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1" r:id="rId2"/>
    <p:sldId id="294" r:id="rId3"/>
    <p:sldId id="320" r:id="rId4"/>
    <p:sldId id="256" r:id="rId5"/>
    <p:sldId id="292" r:id="rId6"/>
    <p:sldId id="293" r:id="rId7"/>
    <p:sldId id="325" r:id="rId8"/>
    <p:sldId id="297" r:id="rId9"/>
    <p:sldId id="303" r:id="rId10"/>
    <p:sldId id="331" r:id="rId11"/>
    <p:sldId id="302" r:id="rId12"/>
    <p:sldId id="326" r:id="rId13"/>
    <p:sldId id="327" r:id="rId14"/>
    <p:sldId id="311" r:id="rId15"/>
    <p:sldId id="307" r:id="rId16"/>
    <p:sldId id="313" r:id="rId17"/>
    <p:sldId id="324" r:id="rId18"/>
    <p:sldId id="328" r:id="rId19"/>
    <p:sldId id="329" r:id="rId20"/>
    <p:sldId id="330" r:id="rId21"/>
    <p:sldId id="323" r:id="rId22"/>
    <p:sldId id="305" r:id="rId23"/>
    <p:sldId id="301" r:id="rId24"/>
    <p:sldId id="314" r:id="rId25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ريم علي مطر القحطاني" initials="ريم" lastIdx="3" clrIdx="0">
    <p:extLst>
      <p:ext uri="{19B8F6BF-5375-455C-9EA6-DF929625EA0E}">
        <p15:presenceInfo xmlns:p15="http://schemas.microsoft.com/office/powerpoint/2012/main" userId="S::2160006744@iau.edu.sa::5b81a168-9824-49b0-aa47-1f719647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DFF"/>
    <a:srgbClr val="676698"/>
    <a:srgbClr val="FFE483"/>
    <a:srgbClr val="F1D77B"/>
    <a:srgbClr val="48486A"/>
    <a:srgbClr val="F3F3F3"/>
    <a:srgbClr val="FBFBFB"/>
    <a:srgbClr val="FAFAFA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8"/>
    <p:restoredTop sz="95755"/>
  </p:normalViewPr>
  <p:slideViewPr>
    <p:cSldViewPr snapToGrid="0" snapToObjects="1">
      <p:cViewPr>
        <p:scale>
          <a:sx n="122" d="100"/>
          <a:sy n="122" d="100"/>
        </p:scale>
        <p:origin x="472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notesViewPr>
    <p:cSldViewPr snapToGrid="0" snapToObjects="1">
      <p:cViewPr>
        <p:scale>
          <a:sx n="202" d="100"/>
          <a:sy n="202" d="100"/>
        </p:scale>
        <p:origin x="1408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38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3.692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2173 6 24575,'-36'0'0,"2"0"0,13 0 0,-3 0 0,-6 0 0,-1 0 0,-8 0 0,5 0 0,0 0 0,-1 0 0,5 0 0,1 0 0,5 0 0,3 0 0,0 0 0,5 0 0,2 0 0,1 0 0,0 0 0,5 0 0,-4 0 0,5 0 0,-3 0 0,0 0 0,-2 0 0,2 0 0,-2-3 0,3 3 0,-4-2 0,-1 2 0,0 0 0,-1 0 0,4 0 0,-5 0 0,2 0 0,1 0 0,-3 0 0,2 0 0,1 0 0,-3 0 0,2 0 0,1 0 0,-3 0 0,2 0 0,0 0 0,-1 0 0,1 0 0,0 0 0,-2 0 0,6 0 0,-6 0 0,5 0 0,-1 0 0,2 0 0,-3 0 0,2 0 0,-1 0 0,2 0 0,-4 0 0,3 0 0,-6 0 0,6 0 0,-2 0 0,3 0 0,3 0 0,-5 2 0,4-1 0,-5 1 0,3 0 0,0-1 0,0 1 0,1 0 0,-1-1 0,0 1 0,0-2 0,0 2 0,-1 1 0,0 2 0,2-1 0,0 1 0,4-1 0,-9 1 0,8-3 0,-7 3 0,4-1 0,1 0 0,-3 3 0,4-3 0,0 2 0,-4-2 0,6 0 0,-6 1 0,4-1 0,-3-1 0,1-1 0,0 0 0,0 0 0,0 3 0,-2-1 0,3-1 0,-5 1 0,8-4 0,-6 4 0,0-3 0,2 1 0,-4-2 0,4 0 0,-1 0 0,1 0 0,-1 0 0,1 0 0,-1 0 0,-2 2 0,2-1 0,3 1 0,-7-2 0,3 2 0,-4-1 0,2 2 0,3-3 0,1 0 0,-4 0 0,2 0 0,-5 0 0,6 0 0,-6 0 0,5 0 0,-2 0 0,1 0 0,1 0 0,-2 0 0,3 0 0,1 0 0,-1 0 0,0 0 0,0 0 0,-3 0 0,5 0 0,-4 0 0,5 0 0,-3 0 0,0 0 0,0 0 0,-1 1 0,3 2 0,-3 1 0,1 1 0,3-1 0,-5 1 0,3-1 0,1-1 0,-3-1 0,4-2 0,-5 2 0,4-1 0,-3 3 0,2-3 0,1 3 0,-3-4 0,2 2 0,1-2 0,-5 0 0,3 0 0,0 0 0,-3 0 0,6 0 0,-3 0 0,0 0 0,2 0 0,-3 0 0,2 0 0,1 0 0,-3 2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0.919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2832 11 24575,'-39'0'0,"-14"0"0,32 0 0,-32 0 0,29 0 0,-19 0 0,8 0 0,-1 0 0,-7 0 0,12 0 0,-7 0 0,8 0 0,0 0 0,1 0 0,4 0 0,7 0 0,-5 0 0,11 0 0,-7 0 0,5 0 0,1 0 0,-3 0 0,5 0 0,-5 0 0,3 0 0,-4 0 0,3 0 0,-1 0 0,1 0 0,0 0 0,-2 0 0,6 0 0,-6-2 0,5 1 0,-5-1 0,6 2 0,-3-2 0,-1 1 0,3-1 0,-3 2 0,4 0 0,-3 0 0,3 0 0,-6 0 0,5 0 0,-2 0 0,1 0 0,1 0 0,-2 0 0,0 0 0,3 0 0,-3 0 0,0 0 0,2 0 0,-4 0 0,4 0 0,-5 0 0,6 0 0,-6 0 0,1 0 0,1 0 0,0 0 0,1 0 0,2 0 0,-2 0 0,1 0 0,1 0 0,-5 0 0,6 0 0,-6 0 0,5 0 0,-2 0 0,0 0 0,3 2 0,-6 1 0,5 0 0,-1 1 0,2-3 0,0 1 0,-3-2 0,3 0 0,-3 0 0,3 0 0,-4 0 0,3 2 0,-3-1 0,6 1 0,-1-2 0,-3 2 0,2-1 0,-5 3 0,6-3 0,-1 3 0,0-4 0,0 3 0,-5-1 0,7 0 0,-6 0 0,6 2 0,-1-3 0,-1 1 0,0-2 0,-3 0 0,3 0 0,-3 0 0,3 0 0,-3 2 0,2-1 0,-4 4 0,4-4 0,-5 3 0,3-1 0,-1 0 0,-2 2 0,5-4 0,-4 4 0,4-5 0,-5 5 0,6-4 0,-6 1 0,5-2 0,-2 0 0,3 0 0,1 0 0,-1 0 0,0 0 0,0 0 0,-1 0 0,0 0 0,0 0 0,1 0 0,0 0 0,0 0 0,-2 3 0,2-3 0,1 2 0,0-2 0,1 0 0,-3 2 0,0-1 0,2 1 0,0-2 0,2 2 0,-5-1 0,2 1 0,0-2 0,1 0 0,2 0 0,-5 0 0,2 0 0,0 0 0,1 2 0,2-1 0,-3 1 0,0 0 0,1-1 0,-1 1 0,-2-2 0,2 2 0,-2-2 0,2 3 0,0-3 0,1 0 0,-6 2 0,4-1 0,-4 1 0,5 0 0,1-1 0,-1 3 0,0-3 0,0 1 0,0 0 0,1-1 0,-1 1 0,0-2 0,0 0 0,0 0 0,1 0 0,-3 0 0,4 0 0,-3 0 0,2 0 0,1 2 0,-3-2 0,3 2 0,-3 0 0,0 1 0,0 0 0,1-1 0,0 0 0,-3 1 0,3 0 0,-3 1 0,3-3 0,0 1 0,0-2 0,1 0 0,-1 0 0,0 0 0,-2 0 0,4 0 0,-3 0 0,2 0 0,1 0 0,-5 0 0,8-2 0,-6 2 0,3-6 0,0 3 0,-2-3 0,4-1 0,-1 5 0,-1-6 0,1 3 0,1-2 0,-1-1 0,3 2 0,-1-4 0,1 2 0,1-1 0,0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3.692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2173 6 24575,'-36'0'0,"2"0"0,13 0 0,-3 0 0,-6 0 0,-1 0 0,-8 0 0,5 0 0,0 0 0,-1 0 0,5 0 0,1 0 0,5 0 0,3 0 0,0 0 0,5 0 0,2 0 0,1 0 0,0 0 0,5 0 0,-4 0 0,5 0 0,-3 0 0,0 0 0,-2 0 0,2 0 0,-2-3 0,3 3 0,-4-2 0,-1 2 0,0 0 0,-1 0 0,4 0 0,-5 0 0,2 0 0,1 0 0,-3 0 0,2 0 0,1 0 0,-3 0 0,2 0 0,1 0 0,-3 0 0,2 0 0,0 0 0,-1 0 0,1 0 0,0 0 0,-2 0 0,6 0 0,-6 0 0,5 0 0,-1 0 0,2 0 0,-3 0 0,2 0 0,-1 0 0,2 0 0,-4 0 0,3 0 0,-6 0 0,6 0 0,-2 0 0,3 0 0,3 0 0,-5 2 0,4-1 0,-5 1 0,3 0 0,0-1 0,0 1 0,1 0 0,-1-1 0,0 1 0,0-2 0,0 2 0,-1 1 0,0 2 0,2-1 0,0 1 0,4-1 0,-9 1 0,8-3 0,-7 3 0,4-1 0,1 0 0,-3 3 0,4-3 0,0 2 0,-4-2 0,6 0 0,-6 1 0,4-1 0,-3-1 0,1-1 0,0 0 0,0 0 0,0 3 0,-2-1 0,3-1 0,-5 1 0,8-4 0,-6 4 0,0-3 0,2 1 0,-4-2 0,4 0 0,-1 0 0,1 0 0,-1 0 0,1 0 0,-1 0 0,-2 2 0,2-1 0,3 1 0,-7-2 0,3 2 0,-4-1 0,2 2 0,3-3 0,1 0 0,-4 0 0,2 0 0,-5 0 0,6 0 0,-6 0 0,5 0 0,-2 0 0,1 0 0,1 0 0,-2 0 0,3 0 0,1 0 0,-1 0 0,0 0 0,0 0 0,-3 0 0,5 0 0,-4 0 0,5 0 0,-3 0 0,0 0 0,0 0 0,-1 1 0,3 2 0,-3 1 0,1 1 0,3-1 0,-5 1 0,3-1 0,1-1 0,-3-1 0,4-2 0,-5 2 0,4-1 0,-3 3 0,2-3 0,1 3 0,-3-4 0,2 2 0,1-2 0,-5 0 0,3 0 0,0 0 0,-3 0 0,6 0 0,-3 0 0,0 0 0,2 0 0,-3 0 0,2 0 0,1 0 0,-3 2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2:25:12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5624 1315 24575,'28'-28'0,"1"0"0,-11 2 0,13-5 0,-15 6 0,15-8 0,-17 3 0,3 4 0,-5 3 0,-1 5 0,-1-4 0,1 11 0,-2-1 0,1 12 0,4 0 0,-3 0 0,3 0 0,-5 4 0,-3 4 0,-2 0 0,-4 4 0,0-4 0,0 3 0,0-2 0,-5 2 0,-6 1 0,0-3 0,-5 8 0,1-7 0,2 7 0,-8-7 0,9 7 0,-9-7 0,4 3 0,-6-4 0,1 0 0,0 0 0,5-4 0,-4 3 0,4-7 0,-12 7 0,5-7 0,-5 4 0,7-5 0,0 0 0,-1 0 0,-6 0 0,5 0 0,-5 0 0,7 0 0,-8 0 0,6 0 0,-5 0 0,13 0 0,-5 0 0,10-4 0,-10-5 0,14-4 0,-9-11 0,15-1 0,-5-6 0,6 0 0,0-6 0,0 4 0,28-13 0,13 10 0,12 0 0,20 6 0,-13 7 0,8 3 0,-3 3 0,-8 10 0,24 2 0,-27 5 0,17 0 0,-40 0 0,5 0 0,-13 4 0,6 5 0,0 2 0,-5 6 0,0-3 0,-3 4 0,-8 0 0,2-4 0,-4 3 0,-6-4 0,0 1 0,-5 3 0,0-4 0,0 11 0,0-5 0,0 10 0,0-9 0,0 9 0,-11-4 0,-8 14 0,-6-12 0,-4 4 0,0-11 0,-2-6 0,-7 6 0,-8-9 0,-2 5 0,0-5 0,-6-5 0,6-2 0,-8-4 0,7 0 0,3 0 0,8 0 0,8 0 0,-7 0 0,13 0 0,-5 0 0,7 0 0,0 0 0,-1 0 0,7 0 0,0 0 0,1-8 0,8-7 0,-3-10 0,10-13 0,0-38 0,0 13 0,19-16 0,6 19 0,20 10 0,1-8 0,-1 9 0,8 6 0,-9 8 0,5 10 0,-9 4 0,6 15 0,-6 2 0,6 4 0,-1 0 0,-5 0 0,14 0 0,-14 9 0,6 2 0,-6 16 0,-8-1 0,1 6 0,2 7 0,-14-12 0,6 5 0,-21-14 0,-1 0 0,-5-5 0,0 4 0,0-8 0,0 4 0,0-6 0,-16 2 0,-6 0 0,-33 8 0,5-4 0,-26 10 0,26-6 0,-46 10 0,30-3 0,-34 3 0,22 4 0,18-12 0,-13 11 0,13-12 0,-18 7 0,-15 4 0,21-8 0,-9 0 0,25-15 0,-1 0 0,-8-6 0,6 0 0,-7 0 0,1-6 0,-4-7 0,10 0 0,-8-16 0,27 11 0,-11-16 0,11 5 0,5-3 0,9 5 0,13-3 0,8 5 0,5-12 0,0 4 0,13-11 0,17 3 0,27-10 0,5 13 0,27-8 0,16 9 0,-17 3 0,21 9 0,-50 14 0,6 11 0,-17 0 0,-2 0 0,-15 0 0,-2 4 0,-7 5 0,2 11 0,-6 5 0,-1 0 0,-4 4 0,-1-4 0,-1 0 0,2 5 0,-7-11 0,0 5 0,-6-1 0,0-3 0,0 3 0,0 9 0,0-11 0,0 17 0,-10-19 0,-4 10 0,-18-2 0,7-1 0,-13 0 0,7-7 0,-15-2 0,6-3 0,-24-2 0,22-6 0,-14 0 0,10-6 0,-2 0 0,0 0 0,2 0 0,8-5 0,0 4 0,7-4 0,2 5 0,7 0 0,0 0 0,-1 0 0,7 0 0,-10 0 0,9 0 0,-5 0 0,2-8 0,8-2 0,1-13 0,0-3 0,10-11 0,-5-10 0,6-8 0,0-8 0,6 14 0,16-5 0,9 12 0,14-1 0,7 0 0,-1 13 0,8 5 0,6 8 0,-14 11 0,33 0 0,-31 6 0,15 9 0,-11 10 0,6 32 0,-5-2 0,0 22 0,-13-19 0,-20 2 0,3-13 0,-15 3 0,0-12 0,-5 6 0,-3-8 0,-5 1 0,-4-10 0,-7 1 0,-13-7 0,-15 0 0,-1 4 0,-14-6 0,14 6 0,-14-6 0,6 7 0,-8-2 0,-1 0 0,9-2 0,-6 0 0,-11-4 0,13 0 0,-11-7 0,17-5 0,13 0 0,-12-10 0,21 4 0,-5-12 0,7 8 0,0-3 0,5 4 0,-4 0 0,10 5 0,-4-4 0,5 4 0,4-4 0,2-14 0,10 0 0,57-34 0,7 0-492,5 5 0,6-1 202,-21 15 0,-2 0 290,8-8 0,-1 1-415,-4 8 0,-1 3 415,-9 2 0,0 1 0,9-1 0,0 1 0,25-6 0,-17 16 0,-29 15 0,-10 5 983,-12 0-472,-1 14 389,-10 3-900,0 13 0,-6-5 0,0-1 0,-10-6 0,-9 1 0,-12-4 0,-7 0 0,-8-5 0,-12 7 0,-10-3 0,-10 9 0,19-10 0,-25 12 0,21-6 0,-25 7 0,10 5 0,-10-4 0,-4 12 0,-10-4 0,1 0 0,19-3 0,-15-5 0,15-8 0,-9 1 0,3-7 0,20-1 0,-8-5 0,26-2 0,-5-5 0,17-5 0,11-10 0,3-6 0,17-17 0,2-1 0,5-7 0,6-7 0,24 3 0,11-6 0,31 3 0,-16 9 0,-2 12 0,3 2 0,13-5 0,33-7 0,-38 20 0,-9 14 0,-8-2 0,-9 10 0,-3 0 0,-17 0 0,8 0 0,-16 0 0,0 8 0,-6 7 0,-5 17 0,0 7 0,0-5 0,-12 2 0,-21 6 0,5-13 0,-46 37 0,26-33 0,-27 27 0,22-28 0,-1 0 0,-29 25-361,24-20 1,-2-2 360,-31 14 0,37-20 0,-1 0 0,-51 15 0,41-16 0,2-3 0,-21 4-132,24-11 0,1-2 132,-14-2 0,-37 7 0,40-14 0,-6-1 0,29-6 0,6-20 711,17 1-711,4-33 274,14 11-274,0-20 0,7-3 0,0-1 0,12 0 0,29 8 0,19 6 0,32 1 0,-18 11 0,-4 15 0,2 2 0,10 0 0,-15 5 0,-1 3 0,2 7 0,-2 1 0,-10 6 0,-15 0 0,3 5 0,-18 9 0,4 8 0,-5 9 0,2 6 0,-1 2 0,3 7 0,-8-1 0,0 1 0,-7 7 0,1-5 0,-7 5 0,-2-7 0,-6 0 0,-6 0 0,-31 3 0,-4-12 0,-46 8 0,26-25 0,-25 5 0,18-13 0,-10-5 0,1-1 0,9-6 0,2 0 0,18-5 0,7-10 0,9-13 0,11-11 0,0-15 0,13-1 0,1-8 0,7 0 0,0 0 0,0 7 0,14-5 0,17 17 0,24-5 0,16 16 0,-3 9 0,18 5 0,30 12 0,-26 1 0,30 6 0,-70 0 0,23 0 0,-20 17 0,16 9 0,-4 28 0,11 9 0,-15-2-260,-21-21 0,-1-1 260,10 22-64,2 6 64,-14-6 0,-16-20 0,0 4 0,-14-14 0,-1-11 519,-6-2-519,-10-9 65,-18 0-65,-33-4 0,8 1 0,-54-6 0,5 0 0,-7 0 0,-5 0 0,46-6 0,2-5 0,18-6 0,9-3 0,14-5 0,14-15 0,5-1 0,6-39 0,57-6-984,-12-5 850,16 36 0,9 2 134,-20 10 0,0 0 0,16-8 0,0 2 0,26-15-127,-43 26 1,-1 5 126,11 7 0,10-12 0,-28 26 0,-4 1 0,-20 11 983,-2 0-731,-10 22 18,0-8-270,-5 23 0,-21-3 0,-3 0 0,-29 9 0,0-7 0,-16 2 0,-2 0 0,-21 10-984,-13-5 972,42-16 1,-8-1-481,-33 7 0,-5-3 0,23-7 0,-4-1 164,-3-1 0,-9 0 0,4-3 0,16-4 0,3-2 0,-3 0 0,-19-1 0,-3 0 0,-1-1 324,2 1 1,-1 0-1,1-2 4,-1-4 0,0-2 0,2 0 0,4 1 0,0-1 0,3 0 0,3-1 0,2-1 0,2-4-492,-29-10 0,4-5 292,12 2 0,8-5 351,30-4 1,4-3-152,-1 0 0,7-1 0,4-21 0,13 2 0,5-3 0,4-21 0,16 20 0,11 1 0,41-8 983,10 8-442,38 4-541,-4 19 0,6-3 0,-3 22 983,-11-3 0,-9 12 0,-10 0 0,-13 0 0,-7 5-486,0 5-414,10 14-83,-14-7 0,23 23 0,-15-20 0,9 14 0,3-11 0,-13 3 0,6-2 0,-5 8 0,-11 3 0,-4-7 0,-16 16 0,-6-23 0,-5 15 0,-25-14 0,-15 11 0,-11-14 0,-33 11 0,-1-9 0,0 0 0,-24-1 0,27-7 0,-9-5 0,3-2 0,10-6 0,18 0 0,5 0 0,17 0 0,12-8 0,-5-15 0,23-18 0,-4-44 0,12-4 0,24 22 0,14-10 0,-2 8-492,-6 7 0,6 1 164,21-13 0,14-7 0,-3 11 29,-3 15 0,-1 6 299,-1-1 0,5 1-490,25-7 0,-5 9 490,-16 17-75,7 0 1,-1 7 74,-25 23 0,24 0 0,-36 0 983,5 15 0,-26 9 0,7 17-417,-13 4-386,-6 1-180,-2 0 0,-6-1 0,0 1 0,0 0 0,0-7 0,-11-2 0,-11-5 0,-19-4 0,-26-1 0,7-9 0,-5-7 0,19-6 0,8-5 0,7 0 0,8 0 0,7 0 0,6 0 0,5-22 0,1-4 0,24-28 0,35-7 0,27-9-492,-23 34 0,5 2 288,2-2 1,4 2 203,10 0 0,5 1 0,4 2 0,-1 2 0,-16 10 0,-2 2-282,7-1 1,-3 6 281,20 10 0,-25-2 0,2 1 0,37 3 0,8 11 0,-24 17 0,-18 20 0,-18-3 0,-2 18 0,-17-15 0,1 8 983,-7 5-617,-11-14 239,-11 7-605,-3-9 0,-11-11 0,-21-2 0,-20-10 0,-22-4 0,-21 1 0,9-12 0,1-1 0,-7-6 0,4 0 0,-19 0 0,9 0 0,4 0 0,10-5 0,19-1 0,-7-18 0,37 1 0,1-18 0,22 9 0,6-12 0,30-6 0,11 7 0,7 0-492,-6 8 0,4 0 357,35-16 1,5 0 134,-21 13 0,3 3-492,20-6 0,4 2 177,-8 4 1,0 2 314,3 5 0,0 5 0,-6 9 0,-2 3-329,-6 2 1,-1 4 328,-5 4 0,-3 2 0,50-1-104,-13 18 104,-25 2 0,4 33 0,-31 7 0,-7 7 983,-17 5-868,-18-16-115,-35 27 0,-28-23 359,15-18 1,-7-1-360,-15-9 0,-7-2-492,-23 15 0,-7 0 0,-3-2 0,-4 1 412,15-7 1,-5 2 0,6-1 79,-10 4 0,0 0 0,13-9 0,-4 1 0,4 0 0,-14 9 0,2-2 0,1-5 0,0-2-492,1 2 0,6-3 455,30-14 0,3-1-52,-7 2 0,2-1 89,-30 14 755,17-13-755,29-8 983,9-7 0,15-5 0,13-4 0,7-17-418,4-16-565,0-48 0,44-8-492,-11 25 0,6 0 163,2 19 0,8 0 329,7-7 0,6-5 0,-2 7 0,0 7 0,0 3 0,15-17 0,1 5-119,-18 24 0,-3 7 119,16 5 0,17-6 0,-20 19 0,-11 2 0,-11 5 983,-15 0-344,-2 8-381,-5 7-258,-7 5 0,1 9 0,-6-4 0,-5 6 0,-2-6 0,-5 4 0,0-4 0,-16 1 0,-23 7 0,-32-8 0,-6 1 0,-7 2 0,17-4 0,-2 1-492,-31 6 0,-1 0 304,30-3 1,5-2 187,-44 11-227,48-15 1,3-1 226,-15 5 0,-17 7 0,33-15 0,25-3 0,11-10 983,16-15-640,39-18-343,26-25 0,-6 19 0,6-1-168,4-5 1,1 1 167,-8 8 0,-1 1 0,6-5 0,-2 3 0,33-10 0,-33 19 0,0 1 0,35-11 0,-3 11 0,-26 10 0,-17 7 0,-9 5 0,-15 0 0,-8 8 821,-6 2-821,-4 13 0,-1 3 0,-5 11 0,-19-3 0,-13 7 0,-39-3 0,-13 1 0,-30-2-492,44-18 0,-5-1 0,-30 5 0,-7-1 164,29-7 0,-3-2 0,-3 0 0,-13 2 0,-3-1 0,2-1 0,11-2 0,2-1 0,-2-2 172,-10 0 1,-1-1 0,7-1-337,4 0 0,3-1 340,-30 0 1,3-1 151,46-4 0,3 0-228,-14 0 0,1 0 228,-40 0 983,20 0-317,40-9 317,-1-10 0,34-9 0,3-6 0,19 3 0,5-6-418,20-4-565,23-10 0,49-6-328,-41 27 1,1 1 327,56-18 0,-5-1 0,-23 27 0,9-5 0,-12 19 0,-17 2 0,-5 5 0,-24 0 0,-1 13 655,-12-1-655,0 17 0,-12-4 0,0 6 0,-6 0 0,0-1 0,-15 3 0,-6-6 0,-15 0 0,-10-10 0,6-2 0,-6-5 0,9 0 0,-1-4 0,-8-1 0,13-5 0,-12 0 0,21 0 0,-5 0 0,12 0 0,2 0 0,10-7 0,27-4 0,1-3 0,25 5 0,-17 4 0,-2 5 0,-7 0 0,-6 0 0,0 0 0,-7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0.919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2832 11 24575,'-39'0'0,"-14"0"0,32 0 0,-32 0 0,29 0 0,-19 0 0,8 0 0,-1 0 0,-7 0 0,12 0 0,-7 0 0,8 0 0,0 0 0,1 0 0,4 0 0,7 0 0,-5 0 0,11 0 0,-7 0 0,5 0 0,1 0 0,-3 0 0,5 0 0,-5 0 0,3 0 0,-4 0 0,3 0 0,-1 0 0,1 0 0,0 0 0,-2 0 0,6 0 0,-6-2 0,5 1 0,-5-1 0,6 2 0,-3-2 0,-1 1 0,3-1 0,-3 2 0,4 0 0,-3 0 0,3 0 0,-6 0 0,5 0 0,-2 0 0,1 0 0,1 0 0,-2 0 0,0 0 0,3 0 0,-3 0 0,0 0 0,2 0 0,-4 0 0,4 0 0,-5 0 0,6 0 0,-6 0 0,1 0 0,1 0 0,0 0 0,1 0 0,2 0 0,-2 0 0,1 0 0,1 0 0,-5 0 0,6 0 0,-6 0 0,5 0 0,-2 0 0,0 0 0,3 2 0,-6 1 0,5 0 0,-1 1 0,2-3 0,0 1 0,-3-2 0,3 0 0,-3 0 0,3 0 0,-4 0 0,3 2 0,-3-1 0,6 1 0,-1-2 0,-3 2 0,2-1 0,-5 3 0,6-3 0,-1 3 0,0-4 0,0 3 0,-5-1 0,7 0 0,-6 0 0,6 2 0,-1-3 0,-1 1 0,0-2 0,-3 0 0,3 0 0,-3 0 0,3 0 0,-3 2 0,2-1 0,-4 4 0,4-4 0,-5 3 0,3-1 0,-1 0 0,-2 2 0,5-4 0,-4 4 0,4-5 0,-5 5 0,6-4 0,-6 1 0,5-2 0,-2 0 0,3 0 0,1 0 0,-1 0 0,0 0 0,0 0 0,-1 0 0,0 0 0,0 0 0,1 0 0,0 0 0,0 0 0,-2 3 0,2-3 0,1 2 0,0-2 0,1 0 0,-3 2 0,0-1 0,2 1 0,0-2 0,2 2 0,-5-1 0,2 1 0,0-2 0,1 0 0,2 0 0,-5 0 0,2 0 0,0 0 0,1 2 0,2-1 0,-3 1 0,0 0 0,1-1 0,-1 1 0,-2-2 0,2 2 0,-2-2 0,2 3 0,0-3 0,1 0 0,-6 2 0,4-1 0,-4 1 0,5 0 0,1-1 0,-1 3 0,0-3 0,0 1 0,0 0 0,1-1 0,-1 1 0,0-2 0,0 0 0,0 0 0,1 0 0,-3 0 0,4 0 0,-3 0 0,2 0 0,1 2 0,-3-2 0,3 2 0,-3 0 0,0 1 0,0 0 0,1-1 0,0 0 0,-3 1 0,3 0 0,-3 1 0,3-3 0,0 1 0,0-2 0,1 0 0,-1 0 0,0 0 0,-2 0 0,4 0 0,-3 0 0,2 0 0,1 0 0,-5 0 0,8-2 0,-6 2 0,3-6 0,0 3 0,-2-3 0,4-1 0,-1 5 0,-1-6 0,1 3 0,1-2 0,-1-1 0,3 2 0,-1-4 0,1 2 0,1-1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3.692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2173 6 24575,'-36'0'0,"2"0"0,13 0 0,-3 0 0,-6 0 0,-1 0 0,-8 0 0,5 0 0,0 0 0,-1 0 0,5 0 0,1 0 0,5 0 0,3 0 0,0 0 0,5 0 0,2 0 0,1 0 0,0 0 0,5 0 0,-4 0 0,5 0 0,-3 0 0,0 0 0,-2 0 0,2 0 0,-2-3 0,3 3 0,-4-2 0,-1 2 0,0 0 0,-1 0 0,4 0 0,-5 0 0,2 0 0,1 0 0,-3 0 0,2 0 0,1 0 0,-3 0 0,2 0 0,1 0 0,-3 0 0,2 0 0,0 0 0,-1 0 0,1 0 0,0 0 0,-2 0 0,6 0 0,-6 0 0,5 0 0,-1 0 0,2 0 0,-3 0 0,2 0 0,-1 0 0,2 0 0,-4 0 0,3 0 0,-6 0 0,6 0 0,-2 0 0,3 0 0,3 0 0,-5 2 0,4-1 0,-5 1 0,3 0 0,0-1 0,0 1 0,1 0 0,-1-1 0,0 1 0,0-2 0,0 2 0,-1 1 0,0 2 0,2-1 0,0 1 0,4-1 0,-9 1 0,8-3 0,-7 3 0,4-1 0,1 0 0,-3 3 0,4-3 0,0 2 0,-4-2 0,6 0 0,-6 1 0,4-1 0,-3-1 0,1-1 0,0 0 0,0 0 0,0 3 0,-2-1 0,3-1 0,-5 1 0,8-4 0,-6 4 0,0-3 0,2 1 0,-4-2 0,4 0 0,-1 0 0,1 0 0,-1 0 0,1 0 0,-1 0 0,-2 2 0,2-1 0,3 1 0,-7-2 0,3 2 0,-4-1 0,2 2 0,3-3 0,1 0 0,-4 0 0,2 0 0,-5 0 0,6 0 0,-6 0 0,5 0 0,-2 0 0,1 0 0,1 0 0,-2 0 0,3 0 0,1 0 0,-1 0 0,0 0 0,0 0 0,-3 0 0,5 0 0,-4 0 0,5 0 0,-3 0 0,0 0 0,0 0 0,-1 1 0,3 2 0,-3 1 0,1 1 0,3-1 0,-5 1 0,3-1 0,1-1 0,-3-1 0,4-2 0,-5 2 0,4-1 0,-3 3 0,2-3 0,1 3 0,-3-4 0,2 2 0,1-2 0,-5 0 0,3 0 0,0 0 0,-3 0 0,6 0 0,-3 0 0,0 0 0,2 0 0,-3 0 0,2 0 0,1 0 0,-3 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0.919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2832 11 24575,'-39'0'0,"-14"0"0,32 0 0,-32 0 0,29 0 0,-19 0 0,8 0 0,-1 0 0,-7 0 0,12 0 0,-7 0 0,8 0 0,0 0 0,1 0 0,4 0 0,7 0 0,-5 0 0,11 0 0,-7 0 0,5 0 0,1 0 0,-3 0 0,5 0 0,-5 0 0,3 0 0,-4 0 0,3 0 0,-1 0 0,1 0 0,0 0 0,-2 0 0,6 0 0,-6-2 0,5 1 0,-5-1 0,6 2 0,-3-2 0,-1 1 0,3-1 0,-3 2 0,4 0 0,-3 0 0,3 0 0,-6 0 0,5 0 0,-2 0 0,1 0 0,1 0 0,-2 0 0,0 0 0,3 0 0,-3 0 0,0 0 0,2 0 0,-4 0 0,4 0 0,-5 0 0,6 0 0,-6 0 0,1 0 0,1 0 0,0 0 0,1 0 0,2 0 0,-2 0 0,1 0 0,1 0 0,-5 0 0,6 0 0,-6 0 0,5 0 0,-2 0 0,0 0 0,3 2 0,-6 1 0,5 0 0,-1 1 0,2-3 0,0 1 0,-3-2 0,3 0 0,-3 0 0,3 0 0,-4 0 0,3 2 0,-3-1 0,6 1 0,-1-2 0,-3 2 0,2-1 0,-5 3 0,6-3 0,-1 3 0,0-4 0,0 3 0,-5-1 0,7 0 0,-6 0 0,6 2 0,-1-3 0,-1 1 0,0-2 0,-3 0 0,3 0 0,-3 0 0,3 0 0,-3 2 0,2-1 0,-4 4 0,4-4 0,-5 3 0,3-1 0,-1 0 0,-2 2 0,5-4 0,-4 4 0,4-5 0,-5 5 0,6-4 0,-6 1 0,5-2 0,-2 0 0,3 0 0,1 0 0,-1 0 0,0 0 0,0 0 0,-1 0 0,0 0 0,0 0 0,1 0 0,0 0 0,0 0 0,-2 3 0,2-3 0,1 2 0,0-2 0,1 0 0,-3 2 0,0-1 0,2 1 0,0-2 0,2 2 0,-5-1 0,2 1 0,0-2 0,1 0 0,2 0 0,-5 0 0,2 0 0,0 0 0,1 2 0,2-1 0,-3 1 0,0 0 0,1-1 0,-1 1 0,-2-2 0,2 2 0,-2-2 0,2 3 0,0-3 0,1 0 0,-6 2 0,4-1 0,-4 1 0,5 0 0,1-1 0,-1 3 0,0-3 0,0 1 0,0 0 0,1-1 0,-1 1 0,0-2 0,0 0 0,0 0 0,1 0 0,-3 0 0,4 0 0,-3 0 0,2 0 0,1 2 0,-3-2 0,3 2 0,-3 0 0,0 1 0,0 0 0,1-1 0,0 0 0,-3 1 0,3 0 0,-3 1 0,3-3 0,0 1 0,0-2 0,1 0 0,-1 0 0,0 0 0,-2 0 0,4 0 0,-3 0 0,2 0 0,1 0 0,-5 0 0,8-2 0,-6 2 0,3-6 0,0 3 0,-2-3 0,4-1 0,-1 5 0,-1-6 0,1 3 0,1-2 0,-1-1 0,3 2 0,-1-4 0,1 2 0,1-1 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3.692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2173 6 24575,'-36'0'0,"2"0"0,13 0 0,-3 0 0,-6 0 0,-1 0 0,-8 0 0,5 0 0,0 0 0,-1 0 0,5 0 0,1 0 0,5 0 0,3 0 0,0 0 0,5 0 0,2 0 0,1 0 0,0 0 0,5 0 0,-4 0 0,5 0 0,-3 0 0,0 0 0,-2 0 0,2 0 0,-2-3 0,3 3 0,-4-2 0,-1 2 0,0 0 0,-1 0 0,4 0 0,-5 0 0,2 0 0,1 0 0,-3 0 0,2 0 0,1 0 0,-3 0 0,2 0 0,1 0 0,-3 0 0,2 0 0,0 0 0,-1 0 0,1 0 0,0 0 0,-2 0 0,6 0 0,-6 0 0,5 0 0,-1 0 0,2 0 0,-3 0 0,2 0 0,-1 0 0,2 0 0,-4 0 0,3 0 0,-6 0 0,6 0 0,-2 0 0,3 0 0,3 0 0,-5 2 0,4-1 0,-5 1 0,3 0 0,0-1 0,0 1 0,1 0 0,-1-1 0,0 1 0,0-2 0,0 2 0,-1 1 0,0 2 0,2-1 0,0 1 0,4-1 0,-9 1 0,8-3 0,-7 3 0,4-1 0,1 0 0,-3 3 0,4-3 0,0 2 0,-4-2 0,6 0 0,-6 1 0,4-1 0,-3-1 0,1-1 0,0 0 0,0 0 0,0 3 0,-2-1 0,3-1 0,-5 1 0,8-4 0,-6 4 0,0-3 0,2 1 0,-4-2 0,4 0 0,-1 0 0,1 0 0,-1 0 0,1 0 0,-1 0 0,-2 2 0,2-1 0,3 1 0,-7-2 0,3 2 0,-4-1 0,2 2 0,3-3 0,1 0 0,-4 0 0,2 0 0,-5 0 0,6 0 0,-6 0 0,5 0 0,-2 0 0,1 0 0,1 0 0,-2 0 0,3 0 0,1 0 0,-1 0 0,0 0 0,0 0 0,-3 0 0,5 0 0,-4 0 0,5 0 0,-3 0 0,0 0 0,0 0 0,-1 1 0,3 2 0,-3 1 0,1 1 0,3-1 0,-5 1 0,3-1 0,1-1 0,-3-1 0,4-2 0,-5 2 0,4-1 0,-3 3 0,2-3 0,1 3 0,-3-4 0,2 2 0,1-2 0,-5 0 0,3 0 0,0 0 0,-3 0 0,6 0 0,-3 0 0,0 0 0,2 0 0,-3 0 0,2 0 0,1 0 0,-3 2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2:25:12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4576 1315 24575,'23'-28'0,"0"0"0,-8 2 0,10-5 0,-12 6 0,12-8 0,-14 3 0,4 4 0,-6 3 0,0 5 0,0-4 0,-1 11 0,0-1 0,0 12 0,3 0 0,-2 0 0,2 0 0,-3 4 0,-4 4 0,0 0 0,-4 4 0,0-4 0,0 3 0,0-2 0,-4 2 0,-5 1 0,0-3 0,-4 8 0,1-7 0,2 7 0,-8-7 0,8 7 0,-7-7 0,3 3 0,-4-4 0,0 0 0,0 0 0,4-4 0,-3 3 0,4-7 0,-11 7 0,4-7 0,-3 4 0,4-5 0,1 0 0,0 0 0,-6 0 0,5 0 0,-5 0 0,6 0 0,-6 0 0,5 0 0,-5 0 0,10 0 0,-3 0 0,8-4 0,-8-5 0,12-4 0,-8-11 0,12-1 0,-4-6 0,5 0 0,0-6 0,0 4 0,23-13 0,10 10 0,11 0 0,15 6 0,-10 7 0,6 3 0,-2 3 0,-7 10 0,20 2 0,-22 5 0,14 0 0,-33 0 0,4 0 0,-10 4 0,5 5 0,0 2 0,-5 6 0,1-3 0,-3 4 0,-7 0 0,2-4 0,-3 3 0,-4-4 0,-1 1 0,-4 3 0,0-4 0,0 11 0,0-5 0,0 10 0,0-9 0,0 9 0,-10-4 0,-5 14 0,-5-12 0,-4 4 0,1-11 0,-3-6 0,-4 6 0,-8-9 0,-1 5 0,0-5 0,-5-5 0,5-2 0,-7-4 0,7 0 0,1 0 0,7 0 0,6 0 0,-4 0 0,9 0 0,-4 0 0,6 0 0,0 0 0,0 0 0,5 0 0,0 0 0,1-8 0,6-7 0,-2-10 0,8-13 0,0-38 0,0 13 0,15-16 0,6 19 0,15 10 0,2-8 0,-2 9 0,7 6 0,-7 8 0,4 10 0,-8 4 0,6 15 0,-6 2 0,5 4 0,1 0 0,-6 0 0,12 0 0,-11 9 0,4 2 0,-5 16 0,-5-1 0,-1 6 0,3 7 0,-12-12 0,5 5 0,-17-14 0,-1 0 0,-4-5 0,0 4 0,0-8 0,0 4 0,0-6 0,-14 2 0,-3 0 0,-28 8 0,4-4 0,-20 10 0,20-6 0,-37 10 0,24-3 0,-27 3 0,17 4 0,16-12 0,-12 11 0,11-12 0,-14 7 0,-13 4 0,18-8 0,-8 0 0,20-15 0,0 0 0,-7-6 0,5 0 0,-6 0 0,1-6 0,-2-7 0,6 0 0,-5-16 0,21 11 0,-8-16 0,8 5 0,5-3 0,6 5 0,12-3 0,6 5 0,4-12 0,0 4 0,10-11 0,15 3 0,21-10 0,5 13 0,21-8 0,14 9 0,-15 3 0,18 9 0,-41 14 0,5 11 0,-14 0 0,-2 0 0,-12 0 0,-1 4 0,-6 5 0,1 11 0,-4 5 0,-1 0 0,-4 4 0,0-4 0,-1 0 0,1 5 0,-4-11 0,-2 5 0,-4-1 0,0-3 0,0 3 0,0 9 0,0-11 0,0 17 0,-8-19 0,-3 10 0,-15-2 0,5-1 0,-10 0 0,6-7 0,-12-2 0,4-3 0,-19-2 0,18-6 0,-11 0 0,7-6 0,-1 0 0,0 0 0,2 0 0,6-5 0,0 4 0,6-4 0,1 5 0,6 0 0,0 0 0,0 0 0,4 0 0,-6 0 0,5 0 0,-2 0 0,0-8 0,7-2 0,1-13 0,1-3 0,7-11 0,-4-10 0,5-8 0,0-8 0,5 14 0,12-5 0,9 12 0,10-1 0,7 0 0,-2 13 0,7 5 0,6 8 0,-13 11 0,27 0 0,-25 6 0,12 9 0,-8 10 0,4 32 0,-4-2 0,1 22 0,-12-19 0,-16 2 0,3-13 0,-12 3 0,0-12 0,-5 6 0,-2-8 0,-4 1 0,-3-10 0,-6 1 0,-10-7 0,-13 0 0,-1 4 0,-11-6 0,12 6 0,-12-6 0,4 7 0,-5-2 0,-1 0 0,7-2 0,-5 0 0,-9-4 0,10 0 0,-8-7 0,14-5 0,10 0 0,-9-10 0,16 4 0,-4-12 0,6 8 0,0-3 0,5 4 0,-4 0 0,7 5 0,-2-4 0,4 4 0,4-4 0,0-14 0,9 0 0,46-34 0,6 0-492,4 5 0,5-1 202,-17 15 0,-2 0 290,6-8 0,1 1-415,-4 8 0,-2 3 415,-6 2 0,-1 1 0,8-1 0,0 1 0,20-6 0,-13 16 0,-25 15 0,-7 5 983,-11 0-472,1 14 389,-10 3-900,1 13 0,-5-5 0,0-1 0,-8-6 0,-8 1 0,-9-4 0,-6 0 0,-6-5 0,-10 7 0,-9-3 0,-7 9 0,15-10 0,-21 12 0,18-6 0,-21 7 0,9 5 0,-9-4 0,-2 12 0,-9-4 0,0 0 0,17-3 0,-13-5 0,13-8 0,-9 1 0,4-7 0,15-1 0,-5-5 0,20-2 0,-4-5 0,14-5 0,9-10 0,3-6 0,13-17 0,2-1 0,4-7 0,5-7 0,19 3 0,10-6 0,24 3 0,-12 9 0,-2 12 0,2 2 0,11-5 0,27-7 0,-31 20 0,-7 14 0,-7-2 0,-8 10 0,-1 0 0,-15 0 0,7 0 0,-13 0 0,0 8 0,-6 7 0,-3 17 0,0 7 0,0-5 0,-9 2 0,-18 6 0,4-13 0,-37 37 0,21-33 0,-22 27 0,18-28 0,-1 0 0,-24 25-361,20-20 1,-1-2 360,-26 14 0,30-20 0,-1 0 0,-40 15 0,32-16 0,2-3 0,-17 4-132,19-11 0,1-2 132,-11-2 0,-31 7 0,34-14 0,-5-1 0,22-6 0,6-20 711,14 1-711,3-33 274,11 11-274,0-20 0,6-3 0,0-1 0,10 0 0,23 8 0,16 6 0,26 1 0,-15 11 0,-3 15 0,2 2 0,7 0 0,-11 5 0,-1 3 0,1 7 0,-1 1 0,-9 6 0,-11 0 0,2 5 0,-16 9 0,5 8 0,-4 9 0,0 6 0,1 2 0,1 7 0,-5-1 0,-2 1 0,-4 7 0,-1-5 0,-4 5 0,-2-7 0,-5 0 0,-5 0 0,-25 3 0,-3-12 0,-38 8 0,21-25 0,-20 5 0,15-13 0,-8-5 0,0-1 0,7-6 0,3 0 0,14-5 0,6-10 0,7-13 0,9-11 0,0-15 0,10-1 0,2-8 0,5 0 0,0 0 0,0 7 0,11-5 0,14 17 0,20-5 0,12 16 0,-2 9 0,15 5 0,25 12 0,-22 1 0,25 6 0,-57 0 0,18 0 0,-16 17 0,13 9 0,-3 28 0,9 9 0,-13-2-260,-16-21 0,-1-1 260,8 22-64,1 6 64,-11-6 0,-12-20 0,-1 4 0,-12-14 0,0-11 519,-5-2-519,-8-9 65,-15 0-65,-27-4 0,7 1 0,-44-6 0,5 0 0,-8 0 0,-2 0 0,37-6 0,1-5 0,15-6 0,7-3 0,12-5 0,11-15 0,4-1 0,5-39 0,47-6-984,-11-5 850,14 36 0,6 2 134,-15 10 0,0 0 0,13-8 0,0 2 0,20-15-127,-34 26 1,-1 5 126,9 7 0,8-12 0,-22 26 0,-4 1 0,-17 11 983,0 0-731,-9 22 18,0-8-270,-4 23 0,-17-3 0,-3 0 0,-23 9 0,0-7 0,-13 2 0,-2 0 0,-17 10-984,-10-5 972,33-16 1,-5-1-481,-28 7 0,-3-3 0,18-7 0,-4-1 164,-1-1 0,-8 0 0,3-3 0,13-4 0,3-2 0,-3 0 0,-15-1 0,-3 0 0,0-1 324,1 1 1,0 0-1,0-2 4,-1-4 0,1-2 0,0 0 0,5 1 0,-1-1 0,2 0 0,4-1 0,1-1 0,1-4-492,-23-10 0,3-5 292,10 2 0,6-5 351,25-4 1,3-3-152,-1 0 0,6-1 0,3-21 0,11 2 0,3-3 0,4-21 0,13 20 0,9 1 0,34-8 983,7 8-442,32 4-541,-4 19 0,5-3 0,-3 22 983,-8-3 0,-7 12 0,-10 0 0,-8 0 0,-7 5-486,-1 5-414,10 14-83,-13-7 0,20 23 0,-13-20 0,7 14 0,3-11 0,-10 3 0,3-2 0,-3 8 0,-8 3 0,-4-7 0,-13 16 0,-5-23 0,-4 15 0,-20-14 0,-13 11 0,-8-14 0,-28 11 0,0-9 0,0 0 0,-20-1 0,23-7 0,-8-5 0,2-2 0,8-6 0,16 0 0,3 0 0,14 0 0,10-8 0,-4-15 0,18-18 0,-3-44 0,10-4 0,20 22 0,11-10 0,-2 8-492,-4 7 0,4 1 164,17-13 0,12-7 0,-3 11 29,-2 15 0,-1 6 299,0-1 0,2 1-490,22-7 0,-4 9 490,-14 17-75,7 0 1,-2 7 74,-19 23 0,18 0 0,-29 0 983,5 15 0,-21 9 0,4 17-417,-9 4-386,-6 1-180,-1 0 0,-5-1 0,0 1 0,0 0 0,0-7 0,-9-2 0,-9-5 0,-15-4 0,-21-1 0,4-9 0,-3-7 0,16-6 0,6-5 0,6 0 0,6 0 0,6 0 0,5 0 0,4-22 0,0-4 0,21-28 0,27-7 0,23-9-492,-19 34 0,5 2 288,0-2 1,4 2 203,9 0 0,2 1 0,5 2 0,-1 2 0,-14 10 0,-1 2-282,6-1 1,-3 6 281,16 10 0,-19-2 0,0 1 0,31 3 0,7 11 0,-21 17 0,-14 20 0,-14-3 0,-2 18 0,-14-15 0,1 8 983,-6 5-617,-8-14 239,-10 7-605,-2-9 0,-9-11 0,-18-2 0,-15-10 0,-18-4 0,-17 1 0,6-12 0,2-1 0,-6-6 0,4 0 0,-17 0 0,9 0 0,2 0 0,9-5 0,14-1 0,-4-18 0,29 1 0,1-18 0,18 9 0,5-12 0,25-6 0,8 7 0,6 0-492,-5 8 0,4 0 357,28-16 1,3 0 134,-15 13 0,0 3-492,18-6 0,3 2 177,-6 4 1,-1 2 314,3 5 0,0 5 0,-6 9 0,-1 3-329,-4 2 1,-1 4 328,-5 4 0,-2 2 0,41-1-104,-11 18 104,-20 2 0,3 33 0,-25 7 0,-6 7 983,-14 5-868,-14-16-115,-29 27 0,-22-23 359,11-18 1,-5-1-360,-12-9 0,-6-2-492,-19 15 0,-5 0 0,-2-2 0,-5 1 412,13-7 1,-3 2 0,3-1 79,-7 4 0,0 0 0,11-9 0,-4 1 0,3 0 0,-11 9 0,2-2 0,0-5 0,0-2-492,2 2 0,4-3 455,25-14 0,2-1-52,-6 2 0,1-1 89,-23 14 755,14-13-755,23-8 983,7-7 0,13-5 0,10-4 0,5-17-418,4-16-565,0-48 0,36-8-492,-9 25 0,5 0 163,1 19 0,7 0 329,5-7 0,6-5 0,-2 7 0,0 7 0,-1 3 0,13-17 0,1 5-119,-15 24 0,-2 7 119,13 5 0,13-6 0,-15 19 0,-10 2 0,-8 5 983,-13 0-344,-2 8-381,-4 7-258,-4 5 0,-1 9 0,-4-4 0,-4 6 0,-2-6 0,-4 4 0,0-4 0,-14 1 0,-17 7 0,-27-8 0,-4 1 0,-6 2 0,13-4 0,-1 1-492,-26 6 0,0 0 304,24-3 1,5-2 187,-37 11-227,40-15 1,2-1 226,-13 5 0,-13 7 0,28-15 0,18-3 0,10-10 983,14-15-640,31-18-343,21-25 0,-5 19 0,5-1-168,3-5 1,1 1 167,-7 8 0,1 1 0,3-5 0,-1 3 0,27-10 0,-27 19 0,0 1 0,28-11 0,-2 11 0,-21 10 0,-13 7 0,-9 5 0,-12 0 0,-6 8 821,-4 2-821,-4 13 0,-1 3 0,-4 11 0,-16-3 0,-10 7 0,-32-3 0,-10 1 0,-25-2-492,36-18 0,-4-1 0,-24 5 0,-6-1 164,23-7 0,-2-2 0,-2 0 0,-11 2 0,-2-1 0,1-1 0,9-2 0,1-1 0,0-2 172,-9 0 1,-1-1 0,6-1-337,3 0 0,2-1 340,-24 0 1,3-1 151,37-4 0,3 0-228,-12 0 0,1 0 228,-33 0 983,17 0-317,32-9 317,0-10 0,26-9 0,4-6 0,15 3 0,4-6-418,16-4-565,19-10 0,40-6-328,-34 27 1,1 1 327,47-18 0,-5-1 0,-19 27 0,7-5 0,-9 19 0,-15 2 0,-3 5 0,-20 0 0,0 13 655,-11-1-655,1 17 0,-10-4 0,0 6 0,-5 0 0,0-1 0,-13 3 0,-3-6 0,-13 0 0,-9-10 0,6-2 0,-6-5 0,7 0 0,1-4 0,-8-1 0,11-5 0,-9 0 0,17 0 0,-5 0 0,10 0 0,2 0 0,7-7 0,24-4 0,0-3 0,19 5 0,-13 4 0,-1 5 0,-6 0 0,-5 0 0,0 0 0,-5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2:25:12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4576 1315 24575,'23'-28'0,"0"0"0,-8 2 0,10-5 0,-12 6 0,12-8 0,-14 3 0,4 4 0,-6 3 0,0 5 0,0-4 0,-1 11 0,0-1 0,0 12 0,3 0 0,-2 0 0,2 0 0,-3 4 0,-4 4 0,0 0 0,-4 4 0,0-4 0,0 3 0,0-2 0,-4 2 0,-5 1 0,0-3 0,-4 8 0,1-7 0,2 7 0,-8-7 0,8 7 0,-7-7 0,3 3 0,-4-4 0,0 0 0,0 0 0,4-4 0,-3 3 0,4-7 0,-11 7 0,4-7 0,-3 4 0,4-5 0,1 0 0,0 0 0,-6 0 0,5 0 0,-5 0 0,6 0 0,-6 0 0,5 0 0,-5 0 0,10 0 0,-3 0 0,8-4 0,-8-5 0,12-4 0,-8-11 0,12-1 0,-4-6 0,5 0 0,0-6 0,0 4 0,23-13 0,10 10 0,11 0 0,15 6 0,-10 7 0,6 3 0,-2 3 0,-7 10 0,20 2 0,-22 5 0,14 0 0,-33 0 0,4 0 0,-10 4 0,5 5 0,0 2 0,-5 6 0,1-3 0,-3 4 0,-7 0 0,2-4 0,-3 3 0,-4-4 0,-1 1 0,-4 3 0,0-4 0,0 11 0,0-5 0,0 10 0,0-9 0,0 9 0,-10-4 0,-5 14 0,-5-12 0,-4 4 0,1-11 0,-3-6 0,-4 6 0,-8-9 0,-1 5 0,0-5 0,-5-5 0,5-2 0,-7-4 0,7 0 0,1 0 0,7 0 0,6 0 0,-4 0 0,9 0 0,-4 0 0,6 0 0,0 0 0,0 0 0,5 0 0,0 0 0,1-8 0,6-7 0,-2-10 0,8-13 0,0-38 0,0 13 0,15-16 0,6 19 0,15 10 0,2-8 0,-2 9 0,7 6 0,-7 8 0,4 10 0,-8 4 0,6 15 0,-6 2 0,5 4 0,1 0 0,-6 0 0,12 0 0,-11 9 0,4 2 0,-5 16 0,-5-1 0,-1 6 0,3 7 0,-12-12 0,5 5 0,-17-14 0,-1 0 0,-4-5 0,0 4 0,0-8 0,0 4 0,0-6 0,-14 2 0,-3 0 0,-28 8 0,4-4 0,-20 10 0,20-6 0,-37 10 0,24-3 0,-27 3 0,17 4 0,16-12 0,-12 11 0,11-12 0,-14 7 0,-13 4 0,18-8 0,-8 0 0,20-15 0,0 0 0,-7-6 0,5 0 0,-6 0 0,1-6 0,-2-7 0,6 0 0,-5-16 0,21 11 0,-8-16 0,8 5 0,5-3 0,6 5 0,12-3 0,6 5 0,4-12 0,0 4 0,10-11 0,15 3 0,21-10 0,5 13 0,21-8 0,14 9 0,-15 3 0,18 9 0,-41 14 0,5 11 0,-14 0 0,-2 0 0,-12 0 0,-1 4 0,-6 5 0,1 11 0,-4 5 0,-1 0 0,-4 4 0,0-4 0,-1 0 0,1 5 0,-4-11 0,-2 5 0,-4-1 0,0-3 0,0 3 0,0 9 0,0-11 0,0 17 0,-8-19 0,-3 10 0,-15-2 0,5-1 0,-10 0 0,6-7 0,-12-2 0,4-3 0,-19-2 0,18-6 0,-11 0 0,7-6 0,-1 0 0,0 0 0,2 0 0,6-5 0,0 4 0,6-4 0,1 5 0,6 0 0,0 0 0,0 0 0,4 0 0,-6 0 0,5 0 0,-2 0 0,0-8 0,7-2 0,1-13 0,1-3 0,7-11 0,-4-10 0,5-8 0,0-8 0,5 14 0,12-5 0,9 12 0,10-1 0,7 0 0,-2 13 0,7 5 0,6 8 0,-13 11 0,27 0 0,-25 6 0,12 9 0,-8 10 0,4 32 0,-4-2 0,1 22 0,-12-19 0,-16 2 0,3-13 0,-12 3 0,0-12 0,-5 6 0,-2-8 0,-4 1 0,-3-10 0,-6 1 0,-10-7 0,-13 0 0,-1 4 0,-11-6 0,12 6 0,-12-6 0,4 7 0,-5-2 0,-1 0 0,7-2 0,-5 0 0,-9-4 0,10 0 0,-8-7 0,14-5 0,10 0 0,-9-10 0,16 4 0,-4-12 0,6 8 0,0-3 0,5 4 0,-4 0 0,7 5 0,-2-4 0,4 4 0,4-4 0,0-14 0,9 0 0,46-34 0,6 0-492,4 5 0,5-1 202,-17 15 0,-2 0 290,6-8 0,1 1-415,-4 8 0,-2 3 415,-6 2 0,-1 1 0,8-1 0,0 1 0,20-6 0,-13 16 0,-25 15 0,-7 5 983,-11 0-472,1 14 389,-10 3-900,1 13 0,-5-5 0,0-1 0,-8-6 0,-8 1 0,-9-4 0,-6 0 0,-6-5 0,-10 7 0,-9-3 0,-7 9 0,15-10 0,-21 12 0,18-6 0,-21 7 0,9 5 0,-9-4 0,-2 12 0,-9-4 0,0 0 0,17-3 0,-13-5 0,13-8 0,-9 1 0,4-7 0,15-1 0,-5-5 0,20-2 0,-4-5 0,14-5 0,9-10 0,3-6 0,13-17 0,2-1 0,4-7 0,5-7 0,19 3 0,10-6 0,24 3 0,-12 9 0,-2 12 0,2 2 0,11-5 0,27-7 0,-31 20 0,-7 14 0,-7-2 0,-8 10 0,-1 0 0,-15 0 0,7 0 0,-13 0 0,0 8 0,-6 7 0,-3 17 0,0 7 0,0-5 0,-9 2 0,-18 6 0,4-13 0,-37 37 0,21-33 0,-22 27 0,18-28 0,-1 0 0,-24 25-361,20-20 1,-1-2 360,-26 14 0,30-20 0,-1 0 0,-40 15 0,32-16 0,2-3 0,-17 4-132,19-11 0,1-2 132,-11-2 0,-31 7 0,34-14 0,-5-1 0,22-6 0,6-20 711,14 1-711,3-33 274,11 11-274,0-20 0,6-3 0,0-1 0,10 0 0,23 8 0,16 6 0,26 1 0,-15 11 0,-3 15 0,2 2 0,7 0 0,-11 5 0,-1 3 0,1 7 0,-1 1 0,-9 6 0,-11 0 0,2 5 0,-16 9 0,5 8 0,-4 9 0,0 6 0,1 2 0,1 7 0,-5-1 0,-2 1 0,-4 7 0,-1-5 0,-4 5 0,-2-7 0,-5 0 0,-5 0 0,-25 3 0,-3-12 0,-38 8 0,21-25 0,-20 5 0,15-13 0,-8-5 0,0-1 0,7-6 0,3 0 0,14-5 0,6-10 0,7-13 0,9-11 0,0-15 0,10-1 0,2-8 0,5 0 0,0 0 0,0 7 0,11-5 0,14 17 0,20-5 0,12 16 0,-2 9 0,15 5 0,25 12 0,-22 1 0,25 6 0,-57 0 0,18 0 0,-16 17 0,13 9 0,-3 28 0,9 9 0,-13-2-260,-16-21 0,-1-1 260,8 22-64,1 6 64,-11-6 0,-12-20 0,-1 4 0,-12-14 0,0-11 519,-5-2-519,-8-9 65,-15 0-65,-27-4 0,7 1 0,-44-6 0,5 0 0,-8 0 0,-2 0 0,37-6 0,1-5 0,15-6 0,7-3 0,12-5 0,11-15 0,4-1 0,5-39 0,47-6-984,-11-5 850,14 36 0,6 2 134,-15 10 0,0 0 0,13-8 0,0 2 0,20-15-127,-34 26 1,-1 5 126,9 7 0,8-12 0,-22 26 0,-4 1 0,-17 11 983,0 0-731,-9 22 18,0-8-270,-4 23 0,-17-3 0,-3 0 0,-23 9 0,0-7 0,-13 2 0,-2 0 0,-17 10-984,-10-5 972,33-16 1,-5-1-481,-28 7 0,-3-3 0,18-7 0,-4-1 164,-1-1 0,-8 0 0,3-3 0,13-4 0,3-2 0,-3 0 0,-15-1 0,-3 0 0,0-1 324,1 1 1,0 0-1,0-2 4,-1-4 0,1-2 0,0 0 0,5 1 0,-1-1 0,2 0 0,4-1 0,1-1 0,1-4-492,-23-10 0,3-5 292,10 2 0,6-5 351,25-4 1,3-3-152,-1 0 0,6-1 0,3-21 0,11 2 0,3-3 0,4-21 0,13 20 0,9 1 0,34-8 983,7 8-442,32 4-541,-4 19 0,5-3 0,-3 22 983,-8-3 0,-7 12 0,-10 0 0,-8 0 0,-7 5-486,-1 5-414,10 14-83,-13-7 0,20 23 0,-13-20 0,7 14 0,3-11 0,-10 3 0,3-2 0,-3 8 0,-8 3 0,-4-7 0,-13 16 0,-5-23 0,-4 15 0,-20-14 0,-13 11 0,-8-14 0,-28 11 0,0-9 0,0 0 0,-20-1 0,23-7 0,-8-5 0,2-2 0,8-6 0,16 0 0,3 0 0,14 0 0,10-8 0,-4-15 0,18-18 0,-3-44 0,10-4 0,20 22 0,11-10 0,-2 8-492,-4 7 0,4 1 164,17-13 0,12-7 0,-3 11 29,-2 15 0,-1 6 299,0-1 0,2 1-490,22-7 0,-4 9 490,-14 17-75,7 0 1,-2 7 74,-19 23 0,18 0 0,-29 0 983,5 15 0,-21 9 0,4 17-417,-9 4-386,-6 1-180,-1 0 0,-5-1 0,0 1 0,0 0 0,0-7 0,-9-2 0,-9-5 0,-15-4 0,-21-1 0,4-9 0,-3-7 0,16-6 0,6-5 0,6 0 0,6 0 0,6 0 0,5 0 0,4-22 0,0-4 0,21-28 0,27-7 0,23-9-492,-19 34 0,5 2 288,0-2 1,4 2 203,9 0 0,2 1 0,5 2 0,-1 2 0,-14 10 0,-1 2-282,6-1 1,-3 6 281,16 10 0,-19-2 0,0 1 0,31 3 0,7 11 0,-21 17 0,-14 20 0,-14-3 0,-2 18 0,-14-15 0,1 8 983,-6 5-617,-8-14 239,-10 7-605,-2-9 0,-9-11 0,-18-2 0,-15-10 0,-18-4 0,-17 1 0,6-12 0,2-1 0,-6-6 0,4 0 0,-17 0 0,9 0 0,2 0 0,9-5 0,14-1 0,-4-18 0,29 1 0,1-18 0,18 9 0,5-12 0,25-6 0,8 7 0,6 0-492,-5 8 0,4 0 357,28-16 1,3 0 134,-15 13 0,0 3-492,18-6 0,3 2 177,-6 4 1,-1 2 314,3 5 0,0 5 0,-6 9 0,-1 3-329,-4 2 1,-1 4 328,-5 4 0,-2 2 0,41-1-104,-11 18 104,-20 2 0,3 33 0,-25 7 0,-6 7 983,-14 5-868,-14-16-115,-29 27 0,-22-23 359,11-18 1,-5-1-360,-12-9 0,-6-2-492,-19 15 0,-5 0 0,-2-2 0,-5 1 412,13-7 1,-3 2 0,3-1 79,-7 4 0,0 0 0,11-9 0,-4 1 0,3 0 0,-11 9 0,2-2 0,0-5 0,0-2-492,2 2 0,4-3 455,25-14 0,2-1-52,-6 2 0,1-1 89,-23 14 755,14-13-755,23-8 983,7-7 0,13-5 0,10-4 0,5-17-418,4-16-565,0-48 0,36-8-492,-9 25 0,5 0 163,1 19 0,7 0 329,5-7 0,6-5 0,-2 7 0,0 7 0,-1 3 0,13-17 0,1 5-119,-15 24 0,-2 7 119,13 5 0,13-6 0,-15 19 0,-10 2 0,-8 5 983,-13 0-344,-2 8-381,-4 7-258,-4 5 0,-1 9 0,-4-4 0,-4 6 0,-2-6 0,-4 4 0,0-4 0,-14 1 0,-17 7 0,-27-8 0,-4 1 0,-6 2 0,13-4 0,-1 1-492,-26 6 0,0 0 304,24-3 1,5-2 187,-37 11-227,40-15 1,2-1 226,-13 5 0,-13 7 0,28-15 0,18-3 0,10-10 983,14-15-640,31-18-343,21-25 0,-5 19 0,5-1-168,3-5 1,1 1 167,-7 8 0,1 1 0,3-5 0,-1 3 0,27-10 0,-27 19 0,0 1 0,28-11 0,-2 11 0,-21 10 0,-13 7 0,-9 5 0,-12 0 0,-6 8 821,-4 2-821,-4 13 0,-1 3 0,-4 11 0,-16-3 0,-10 7 0,-32-3 0,-10 1 0,-25-2-492,36-18 0,-4-1 0,-24 5 0,-6-1 164,23-7 0,-2-2 0,-2 0 0,-11 2 0,-2-1 0,1-1 0,9-2 0,1-1 0,0-2 172,-9 0 1,-1-1 0,6-1-337,3 0 0,2-1 340,-24 0 1,3-1 151,37-4 0,3 0-228,-12 0 0,1 0 228,-33 0 983,17 0-317,32-9 317,0-10 0,26-9 0,4-6 0,15 3 0,4-6-418,16-4-565,19-10 0,40-6-328,-34 27 1,1 1 327,47-18 0,-5-1 0,-19 27 0,7-5 0,-9 19 0,-15 2 0,-3 5 0,-20 0 0,0 13 655,-11-1-655,1 17 0,-10-4 0,0 6 0,-5 0 0,0-1 0,-13 3 0,-3-6 0,-13 0 0,-9-10 0,6-2 0,-6-5 0,7 0 0,1-4 0,-8-1 0,11-5 0,-9 0 0,17 0 0,-5 0 0,10 0 0,2 0 0,7-7 0,24-4 0,0-3 0,19 5 0,-13 4 0,-1 5 0,-6 0 0,-5 0 0,0 0 0,-5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39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44 1 24575,'-21'0'0,"4"0"0,14 0 0,1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0.919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2832 11 24575,'-39'0'0,"-14"0"0,32 0 0,-32 0 0,29 0 0,-19 0 0,8 0 0,-1 0 0,-7 0 0,12 0 0,-7 0 0,8 0 0,0 0 0,1 0 0,4 0 0,7 0 0,-5 0 0,11 0 0,-7 0 0,5 0 0,1 0 0,-3 0 0,5 0 0,-5 0 0,3 0 0,-4 0 0,3 0 0,-1 0 0,1 0 0,0 0 0,-2 0 0,6 0 0,-6-2 0,5 1 0,-5-1 0,6 2 0,-3-2 0,-1 1 0,3-1 0,-3 2 0,4 0 0,-3 0 0,3 0 0,-6 0 0,5 0 0,-2 0 0,1 0 0,1 0 0,-2 0 0,0 0 0,3 0 0,-3 0 0,0 0 0,2 0 0,-4 0 0,4 0 0,-5 0 0,6 0 0,-6 0 0,1 0 0,1 0 0,0 0 0,1 0 0,2 0 0,-2 0 0,1 0 0,1 0 0,-5 0 0,6 0 0,-6 0 0,5 0 0,-2 0 0,0 0 0,3 2 0,-6 1 0,5 0 0,-1 1 0,2-3 0,0 1 0,-3-2 0,3 0 0,-3 0 0,3 0 0,-4 0 0,3 2 0,-3-1 0,6 1 0,-1-2 0,-3 2 0,2-1 0,-5 3 0,6-3 0,-1 3 0,0-4 0,0 3 0,-5-1 0,7 0 0,-6 0 0,6 2 0,-1-3 0,-1 1 0,0-2 0,-3 0 0,3 0 0,-3 0 0,3 0 0,-3 2 0,2-1 0,-4 4 0,4-4 0,-5 3 0,3-1 0,-1 0 0,-2 2 0,5-4 0,-4 4 0,4-5 0,-5 5 0,6-4 0,-6 1 0,5-2 0,-2 0 0,3 0 0,1 0 0,-1 0 0,0 0 0,0 0 0,-1 0 0,0 0 0,0 0 0,1 0 0,0 0 0,0 0 0,-2 3 0,2-3 0,1 2 0,0-2 0,1 0 0,-3 2 0,0-1 0,2 1 0,0-2 0,2 2 0,-5-1 0,2 1 0,0-2 0,1 0 0,2 0 0,-5 0 0,2 0 0,0 0 0,1 2 0,2-1 0,-3 1 0,0 0 0,1-1 0,-1 1 0,-2-2 0,2 2 0,-2-2 0,2 3 0,0-3 0,1 0 0,-6 2 0,4-1 0,-4 1 0,5 0 0,1-1 0,-1 3 0,0-3 0,0 1 0,0 0 0,1-1 0,-1 1 0,0-2 0,0 0 0,0 0 0,1 0 0,-3 0 0,4 0 0,-3 0 0,2 0 0,1 2 0,-3-2 0,3 2 0,-3 0 0,0 1 0,0 0 0,1-1 0,0 0 0,-3 1 0,3 0 0,-3 1 0,3-3 0,0 1 0,0-2 0,1 0 0,-1 0 0,0 0 0,-2 0 0,4 0 0,-3 0 0,2 0 0,1 0 0,-5 0 0,8-2 0,-6 2 0,3-6 0,0 3 0,-2-3 0,4-1 0,-1 5 0,-1-6 0,1 3 0,1-2 0,-1-1 0,3 2 0,-1-4 0,1 2 0,1-1 0,0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3.692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2173 6 24575,'-36'0'0,"2"0"0,13 0 0,-3 0 0,-6 0 0,-1 0 0,-8 0 0,5 0 0,0 0 0,-1 0 0,5 0 0,1 0 0,5 0 0,3 0 0,0 0 0,5 0 0,2 0 0,1 0 0,0 0 0,5 0 0,-4 0 0,5 0 0,-3 0 0,0 0 0,-2 0 0,2 0 0,-2-3 0,3 3 0,-4-2 0,-1 2 0,0 0 0,-1 0 0,4 0 0,-5 0 0,2 0 0,1 0 0,-3 0 0,2 0 0,1 0 0,-3 0 0,2 0 0,1 0 0,-3 0 0,2 0 0,0 0 0,-1 0 0,1 0 0,0 0 0,-2 0 0,6 0 0,-6 0 0,5 0 0,-1 0 0,2 0 0,-3 0 0,2 0 0,-1 0 0,2 0 0,-4 0 0,3 0 0,-6 0 0,6 0 0,-2 0 0,3 0 0,3 0 0,-5 2 0,4-1 0,-5 1 0,3 0 0,0-1 0,0 1 0,1 0 0,-1-1 0,0 1 0,0-2 0,0 2 0,-1 1 0,0 2 0,2-1 0,0 1 0,4-1 0,-9 1 0,8-3 0,-7 3 0,4-1 0,1 0 0,-3 3 0,4-3 0,0 2 0,-4-2 0,6 0 0,-6 1 0,4-1 0,-3-1 0,1-1 0,0 0 0,0 0 0,0 3 0,-2-1 0,3-1 0,-5 1 0,8-4 0,-6 4 0,0-3 0,2 1 0,-4-2 0,4 0 0,-1 0 0,1 0 0,-1 0 0,1 0 0,-1 0 0,-2 2 0,2-1 0,3 1 0,-7-2 0,3 2 0,-4-1 0,2 2 0,3-3 0,1 0 0,-4 0 0,2 0 0,-5 0 0,6 0 0,-6 0 0,5 0 0,-2 0 0,1 0 0,1 0 0,-2 0 0,3 0 0,1 0 0,-1 0 0,0 0 0,0 0 0,-3 0 0,5 0 0,-4 0 0,5 0 0,-3 0 0,0 0 0,0 0 0,-1 1 0,3 2 0,-3 1 0,1 1 0,3-1 0,-5 1 0,3-1 0,1-1 0,-3-1 0,4-2 0,-5 2 0,4-1 0,-3 3 0,2-3 0,1 3 0,-3-4 0,2 2 0,1-2 0,-5 0 0,3 0 0,0 0 0,-3 0 0,6 0 0,-3 0 0,0 0 0,2 0 0,-3 0 0,2 0 0,1 0 0,-3 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3:06:35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403 393 24575,'-27'0'0,"-1"0"0,19 0 0,-8 0 0,8 8 0,-4-2 0,0 11 0,4-8 0,-4 8 0,5-8 0,-1 7 0,0-2 0,0 4 0,4-5 0,-3 4 0,7-3 0,-3-1 0,4 0 0,0-1 0,0-3 0,0 3 0,0-4 0,0 0 0,17-4 0,-5 0 0,28-4 0,-13 0 0,17-5 0,-12-1 0,12-6 0,-12 2 0,6-5 0,-8 3 0,-5-2 0,5 4 0,-11 1 0,1-5 0,-3 0 0,-7-4 0,3 0 0,-4-6 0,1-1 0,-4-13 0,-2 6 0,-4-12 0,0 11 0,0 1 0,-4 3 0,-2 9 0,-3-3 0,-4 4 0,3 6 0,-7-4 0,8 8 0,-4-4 0,1 5 0,3 3 0,-8-3 0,8 4 0,-8-5 0,3 0 0,1 0 0,-4 0 0,-1-3 0,-6 2 0,1 1 0,-1 0 0,0 8 0,5-3 0,-11 4 0,11 0 0,-5 0 0,10 0 0,-3 0 0,8 0 0,-3 0 0,4 0 0,0 0 0,-3 0 0,2 0 0,-3 0 0,4 0 0,0 4 0,0 0 0,0 4 0,-4 0 0,3 0 0,-4 1 0,5-1 0,4-1 0,-3 1 0,2 0 0,1 0 0,0 3 0,4 3 0,0 3 0,0 1 0,0-5 0,0 4 0,0-4 0,0 1 0,0 3 0,0-8 0,4 3 0,0-4 0,5 4 0,-1-3 0,4 4 0,-3-5 0,4 0 0,-5 0 0,4 1 0,2-1 0,-1 1 0,4 0 0,-4-5 0,5 0 0,0-4 0,0 0 0,0 0 0,0 0 0,-4 0 0,-2 0 0,-4 0 0,0 0 0,3 0 0,-2 0 0,2 0 0,-2-8 0,0-8 0,0-3 0,0-5 0,0 6 0,0 4 0,-4-3 0,-2 8 0,-3-8 0,0 8 0,0-3 0,-14 7 0,-17 2 0,-10 3 0,-6 0 0,3 0 0,5 0 0,0 4 0,-8 14 0,20-1 0,-13 17 0,20-14 0,-1 5 0,4-7 0,11 0 0,-6 0 0,11-5 0,-7 4 0,7-8 0,-3 4 0,4-6 0,0 6 0,0-4 0,0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3:06:38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24575,'26'0'0,"2"0"0,-19 0 0,3 0 0,-4 0 0,0 0 0,3 0 0,-2 0 0,2 0 0,-3 0 0,3 0 0,-2 0 0,2 0 0,-3 0 0,3 0 0,-2 0 0,2 0 0,-3 0 0,4 0 0,-4 0 0,4 0 0,-4 0 0,3 0 0,-2 0 0,2 0 0,-3 0 0,3 0 0,-2 0 0,2 0 0,-3 0 0,3 0 0,-2 0 0,2 0 0,-3 0 0,4 0 0,-4 0 0,4 0 0,-5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3:06:40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34 24575,'31'0'0,"-5"0"0,-18 0 0,0 0 0,3 0 0,-2 0 0,2 0 0,-3 0 0,3 0 0,-2 0 0,2 0 0,-3 0 0,3 0 0,-2 0 0,2 0 0,-3 0 0,1-8 0,-1 6 0,0-6 0,3 8 0,-2 0 0,2 0 0,-3 0 0,4 0 0,-4 0 0,4 0 0,-5 0 0,5 0 0,-4 0 0,4-3 0,-4 2 0,-1-3 0,5 4 0,-3 0 0,2 0 0,-3-3 0,0 2 0,3-3 0,-2 4 0,2 0 0,-3 0 0,3 0 0,-2 0 0,2 0 0,-3 0 0,3 0 0,-2 0 0,2 0 0,-3 0 0,4 0 0,-4 0 0,4 0 0,-5 0 0,5 0 0,-3 0 0,2 0 0,-3 0 0,3 0 0,-2 0 0,2 0 0,-3 0 0,3 0 0,-2 0 0,2 0 0,-3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3:06:46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6 24575,'23'0'0,"-3"0"0,-16 0 0,3 0 0,-36 0 0,17 0 0,-33 0 0,26-3 0,-3 3 0,8-3 0,-3 3 0,8 0 0,-4 0 0,5 0 0,0 0 0,-4 0 0,1 0 0,1 0 0,-1 0 0,39 0 0,-20 0 0,29 0 0,-27 0 0,4 0 0,-3 0 0,3 0 0,-3 0 0,-1 0 0,1 0 0,-1 0 0,-2 0 0,1 4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0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1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2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3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1 250 24575,'37'0'0,"17"0"0,10 0 0,17 0 0,11 0-920,6 0 920,-18 0 0,-28 0 0,0 0 0,29 0 0,17 0 0,-7 0 0,-14 0 0,2 0 302,-13 0-302,-4 0 153,-7 0-153,-9 0 0,-2 0 0,-13 0 465,1 0-465,-8 0 0,14-4 0,-5 1 0,5-2 0,-6 0 0,-9 5 0,4-2 0,-8 2 0,6 0 0,-3 0 0,2 0 0,-4 0 0,1 0 0,-4 0 0,1 0 0,-2 0 0,1 0 0,10 3 0,-3-2 0,4 3 0,-3-4 0,-4 0 0,1 0 0,3 0 0,-3 0 0,0 0 0,-4 0 0,1 0 0,3 0 0,0 0 0,2 0 0,1 0 0,3 0 0,4-3 0,0 1 0,6-1 0,-6-1 0,-3 2 0,-2-2 0,-5 0 0,3 1 0,-3 0 0,-1 1 0,2-3 0,-6 1 0,3-1 0,-2 1 0,2-2 0,2 2 0,2-2 0,2 2 0,-1 0 0,0 1 0,5-1 0,-9 2 0,16-3 0,-11 1 0,6 1 0,-1-1 0,-3 2 0,3-3 0,4 1 0,-3-1 0,6 0 0,-14 1 0,30-5 0,-33 6 0,26-6 0,-27 7 0,2-2 0,2 0 0,4 0 0,-2 1 0,0 1 0,-2 2 0,2 0 0,3 0 0,-2 0 0,-1-2 0,4 2 0,-8-4 0,18 0 0,-26 0 0,15-5 0,-14 4 0,5-3 0,1-1 0,-9 1 0,5-4 0,-11 7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4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1 82 24575,'33'0'0,"1"0"0,-15 0 0,12 0 0,5 0 0,16 0 0,5 0 0,34 0 0,-28 0-308,0 0 1,2 0 307,11 0 0,-14 0 0,2 0 0,30 0 0,-10 0 0,4 0 0,-15 0 0,13 3 0,0-3 0,-4 6 0,-2-2 0,-5-1-207,0 0 207,0-3 0,-4 0 0,-5 2 0,-2-1 0,-4 1 0,1-2 608,-1 3-608,0-3 214,-4 5-214,4-2 0,-4 3 0,-1-3 0,1 2 0,-5-2 0,4 2 0,17 1 0,-15-3 0,15 2 0,-22-5 0,2 3 0,-1-3 0,4 0 0,-3 0 0,-1 0 0,0 0 0,-4 0 0,-4 0 0,3 0 0,-3 0 0,4 0 0,-1 0 0,1 0 0,0 0 0,3 0 0,-2 0 0,3-3 0,-4 0 0,-1-2 0,-9 2 0,18 1 0,-22 2 0,12 0 0,-11 0 0,-8 0 0,-2 0 0,2 0 0,-7 2 0,9 0 0,-9 2 0,5 0 0,2 0 0,0 0 0,0 0 0,-5-2 0,-2 0 0,1-2 0,1 0 0,1 0 0,0 0 0,2 0 0,4 0 0,4-4 0,20-6 0,-2-4 0,18-1 0,-19 0 0,18 2 0,-8-3 0,16 0 0,-4 0 0,-6 2 0,-21 4 0,-3 2 0,-19 2 0,3 2 0,-7 1 0,-7 0 0,-4 2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1T20:58:13.945"/>
    </inkml:context>
    <inkml:brush xml:id="br0">
      <inkml:brushProperty name="width" value="0.35" units="cm"/>
      <inkml:brushProperty name="height" value="0.35" units="cm"/>
      <inkml:brushProperty name="color" value="#F3F3F3"/>
    </inkml:brush>
  </inkml:definitions>
  <inkml:trace contextRef="#ctx0" brushRef="#br0">4918 0 24575,'-28'2'0,"-2"0"0,-2-2 0,-13 0 0,-9 0 0,-9 0-492,0 0 0,-6 0 164,0 0 0,-5 0 0,3 0-164,-9 0 0,3 0 32,-4 0 0,2 0 460,7 0 0,2 0 0,2 0 0,-2 0 0,-9 0 0,-3 0 0,-17 2 0,4 0 0,38-1 0,2-1 0,-25 4 0,5 0 0,6 0 0,3 1 0,5 1 0,20-1 983,-3 0 0,6 0 0,6-3-60,6 2-923,-7-4 0,7 4 0,-12-3 0,-9 3 0,-7 0 0,4 3 0,-16 2 0,19 1 0,-21 2 0,7 0 0,0-3 0,1-1 0,5-2 0,-1-1 0,-4 1 0,-15 0 0,-3 1 0,-19 3-898,-1 1 898,46-5 0,-1 2 0,-5 1 0,0 0 0,2 1 0,0-1 0,-5 3 0,0-1 0,4 0 0,2 0 0,-33 7 0,-9-1 0,27-2 0,3-5 0,-4 2 0,29-7 0,-13 1 0,15-1 0,5-3 898,12 0-898,4-2 0,6 0 0,3 0 0,1 0 0,1 0 0,0-2 0,-2-1 0,2-1 0,-2 1 0,2 1 0,-6 0 0,4 1 0,-6 0 0,-1 1 0,2 0 0,-8 0 0,6 0 0,-7 0 0,-5 0 0,8 0 0,-15 0 0,21 0 0,-17-2 0,21-1 0,-11-5 0,13 0 0,-1-2 0,4 1 0,1 0 0,2 0 0,2-1 0,5 1 0,5 1 0,9 2 0,4 2 0,5 0 0,17-4 0,6 0 0,19-5 0,-11 2 0,15-1 0,-6 0 0,14-1 0,6 3 0,-6-3 0,-5 9 0,-7-4 0,-8 7 0,-18-2 0,1 3 0,-14 0 0,6 0 0,5 0 0,-8 0 0,5 0 0,-3 0 0,0 0 0,8 0 0,4-2 0,4-4 0,9-3 0,-3-2 0,7-3 0,-4 2 0,-3-5 0,-14 9 0,5-5 0,-28 8 0,11-3 0,-20 6 0,-5 1 0,-56 1 0,-17 14 0,6-6 0,-7 2-492,-3 7 0,-2 2 0,-12 2 0,1-1 386,15-2 0,-2 1 106,-21 2 0,3-1-492,38-9 0,0 0 314,-28 4 1,-1-1 177,24-6 0,2-1-188,-9 2 1,2-1 187,-34-1 0,36-4 0,10-3 983,28 0 0,-4-1 0,11-4-492,4 1-491,4-3 0,2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2:26:20.919"/>
    </inkml:context>
    <inkml:brush xml:id="br0">
      <inkml:brushProperty name="width" value="0.35" units="cm"/>
      <inkml:brushProperty name="height" value="0.35" units="cm"/>
      <inkml:brushProperty name="color" value="#FDFEFD"/>
    </inkml:brush>
  </inkml:definitions>
  <inkml:trace contextRef="#ctx0" brushRef="#br0">2832 11 24575,'-39'0'0,"-14"0"0,32 0 0,-32 0 0,29 0 0,-19 0 0,8 0 0,-1 0 0,-7 0 0,12 0 0,-7 0 0,8 0 0,0 0 0,1 0 0,4 0 0,7 0 0,-5 0 0,11 0 0,-7 0 0,5 0 0,1 0 0,-3 0 0,5 0 0,-5 0 0,3 0 0,-4 0 0,3 0 0,-1 0 0,1 0 0,0 0 0,-2 0 0,6 0 0,-6-2 0,5 1 0,-5-1 0,6 2 0,-3-2 0,-1 1 0,3-1 0,-3 2 0,4 0 0,-3 0 0,3 0 0,-6 0 0,5 0 0,-2 0 0,1 0 0,1 0 0,-2 0 0,0 0 0,3 0 0,-3 0 0,0 0 0,2 0 0,-4 0 0,4 0 0,-5 0 0,6 0 0,-6 0 0,1 0 0,1 0 0,0 0 0,1 0 0,2 0 0,-2 0 0,1 0 0,1 0 0,-5 0 0,6 0 0,-6 0 0,5 0 0,-2 0 0,0 0 0,3 2 0,-6 1 0,5 0 0,-1 1 0,2-3 0,0 1 0,-3-2 0,3 0 0,-3 0 0,3 0 0,-4 0 0,3 2 0,-3-1 0,6 1 0,-1-2 0,-3 2 0,2-1 0,-5 3 0,6-3 0,-1 3 0,0-4 0,0 3 0,-5-1 0,7 0 0,-6 0 0,6 2 0,-1-3 0,-1 1 0,0-2 0,-3 0 0,3 0 0,-3 0 0,3 0 0,-3 2 0,2-1 0,-4 4 0,4-4 0,-5 3 0,3-1 0,-1 0 0,-2 2 0,5-4 0,-4 4 0,4-5 0,-5 5 0,6-4 0,-6 1 0,5-2 0,-2 0 0,3 0 0,1 0 0,-1 0 0,0 0 0,0 0 0,-1 0 0,0 0 0,0 0 0,1 0 0,0 0 0,0 0 0,-2 3 0,2-3 0,1 2 0,0-2 0,1 0 0,-3 2 0,0-1 0,2 1 0,0-2 0,2 2 0,-5-1 0,2 1 0,0-2 0,1 0 0,2 0 0,-5 0 0,2 0 0,0 0 0,1 2 0,2-1 0,-3 1 0,0 0 0,1-1 0,-1 1 0,-2-2 0,2 2 0,-2-2 0,2 3 0,0-3 0,1 0 0,-6 2 0,4-1 0,-4 1 0,5 0 0,1-1 0,-1 3 0,0-3 0,0 1 0,0 0 0,1-1 0,-1 1 0,0-2 0,0 0 0,0 0 0,1 0 0,-3 0 0,4 0 0,-3 0 0,2 0 0,1 2 0,-3-2 0,3 2 0,-3 0 0,0 1 0,0 0 0,1-1 0,0 0 0,-3 1 0,3 0 0,-3 1 0,3-3 0,0 1 0,0-2 0,1 0 0,-1 0 0,0 0 0,-2 0 0,4 0 0,-3 0 0,2 0 0,1 0 0,-5 0 0,8-2 0,-6 2 0,3-6 0,0 3 0,-2-3 0,4-1 0,-1 5 0,-1-6 0,1 3 0,1-2 0,-1-1 0,3 2 0,-1-4 0,1 2 0,1-1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A3FF-9A91-564C-8899-15249AD855AF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B6D0E-4E70-8F48-94F5-D1B2DDC820A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884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D72E-45A4-3646-8B93-37F993B91400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9415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9437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3757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4881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887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50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5494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6D0E-4E70-8F48-94F5-D1B2DDC820A6}" type="slidenum">
              <a:rPr lang="en-SA" smtClean="0"/>
              <a:t>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8231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6BE9-D6C0-ED4A-8366-083EB2002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F7999-C4B9-6946-95F7-9CF071AF5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11BA-4344-6F46-90C0-E47243BC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3614-6BE7-2446-A5DF-CFB27399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714C-AA05-A74F-91A8-FA5CE829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5544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A974-FEF7-1848-894D-137CE51F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190D-7773-C843-96F7-51C8F989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69FFC-E5A0-A446-82E8-154AFCDC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7915-75DC-AC4D-BA67-8A3D81D2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71450-7215-274B-9E3F-4A02F5B1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053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FA12C-C25D-E243-AEAA-09684E758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AEE17-B928-1540-83E6-E5372D2F5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616A-5CAF-4E49-A948-A0D69648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3C1F0-5BD7-5442-BCF4-B7098DCB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34B2B-A7D9-2A47-AAC5-36A09E1D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726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5557200" cy="68580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08233" y="2979689"/>
            <a:ext cx="6266800" cy="2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8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407300" y="563933"/>
            <a:ext cx="2959200" cy="9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1226800" y="1519933"/>
            <a:ext cx="0" cy="5334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11226800" y="0"/>
            <a:ext cx="0" cy="527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 rot="10800000">
            <a:off x="4724233" y="2875055"/>
            <a:ext cx="58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988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A3CA-8051-B744-BADF-FBE6CB18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ADAE-3283-934A-BBDB-910D75AC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57DA-CF47-8544-BA71-016F32FA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C3509-70D7-BB46-AD7A-D2EA53E2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C4152-23CE-174E-A8E3-937139D9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4036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87D-7D55-A04B-8B66-7A24D9B3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1A780-8DA9-BC42-8BCC-D1E3DB08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ABA9-F4A3-6E4A-8B6C-003AC192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1603-4081-A945-9FE8-86BAF77A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0414-CECF-964B-AAC2-D127E0A3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281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0AD1-1530-8741-ACB2-C9CFBC37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AC2DC-3FDD-2B4A-95A9-39F73C16B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93AD-C5EB-9541-9CD6-03123679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2C-A63A-1C46-89DC-B097EF77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ABE98-6348-FD45-BF88-8C8B7CDF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D416A-5E18-3742-9486-D152B368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4715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CAE2-5361-5142-A924-CC7D8813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E4DA7-65A8-6E46-A4BC-B0A9D1BC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3811A-219A-FC44-B06D-018AD037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F785E-38F5-094C-99BA-12CE60FD0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2E449-3AFC-BD46-9566-188B01344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B9156-7BE9-E041-8349-F897B069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07BE4-5C3D-3C40-A304-93520DAE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EADDE-51F1-4446-B06C-AA711682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4115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102E-F4AC-DF4E-A4CC-67664AAD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4D177-BC7A-C44C-B895-7276E86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31AED-7B8F-8E49-A8F4-31B5D1F3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EBDFF-3F1A-C142-8BDF-C173D05D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385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7DAA6-5331-2845-A1AF-0088D384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CEB20-8CAE-344B-B928-35554F5B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01087-014D-6B4D-A35E-65D5FB3E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808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3776-18C2-C147-8422-4639D449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2505-ECDC-DA47-B195-3C431DBC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2637-557C-9F47-AD45-91974FD3A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37A5E-364C-9047-A69D-C8E7B4A9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EE1A-8579-354D-813B-08E65D7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C82CB-6205-F443-B9E2-EFD57B07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9478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15C6-00BF-BC44-8A10-67263141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83C9C-67F4-5945-8ADE-F40762150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47D3D-5A35-8846-BDF8-E8A83FD31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2C11F-BFC1-E340-9299-FF54F1CA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62D4B-EAFB-F34D-A453-7DB86A5E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A6467-D275-EF4E-BDB2-D0033A5A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9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A86FD-8EC0-C44D-ABBA-7C564B9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619E8-F1D2-C84B-A26C-9CFB02F5C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A3A2-F888-9749-A0A6-5777EAC2D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ED89-A747-5F4A-BAC7-08179CA3571C}" type="datetimeFigureOut">
              <a:rPr lang="en-SA" smtClean="0"/>
              <a:t>31/10/2020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08CD-FD8B-5145-A83E-EC9CF11EC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6903A-2455-184E-9B75-F5C63F5E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5AE2-7ADD-8140-AA2F-65D5FB89FF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309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28.svg"/><Relationship Id="rId7" Type="http://schemas.openxmlformats.org/officeDocument/2006/relationships/customXml" Target="../ink/ink10.xml"/><Relationship Id="rId12" Type="http://schemas.openxmlformats.org/officeDocument/2006/relationships/image" Target="../media/image2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26.svg"/><Relationship Id="rId10" Type="http://schemas.openxmlformats.org/officeDocument/2006/relationships/image" Target="../media/image25.png"/><Relationship Id="rId9" Type="http://schemas.openxmlformats.org/officeDocument/2006/relationships/image" Target="../media/image24.emf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27.png"/><Relationship Id="rId7" Type="http://schemas.openxmlformats.org/officeDocument/2006/relationships/customXml" Target="../ink/ink12.xml"/><Relationship Id="rId12" Type="http://schemas.openxmlformats.org/officeDocument/2006/relationships/image" Target="../media/image26.sv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25.png"/><Relationship Id="rId10" Type="http://schemas.openxmlformats.org/officeDocument/2006/relationships/image" Target="../media/image33.emf"/><Relationship Id="rId9" Type="http://schemas.openxmlformats.org/officeDocument/2006/relationships/image" Target="../media/image32.png"/><Relationship Id="rId1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1.svg"/><Relationship Id="rId7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customXml" Target="../ink/ink14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6.svg"/><Relationship Id="rId7" Type="http://schemas.openxmlformats.org/officeDocument/2006/relationships/customXml" Target="../ink/ink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customXml" Target="../ink/ink16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.xml"/><Relationship Id="rId3" Type="http://schemas.openxmlformats.org/officeDocument/2006/relationships/customXml" Target="../ink/ink1.xml"/><Relationship Id="rId21" Type="http://schemas.openxmlformats.org/officeDocument/2006/relationships/customXml" Target="../ink/ink2.xml"/><Relationship Id="rId25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9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4" Type="http://schemas.openxmlformats.org/officeDocument/2006/relationships/customXml" Target="../ink/ink4.xml"/><Relationship Id="rId23" Type="http://schemas.openxmlformats.org/officeDocument/2006/relationships/customXml" Target="../ink/ink3.xml"/><Relationship Id="rId28" Type="http://schemas.openxmlformats.org/officeDocument/2006/relationships/customXml" Target="../ink/ink7.xml"/><Relationship Id="rId31" Type="http://schemas.openxmlformats.org/officeDocument/2006/relationships/image" Target="../media/image13.png"/><Relationship Id="rId22" Type="http://schemas.openxmlformats.org/officeDocument/2006/relationships/image" Target="../media/image10.png"/><Relationship Id="rId27" Type="http://schemas.openxmlformats.org/officeDocument/2006/relationships/image" Target="../media/image11.png"/><Relationship Id="rId30" Type="http://schemas.openxmlformats.org/officeDocument/2006/relationships/customXml" Target="../ink/ink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43.png"/><Relationship Id="rId18" Type="http://schemas.openxmlformats.org/officeDocument/2006/relationships/customXml" Target="../ink/ink25.xml"/><Relationship Id="rId3" Type="http://schemas.openxmlformats.org/officeDocument/2006/relationships/image" Target="../media/image21.svg"/><Relationship Id="rId7" Type="http://schemas.openxmlformats.org/officeDocument/2006/relationships/customXml" Target="../ink/ink21.xml"/><Relationship Id="rId12" Type="http://schemas.openxmlformats.org/officeDocument/2006/relationships/customXml" Target="../ink/ink22.xml"/><Relationship Id="rId17" Type="http://schemas.openxmlformats.org/officeDocument/2006/relationships/image" Target="../media/image45.png"/><Relationship Id="rId2" Type="http://schemas.openxmlformats.org/officeDocument/2006/relationships/image" Target="../media/image20.png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42.png"/><Relationship Id="rId15" Type="http://schemas.openxmlformats.org/officeDocument/2006/relationships/image" Target="../media/image44.png"/><Relationship Id="rId10" Type="http://schemas.microsoft.com/office/2007/relationships/hdphoto" Target="../media/hdphoto2.wdp"/><Relationship Id="rId19" Type="http://schemas.openxmlformats.org/officeDocument/2006/relationships/image" Target="../media/image46.png"/><Relationship Id="rId4" Type="http://schemas.openxmlformats.org/officeDocument/2006/relationships/customXml" Target="../ink/ink20.xml"/><Relationship Id="rId9" Type="http://schemas.openxmlformats.org/officeDocument/2006/relationships/image" Target="../media/image22.png"/><Relationship Id="rId14" Type="http://schemas.openxmlformats.org/officeDocument/2006/relationships/customXml" Target="../ink/ink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0984CD6-191B-164B-B658-D158C76FEF77}"/>
              </a:ext>
            </a:extLst>
          </p:cNvPr>
          <p:cNvSpPr>
            <a:spLocks noChangeAspect="1"/>
          </p:cNvSpPr>
          <p:nvPr/>
        </p:nvSpPr>
        <p:spPr>
          <a:xfrm rot="5400000">
            <a:off x="1422463" y="2147365"/>
            <a:ext cx="2384475" cy="2317087"/>
          </a:xfrm>
          <a:prstGeom prst="rtTriangle">
            <a:avLst/>
          </a:prstGeom>
          <a:solidFill>
            <a:srgbClr val="545889"/>
          </a:solidFill>
          <a:ln>
            <a:solidFill>
              <a:srgbClr val="545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sz="140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1B8E08A-4C4E-F548-AAD8-3375866B55C6}"/>
              </a:ext>
            </a:extLst>
          </p:cNvPr>
          <p:cNvSpPr>
            <a:spLocks noChangeAspect="1"/>
          </p:cNvSpPr>
          <p:nvPr/>
        </p:nvSpPr>
        <p:spPr>
          <a:xfrm rot="16200000">
            <a:off x="8137117" y="2103743"/>
            <a:ext cx="2458011" cy="2388544"/>
          </a:xfrm>
          <a:prstGeom prst="rtTriangle">
            <a:avLst/>
          </a:prstGeom>
          <a:solidFill>
            <a:srgbClr val="545889"/>
          </a:solidFill>
          <a:ln>
            <a:solidFill>
              <a:srgbClr val="545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CDFA9-924D-1C40-9838-56D6AAA6F8D9}"/>
              </a:ext>
            </a:extLst>
          </p:cNvPr>
          <p:cNvSpPr/>
          <p:nvPr/>
        </p:nvSpPr>
        <p:spPr>
          <a:xfrm>
            <a:off x="1406769" y="2074986"/>
            <a:ext cx="9144000" cy="2461847"/>
          </a:xfrm>
          <a:prstGeom prst="rect">
            <a:avLst/>
          </a:prstGeom>
          <a:noFill/>
          <a:ln w="76200">
            <a:solidFill>
              <a:srgbClr val="F1D7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EB3F0-E609-CA48-8228-EFCE271FA908}"/>
              </a:ext>
            </a:extLst>
          </p:cNvPr>
          <p:cNvSpPr txBox="1"/>
          <p:nvPr/>
        </p:nvSpPr>
        <p:spPr>
          <a:xfrm>
            <a:off x="5162382" y="1813976"/>
            <a:ext cx="1691391" cy="646331"/>
          </a:xfrm>
          <a:prstGeom prst="rect">
            <a:avLst/>
          </a:prstGeom>
          <a:solidFill>
            <a:srgbClr val="48486A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الفصل الثالث</a:t>
            </a:r>
            <a:endParaRPr lang="en-SA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583B7-807B-DE4D-AB78-2ABD6930784B}"/>
              </a:ext>
            </a:extLst>
          </p:cNvPr>
          <p:cNvSpPr txBox="1"/>
          <p:nvPr/>
        </p:nvSpPr>
        <p:spPr>
          <a:xfrm>
            <a:off x="2315940" y="2764610"/>
            <a:ext cx="731321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6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الدوال الخطية</a:t>
            </a:r>
            <a:endParaRPr lang="en-SA" sz="66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35AE9-D306-AC45-9E58-9193FE98C0AA}"/>
              </a:ext>
            </a:extLst>
          </p:cNvPr>
          <p:cNvSpPr txBox="1"/>
          <p:nvPr/>
        </p:nvSpPr>
        <p:spPr>
          <a:xfrm>
            <a:off x="5747719" y="-1940312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9560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582349" y="302373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111" y="653525"/>
            <a:ext cx="2785029" cy="956000"/>
          </a:xfrm>
        </p:spPr>
        <p:txBody>
          <a:bodyPr>
            <a:noAutofit/>
          </a:bodyPr>
          <a:lstStyle/>
          <a:p>
            <a:pPr marL="609585" indent="-40639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4343"/>
              </a:buClr>
              <a:buFont typeface="Arial" panose="020B0604020202020204" pitchFamily="34" charset="0"/>
              <a:buNone/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تمرين أضافي: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9322EB-5C4A-EC40-BF53-98DF2837B15B}"/>
              </a:ext>
            </a:extLst>
          </p:cNvPr>
          <p:cNvGrpSpPr/>
          <p:nvPr/>
        </p:nvGrpSpPr>
        <p:grpSpPr>
          <a:xfrm>
            <a:off x="1316176" y="2041055"/>
            <a:ext cx="1857240" cy="71280"/>
            <a:chOff x="1316176" y="2041055"/>
            <a:chExt cx="18572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14:cNvPr>
                <p14:cNvContentPartPr/>
                <p14:nvPr/>
              </p14:nvContentPartPr>
              <p14:xfrm>
                <a:off x="1316176" y="2052575"/>
                <a:ext cx="1019880" cy="59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3176" y="1989935"/>
                  <a:ext cx="11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14:cNvPr>
                <p14:cNvContentPartPr/>
                <p14:nvPr/>
              </p14:nvContentPartPr>
              <p14:xfrm>
                <a:off x="2390776" y="2041055"/>
                <a:ext cx="782640" cy="66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7776" y="1978415"/>
                  <a:ext cx="908280" cy="19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9AD1D55-0EE9-3344-97EA-BF33F892B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2243" y="1460646"/>
            <a:ext cx="1281700" cy="810131"/>
          </a:xfrm>
          <a:prstGeom prst="rect">
            <a:avLst/>
          </a:prstGeom>
        </p:spPr>
      </p:pic>
      <p:pic>
        <p:nvPicPr>
          <p:cNvPr id="45" name="Graphic 44" descr="Dumbbell">
            <a:extLst>
              <a:ext uri="{FF2B5EF4-FFF2-40B4-BE49-F238E27FC236}">
                <a16:creationId xmlns:a16="http://schemas.microsoft.com/office/drawing/2014/main" id="{E434B1F1-89C4-714E-83ED-03956CF771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78088" y="697434"/>
            <a:ext cx="765544" cy="656565"/>
          </a:xfrm>
          <a:prstGeom prst="rect">
            <a:avLst/>
          </a:prstGeom>
        </p:spPr>
      </p:pic>
      <p:pic>
        <p:nvPicPr>
          <p:cNvPr id="48" name="Graphic 47" descr="Camera">
            <a:extLst>
              <a:ext uri="{FF2B5EF4-FFF2-40B4-BE49-F238E27FC236}">
                <a16:creationId xmlns:a16="http://schemas.microsoft.com/office/drawing/2014/main" id="{106DB43A-DF97-5943-9146-93EDE3A2EE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3130" y="5883591"/>
            <a:ext cx="766166" cy="766166"/>
          </a:xfrm>
          <a:prstGeom prst="rect">
            <a:avLst/>
          </a:prstGeom>
        </p:spPr>
      </p:pic>
      <p:grpSp>
        <p:nvGrpSpPr>
          <p:cNvPr id="49" name="Graphic 45" descr="Chat">
            <a:extLst>
              <a:ext uri="{FF2B5EF4-FFF2-40B4-BE49-F238E27FC236}">
                <a16:creationId xmlns:a16="http://schemas.microsoft.com/office/drawing/2014/main" id="{4E667412-EE2F-C94F-9C76-BB84106F5E71}"/>
              </a:ext>
            </a:extLst>
          </p:cNvPr>
          <p:cNvGrpSpPr/>
          <p:nvPr/>
        </p:nvGrpSpPr>
        <p:grpSpPr>
          <a:xfrm>
            <a:off x="184822" y="5310688"/>
            <a:ext cx="928125" cy="928125"/>
            <a:chOff x="59693" y="5873651"/>
            <a:chExt cx="928125" cy="928125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E0309A2-80B9-504D-83F0-E47697FB929E}"/>
                </a:ext>
              </a:extLst>
            </p:cNvPr>
            <p:cNvSpPr/>
            <p:nvPr/>
          </p:nvSpPr>
          <p:spPr>
            <a:xfrm>
              <a:off x="137036" y="6067010"/>
              <a:ext cx="483398" cy="435058"/>
            </a:xfrm>
            <a:custGeom>
              <a:avLst/>
              <a:gdLst>
                <a:gd name="connsiteX0" fmla="*/ 328711 w 483398"/>
                <a:gd name="connsiteY0" fmla="*/ 67676 h 435058"/>
                <a:gd name="connsiteX1" fmla="*/ 483398 w 483398"/>
                <a:gd name="connsiteY1" fmla="*/ 67676 h 435058"/>
                <a:gd name="connsiteX2" fmla="*/ 483398 w 483398"/>
                <a:gd name="connsiteY2" fmla="*/ 38672 h 435058"/>
                <a:gd name="connsiteX3" fmla="*/ 444727 w 483398"/>
                <a:gd name="connsiteY3" fmla="*/ 0 h 435058"/>
                <a:gd name="connsiteX4" fmla="*/ 38672 w 483398"/>
                <a:gd name="connsiteY4" fmla="*/ 0 h 435058"/>
                <a:gd name="connsiteX5" fmla="*/ 0 w 483398"/>
                <a:gd name="connsiteY5" fmla="*/ 38672 h 435058"/>
                <a:gd name="connsiteX6" fmla="*/ 0 w 483398"/>
                <a:gd name="connsiteY6" fmla="*/ 299707 h 435058"/>
                <a:gd name="connsiteX7" fmla="*/ 38672 w 483398"/>
                <a:gd name="connsiteY7" fmla="*/ 338379 h 435058"/>
                <a:gd name="connsiteX8" fmla="*/ 96680 w 483398"/>
                <a:gd name="connsiteY8" fmla="*/ 338379 h 435058"/>
                <a:gd name="connsiteX9" fmla="*/ 96680 w 483398"/>
                <a:gd name="connsiteY9" fmla="*/ 435059 h 435058"/>
                <a:gd name="connsiteX10" fmla="*/ 193359 w 483398"/>
                <a:gd name="connsiteY10" fmla="*/ 338379 h 435058"/>
                <a:gd name="connsiteX11" fmla="*/ 251367 w 483398"/>
                <a:gd name="connsiteY11" fmla="*/ 338379 h 435058"/>
                <a:gd name="connsiteX12" fmla="*/ 251367 w 483398"/>
                <a:gd name="connsiteY12" fmla="*/ 145020 h 435058"/>
                <a:gd name="connsiteX13" fmla="*/ 328711 w 483398"/>
                <a:gd name="connsiteY13" fmla="*/ 67676 h 4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3398" h="435058">
                  <a:moveTo>
                    <a:pt x="328711" y="67676"/>
                  </a:moveTo>
                  <a:lnTo>
                    <a:pt x="483398" y="67676"/>
                  </a:lnTo>
                  <a:lnTo>
                    <a:pt x="483398" y="38672"/>
                  </a:lnTo>
                  <a:cubicBezTo>
                    <a:pt x="483398" y="17402"/>
                    <a:pt x="465996" y="0"/>
                    <a:pt x="444727" y="0"/>
                  </a:cubicBezTo>
                  <a:lnTo>
                    <a:pt x="38672" y="0"/>
                  </a:lnTo>
                  <a:cubicBezTo>
                    <a:pt x="17402" y="0"/>
                    <a:pt x="0" y="17402"/>
                    <a:pt x="0" y="38672"/>
                  </a:cubicBezTo>
                  <a:lnTo>
                    <a:pt x="0" y="299707"/>
                  </a:lnTo>
                  <a:cubicBezTo>
                    <a:pt x="0" y="320977"/>
                    <a:pt x="17402" y="338379"/>
                    <a:pt x="38672" y="338379"/>
                  </a:cubicBezTo>
                  <a:lnTo>
                    <a:pt x="96680" y="338379"/>
                  </a:lnTo>
                  <a:lnTo>
                    <a:pt x="96680" y="435059"/>
                  </a:lnTo>
                  <a:lnTo>
                    <a:pt x="193359" y="338379"/>
                  </a:lnTo>
                  <a:lnTo>
                    <a:pt x="251367" y="338379"/>
                  </a:lnTo>
                  <a:lnTo>
                    <a:pt x="251367" y="145020"/>
                  </a:lnTo>
                  <a:cubicBezTo>
                    <a:pt x="251367" y="102480"/>
                    <a:pt x="286172" y="67676"/>
                    <a:pt x="328711" y="6767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624" cap="flat">
              <a:solidFill>
                <a:schemeClr val="accent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F9E456D-5120-8F40-876C-EE96E9DE9388}"/>
                </a:ext>
              </a:extLst>
            </p:cNvPr>
            <p:cNvSpPr/>
            <p:nvPr/>
          </p:nvSpPr>
          <p:spPr>
            <a:xfrm>
              <a:off x="427075" y="6173358"/>
              <a:ext cx="483398" cy="435058"/>
            </a:xfrm>
            <a:custGeom>
              <a:avLst/>
              <a:gdLst>
                <a:gd name="connsiteX0" fmla="*/ 444727 w 483398"/>
                <a:gd name="connsiteY0" fmla="*/ 0 h 435058"/>
                <a:gd name="connsiteX1" fmla="*/ 38672 w 483398"/>
                <a:gd name="connsiteY1" fmla="*/ 0 h 435058"/>
                <a:gd name="connsiteX2" fmla="*/ 0 w 483398"/>
                <a:gd name="connsiteY2" fmla="*/ 38672 h 435058"/>
                <a:gd name="connsiteX3" fmla="*/ 0 w 483398"/>
                <a:gd name="connsiteY3" fmla="*/ 299707 h 435058"/>
                <a:gd name="connsiteX4" fmla="*/ 38672 w 483398"/>
                <a:gd name="connsiteY4" fmla="*/ 338379 h 435058"/>
                <a:gd name="connsiteX5" fmla="*/ 290039 w 483398"/>
                <a:gd name="connsiteY5" fmla="*/ 338379 h 435058"/>
                <a:gd name="connsiteX6" fmla="*/ 386719 w 483398"/>
                <a:gd name="connsiteY6" fmla="*/ 435059 h 435058"/>
                <a:gd name="connsiteX7" fmla="*/ 386719 w 483398"/>
                <a:gd name="connsiteY7" fmla="*/ 338379 h 435058"/>
                <a:gd name="connsiteX8" fmla="*/ 444727 w 483398"/>
                <a:gd name="connsiteY8" fmla="*/ 338379 h 435058"/>
                <a:gd name="connsiteX9" fmla="*/ 483398 w 483398"/>
                <a:gd name="connsiteY9" fmla="*/ 299707 h 435058"/>
                <a:gd name="connsiteX10" fmla="*/ 483398 w 483398"/>
                <a:gd name="connsiteY10" fmla="*/ 38672 h 435058"/>
                <a:gd name="connsiteX11" fmla="*/ 444727 w 483398"/>
                <a:gd name="connsiteY11" fmla="*/ 0 h 4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398" h="435058">
                  <a:moveTo>
                    <a:pt x="444727" y="0"/>
                  </a:moveTo>
                  <a:lnTo>
                    <a:pt x="38672" y="0"/>
                  </a:lnTo>
                  <a:cubicBezTo>
                    <a:pt x="17402" y="0"/>
                    <a:pt x="0" y="17402"/>
                    <a:pt x="0" y="38672"/>
                  </a:cubicBezTo>
                  <a:lnTo>
                    <a:pt x="0" y="299707"/>
                  </a:lnTo>
                  <a:cubicBezTo>
                    <a:pt x="0" y="320977"/>
                    <a:pt x="17402" y="338379"/>
                    <a:pt x="38672" y="338379"/>
                  </a:cubicBezTo>
                  <a:lnTo>
                    <a:pt x="290039" y="338379"/>
                  </a:lnTo>
                  <a:lnTo>
                    <a:pt x="386719" y="435059"/>
                  </a:lnTo>
                  <a:lnTo>
                    <a:pt x="386719" y="338379"/>
                  </a:lnTo>
                  <a:lnTo>
                    <a:pt x="444727" y="338379"/>
                  </a:lnTo>
                  <a:cubicBezTo>
                    <a:pt x="465996" y="338379"/>
                    <a:pt x="483398" y="320977"/>
                    <a:pt x="483398" y="299707"/>
                  </a:cubicBezTo>
                  <a:lnTo>
                    <a:pt x="483398" y="38672"/>
                  </a:lnTo>
                  <a:cubicBezTo>
                    <a:pt x="483398" y="17402"/>
                    <a:pt x="465996" y="0"/>
                    <a:pt x="444727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624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C0D51C4-4A20-E34F-A35F-1305583DF30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241" b="51797"/>
          <a:stretch/>
        </p:blipFill>
        <p:spPr>
          <a:xfrm>
            <a:off x="1035602" y="2041055"/>
            <a:ext cx="9704896" cy="956000"/>
          </a:xfrm>
          <a:prstGeom prst="rect">
            <a:avLst/>
          </a:prstGeom>
        </p:spPr>
      </p:pic>
      <p:pic>
        <p:nvPicPr>
          <p:cNvPr id="46" name="Picture 45" descr="A picture containing text&#10;&#10;Description automatically generated">
            <a:extLst>
              <a:ext uri="{FF2B5EF4-FFF2-40B4-BE49-F238E27FC236}">
                <a16:creationId xmlns:a16="http://schemas.microsoft.com/office/drawing/2014/main" id="{D508CC9F-6C4D-724B-A7FE-64A90AE4761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0962" t="70015" r="-283" b="1022"/>
          <a:stretch/>
        </p:blipFill>
        <p:spPr>
          <a:xfrm>
            <a:off x="6920424" y="3032601"/>
            <a:ext cx="3903519" cy="5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4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الثاني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Graphic 46" descr="Pen">
            <a:extLst>
              <a:ext uri="{FF2B5EF4-FFF2-40B4-BE49-F238E27FC236}">
                <a16:creationId xmlns:a16="http://schemas.microsoft.com/office/drawing/2014/main" id="{D881BB57-C2E7-734E-980C-C0D0393A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2A7EE6F-E90C-B744-9D7F-9C89C1A0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5" y="1568885"/>
            <a:ext cx="9914361" cy="4671946"/>
          </a:xfrm>
          <a:prstGeom prst="rect">
            <a:avLst/>
          </a:prstGeom>
        </p:spPr>
      </p:pic>
      <p:grpSp>
        <p:nvGrpSpPr>
          <p:cNvPr id="37" name="Google Shape;448;p19">
            <a:extLst>
              <a:ext uri="{FF2B5EF4-FFF2-40B4-BE49-F238E27FC236}">
                <a16:creationId xmlns:a16="http://schemas.microsoft.com/office/drawing/2014/main" id="{45C58DD4-16F2-8C43-8BB1-D5AF736F0153}"/>
              </a:ext>
            </a:extLst>
          </p:cNvPr>
          <p:cNvGrpSpPr/>
          <p:nvPr/>
        </p:nvGrpSpPr>
        <p:grpSpPr>
          <a:xfrm rot="5400000">
            <a:off x="-667509" y="477810"/>
            <a:ext cx="2456961" cy="415979"/>
            <a:chOff x="3906325" y="2716500"/>
            <a:chExt cx="3677900" cy="477400"/>
          </a:xfrm>
        </p:grpSpPr>
        <p:sp>
          <p:nvSpPr>
            <p:cNvPr id="38" name="Google Shape;449;p19">
              <a:extLst>
                <a:ext uri="{FF2B5EF4-FFF2-40B4-BE49-F238E27FC236}">
                  <a16:creationId xmlns:a16="http://schemas.microsoft.com/office/drawing/2014/main" id="{8345E619-C987-7242-8CB4-1A53DE9BF00D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19">
              <a:extLst>
                <a:ext uri="{FF2B5EF4-FFF2-40B4-BE49-F238E27FC236}">
                  <a16:creationId xmlns:a16="http://schemas.microsoft.com/office/drawing/2014/main" id="{C91A8E87-9E6F-EB4B-8348-45847259CAC9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1;p19">
              <a:extLst>
                <a:ext uri="{FF2B5EF4-FFF2-40B4-BE49-F238E27FC236}">
                  <a16:creationId xmlns:a16="http://schemas.microsoft.com/office/drawing/2014/main" id="{7986390E-6DCC-2346-971E-1144B43648AD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2;p19">
              <a:extLst>
                <a:ext uri="{FF2B5EF4-FFF2-40B4-BE49-F238E27FC236}">
                  <a16:creationId xmlns:a16="http://schemas.microsoft.com/office/drawing/2014/main" id="{3E0036E1-2AD4-3E44-8103-EB4F142C1B75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3;p19">
              <a:extLst>
                <a:ext uri="{FF2B5EF4-FFF2-40B4-BE49-F238E27FC236}">
                  <a16:creationId xmlns:a16="http://schemas.microsoft.com/office/drawing/2014/main" id="{EF721223-3A2A-9C42-A9D3-975F043BDA25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;p19">
              <a:extLst>
                <a:ext uri="{FF2B5EF4-FFF2-40B4-BE49-F238E27FC236}">
                  <a16:creationId xmlns:a16="http://schemas.microsoft.com/office/drawing/2014/main" id="{AFDAB30C-C108-EF45-8E9D-F3B4A33F2464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;p19">
              <a:extLst>
                <a:ext uri="{FF2B5EF4-FFF2-40B4-BE49-F238E27FC236}">
                  <a16:creationId xmlns:a16="http://schemas.microsoft.com/office/drawing/2014/main" id="{604C1F60-EEFA-D74A-98D3-DF617023D959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;p19">
              <a:extLst>
                <a:ext uri="{FF2B5EF4-FFF2-40B4-BE49-F238E27FC236}">
                  <a16:creationId xmlns:a16="http://schemas.microsoft.com/office/drawing/2014/main" id="{63B4883C-AE4E-3849-90EF-A2075804A63B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7;p19">
              <a:extLst>
                <a:ext uri="{FF2B5EF4-FFF2-40B4-BE49-F238E27FC236}">
                  <a16:creationId xmlns:a16="http://schemas.microsoft.com/office/drawing/2014/main" id="{C41C1AE7-CE3F-1D49-A966-F729D4777D11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8;p19">
              <a:extLst>
                <a:ext uri="{FF2B5EF4-FFF2-40B4-BE49-F238E27FC236}">
                  <a16:creationId xmlns:a16="http://schemas.microsoft.com/office/drawing/2014/main" id="{C323553C-128A-724D-B01D-ADD249F00BE8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9;p19">
              <a:extLst>
                <a:ext uri="{FF2B5EF4-FFF2-40B4-BE49-F238E27FC236}">
                  <a16:creationId xmlns:a16="http://schemas.microsoft.com/office/drawing/2014/main" id="{58B3F272-57E5-FC48-B065-42B219F30850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0;p19">
              <a:extLst>
                <a:ext uri="{FF2B5EF4-FFF2-40B4-BE49-F238E27FC236}">
                  <a16:creationId xmlns:a16="http://schemas.microsoft.com/office/drawing/2014/main" id="{9A04B1AA-7ABA-BF47-A810-7A41BFBC805E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1;p19">
              <a:extLst>
                <a:ext uri="{FF2B5EF4-FFF2-40B4-BE49-F238E27FC236}">
                  <a16:creationId xmlns:a16="http://schemas.microsoft.com/office/drawing/2014/main" id="{BC314FFC-7D60-9545-AB2B-A9026A2FD4B2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;p19">
              <a:extLst>
                <a:ext uri="{FF2B5EF4-FFF2-40B4-BE49-F238E27FC236}">
                  <a16:creationId xmlns:a16="http://schemas.microsoft.com/office/drawing/2014/main" id="{4E94655D-CF41-5D40-8FC7-C45C48C4730F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3;p19">
              <a:extLst>
                <a:ext uri="{FF2B5EF4-FFF2-40B4-BE49-F238E27FC236}">
                  <a16:creationId xmlns:a16="http://schemas.microsoft.com/office/drawing/2014/main" id="{C2BB6A0A-B8C4-5946-9AB0-A6561209038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4;p19">
              <a:extLst>
                <a:ext uri="{FF2B5EF4-FFF2-40B4-BE49-F238E27FC236}">
                  <a16:creationId xmlns:a16="http://schemas.microsoft.com/office/drawing/2014/main" id="{411F9FF2-1F29-304D-A479-01A9AF3DCFE1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;p19">
              <a:extLst>
                <a:ext uri="{FF2B5EF4-FFF2-40B4-BE49-F238E27FC236}">
                  <a16:creationId xmlns:a16="http://schemas.microsoft.com/office/drawing/2014/main" id="{77263459-19FD-854B-ADFE-DB10F6564AD6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;p19">
              <a:extLst>
                <a:ext uri="{FF2B5EF4-FFF2-40B4-BE49-F238E27FC236}">
                  <a16:creationId xmlns:a16="http://schemas.microsoft.com/office/drawing/2014/main" id="{8BDA0E41-816A-2343-960B-B5EE210F6B6B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7;p19">
              <a:extLst>
                <a:ext uri="{FF2B5EF4-FFF2-40B4-BE49-F238E27FC236}">
                  <a16:creationId xmlns:a16="http://schemas.microsoft.com/office/drawing/2014/main" id="{B69EE71D-ACE3-2649-9B33-6C70E8F20931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;p19">
              <a:extLst>
                <a:ext uri="{FF2B5EF4-FFF2-40B4-BE49-F238E27FC236}">
                  <a16:creationId xmlns:a16="http://schemas.microsoft.com/office/drawing/2014/main" id="{7747D0A1-A881-BA4C-BB5C-3F308BC9629E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9;p19">
              <a:extLst>
                <a:ext uri="{FF2B5EF4-FFF2-40B4-BE49-F238E27FC236}">
                  <a16:creationId xmlns:a16="http://schemas.microsoft.com/office/drawing/2014/main" id="{228EB540-C982-DB47-8F5D-B19077D1143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0;p19">
              <a:extLst>
                <a:ext uri="{FF2B5EF4-FFF2-40B4-BE49-F238E27FC236}">
                  <a16:creationId xmlns:a16="http://schemas.microsoft.com/office/drawing/2014/main" id="{50211734-D82B-0948-93EB-C7A422669AD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1;p19">
              <a:extLst>
                <a:ext uri="{FF2B5EF4-FFF2-40B4-BE49-F238E27FC236}">
                  <a16:creationId xmlns:a16="http://schemas.microsoft.com/office/drawing/2014/main" id="{62DF8D06-B719-BA40-B5EE-886EAEE1AE0B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2;p19">
              <a:extLst>
                <a:ext uri="{FF2B5EF4-FFF2-40B4-BE49-F238E27FC236}">
                  <a16:creationId xmlns:a16="http://schemas.microsoft.com/office/drawing/2014/main" id="{8276D13C-152D-4F45-BB3A-42B9A3D814FC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;p19">
              <a:extLst>
                <a:ext uri="{FF2B5EF4-FFF2-40B4-BE49-F238E27FC236}">
                  <a16:creationId xmlns:a16="http://schemas.microsoft.com/office/drawing/2014/main" id="{AF3418A3-8DA2-A94C-B0F5-1B6FD2EC822E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38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الثاني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Graphic 46" descr="Pen">
            <a:extLst>
              <a:ext uri="{FF2B5EF4-FFF2-40B4-BE49-F238E27FC236}">
                <a16:creationId xmlns:a16="http://schemas.microsoft.com/office/drawing/2014/main" id="{D881BB57-C2E7-734E-980C-C0D0393A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grpSp>
        <p:nvGrpSpPr>
          <p:cNvPr id="37" name="Google Shape;448;p19">
            <a:extLst>
              <a:ext uri="{FF2B5EF4-FFF2-40B4-BE49-F238E27FC236}">
                <a16:creationId xmlns:a16="http://schemas.microsoft.com/office/drawing/2014/main" id="{45C58DD4-16F2-8C43-8BB1-D5AF736F0153}"/>
              </a:ext>
            </a:extLst>
          </p:cNvPr>
          <p:cNvGrpSpPr/>
          <p:nvPr/>
        </p:nvGrpSpPr>
        <p:grpSpPr>
          <a:xfrm rot="5400000">
            <a:off x="-667509" y="477810"/>
            <a:ext cx="2456961" cy="415979"/>
            <a:chOff x="3906325" y="2716500"/>
            <a:chExt cx="3677900" cy="477400"/>
          </a:xfrm>
        </p:grpSpPr>
        <p:sp>
          <p:nvSpPr>
            <p:cNvPr id="38" name="Google Shape;449;p19">
              <a:extLst>
                <a:ext uri="{FF2B5EF4-FFF2-40B4-BE49-F238E27FC236}">
                  <a16:creationId xmlns:a16="http://schemas.microsoft.com/office/drawing/2014/main" id="{8345E619-C987-7242-8CB4-1A53DE9BF00D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19">
              <a:extLst>
                <a:ext uri="{FF2B5EF4-FFF2-40B4-BE49-F238E27FC236}">
                  <a16:creationId xmlns:a16="http://schemas.microsoft.com/office/drawing/2014/main" id="{C91A8E87-9E6F-EB4B-8348-45847259CAC9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1;p19">
              <a:extLst>
                <a:ext uri="{FF2B5EF4-FFF2-40B4-BE49-F238E27FC236}">
                  <a16:creationId xmlns:a16="http://schemas.microsoft.com/office/drawing/2014/main" id="{7986390E-6DCC-2346-971E-1144B43648AD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2;p19">
              <a:extLst>
                <a:ext uri="{FF2B5EF4-FFF2-40B4-BE49-F238E27FC236}">
                  <a16:creationId xmlns:a16="http://schemas.microsoft.com/office/drawing/2014/main" id="{3E0036E1-2AD4-3E44-8103-EB4F142C1B75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3;p19">
              <a:extLst>
                <a:ext uri="{FF2B5EF4-FFF2-40B4-BE49-F238E27FC236}">
                  <a16:creationId xmlns:a16="http://schemas.microsoft.com/office/drawing/2014/main" id="{EF721223-3A2A-9C42-A9D3-975F043BDA25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;p19">
              <a:extLst>
                <a:ext uri="{FF2B5EF4-FFF2-40B4-BE49-F238E27FC236}">
                  <a16:creationId xmlns:a16="http://schemas.microsoft.com/office/drawing/2014/main" id="{AFDAB30C-C108-EF45-8E9D-F3B4A33F2464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;p19">
              <a:extLst>
                <a:ext uri="{FF2B5EF4-FFF2-40B4-BE49-F238E27FC236}">
                  <a16:creationId xmlns:a16="http://schemas.microsoft.com/office/drawing/2014/main" id="{604C1F60-EEFA-D74A-98D3-DF617023D959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;p19">
              <a:extLst>
                <a:ext uri="{FF2B5EF4-FFF2-40B4-BE49-F238E27FC236}">
                  <a16:creationId xmlns:a16="http://schemas.microsoft.com/office/drawing/2014/main" id="{63B4883C-AE4E-3849-90EF-A2075804A63B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7;p19">
              <a:extLst>
                <a:ext uri="{FF2B5EF4-FFF2-40B4-BE49-F238E27FC236}">
                  <a16:creationId xmlns:a16="http://schemas.microsoft.com/office/drawing/2014/main" id="{C41C1AE7-CE3F-1D49-A966-F729D4777D11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8;p19">
              <a:extLst>
                <a:ext uri="{FF2B5EF4-FFF2-40B4-BE49-F238E27FC236}">
                  <a16:creationId xmlns:a16="http://schemas.microsoft.com/office/drawing/2014/main" id="{C323553C-128A-724D-B01D-ADD249F00BE8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9;p19">
              <a:extLst>
                <a:ext uri="{FF2B5EF4-FFF2-40B4-BE49-F238E27FC236}">
                  <a16:creationId xmlns:a16="http://schemas.microsoft.com/office/drawing/2014/main" id="{58B3F272-57E5-FC48-B065-42B219F30850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0;p19">
              <a:extLst>
                <a:ext uri="{FF2B5EF4-FFF2-40B4-BE49-F238E27FC236}">
                  <a16:creationId xmlns:a16="http://schemas.microsoft.com/office/drawing/2014/main" id="{9A04B1AA-7ABA-BF47-A810-7A41BFBC805E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1;p19">
              <a:extLst>
                <a:ext uri="{FF2B5EF4-FFF2-40B4-BE49-F238E27FC236}">
                  <a16:creationId xmlns:a16="http://schemas.microsoft.com/office/drawing/2014/main" id="{BC314FFC-7D60-9545-AB2B-A9026A2FD4B2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;p19">
              <a:extLst>
                <a:ext uri="{FF2B5EF4-FFF2-40B4-BE49-F238E27FC236}">
                  <a16:creationId xmlns:a16="http://schemas.microsoft.com/office/drawing/2014/main" id="{4E94655D-CF41-5D40-8FC7-C45C48C4730F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3;p19">
              <a:extLst>
                <a:ext uri="{FF2B5EF4-FFF2-40B4-BE49-F238E27FC236}">
                  <a16:creationId xmlns:a16="http://schemas.microsoft.com/office/drawing/2014/main" id="{C2BB6A0A-B8C4-5946-9AB0-A6561209038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4;p19">
              <a:extLst>
                <a:ext uri="{FF2B5EF4-FFF2-40B4-BE49-F238E27FC236}">
                  <a16:creationId xmlns:a16="http://schemas.microsoft.com/office/drawing/2014/main" id="{411F9FF2-1F29-304D-A479-01A9AF3DCFE1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;p19">
              <a:extLst>
                <a:ext uri="{FF2B5EF4-FFF2-40B4-BE49-F238E27FC236}">
                  <a16:creationId xmlns:a16="http://schemas.microsoft.com/office/drawing/2014/main" id="{77263459-19FD-854B-ADFE-DB10F6564AD6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;p19">
              <a:extLst>
                <a:ext uri="{FF2B5EF4-FFF2-40B4-BE49-F238E27FC236}">
                  <a16:creationId xmlns:a16="http://schemas.microsoft.com/office/drawing/2014/main" id="{8BDA0E41-816A-2343-960B-B5EE210F6B6B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7;p19">
              <a:extLst>
                <a:ext uri="{FF2B5EF4-FFF2-40B4-BE49-F238E27FC236}">
                  <a16:creationId xmlns:a16="http://schemas.microsoft.com/office/drawing/2014/main" id="{B69EE71D-ACE3-2649-9B33-6C70E8F20931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;p19">
              <a:extLst>
                <a:ext uri="{FF2B5EF4-FFF2-40B4-BE49-F238E27FC236}">
                  <a16:creationId xmlns:a16="http://schemas.microsoft.com/office/drawing/2014/main" id="{7747D0A1-A881-BA4C-BB5C-3F308BC9629E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9;p19">
              <a:extLst>
                <a:ext uri="{FF2B5EF4-FFF2-40B4-BE49-F238E27FC236}">
                  <a16:creationId xmlns:a16="http://schemas.microsoft.com/office/drawing/2014/main" id="{228EB540-C982-DB47-8F5D-B19077D1143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0;p19">
              <a:extLst>
                <a:ext uri="{FF2B5EF4-FFF2-40B4-BE49-F238E27FC236}">
                  <a16:creationId xmlns:a16="http://schemas.microsoft.com/office/drawing/2014/main" id="{50211734-D82B-0948-93EB-C7A422669AD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1;p19">
              <a:extLst>
                <a:ext uri="{FF2B5EF4-FFF2-40B4-BE49-F238E27FC236}">
                  <a16:creationId xmlns:a16="http://schemas.microsoft.com/office/drawing/2014/main" id="{62DF8D06-B719-BA40-B5EE-886EAEE1AE0B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2;p19">
              <a:extLst>
                <a:ext uri="{FF2B5EF4-FFF2-40B4-BE49-F238E27FC236}">
                  <a16:creationId xmlns:a16="http://schemas.microsoft.com/office/drawing/2014/main" id="{8276D13C-152D-4F45-BB3A-42B9A3D814FC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;p19">
              <a:extLst>
                <a:ext uri="{FF2B5EF4-FFF2-40B4-BE49-F238E27FC236}">
                  <a16:creationId xmlns:a16="http://schemas.microsoft.com/office/drawing/2014/main" id="{AF3418A3-8DA2-A94C-B0F5-1B6FD2EC822E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14BE6C5-3DEE-074B-920D-D92492978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243" y="2933597"/>
            <a:ext cx="9151001" cy="3295449"/>
          </a:xfrm>
          <a:prstGeom prst="rect">
            <a:avLst/>
          </a:prstGeom>
        </p:spPr>
      </p:pic>
      <p:pic>
        <p:nvPicPr>
          <p:cNvPr id="36" name="Picture 35" descr="Text, letter&#10;&#10;Description automatically generated">
            <a:extLst>
              <a:ext uri="{FF2B5EF4-FFF2-40B4-BE49-F238E27FC236}">
                <a16:creationId xmlns:a16="http://schemas.microsoft.com/office/drawing/2014/main" id="{65D64DDE-4D18-3D43-8007-73B32D3A4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 t="28997" r="72053" b="13708"/>
          <a:stretch/>
        </p:blipFill>
        <p:spPr>
          <a:xfrm>
            <a:off x="1072798" y="895291"/>
            <a:ext cx="3006351" cy="29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944289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111" y="653525"/>
            <a:ext cx="2785029" cy="956000"/>
          </a:xfrm>
        </p:spPr>
        <p:txBody>
          <a:bodyPr>
            <a:noAutofit/>
          </a:bodyPr>
          <a:lstStyle/>
          <a:p>
            <a:pPr marL="609585" indent="-40639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4343"/>
              </a:buClr>
              <a:buFont typeface="Arial" panose="020B0604020202020204" pitchFamily="34" charset="0"/>
              <a:buNone/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تمرين أضافي: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9322EB-5C4A-EC40-BF53-98DF2837B15B}"/>
              </a:ext>
            </a:extLst>
          </p:cNvPr>
          <p:cNvGrpSpPr/>
          <p:nvPr/>
        </p:nvGrpSpPr>
        <p:grpSpPr>
          <a:xfrm>
            <a:off x="1316176" y="2041055"/>
            <a:ext cx="1857240" cy="71280"/>
            <a:chOff x="1316176" y="2041055"/>
            <a:chExt cx="18572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14:cNvPr>
                <p14:cNvContentPartPr/>
                <p14:nvPr/>
              </p14:nvContentPartPr>
              <p14:xfrm>
                <a:off x="1316176" y="2052575"/>
                <a:ext cx="1019880" cy="59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3176" y="1989935"/>
                  <a:ext cx="11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14:cNvPr>
                <p14:cNvContentPartPr/>
                <p14:nvPr/>
              </p14:nvContentPartPr>
              <p14:xfrm>
                <a:off x="2390776" y="2041055"/>
                <a:ext cx="782640" cy="66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7776" y="1978415"/>
                  <a:ext cx="908280" cy="19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Picture 33" descr="Chart, line chart&#10;&#10;Description automatically generated">
            <a:extLst>
              <a:ext uri="{FF2B5EF4-FFF2-40B4-BE49-F238E27FC236}">
                <a16:creationId xmlns:a16="http://schemas.microsoft.com/office/drawing/2014/main" id="{7749E299-DA1C-3D45-92E4-7392BAA198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796" y="2216451"/>
            <a:ext cx="5071776" cy="450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AD1D55-0EE9-3344-97EA-BF33F892B3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2243" y="1460646"/>
            <a:ext cx="1281700" cy="810131"/>
          </a:xfrm>
          <a:prstGeom prst="rect">
            <a:avLst/>
          </a:prstGeom>
        </p:spPr>
      </p:pic>
      <p:pic>
        <p:nvPicPr>
          <p:cNvPr id="45" name="Graphic 44" descr="Dumbbell">
            <a:extLst>
              <a:ext uri="{FF2B5EF4-FFF2-40B4-BE49-F238E27FC236}">
                <a16:creationId xmlns:a16="http://schemas.microsoft.com/office/drawing/2014/main" id="{E434B1F1-89C4-714E-83ED-03956CF77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878088" y="697434"/>
            <a:ext cx="765544" cy="656565"/>
          </a:xfrm>
          <a:prstGeom prst="rect">
            <a:avLst/>
          </a:prstGeom>
        </p:spPr>
      </p:pic>
      <p:pic>
        <p:nvPicPr>
          <p:cNvPr id="48" name="Graphic 47" descr="Camera">
            <a:extLst>
              <a:ext uri="{FF2B5EF4-FFF2-40B4-BE49-F238E27FC236}">
                <a16:creationId xmlns:a16="http://schemas.microsoft.com/office/drawing/2014/main" id="{106DB43A-DF97-5943-9146-93EDE3A2E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3130" y="5883591"/>
            <a:ext cx="766166" cy="766166"/>
          </a:xfrm>
          <a:prstGeom prst="rect">
            <a:avLst/>
          </a:prstGeom>
        </p:spPr>
      </p:pic>
      <p:grpSp>
        <p:nvGrpSpPr>
          <p:cNvPr id="49" name="Graphic 45" descr="Chat">
            <a:extLst>
              <a:ext uri="{FF2B5EF4-FFF2-40B4-BE49-F238E27FC236}">
                <a16:creationId xmlns:a16="http://schemas.microsoft.com/office/drawing/2014/main" id="{4E667412-EE2F-C94F-9C76-BB84106F5E71}"/>
              </a:ext>
            </a:extLst>
          </p:cNvPr>
          <p:cNvGrpSpPr/>
          <p:nvPr/>
        </p:nvGrpSpPr>
        <p:grpSpPr>
          <a:xfrm>
            <a:off x="184822" y="5310688"/>
            <a:ext cx="928125" cy="928125"/>
            <a:chOff x="59693" y="5873651"/>
            <a:chExt cx="928125" cy="928125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E0309A2-80B9-504D-83F0-E47697FB929E}"/>
                </a:ext>
              </a:extLst>
            </p:cNvPr>
            <p:cNvSpPr/>
            <p:nvPr/>
          </p:nvSpPr>
          <p:spPr>
            <a:xfrm>
              <a:off x="137036" y="6067010"/>
              <a:ext cx="483398" cy="435058"/>
            </a:xfrm>
            <a:custGeom>
              <a:avLst/>
              <a:gdLst>
                <a:gd name="connsiteX0" fmla="*/ 328711 w 483398"/>
                <a:gd name="connsiteY0" fmla="*/ 67676 h 435058"/>
                <a:gd name="connsiteX1" fmla="*/ 483398 w 483398"/>
                <a:gd name="connsiteY1" fmla="*/ 67676 h 435058"/>
                <a:gd name="connsiteX2" fmla="*/ 483398 w 483398"/>
                <a:gd name="connsiteY2" fmla="*/ 38672 h 435058"/>
                <a:gd name="connsiteX3" fmla="*/ 444727 w 483398"/>
                <a:gd name="connsiteY3" fmla="*/ 0 h 435058"/>
                <a:gd name="connsiteX4" fmla="*/ 38672 w 483398"/>
                <a:gd name="connsiteY4" fmla="*/ 0 h 435058"/>
                <a:gd name="connsiteX5" fmla="*/ 0 w 483398"/>
                <a:gd name="connsiteY5" fmla="*/ 38672 h 435058"/>
                <a:gd name="connsiteX6" fmla="*/ 0 w 483398"/>
                <a:gd name="connsiteY6" fmla="*/ 299707 h 435058"/>
                <a:gd name="connsiteX7" fmla="*/ 38672 w 483398"/>
                <a:gd name="connsiteY7" fmla="*/ 338379 h 435058"/>
                <a:gd name="connsiteX8" fmla="*/ 96680 w 483398"/>
                <a:gd name="connsiteY8" fmla="*/ 338379 h 435058"/>
                <a:gd name="connsiteX9" fmla="*/ 96680 w 483398"/>
                <a:gd name="connsiteY9" fmla="*/ 435059 h 435058"/>
                <a:gd name="connsiteX10" fmla="*/ 193359 w 483398"/>
                <a:gd name="connsiteY10" fmla="*/ 338379 h 435058"/>
                <a:gd name="connsiteX11" fmla="*/ 251367 w 483398"/>
                <a:gd name="connsiteY11" fmla="*/ 338379 h 435058"/>
                <a:gd name="connsiteX12" fmla="*/ 251367 w 483398"/>
                <a:gd name="connsiteY12" fmla="*/ 145020 h 435058"/>
                <a:gd name="connsiteX13" fmla="*/ 328711 w 483398"/>
                <a:gd name="connsiteY13" fmla="*/ 67676 h 4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3398" h="435058">
                  <a:moveTo>
                    <a:pt x="328711" y="67676"/>
                  </a:moveTo>
                  <a:lnTo>
                    <a:pt x="483398" y="67676"/>
                  </a:lnTo>
                  <a:lnTo>
                    <a:pt x="483398" y="38672"/>
                  </a:lnTo>
                  <a:cubicBezTo>
                    <a:pt x="483398" y="17402"/>
                    <a:pt x="465996" y="0"/>
                    <a:pt x="444727" y="0"/>
                  </a:cubicBezTo>
                  <a:lnTo>
                    <a:pt x="38672" y="0"/>
                  </a:lnTo>
                  <a:cubicBezTo>
                    <a:pt x="17402" y="0"/>
                    <a:pt x="0" y="17402"/>
                    <a:pt x="0" y="38672"/>
                  </a:cubicBezTo>
                  <a:lnTo>
                    <a:pt x="0" y="299707"/>
                  </a:lnTo>
                  <a:cubicBezTo>
                    <a:pt x="0" y="320977"/>
                    <a:pt x="17402" y="338379"/>
                    <a:pt x="38672" y="338379"/>
                  </a:cubicBezTo>
                  <a:lnTo>
                    <a:pt x="96680" y="338379"/>
                  </a:lnTo>
                  <a:lnTo>
                    <a:pt x="96680" y="435059"/>
                  </a:lnTo>
                  <a:lnTo>
                    <a:pt x="193359" y="338379"/>
                  </a:lnTo>
                  <a:lnTo>
                    <a:pt x="251367" y="338379"/>
                  </a:lnTo>
                  <a:lnTo>
                    <a:pt x="251367" y="145020"/>
                  </a:lnTo>
                  <a:cubicBezTo>
                    <a:pt x="251367" y="102480"/>
                    <a:pt x="286172" y="67676"/>
                    <a:pt x="328711" y="6767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624" cap="flat">
              <a:solidFill>
                <a:schemeClr val="accent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F9E456D-5120-8F40-876C-EE96E9DE9388}"/>
                </a:ext>
              </a:extLst>
            </p:cNvPr>
            <p:cNvSpPr/>
            <p:nvPr/>
          </p:nvSpPr>
          <p:spPr>
            <a:xfrm>
              <a:off x="427075" y="6173358"/>
              <a:ext cx="483398" cy="435058"/>
            </a:xfrm>
            <a:custGeom>
              <a:avLst/>
              <a:gdLst>
                <a:gd name="connsiteX0" fmla="*/ 444727 w 483398"/>
                <a:gd name="connsiteY0" fmla="*/ 0 h 435058"/>
                <a:gd name="connsiteX1" fmla="*/ 38672 w 483398"/>
                <a:gd name="connsiteY1" fmla="*/ 0 h 435058"/>
                <a:gd name="connsiteX2" fmla="*/ 0 w 483398"/>
                <a:gd name="connsiteY2" fmla="*/ 38672 h 435058"/>
                <a:gd name="connsiteX3" fmla="*/ 0 w 483398"/>
                <a:gd name="connsiteY3" fmla="*/ 299707 h 435058"/>
                <a:gd name="connsiteX4" fmla="*/ 38672 w 483398"/>
                <a:gd name="connsiteY4" fmla="*/ 338379 h 435058"/>
                <a:gd name="connsiteX5" fmla="*/ 290039 w 483398"/>
                <a:gd name="connsiteY5" fmla="*/ 338379 h 435058"/>
                <a:gd name="connsiteX6" fmla="*/ 386719 w 483398"/>
                <a:gd name="connsiteY6" fmla="*/ 435059 h 435058"/>
                <a:gd name="connsiteX7" fmla="*/ 386719 w 483398"/>
                <a:gd name="connsiteY7" fmla="*/ 338379 h 435058"/>
                <a:gd name="connsiteX8" fmla="*/ 444727 w 483398"/>
                <a:gd name="connsiteY8" fmla="*/ 338379 h 435058"/>
                <a:gd name="connsiteX9" fmla="*/ 483398 w 483398"/>
                <a:gd name="connsiteY9" fmla="*/ 299707 h 435058"/>
                <a:gd name="connsiteX10" fmla="*/ 483398 w 483398"/>
                <a:gd name="connsiteY10" fmla="*/ 38672 h 435058"/>
                <a:gd name="connsiteX11" fmla="*/ 444727 w 483398"/>
                <a:gd name="connsiteY11" fmla="*/ 0 h 4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398" h="435058">
                  <a:moveTo>
                    <a:pt x="444727" y="0"/>
                  </a:moveTo>
                  <a:lnTo>
                    <a:pt x="38672" y="0"/>
                  </a:lnTo>
                  <a:cubicBezTo>
                    <a:pt x="17402" y="0"/>
                    <a:pt x="0" y="17402"/>
                    <a:pt x="0" y="38672"/>
                  </a:cubicBezTo>
                  <a:lnTo>
                    <a:pt x="0" y="299707"/>
                  </a:lnTo>
                  <a:cubicBezTo>
                    <a:pt x="0" y="320977"/>
                    <a:pt x="17402" y="338379"/>
                    <a:pt x="38672" y="338379"/>
                  </a:cubicBezTo>
                  <a:lnTo>
                    <a:pt x="290039" y="338379"/>
                  </a:lnTo>
                  <a:lnTo>
                    <a:pt x="386719" y="435059"/>
                  </a:lnTo>
                  <a:lnTo>
                    <a:pt x="386719" y="338379"/>
                  </a:lnTo>
                  <a:lnTo>
                    <a:pt x="444727" y="338379"/>
                  </a:lnTo>
                  <a:cubicBezTo>
                    <a:pt x="465996" y="338379"/>
                    <a:pt x="483398" y="320977"/>
                    <a:pt x="483398" y="299707"/>
                  </a:cubicBezTo>
                  <a:lnTo>
                    <a:pt x="483398" y="38672"/>
                  </a:lnTo>
                  <a:cubicBezTo>
                    <a:pt x="483398" y="17402"/>
                    <a:pt x="465996" y="0"/>
                    <a:pt x="444727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624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SA"/>
            </a:p>
          </p:txBody>
        </p:sp>
      </p:grpSp>
    </p:spTree>
    <p:extLst>
      <p:ext uri="{BB962C8B-B14F-4D97-AF65-F5344CB8AC3E}">
        <p14:creationId xmlns:p14="http://schemas.microsoft.com/office/powerpoint/2010/main" val="381737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الثالث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Graphic 46" descr="Pen">
            <a:extLst>
              <a:ext uri="{FF2B5EF4-FFF2-40B4-BE49-F238E27FC236}">
                <a16:creationId xmlns:a16="http://schemas.microsoft.com/office/drawing/2014/main" id="{D881BB57-C2E7-734E-980C-C0D0393A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1A8E9186-1B3B-6E4A-BB20-D8374867BB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7" b="19683"/>
          <a:stretch/>
        </p:blipFill>
        <p:spPr>
          <a:xfrm>
            <a:off x="721977" y="1853818"/>
            <a:ext cx="9769895" cy="3660726"/>
          </a:xfrm>
          <a:prstGeom prst="rect">
            <a:avLst/>
          </a:prstGeom>
        </p:spPr>
      </p:pic>
      <p:grpSp>
        <p:nvGrpSpPr>
          <p:cNvPr id="37" name="Google Shape;448;p19">
            <a:extLst>
              <a:ext uri="{FF2B5EF4-FFF2-40B4-BE49-F238E27FC236}">
                <a16:creationId xmlns:a16="http://schemas.microsoft.com/office/drawing/2014/main" id="{76A18CF6-7D3F-3F49-A606-A8A16CDBEB01}"/>
              </a:ext>
            </a:extLst>
          </p:cNvPr>
          <p:cNvGrpSpPr/>
          <p:nvPr/>
        </p:nvGrpSpPr>
        <p:grpSpPr>
          <a:xfrm rot="5400000">
            <a:off x="-481272" y="404895"/>
            <a:ext cx="2456961" cy="415979"/>
            <a:chOff x="3906325" y="2716500"/>
            <a:chExt cx="3677900" cy="477400"/>
          </a:xfrm>
        </p:grpSpPr>
        <p:sp>
          <p:nvSpPr>
            <p:cNvPr id="38" name="Google Shape;449;p19">
              <a:extLst>
                <a:ext uri="{FF2B5EF4-FFF2-40B4-BE49-F238E27FC236}">
                  <a16:creationId xmlns:a16="http://schemas.microsoft.com/office/drawing/2014/main" id="{E24C10FC-FDAA-DF41-AD8B-1A8F62D15829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19">
              <a:extLst>
                <a:ext uri="{FF2B5EF4-FFF2-40B4-BE49-F238E27FC236}">
                  <a16:creationId xmlns:a16="http://schemas.microsoft.com/office/drawing/2014/main" id="{36700E00-E3F7-DA40-BB9A-946E44FDDDE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1;p19">
              <a:extLst>
                <a:ext uri="{FF2B5EF4-FFF2-40B4-BE49-F238E27FC236}">
                  <a16:creationId xmlns:a16="http://schemas.microsoft.com/office/drawing/2014/main" id="{D4CA6F7C-FCE2-9A44-A92D-DE1ECCE4C157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2;p19">
              <a:extLst>
                <a:ext uri="{FF2B5EF4-FFF2-40B4-BE49-F238E27FC236}">
                  <a16:creationId xmlns:a16="http://schemas.microsoft.com/office/drawing/2014/main" id="{458111B4-BBE8-8D47-963A-3BFF69659E1F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3;p19">
              <a:extLst>
                <a:ext uri="{FF2B5EF4-FFF2-40B4-BE49-F238E27FC236}">
                  <a16:creationId xmlns:a16="http://schemas.microsoft.com/office/drawing/2014/main" id="{CE21432E-71EB-314D-B539-0AF799C93159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;p19">
              <a:extLst>
                <a:ext uri="{FF2B5EF4-FFF2-40B4-BE49-F238E27FC236}">
                  <a16:creationId xmlns:a16="http://schemas.microsoft.com/office/drawing/2014/main" id="{CE15B4EC-CB92-7B43-A007-2C239FB7087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;p19">
              <a:extLst>
                <a:ext uri="{FF2B5EF4-FFF2-40B4-BE49-F238E27FC236}">
                  <a16:creationId xmlns:a16="http://schemas.microsoft.com/office/drawing/2014/main" id="{8A697D72-B7C4-A843-9F22-C287B638B0D3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;p19">
              <a:extLst>
                <a:ext uri="{FF2B5EF4-FFF2-40B4-BE49-F238E27FC236}">
                  <a16:creationId xmlns:a16="http://schemas.microsoft.com/office/drawing/2014/main" id="{0FA82CF7-E38B-EF40-A5BA-CFC18F553951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7;p19">
              <a:extLst>
                <a:ext uri="{FF2B5EF4-FFF2-40B4-BE49-F238E27FC236}">
                  <a16:creationId xmlns:a16="http://schemas.microsoft.com/office/drawing/2014/main" id="{F6B7DD11-9545-5148-B0A6-31F0C1F571E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8;p19">
              <a:extLst>
                <a:ext uri="{FF2B5EF4-FFF2-40B4-BE49-F238E27FC236}">
                  <a16:creationId xmlns:a16="http://schemas.microsoft.com/office/drawing/2014/main" id="{D28E38B6-3198-A94F-A143-87740E399460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9;p19">
              <a:extLst>
                <a:ext uri="{FF2B5EF4-FFF2-40B4-BE49-F238E27FC236}">
                  <a16:creationId xmlns:a16="http://schemas.microsoft.com/office/drawing/2014/main" id="{F4FE46F2-151B-5846-AEBA-F6EE480CEC9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0;p19">
              <a:extLst>
                <a:ext uri="{FF2B5EF4-FFF2-40B4-BE49-F238E27FC236}">
                  <a16:creationId xmlns:a16="http://schemas.microsoft.com/office/drawing/2014/main" id="{2610C042-BF61-3A42-8256-002432AF459C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1;p19">
              <a:extLst>
                <a:ext uri="{FF2B5EF4-FFF2-40B4-BE49-F238E27FC236}">
                  <a16:creationId xmlns:a16="http://schemas.microsoft.com/office/drawing/2014/main" id="{1F323F22-A07E-8243-B3FA-731A286B848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;p19">
              <a:extLst>
                <a:ext uri="{FF2B5EF4-FFF2-40B4-BE49-F238E27FC236}">
                  <a16:creationId xmlns:a16="http://schemas.microsoft.com/office/drawing/2014/main" id="{3BEACDDF-F3BE-654B-83E5-E0B8E7AC4099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3;p19">
              <a:extLst>
                <a:ext uri="{FF2B5EF4-FFF2-40B4-BE49-F238E27FC236}">
                  <a16:creationId xmlns:a16="http://schemas.microsoft.com/office/drawing/2014/main" id="{6383B3F2-31A8-D74A-8743-55781A88847D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4;p19">
              <a:extLst>
                <a:ext uri="{FF2B5EF4-FFF2-40B4-BE49-F238E27FC236}">
                  <a16:creationId xmlns:a16="http://schemas.microsoft.com/office/drawing/2014/main" id="{96AF6215-6561-8A4C-A27E-CA459CBD5247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;p19">
              <a:extLst>
                <a:ext uri="{FF2B5EF4-FFF2-40B4-BE49-F238E27FC236}">
                  <a16:creationId xmlns:a16="http://schemas.microsoft.com/office/drawing/2014/main" id="{E082EE8F-E949-1C48-8495-E6E5AA54D69B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;p19">
              <a:extLst>
                <a:ext uri="{FF2B5EF4-FFF2-40B4-BE49-F238E27FC236}">
                  <a16:creationId xmlns:a16="http://schemas.microsoft.com/office/drawing/2014/main" id="{7502A9D1-23B5-9840-BC38-A62C7D79C421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7;p19">
              <a:extLst>
                <a:ext uri="{FF2B5EF4-FFF2-40B4-BE49-F238E27FC236}">
                  <a16:creationId xmlns:a16="http://schemas.microsoft.com/office/drawing/2014/main" id="{86E4FE5F-7047-8B49-8D34-FC52AC8D2AA6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;p19">
              <a:extLst>
                <a:ext uri="{FF2B5EF4-FFF2-40B4-BE49-F238E27FC236}">
                  <a16:creationId xmlns:a16="http://schemas.microsoft.com/office/drawing/2014/main" id="{F29A2F2F-128A-B841-A606-38CF6609472F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9;p19">
              <a:extLst>
                <a:ext uri="{FF2B5EF4-FFF2-40B4-BE49-F238E27FC236}">
                  <a16:creationId xmlns:a16="http://schemas.microsoft.com/office/drawing/2014/main" id="{AACDFAD3-6F37-114B-A4EC-391D029CEC0F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0;p19">
              <a:extLst>
                <a:ext uri="{FF2B5EF4-FFF2-40B4-BE49-F238E27FC236}">
                  <a16:creationId xmlns:a16="http://schemas.microsoft.com/office/drawing/2014/main" id="{D8BC9645-0869-BE44-B8FB-C804A4526AA8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1;p19">
              <a:extLst>
                <a:ext uri="{FF2B5EF4-FFF2-40B4-BE49-F238E27FC236}">
                  <a16:creationId xmlns:a16="http://schemas.microsoft.com/office/drawing/2014/main" id="{53E186C9-C787-0842-B09F-5C1366E132E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2;p19">
              <a:extLst>
                <a:ext uri="{FF2B5EF4-FFF2-40B4-BE49-F238E27FC236}">
                  <a16:creationId xmlns:a16="http://schemas.microsoft.com/office/drawing/2014/main" id="{78DBFB97-02AB-9346-8CB8-B359C8F24F9E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;p19">
              <a:extLst>
                <a:ext uri="{FF2B5EF4-FFF2-40B4-BE49-F238E27FC236}">
                  <a16:creationId xmlns:a16="http://schemas.microsoft.com/office/drawing/2014/main" id="{BEFF07C2-5B8B-0F4D-878A-AB4595D2ACB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14:cNvPr>
              <p14:cNvContentPartPr/>
              <p14:nvPr/>
            </p14:nvContentPartPr>
            <p14:xfrm>
              <a:off x="8393662" y="4786964"/>
              <a:ext cx="2233581" cy="61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1018" y="4724324"/>
                <a:ext cx="2359229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4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Hourglass 30%">
            <a:extLst>
              <a:ext uri="{FF2B5EF4-FFF2-40B4-BE49-F238E27FC236}">
                <a16:creationId xmlns:a16="http://schemas.microsoft.com/office/drawing/2014/main" id="{86ACDEEF-DDC0-A347-BC15-A99C65447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218" y="555593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C040E-6F78-5942-8A1C-1FB2B999A062}"/>
              </a:ext>
            </a:extLst>
          </p:cNvPr>
          <p:cNvSpPr txBox="1"/>
          <p:nvPr/>
        </p:nvSpPr>
        <p:spPr>
          <a:xfrm>
            <a:off x="5816047" y="676067"/>
            <a:ext cx="494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 الدقيقة الواحدة</a:t>
            </a:r>
            <a:endParaRPr lang="en-SA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ction Button: Custom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2ED526-4E91-C741-A85E-D43F18B3C92C}"/>
              </a:ext>
            </a:extLst>
          </p:cNvPr>
          <p:cNvSpPr/>
          <p:nvPr/>
        </p:nvSpPr>
        <p:spPr>
          <a:xfrm>
            <a:off x="0" y="2794000"/>
            <a:ext cx="10647680" cy="4064000"/>
          </a:xfrm>
          <a:prstGeom prst="actionButtonBlank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dirty="0"/>
          </a:p>
        </p:txBody>
      </p:sp>
      <p:sp>
        <p:nvSpPr>
          <p:cNvPr id="7" name="Action Button: Custom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970C898-4C15-5F4A-9378-187EE8826A05}"/>
              </a:ext>
            </a:extLst>
          </p:cNvPr>
          <p:cNvSpPr/>
          <p:nvPr/>
        </p:nvSpPr>
        <p:spPr>
          <a:xfrm>
            <a:off x="0" y="0"/>
            <a:ext cx="5648960" cy="4064000"/>
          </a:xfrm>
          <a:prstGeom prst="actionButtonBlank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" name="Action Button: Custom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A25976-3BB2-D748-A123-5726EF421BEB}"/>
              </a:ext>
            </a:extLst>
          </p:cNvPr>
          <p:cNvSpPr/>
          <p:nvPr/>
        </p:nvSpPr>
        <p:spPr>
          <a:xfrm>
            <a:off x="2194319" y="2070232"/>
            <a:ext cx="8697446" cy="1619658"/>
          </a:xfrm>
          <a:prstGeom prst="actionButtonBlank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15" name="Graphic 14" descr="Person with idea">
            <a:extLst>
              <a:ext uri="{FF2B5EF4-FFF2-40B4-BE49-F238E27FC236}">
                <a16:creationId xmlns:a16="http://schemas.microsoft.com/office/drawing/2014/main" id="{4C09B782-B155-5443-ACDB-AFC82B648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779" y="4208895"/>
            <a:ext cx="2308016" cy="23080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E175605-CD60-9C48-B2AB-FD4DE734CA7B}"/>
              </a:ext>
            </a:extLst>
          </p:cNvPr>
          <p:cNvSpPr/>
          <p:nvPr/>
        </p:nvSpPr>
        <p:spPr>
          <a:xfrm>
            <a:off x="2706979" y="2625585"/>
            <a:ext cx="7940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Inconsolata"/>
                <a:ea typeface="Inconsolata"/>
                <a:cs typeface="Inconsolata"/>
              </a:rPr>
              <a:t>٢٩) </a:t>
            </a:r>
            <a:r>
              <a:rPr lang="ar-SA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Inconsolata"/>
                <a:ea typeface="Inconsolata"/>
                <a:cs typeface="Inconsolata"/>
              </a:rPr>
              <a:t>إذا وازى المستقيم المار بالنقطتين (-٢، ٤)،(٥، د) المستقيم ص=٣س+٤، فما قيمة د؟</a:t>
            </a:r>
          </a:p>
        </p:txBody>
      </p:sp>
      <p:grpSp>
        <p:nvGrpSpPr>
          <p:cNvPr id="17" name="Google Shape;448;p19">
            <a:extLst>
              <a:ext uri="{FF2B5EF4-FFF2-40B4-BE49-F238E27FC236}">
                <a16:creationId xmlns:a16="http://schemas.microsoft.com/office/drawing/2014/main" id="{1049AF3F-AAE7-5A4B-8139-6A3632F8795F}"/>
              </a:ext>
            </a:extLst>
          </p:cNvPr>
          <p:cNvGrpSpPr/>
          <p:nvPr/>
        </p:nvGrpSpPr>
        <p:grpSpPr>
          <a:xfrm rot="10800000">
            <a:off x="2866879" y="1824010"/>
            <a:ext cx="2456961" cy="415979"/>
            <a:chOff x="3906325" y="2716500"/>
            <a:chExt cx="3677900" cy="477400"/>
          </a:xfrm>
        </p:grpSpPr>
        <p:sp>
          <p:nvSpPr>
            <p:cNvPr id="18" name="Google Shape;449;p19">
              <a:extLst>
                <a:ext uri="{FF2B5EF4-FFF2-40B4-BE49-F238E27FC236}">
                  <a16:creationId xmlns:a16="http://schemas.microsoft.com/office/drawing/2014/main" id="{50454695-5AFD-D840-9F82-683ECD645B21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0;p19">
              <a:extLst>
                <a:ext uri="{FF2B5EF4-FFF2-40B4-BE49-F238E27FC236}">
                  <a16:creationId xmlns:a16="http://schemas.microsoft.com/office/drawing/2014/main" id="{4E9E9DEE-7730-CE48-8EAC-F0F3A68A572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1;p19">
              <a:extLst>
                <a:ext uri="{FF2B5EF4-FFF2-40B4-BE49-F238E27FC236}">
                  <a16:creationId xmlns:a16="http://schemas.microsoft.com/office/drawing/2014/main" id="{FD7A341C-8403-194A-8E4B-E8EDC35BCE25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;p19">
              <a:extLst>
                <a:ext uri="{FF2B5EF4-FFF2-40B4-BE49-F238E27FC236}">
                  <a16:creationId xmlns:a16="http://schemas.microsoft.com/office/drawing/2014/main" id="{C4A768B5-261C-FB4F-BB9E-96528C5A0435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3;p19">
              <a:extLst>
                <a:ext uri="{FF2B5EF4-FFF2-40B4-BE49-F238E27FC236}">
                  <a16:creationId xmlns:a16="http://schemas.microsoft.com/office/drawing/2014/main" id="{5C52F313-DA69-1B44-96D2-DE3B0B061DC4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4;p19">
              <a:extLst>
                <a:ext uri="{FF2B5EF4-FFF2-40B4-BE49-F238E27FC236}">
                  <a16:creationId xmlns:a16="http://schemas.microsoft.com/office/drawing/2014/main" id="{D11DB0FC-05BE-B340-B1A6-2364DAD85BC3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5;p19">
              <a:extLst>
                <a:ext uri="{FF2B5EF4-FFF2-40B4-BE49-F238E27FC236}">
                  <a16:creationId xmlns:a16="http://schemas.microsoft.com/office/drawing/2014/main" id="{99BC3CF3-F4F5-4D46-BB48-487A81F802AA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6;p19">
              <a:extLst>
                <a:ext uri="{FF2B5EF4-FFF2-40B4-BE49-F238E27FC236}">
                  <a16:creationId xmlns:a16="http://schemas.microsoft.com/office/drawing/2014/main" id="{CBD999CD-C9C6-1C41-A5E0-8A42E725F353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7;p19">
              <a:extLst>
                <a:ext uri="{FF2B5EF4-FFF2-40B4-BE49-F238E27FC236}">
                  <a16:creationId xmlns:a16="http://schemas.microsoft.com/office/drawing/2014/main" id="{B79A5535-691F-DB4D-98AE-15EA98D33444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8;p19">
              <a:extLst>
                <a:ext uri="{FF2B5EF4-FFF2-40B4-BE49-F238E27FC236}">
                  <a16:creationId xmlns:a16="http://schemas.microsoft.com/office/drawing/2014/main" id="{B51D05D5-FF40-4243-BD7D-564777253C80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9;p19">
              <a:extLst>
                <a:ext uri="{FF2B5EF4-FFF2-40B4-BE49-F238E27FC236}">
                  <a16:creationId xmlns:a16="http://schemas.microsoft.com/office/drawing/2014/main" id="{94995AD9-502A-3E49-922C-9F2485CEAC66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0;p19">
              <a:extLst>
                <a:ext uri="{FF2B5EF4-FFF2-40B4-BE49-F238E27FC236}">
                  <a16:creationId xmlns:a16="http://schemas.microsoft.com/office/drawing/2014/main" id="{BA35D4B0-EAD8-AF4D-923E-304E818E12E8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1;p19">
              <a:extLst>
                <a:ext uri="{FF2B5EF4-FFF2-40B4-BE49-F238E27FC236}">
                  <a16:creationId xmlns:a16="http://schemas.microsoft.com/office/drawing/2014/main" id="{E96814C3-5E4F-FC4A-BB84-DB55415DD8D9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62;p19">
              <a:extLst>
                <a:ext uri="{FF2B5EF4-FFF2-40B4-BE49-F238E27FC236}">
                  <a16:creationId xmlns:a16="http://schemas.microsoft.com/office/drawing/2014/main" id="{CC2D6414-C20A-F549-91C0-9D0578025E69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63;p19">
              <a:extLst>
                <a:ext uri="{FF2B5EF4-FFF2-40B4-BE49-F238E27FC236}">
                  <a16:creationId xmlns:a16="http://schemas.microsoft.com/office/drawing/2014/main" id="{A5300C66-AB7B-C049-858C-CB88315F5F6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4;p19">
              <a:extLst>
                <a:ext uri="{FF2B5EF4-FFF2-40B4-BE49-F238E27FC236}">
                  <a16:creationId xmlns:a16="http://schemas.microsoft.com/office/drawing/2014/main" id="{84369476-6B7D-384E-9049-DEFC86116145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5;p19">
              <a:extLst>
                <a:ext uri="{FF2B5EF4-FFF2-40B4-BE49-F238E27FC236}">
                  <a16:creationId xmlns:a16="http://schemas.microsoft.com/office/drawing/2014/main" id="{F63295EB-96D8-5340-9C0E-2D248CC6207D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6;p19">
              <a:extLst>
                <a:ext uri="{FF2B5EF4-FFF2-40B4-BE49-F238E27FC236}">
                  <a16:creationId xmlns:a16="http://schemas.microsoft.com/office/drawing/2014/main" id="{A2A256FD-B9AC-BD4A-B49C-8C9FE49F4550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7;p19">
              <a:extLst>
                <a:ext uri="{FF2B5EF4-FFF2-40B4-BE49-F238E27FC236}">
                  <a16:creationId xmlns:a16="http://schemas.microsoft.com/office/drawing/2014/main" id="{0754777B-99E2-3D4B-880A-F127BEAA6B9B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8;p19">
              <a:extLst>
                <a:ext uri="{FF2B5EF4-FFF2-40B4-BE49-F238E27FC236}">
                  <a16:creationId xmlns:a16="http://schemas.microsoft.com/office/drawing/2014/main" id="{5739077E-73AE-404C-BAAC-8AB4FE2D0125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9;p19">
              <a:extLst>
                <a:ext uri="{FF2B5EF4-FFF2-40B4-BE49-F238E27FC236}">
                  <a16:creationId xmlns:a16="http://schemas.microsoft.com/office/drawing/2014/main" id="{AA5C386C-242C-DB4B-99AB-3FF2CF018666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0;p19">
              <a:extLst>
                <a:ext uri="{FF2B5EF4-FFF2-40B4-BE49-F238E27FC236}">
                  <a16:creationId xmlns:a16="http://schemas.microsoft.com/office/drawing/2014/main" id="{5ACDEDDC-7302-F44B-9118-19CAA67E03CC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1;p19">
              <a:extLst>
                <a:ext uri="{FF2B5EF4-FFF2-40B4-BE49-F238E27FC236}">
                  <a16:creationId xmlns:a16="http://schemas.microsoft.com/office/drawing/2014/main" id="{246C7B43-63F4-CE4D-8559-18C423911875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2;p19">
              <a:extLst>
                <a:ext uri="{FF2B5EF4-FFF2-40B4-BE49-F238E27FC236}">
                  <a16:creationId xmlns:a16="http://schemas.microsoft.com/office/drawing/2014/main" id="{770BD0BE-DFB6-1549-836C-C1BE52CD0F0C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3;p19">
              <a:extLst>
                <a:ext uri="{FF2B5EF4-FFF2-40B4-BE49-F238E27FC236}">
                  <a16:creationId xmlns:a16="http://schemas.microsoft.com/office/drawing/2014/main" id="{42D26A33-9DA1-8D41-89BC-836441A692BE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37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944289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941" y="653525"/>
            <a:ext cx="2959200" cy="956000"/>
          </a:xfrm>
        </p:spPr>
        <p:txBody>
          <a:bodyPr>
            <a:normAutofit/>
          </a:bodyPr>
          <a:lstStyle/>
          <a:p>
            <a:pPr marL="609585" indent="-40639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4343"/>
              </a:buClr>
              <a:buFont typeface="Arial" panose="020B0604020202020204" pitchFamily="34" charset="0"/>
              <a:buNone/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تحقق من فهمك: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Graphic 2" descr="Group brainstorm">
            <a:extLst>
              <a:ext uri="{FF2B5EF4-FFF2-40B4-BE49-F238E27FC236}">
                <a16:creationId xmlns:a16="http://schemas.microsoft.com/office/drawing/2014/main" id="{C69248C1-93EF-6F44-8031-5802B3F3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28" y="640330"/>
            <a:ext cx="765544" cy="76554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09322EB-5C4A-EC40-BF53-98DF2837B15B}"/>
              </a:ext>
            </a:extLst>
          </p:cNvPr>
          <p:cNvGrpSpPr/>
          <p:nvPr/>
        </p:nvGrpSpPr>
        <p:grpSpPr>
          <a:xfrm>
            <a:off x="1316176" y="2041055"/>
            <a:ext cx="1857240" cy="71280"/>
            <a:chOff x="1316176" y="2041055"/>
            <a:chExt cx="18572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14:cNvPr>
                <p14:cNvContentPartPr/>
                <p14:nvPr/>
              </p14:nvContentPartPr>
              <p14:xfrm>
                <a:off x="1316176" y="2052575"/>
                <a:ext cx="1019880" cy="59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3176" y="1989935"/>
                  <a:ext cx="11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14:cNvPr>
                <p14:cNvContentPartPr/>
                <p14:nvPr/>
              </p14:nvContentPartPr>
              <p14:xfrm>
                <a:off x="2390776" y="2041055"/>
                <a:ext cx="782640" cy="66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7776" y="1978415"/>
                  <a:ext cx="908280" cy="19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296C24D3-61F2-6040-8F99-B87C2EB5A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368" t="10874" r="14298" b="14859"/>
          <a:stretch/>
        </p:blipFill>
        <p:spPr>
          <a:xfrm rot="9121170">
            <a:off x="49810" y="5678894"/>
            <a:ext cx="1165108" cy="1133588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A928BB24-CE2C-F347-AA73-3F2FD41A9C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889" t="78928" r="297" b="98"/>
          <a:stretch/>
        </p:blipFill>
        <p:spPr>
          <a:xfrm>
            <a:off x="1898787" y="1563055"/>
            <a:ext cx="8750216" cy="9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564777"/>
            <a:ext cx="695443" cy="523005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547534" y="193414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600" y="401404"/>
            <a:ext cx="2959200" cy="956000"/>
          </a:xfrm>
        </p:spPr>
        <p:txBody>
          <a:bodyPr>
            <a:normAutofit/>
          </a:bodyPr>
          <a:lstStyle/>
          <a:p>
            <a:pPr marL="609585" indent="-40639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4343"/>
              </a:buClr>
              <a:buFont typeface="Arial" panose="020B0604020202020204" pitchFamily="34" charset="0"/>
              <a:buNone/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تمارين إضافية: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Graphic 2" descr="Dumbbell">
            <a:extLst>
              <a:ext uri="{FF2B5EF4-FFF2-40B4-BE49-F238E27FC236}">
                <a16:creationId xmlns:a16="http://schemas.microsoft.com/office/drawing/2014/main" id="{C69248C1-93EF-6F44-8031-5802B3F3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88721" y="503511"/>
            <a:ext cx="765544" cy="65656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09322EB-5C4A-EC40-BF53-98DF2837B15B}"/>
              </a:ext>
            </a:extLst>
          </p:cNvPr>
          <p:cNvGrpSpPr/>
          <p:nvPr/>
        </p:nvGrpSpPr>
        <p:grpSpPr>
          <a:xfrm>
            <a:off x="1316176" y="2041055"/>
            <a:ext cx="1857240" cy="71280"/>
            <a:chOff x="1316176" y="2041055"/>
            <a:chExt cx="18572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14:cNvPr>
                <p14:cNvContentPartPr/>
                <p14:nvPr/>
              </p14:nvContentPartPr>
              <p14:xfrm>
                <a:off x="1316176" y="2052575"/>
                <a:ext cx="1019880" cy="59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3176" y="1989935"/>
                  <a:ext cx="11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14:cNvPr>
                <p14:cNvContentPartPr/>
                <p14:nvPr/>
              </p14:nvContentPartPr>
              <p14:xfrm>
                <a:off x="2390776" y="2041055"/>
                <a:ext cx="782640" cy="66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7776" y="1978415"/>
                  <a:ext cx="908280" cy="19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296C24D3-61F2-6040-8F99-B87C2EB5A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368" t="10874" r="14298" b="14859"/>
          <a:stretch/>
        </p:blipFill>
        <p:spPr>
          <a:xfrm rot="9121170">
            <a:off x="49810" y="5678894"/>
            <a:ext cx="1165108" cy="113358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4E01863-7E9A-AE4C-8204-250D7D32B85F}"/>
              </a:ext>
            </a:extLst>
          </p:cNvPr>
          <p:cNvSpPr/>
          <p:nvPr/>
        </p:nvSpPr>
        <p:spPr>
          <a:xfrm>
            <a:off x="9653057" y="1248356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kern="0" dirty="0">
                <a:solidFill>
                  <a:srgbClr val="434343"/>
                </a:solidFill>
                <a:highlight>
                  <a:srgbClr val="C0C0C0"/>
                </a:highlight>
                <a:latin typeface="Inconsolata"/>
                <a:ea typeface="Inconsolata"/>
                <a:cs typeface="Inconsolata"/>
              </a:rPr>
              <a:t>تدرب:</a:t>
            </a:r>
            <a:endParaRPr lang="en-SA" sz="2800" dirty="0">
              <a:highlight>
                <a:srgbClr val="C0C0C0"/>
              </a:highlight>
            </a:endParaRPr>
          </a:p>
        </p:txBody>
      </p:sp>
      <p:pic>
        <p:nvPicPr>
          <p:cNvPr id="36" name="Picture 35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C21EE1E-99B3-9643-B4B7-25347B0C0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736" y="1855364"/>
            <a:ext cx="9816987" cy="157363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BE4E3F-7A8B-264E-B3E0-5E8C0FDCD0F5}"/>
              </a:ext>
            </a:extLst>
          </p:cNvPr>
          <p:cNvCxnSpPr>
            <a:cxnSpLocks/>
          </p:cNvCxnSpPr>
          <p:nvPr/>
        </p:nvCxnSpPr>
        <p:spPr>
          <a:xfrm flipV="1">
            <a:off x="7217117" y="3079834"/>
            <a:ext cx="0" cy="2991867"/>
          </a:xfrm>
          <a:prstGeom prst="line">
            <a:avLst/>
          </a:prstGeom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55D17CA-8BC0-F644-B85D-A6F25D83E373}"/>
              </a:ext>
            </a:extLst>
          </p:cNvPr>
          <p:cNvCxnSpPr>
            <a:cxnSpLocks/>
          </p:cNvCxnSpPr>
          <p:nvPr/>
        </p:nvCxnSpPr>
        <p:spPr>
          <a:xfrm flipV="1">
            <a:off x="3769724" y="3079835"/>
            <a:ext cx="0" cy="2991867"/>
          </a:xfrm>
          <a:prstGeom prst="line">
            <a:avLst/>
          </a:prstGeom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الرابع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Graphic 46" descr="Pen">
            <a:extLst>
              <a:ext uri="{FF2B5EF4-FFF2-40B4-BE49-F238E27FC236}">
                <a16:creationId xmlns:a16="http://schemas.microsoft.com/office/drawing/2014/main" id="{D881BB57-C2E7-734E-980C-C0D0393A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grpSp>
        <p:nvGrpSpPr>
          <p:cNvPr id="37" name="Google Shape;448;p19">
            <a:extLst>
              <a:ext uri="{FF2B5EF4-FFF2-40B4-BE49-F238E27FC236}">
                <a16:creationId xmlns:a16="http://schemas.microsoft.com/office/drawing/2014/main" id="{76A18CF6-7D3F-3F49-A606-A8A16CDBEB01}"/>
              </a:ext>
            </a:extLst>
          </p:cNvPr>
          <p:cNvGrpSpPr/>
          <p:nvPr/>
        </p:nvGrpSpPr>
        <p:grpSpPr>
          <a:xfrm rot="5400000">
            <a:off x="-481272" y="404895"/>
            <a:ext cx="2456961" cy="415979"/>
            <a:chOff x="3906325" y="2716500"/>
            <a:chExt cx="3677900" cy="477400"/>
          </a:xfrm>
        </p:grpSpPr>
        <p:sp>
          <p:nvSpPr>
            <p:cNvPr id="38" name="Google Shape;449;p19">
              <a:extLst>
                <a:ext uri="{FF2B5EF4-FFF2-40B4-BE49-F238E27FC236}">
                  <a16:creationId xmlns:a16="http://schemas.microsoft.com/office/drawing/2014/main" id="{E24C10FC-FDAA-DF41-AD8B-1A8F62D15829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19">
              <a:extLst>
                <a:ext uri="{FF2B5EF4-FFF2-40B4-BE49-F238E27FC236}">
                  <a16:creationId xmlns:a16="http://schemas.microsoft.com/office/drawing/2014/main" id="{36700E00-E3F7-DA40-BB9A-946E44FDDDE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1;p19">
              <a:extLst>
                <a:ext uri="{FF2B5EF4-FFF2-40B4-BE49-F238E27FC236}">
                  <a16:creationId xmlns:a16="http://schemas.microsoft.com/office/drawing/2014/main" id="{D4CA6F7C-FCE2-9A44-A92D-DE1ECCE4C157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2;p19">
              <a:extLst>
                <a:ext uri="{FF2B5EF4-FFF2-40B4-BE49-F238E27FC236}">
                  <a16:creationId xmlns:a16="http://schemas.microsoft.com/office/drawing/2014/main" id="{458111B4-BBE8-8D47-963A-3BFF69659E1F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3;p19">
              <a:extLst>
                <a:ext uri="{FF2B5EF4-FFF2-40B4-BE49-F238E27FC236}">
                  <a16:creationId xmlns:a16="http://schemas.microsoft.com/office/drawing/2014/main" id="{CE21432E-71EB-314D-B539-0AF799C93159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;p19">
              <a:extLst>
                <a:ext uri="{FF2B5EF4-FFF2-40B4-BE49-F238E27FC236}">
                  <a16:creationId xmlns:a16="http://schemas.microsoft.com/office/drawing/2014/main" id="{CE15B4EC-CB92-7B43-A007-2C239FB7087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;p19">
              <a:extLst>
                <a:ext uri="{FF2B5EF4-FFF2-40B4-BE49-F238E27FC236}">
                  <a16:creationId xmlns:a16="http://schemas.microsoft.com/office/drawing/2014/main" id="{8A697D72-B7C4-A843-9F22-C287B638B0D3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;p19">
              <a:extLst>
                <a:ext uri="{FF2B5EF4-FFF2-40B4-BE49-F238E27FC236}">
                  <a16:creationId xmlns:a16="http://schemas.microsoft.com/office/drawing/2014/main" id="{0FA82CF7-E38B-EF40-A5BA-CFC18F553951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7;p19">
              <a:extLst>
                <a:ext uri="{FF2B5EF4-FFF2-40B4-BE49-F238E27FC236}">
                  <a16:creationId xmlns:a16="http://schemas.microsoft.com/office/drawing/2014/main" id="{F6B7DD11-9545-5148-B0A6-31F0C1F571E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8;p19">
              <a:extLst>
                <a:ext uri="{FF2B5EF4-FFF2-40B4-BE49-F238E27FC236}">
                  <a16:creationId xmlns:a16="http://schemas.microsoft.com/office/drawing/2014/main" id="{D28E38B6-3198-A94F-A143-87740E399460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9;p19">
              <a:extLst>
                <a:ext uri="{FF2B5EF4-FFF2-40B4-BE49-F238E27FC236}">
                  <a16:creationId xmlns:a16="http://schemas.microsoft.com/office/drawing/2014/main" id="{F4FE46F2-151B-5846-AEBA-F6EE480CEC9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0;p19">
              <a:extLst>
                <a:ext uri="{FF2B5EF4-FFF2-40B4-BE49-F238E27FC236}">
                  <a16:creationId xmlns:a16="http://schemas.microsoft.com/office/drawing/2014/main" id="{2610C042-BF61-3A42-8256-002432AF459C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1;p19">
              <a:extLst>
                <a:ext uri="{FF2B5EF4-FFF2-40B4-BE49-F238E27FC236}">
                  <a16:creationId xmlns:a16="http://schemas.microsoft.com/office/drawing/2014/main" id="{1F323F22-A07E-8243-B3FA-731A286B848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;p19">
              <a:extLst>
                <a:ext uri="{FF2B5EF4-FFF2-40B4-BE49-F238E27FC236}">
                  <a16:creationId xmlns:a16="http://schemas.microsoft.com/office/drawing/2014/main" id="{3BEACDDF-F3BE-654B-83E5-E0B8E7AC4099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3;p19">
              <a:extLst>
                <a:ext uri="{FF2B5EF4-FFF2-40B4-BE49-F238E27FC236}">
                  <a16:creationId xmlns:a16="http://schemas.microsoft.com/office/drawing/2014/main" id="{6383B3F2-31A8-D74A-8743-55781A88847D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4;p19">
              <a:extLst>
                <a:ext uri="{FF2B5EF4-FFF2-40B4-BE49-F238E27FC236}">
                  <a16:creationId xmlns:a16="http://schemas.microsoft.com/office/drawing/2014/main" id="{96AF6215-6561-8A4C-A27E-CA459CBD5247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;p19">
              <a:extLst>
                <a:ext uri="{FF2B5EF4-FFF2-40B4-BE49-F238E27FC236}">
                  <a16:creationId xmlns:a16="http://schemas.microsoft.com/office/drawing/2014/main" id="{E082EE8F-E949-1C48-8495-E6E5AA54D69B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;p19">
              <a:extLst>
                <a:ext uri="{FF2B5EF4-FFF2-40B4-BE49-F238E27FC236}">
                  <a16:creationId xmlns:a16="http://schemas.microsoft.com/office/drawing/2014/main" id="{7502A9D1-23B5-9840-BC38-A62C7D79C421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7;p19">
              <a:extLst>
                <a:ext uri="{FF2B5EF4-FFF2-40B4-BE49-F238E27FC236}">
                  <a16:creationId xmlns:a16="http://schemas.microsoft.com/office/drawing/2014/main" id="{86E4FE5F-7047-8B49-8D34-FC52AC8D2AA6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;p19">
              <a:extLst>
                <a:ext uri="{FF2B5EF4-FFF2-40B4-BE49-F238E27FC236}">
                  <a16:creationId xmlns:a16="http://schemas.microsoft.com/office/drawing/2014/main" id="{F29A2F2F-128A-B841-A606-38CF6609472F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9;p19">
              <a:extLst>
                <a:ext uri="{FF2B5EF4-FFF2-40B4-BE49-F238E27FC236}">
                  <a16:creationId xmlns:a16="http://schemas.microsoft.com/office/drawing/2014/main" id="{AACDFAD3-6F37-114B-A4EC-391D029CEC0F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0;p19">
              <a:extLst>
                <a:ext uri="{FF2B5EF4-FFF2-40B4-BE49-F238E27FC236}">
                  <a16:creationId xmlns:a16="http://schemas.microsoft.com/office/drawing/2014/main" id="{D8BC9645-0869-BE44-B8FB-C804A4526AA8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1;p19">
              <a:extLst>
                <a:ext uri="{FF2B5EF4-FFF2-40B4-BE49-F238E27FC236}">
                  <a16:creationId xmlns:a16="http://schemas.microsoft.com/office/drawing/2014/main" id="{53E186C9-C787-0842-B09F-5C1366E132E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2;p19">
              <a:extLst>
                <a:ext uri="{FF2B5EF4-FFF2-40B4-BE49-F238E27FC236}">
                  <a16:creationId xmlns:a16="http://schemas.microsoft.com/office/drawing/2014/main" id="{78DBFB97-02AB-9346-8CB8-B359C8F24F9E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;p19">
              <a:extLst>
                <a:ext uri="{FF2B5EF4-FFF2-40B4-BE49-F238E27FC236}">
                  <a16:creationId xmlns:a16="http://schemas.microsoft.com/office/drawing/2014/main" id="{BEFF07C2-5B8B-0F4D-878A-AB4595D2ACB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14:cNvPr>
              <p14:cNvContentPartPr/>
              <p14:nvPr/>
            </p14:nvContentPartPr>
            <p14:xfrm>
              <a:off x="8258291" y="4755433"/>
              <a:ext cx="1817280" cy="61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5651" y="4692793"/>
                <a:ext cx="1942920" cy="7423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8023C26-5D75-CE49-A17B-47C75F0140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219" r="-1" b="45279"/>
          <a:stretch/>
        </p:blipFill>
        <p:spPr>
          <a:xfrm>
            <a:off x="1383454" y="1552628"/>
            <a:ext cx="9167468" cy="43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الرابع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7" name="Graphic 46" descr="Pen">
            <a:extLst>
              <a:ext uri="{FF2B5EF4-FFF2-40B4-BE49-F238E27FC236}">
                <a16:creationId xmlns:a16="http://schemas.microsoft.com/office/drawing/2014/main" id="{D881BB57-C2E7-734E-980C-C0D0393A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grpSp>
        <p:nvGrpSpPr>
          <p:cNvPr id="37" name="Google Shape;448;p19">
            <a:extLst>
              <a:ext uri="{FF2B5EF4-FFF2-40B4-BE49-F238E27FC236}">
                <a16:creationId xmlns:a16="http://schemas.microsoft.com/office/drawing/2014/main" id="{76A18CF6-7D3F-3F49-A606-A8A16CDBEB01}"/>
              </a:ext>
            </a:extLst>
          </p:cNvPr>
          <p:cNvGrpSpPr/>
          <p:nvPr/>
        </p:nvGrpSpPr>
        <p:grpSpPr>
          <a:xfrm rot="5400000">
            <a:off x="-481272" y="404895"/>
            <a:ext cx="2456961" cy="415979"/>
            <a:chOff x="3906325" y="2716500"/>
            <a:chExt cx="3677900" cy="477400"/>
          </a:xfrm>
        </p:grpSpPr>
        <p:sp>
          <p:nvSpPr>
            <p:cNvPr id="38" name="Google Shape;449;p19">
              <a:extLst>
                <a:ext uri="{FF2B5EF4-FFF2-40B4-BE49-F238E27FC236}">
                  <a16:creationId xmlns:a16="http://schemas.microsoft.com/office/drawing/2014/main" id="{E24C10FC-FDAA-DF41-AD8B-1A8F62D15829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0;p19">
              <a:extLst>
                <a:ext uri="{FF2B5EF4-FFF2-40B4-BE49-F238E27FC236}">
                  <a16:creationId xmlns:a16="http://schemas.microsoft.com/office/drawing/2014/main" id="{36700E00-E3F7-DA40-BB9A-946E44FDDDE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1;p19">
              <a:extLst>
                <a:ext uri="{FF2B5EF4-FFF2-40B4-BE49-F238E27FC236}">
                  <a16:creationId xmlns:a16="http://schemas.microsoft.com/office/drawing/2014/main" id="{D4CA6F7C-FCE2-9A44-A92D-DE1ECCE4C157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2;p19">
              <a:extLst>
                <a:ext uri="{FF2B5EF4-FFF2-40B4-BE49-F238E27FC236}">
                  <a16:creationId xmlns:a16="http://schemas.microsoft.com/office/drawing/2014/main" id="{458111B4-BBE8-8D47-963A-3BFF69659E1F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3;p19">
              <a:extLst>
                <a:ext uri="{FF2B5EF4-FFF2-40B4-BE49-F238E27FC236}">
                  <a16:creationId xmlns:a16="http://schemas.microsoft.com/office/drawing/2014/main" id="{CE21432E-71EB-314D-B539-0AF799C93159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;p19">
              <a:extLst>
                <a:ext uri="{FF2B5EF4-FFF2-40B4-BE49-F238E27FC236}">
                  <a16:creationId xmlns:a16="http://schemas.microsoft.com/office/drawing/2014/main" id="{CE15B4EC-CB92-7B43-A007-2C239FB7087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;p19">
              <a:extLst>
                <a:ext uri="{FF2B5EF4-FFF2-40B4-BE49-F238E27FC236}">
                  <a16:creationId xmlns:a16="http://schemas.microsoft.com/office/drawing/2014/main" id="{8A697D72-B7C4-A843-9F22-C287B638B0D3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;p19">
              <a:extLst>
                <a:ext uri="{FF2B5EF4-FFF2-40B4-BE49-F238E27FC236}">
                  <a16:creationId xmlns:a16="http://schemas.microsoft.com/office/drawing/2014/main" id="{0FA82CF7-E38B-EF40-A5BA-CFC18F553951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7;p19">
              <a:extLst>
                <a:ext uri="{FF2B5EF4-FFF2-40B4-BE49-F238E27FC236}">
                  <a16:creationId xmlns:a16="http://schemas.microsoft.com/office/drawing/2014/main" id="{F6B7DD11-9545-5148-B0A6-31F0C1F571E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8;p19">
              <a:extLst>
                <a:ext uri="{FF2B5EF4-FFF2-40B4-BE49-F238E27FC236}">
                  <a16:creationId xmlns:a16="http://schemas.microsoft.com/office/drawing/2014/main" id="{D28E38B6-3198-A94F-A143-87740E399460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9;p19">
              <a:extLst>
                <a:ext uri="{FF2B5EF4-FFF2-40B4-BE49-F238E27FC236}">
                  <a16:creationId xmlns:a16="http://schemas.microsoft.com/office/drawing/2014/main" id="{F4FE46F2-151B-5846-AEBA-F6EE480CEC9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0;p19">
              <a:extLst>
                <a:ext uri="{FF2B5EF4-FFF2-40B4-BE49-F238E27FC236}">
                  <a16:creationId xmlns:a16="http://schemas.microsoft.com/office/drawing/2014/main" id="{2610C042-BF61-3A42-8256-002432AF459C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1;p19">
              <a:extLst>
                <a:ext uri="{FF2B5EF4-FFF2-40B4-BE49-F238E27FC236}">
                  <a16:creationId xmlns:a16="http://schemas.microsoft.com/office/drawing/2014/main" id="{1F323F22-A07E-8243-B3FA-731A286B848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;p19">
              <a:extLst>
                <a:ext uri="{FF2B5EF4-FFF2-40B4-BE49-F238E27FC236}">
                  <a16:creationId xmlns:a16="http://schemas.microsoft.com/office/drawing/2014/main" id="{3BEACDDF-F3BE-654B-83E5-E0B8E7AC4099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3;p19">
              <a:extLst>
                <a:ext uri="{FF2B5EF4-FFF2-40B4-BE49-F238E27FC236}">
                  <a16:creationId xmlns:a16="http://schemas.microsoft.com/office/drawing/2014/main" id="{6383B3F2-31A8-D74A-8743-55781A88847D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4;p19">
              <a:extLst>
                <a:ext uri="{FF2B5EF4-FFF2-40B4-BE49-F238E27FC236}">
                  <a16:creationId xmlns:a16="http://schemas.microsoft.com/office/drawing/2014/main" id="{96AF6215-6561-8A4C-A27E-CA459CBD5247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5;p19">
              <a:extLst>
                <a:ext uri="{FF2B5EF4-FFF2-40B4-BE49-F238E27FC236}">
                  <a16:creationId xmlns:a16="http://schemas.microsoft.com/office/drawing/2014/main" id="{E082EE8F-E949-1C48-8495-E6E5AA54D69B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6;p19">
              <a:extLst>
                <a:ext uri="{FF2B5EF4-FFF2-40B4-BE49-F238E27FC236}">
                  <a16:creationId xmlns:a16="http://schemas.microsoft.com/office/drawing/2014/main" id="{7502A9D1-23B5-9840-BC38-A62C7D79C421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7;p19">
              <a:extLst>
                <a:ext uri="{FF2B5EF4-FFF2-40B4-BE49-F238E27FC236}">
                  <a16:creationId xmlns:a16="http://schemas.microsoft.com/office/drawing/2014/main" id="{86E4FE5F-7047-8B49-8D34-FC52AC8D2AA6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;p19">
              <a:extLst>
                <a:ext uri="{FF2B5EF4-FFF2-40B4-BE49-F238E27FC236}">
                  <a16:creationId xmlns:a16="http://schemas.microsoft.com/office/drawing/2014/main" id="{F29A2F2F-128A-B841-A606-38CF6609472F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9;p19">
              <a:extLst>
                <a:ext uri="{FF2B5EF4-FFF2-40B4-BE49-F238E27FC236}">
                  <a16:creationId xmlns:a16="http://schemas.microsoft.com/office/drawing/2014/main" id="{AACDFAD3-6F37-114B-A4EC-391D029CEC0F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0;p19">
              <a:extLst>
                <a:ext uri="{FF2B5EF4-FFF2-40B4-BE49-F238E27FC236}">
                  <a16:creationId xmlns:a16="http://schemas.microsoft.com/office/drawing/2014/main" id="{D8BC9645-0869-BE44-B8FB-C804A4526AA8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1;p19">
              <a:extLst>
                <a:ext uri="{FF2B5EF4-FFF2-40B4-BE49-F238E27FC236}">
                  <a16:creationId xmlns:a16="http://schemas.microsoft.com/office/drawing/2014/main" id="{53E186C9-C787-0842-B09F-5C1366E132E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2;p19">
              <a:extLst>
                <a:ext uri="{FF2B5EF4-FFF2-40B4-BE49-F238E27FC236}">
                  <a16:creationId xmlns:a16="http://schemas.microsoft.com/office/drawing/2014/main" id="{78DBFB97-02AB-9346-8CB8-B359C8F24F9E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;p19">
              <a:extLst>
                <a:ext uri="{FF2B5EF4-FFF2-40B4-BE49-F238E27FC236}">
                  <a16:creationId xmlns:a16="http://schemas.microsoft.com/office/drawing/2014/main" id="{BEFF07C2-5B8B-0F4D-878A-AB4595D2ACB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14:cNvPr>
              <p14:cNvContentPartPr/>
              <p14:nvPr/>
            </p14:nvContentPartPr>
            <p14:xfrm>
              <a:off x="8258291" y="4755433"/>
              <a:ext cx="1817280" cy="61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7E06C2-0785-1246-8231-EC9FEB81B8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5651" y="4692793"/>
                <a:ext cx="1942920" cy="7423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8023C26-5D75-CE49-A17B-47C75F0140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1" t="48753" r="-1353" b="-393"/>
          <a:stretch/>
        </p:blipFill>
        <p:spPr>
          <a:xfrm>
            <a:off x="1353223" y="1808488"/>
            <a:ext cx="9185053" cy="4138743"/>
          </a:xfrm>
          <a:prstGeom prst="rect">
            <a:avLst/>
          </a:prstGeom>
        </p:spPr>
      </p:pic>
      <p:sp>
        <p:nvSpPr>
          <p:cNvPr id="3" name="Action Button: Custom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6E56CC-20B0-AD49-90D7-258FCBF155B9}"/>
              </a:ext>
            </a:extLst>
          </p:cNvPr>
          <p:cNvSpPr/>
          <p:nvPr/>
        </p:nvSpPr>
        <p:spPr>
          <a:xfrm>
            <a:off x="7819687" y="1731383"/>
            <a:ext cx="1307805" cy="616680"/>
          </a:xfrm>
          <a:custGeom>
            <a:avLst/>
            <a:gdLst>
              <a:gd name="connsiteX0" fmla="*/ 0 w 1307805"/>
              <a:gd name="connsiteY0" fmla="*/ 0 h 616680"/>
              <a:gd name="connsiteX1" fmla="*/ 422857 w 1307805"/>
              <a:gd name="connsiteY1" fmla="*/ 0 h 616680"/>
              <a:gd name="connsiteX2" fmla="*/ 819558 w 1307805"/>
              <a:gd name="connsiteY2" fmla="*/ 0 h 616680"/>
              <a:gd name="connsiteX3" fmla="*/ 1307805 w 1307805"/>
              <a:gd name="connsiteY3" fmla="*/ 0 h 616680"/>
              <a:gd name="connsiteX4" fmla="*/ 1307805 w 1307805"/>
              <a:gd name="connsiteY4" fmla="*/ 302173 h 616680"/>
              <a:gd name="connsiteX5" fmla="*/ 1307805 w 1307805"/>
              <a:gd name="connsiteY5" fmla="*/ 616680 h 616680"/>
              <a:gd name="connsiteX6" fmla="*/ 898026 w 1307805"/>
              <a:gd name="connsiteY6" fmla="*/ 616680 h 616680"/>
              <a:gd name="connsiteX7" fmla="*/ 488247 w 1307805"/>
              <a:gd name="connsiteY7" fmla="*/ 616680 h 616680"/>
              <a:gd name="connsiteX8" fmla="*/ 0 w 1307805"/>
              <a:gd name="connsiteY8" fmla="*/ 616680 h 616680"/>
              <a:gd name="connsiteX9" fmla="*/ 0 w 1307805"/>
              <a:gd name="connsiteY9" fmla="*/ 326840 h 616680"/>
              <a:gd name="connsiteX10" fmla="*/ 0 w 1307805"/>
              <a:gd name="connsiteY10" fmla="*/ 0 h 61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7805" h="616680" extrusionOk="0">
                <a:moveTo>
                  <a:pt x="0" y="0"/>
                </a:moveTo>
                <a:cubicBezTo>
                  <a:pt x="183803" y="-30885"/>
                  <a:pt x="228659" y="32808"/>
                  <a:pt x="422857" y="0"/>
                </a:cubicBezTo>
                <a:cubicBezTo>
                  <a:pt x="617055" y="-32808"/>
                  <a:pt x="675837" y="23939"/>
                  <a:pt x="819558" y="0"/>
                </a:cubicBezTo>
                <a:cubicBezTo>
                  <a:pt x="963279" y="-23939"/>
                  <a:pt x="1114287" y="42321"/>
                  <a:pt x="1307805" y="0"/>
                </a:cubicBezTo>
                <a:cubicBezTo>
                  <a:pt x="1314916" y="73458"/>
                  <a:pt x="1287112" y="213262"/>
                  <a:pt x="1307805" y="302173"/>
                </a:cubicBezTo>
                <a:cubicBezTo>
                  <a:pt x="1328498" y="391084"/>
                  <a:pt x="1282906" y="508165"/>
                  <a:pt x="1307805" y="616680"/>
                </a:cubicBezTo>
                <a:cubicBezTo>
                  <a:pt x="1113251" y="661193"/>
                  <a:pt x="1096246" y="595771"/>
                  <a:pt x="898026" y="616680"/>
                </a:cubicBezTo>
                <a:cubicBezTo>
                  <a:pt x="699806" y="637589"/>
                  <a:pt x="664120" y="585322"/>
                  <a:pt x="488247" y="616680"/>
                </a:cubicBezTo>
                <a:cubicBezTo>
                  <a:pt x="312374" y="648038"/>
                  <a:pt x="115972" y="574404"/>
                  <a:pt x="0" y="616680"/>
                </a:cubicBezTo>
                <a:cubicBezTo>
                  <a:pt x="-26715" y="520880"/>
                  <a:pt x="11839" y="434718"/>
                  <a:pt x="0" y="326840"/>
                </a:cubicBezTo>
                <a:cubicBezTo>
                  <a:pt x="-11839" y="218962"/>
                  <a:pt x="38837" y="135411"/>
                  <a:pt x="0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ctionButtonBlank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26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1E4DAE1-F96F-BD4C-A20C-156720AE2C2C}"/>
              </a:ext>
            </a:extLst>
          </p:cNvPr>
          <p:cNvSpPr/>
          <p:nvPr/>
        </p:nvSpPr>
        <p:spPr>
          <a:xfrm>
            <a:off x="3657600" y="0"/>
            <a:ext cx="7239000" cy="6858000"/>
          </a:xfrm>
          <a:prstGeom prst="actionButtonBlank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F78554-1132-E74F-9769-65026828B39D}"/>
              </a:ext>
            </a:extLst>
          </p:cNvPr>
          <p:cNvGrpSpPr/>
          <p:nvPr/>
        </p:nvGrpSpPr>
        <p:grpSpPr>
          <a:xfrm>
            <a:off x="5642775" y="2777345"/>
            <a:ext cx="4927300" cy="229485"/>
            <a:chOff x="5642775" y="2777345"/>
            <a:chExt cx="4927300" cy="2294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8A8F6E-EBBE-4345-8178-BF64A0649ED9}"/>
                    </a:ext>
                  </a:extLst>
                </p14:cNvPr>
                <p14:cNvContentPartPr/>
                <p14:nvPr/>
              </p14:nvContentPartPr>
              <p14:xfrm>
                <a:off x="5658251" y="2879343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8F4559-04B8-2344-AC4A-C6DC7116D5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95251" y="281634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1DE591-C9A0-E640-B80E-963AB745B9B1}"/>
                    </a:ext>
                  </a:extLst>
                </p14:cNvPr>
                <p14:cNvContentPartPr/>
                <p14:nvPr/>
              </p14:nvContentPartPr>
              <p14:xfrm>
                <a:off x="5647811" y="2878263"/>
                <a:ext cx="1584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EA1735-7426-4C44-8789-96CBFE88C2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85171" y="2815623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901738-51BC-9347-B9CA-4EF56629556E}"/>
                    </a:ext>
                  </a:extLst>
                </p14:cNvPr>
                <p14:cNvContentPartPr/>
                <p14:nvPr/>
              </p14:nvContentPartPr>
              <p14:xfrm>
                <a:off x="5651415" y="288606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D9ECF8-A1EE-F442-83C3-638C0F3081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8775" y="28230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AC5DA9-1236-1744-83BD-1FC27AC14CFF}"/>
                    </a:ext>
                  </a:extLst>
                </p14:cNvPr>
                <p14:cNvContentPartPr/>
                <p14:nvPr/>
              </p14:nvContentPartPr>
              <p14:xfrm>
                <a:off x="5644215" y="288246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1FADA3-2783-744C-B159-A10030CC90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1575" y="28198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5E150B-34D7-554E-8D69-EBC12FC18D69}"/>
                    </a:ext>
                  </a:extLst>
                </p14:cNvPr>
                <p14:cNvContentPartPr/>
                <p14:nvPr/>
              </p14:nvContentPartPr>
              <p14:xfrm>
                <a:off x="5642775" y="28759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A25DB4-47C5-9C4F-A4A0-BF17734625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9775" y="28129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4914E04-1705-374C-8BE3-A427EC67C7B7}"/>
                    </a:ext>
                  </a:extLst>
                </p14:cNvPr>
                <p14:cNvContentPartPr/>
                <p14:nvPr/>
              </p14:nvContentPartPr>
              <p14:xfrm>
                <a:off x="5780655" y="2777345"/>
                <a:ext cx="1316520" cy="9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98502F-C40C-3F47-85EA-94D3B46282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18015" y="2714345"/>
                  <a:ext cx="1442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A6AAB2E-EB38-FD4F-995D-80F83194074F}"/>
                    </a:ext>
                  </a:extLst>
                </p14:cNvPr>
                <p14:cNvContentPartPr/>
                <p14:nvPr/>
              </p14:nvContentPartPr>
              <p14:xfrm>
                <a:off x="7107640" y="2866920"/>
                <a:ext cx="1812240" cy="6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31818F-EC53-0042-BA90-060BB96336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45000" y="2803920"/>
                  <a:ext cx="1937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80E8B7-DD54-3246-BECE-C9568C80B4A6}"/>
                    </a:ext>
                  </a:extLst>
                </p14:cNvPr>
                <p14:cNvContentPartPr/>
                <p14:nvPr/>
              </p14:nvContentPartPr>
              <p14:xfrm>
                <a:off x="8799235" y="2872550"/>
                <a:ext cx="1770840" cy="13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255A9A-DBDE-2548-99EE-62F74F656C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36235" y="2809550"/>
                  <a:ext cx="1896480" cy="259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4" name="Google Shape;480;p20">
            <a:extLst>
              <a:ext uri="{FF2B5EF4-FFF2-40B4-BE49-F238E27FC236}">
                <a16:creationId xmlns:a16="http://schemas.microsoft.com/office/drawing/2014/main" id="{D61305D4-A02B-D34A-89A7-8ED69B96017C}"/>
              </a:ext>
            </a:extLst>
          </p:cNvPr>
          <p:cNvSpPr txBox="1">
            <a:spLocks/>
          </p:cNvSpPr>
          <p:nvPr/>
        </p:nvSpPr>
        <p:spPr>
          <a:xfrm>
            <a:off x="8001522" y="2275159"/>
            <a:ext cx="446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defRPr sz="14000" b="0" i="0" u="none" strike="noStrike" cap="none">
                <a:solidFill>
                  <a:srgbClr val="F1D77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tabLst/>
              <a:defRPr/>
            </a:pPr>
            <a:r>
              <a:rPr kumimoji="0" lang="ar-SA" sz="9600" b="0" i="0" u="none" strike="noStrike" kern="0" cap="none" spc="0" normalizeH="0" baseline="0" noProof="0" dirty="0">
                <a:ln>
                  <a:noFill/>
                </a:ln>
                <a:solidFill>
                  <a:srgbClr val="D3CDFF"/>
                </a:solidFill>
                <a:effectLst/>
                <a:uLnTx/>
                <a:uFillTx/>
                <a:latin typeface="Fjalla One"/>
                <a:sym typeface="Fjalla One"/>
              </a:rPr>
              <a:t>١</a:t>
            </a:r>
            <a:endParaRPr kumimoji="0" lang="es" sz="9600" b="0" i="0" u="none" strike="noStrike" kern="0" cap="none" spc="0" normalizeH="0" baseline="0" noProof="0" dirty="0">
              <a:ln>
                <a:noFill/>
              </a:ln>
              <a:solidFill>
                <a:srgbClr val="D3CDFF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65" name="Google Shape;483;p20">
            <a:extLst>
              <a:ext uri="{FF2B5EF4-FFF2-40B4-BE49-F238E27FC236}">
                <a16:creationId xmlns:a16="http://schemas.microsoft.com/office/drawing/2014/main" id="{BCC9DA97-BB9E-4F47-A8DF-A341C6F93B07}"/>
              </a:ext>
            </a:extLst>
          </p:cNvPr>
          <p:cNvSpPr txBox="1">
            <a:spLocks/>
          </p:cNvSpPr>
          <p:nvPr/>
        </p:nvSpPr>
        <p:spPr>
          <a:xfrm>
            <a:off x="8065022" y="3505106"/>
            <a:ext cx="446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defRPr sz="14000" b="0" i="0" u="none" strike="noStrike" cap="none">
                <a:solidFill>
                  <a:srgbClr val="F1D77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tabLst/>
              <a:defRPr/>
            </a:pPr>
            <a:r>
              <a:rPr kumimoji="0" lang="ar-SA" sz="9600" b="0" i="0" u="none" strike="noStrike" kern="0" cap="none" spc="0" normalizeH="0" baseline="0" noProof="0" dirty="0">
                <a:ln>
                  <a:noFill/>
                </a:ln>
                <a:solidFill>
                  <a:srgbClr val="D3CDFF"/>
                </a:solidFill>
                <a:effectLst/>
                <a:uLnTx/>
                <a:uFillTx/>
                <a:latin typeface="Fjalla One"/>
                <a:sym typeface="Fjalla One"/>
              </a:rPr>
              <a:t>٢</a:t>
            </a:r>
            <a:endParaRPr kumimoji="0" lang="es" sz="9600" b="0" i="0" u="none" strike="noStrike" kern="0" cap="none" spc="0" normalizeH="0" baseline="0" noProof="0" dirty="0">
              <a:ln>
                <a:noFill/>
              </a:ln>
              <a:solidFill>
                <a:srgbClr val="D3CDFF"/>
              </a:solidFill>
              <a:effectLst/>
              <a:uLnTx/>
              <a:uFillTx/>
              <a:latin typeface="Fjalla One"/>
              <a:sym typeface="Fjalla One"/>
            </a:endParaRPr>
          </a:p>
        </p:txBody>
      </p:sp>
      <p:sp>
        <p:nvSpPr>
          <p:cNvPr id="66" name="Google Shape;486;p20">
            <a:extLst>
              <a:ext uri="{FF2B5EF4-FFF2-40B4-BE49-F238E27FC236}">
                <a16:creationId xmlns:a16="http://schemas.microsoft.com/office/drawing/2014/main" id="{A7D7C514-D01D-954F-A446-D0B60E16D806}"/>
              </a:ext>
            </a:extLst>
          </p:cNvPr>
          <p:cNvSpPr txBox="1">
            <a:spLocks/>
          </p:cNvSpPr>
          <p:nvPr/>
        </p:nvSpPr>
        <p:spPr>
          <a:xfrm>
            <a:off x="8088148" y="5788020"/>
            <a:ext cx="446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jalla One"/>
              <a:buNone/>
              <a:defRPr sz="140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jalla One"/>
              <a:buNone/>
              <a:tabLst/>
              <a:defRPr/>
            </a:pPr>
            <a:r>
              <a:rPr lang="ar-SA" sz="9600" kern="0" dirty="0">
                <a:solidFill>
                  <a:srgbClr val="D3CDFF"/>
                </a:solidFill>
              </a:rPr>
              <a:t>٤</a:t>
            </a:r>
            <a:endParaRPr kumimoji="0" lang="es" sz="9600" b="0" i="0" u="none" strike="noStrike" kern="0" cap="none" spc="0" normalizeH="0" baseline="0" noProof="0" dirty="0">
              <a:ln>
                <a:noFill/>
              </a:ln>
              <a:solidFill>
                <a:srgbClr val="D3CDFF"/>
              </a:solidFill>
              <a:effectLst/>
              <a:uLnTx/>
              <a:uFillTx/>
              <a:sym typeface="Fjalla One"/>
            </a:endParaRPr>
          </a:p>
        </p:txBody>
      </p:sp>
      <p:sp>
        <p:nvSpPr>
          <p:cNvPr id="67" name="Google Shape;483;p20">
            <a:extLst>
              <a:ext uri="{FF2B5EF4-FFF2-40B4-BE49-F238E27FC236}">
                <a16:creationId xmlns:a16="http://schemas.microsoft.com/office/drawing/2014/main" id="{B6E4506D-D967-0240-A168-68EE0235596C}"/>
              </a:ext>
            </a:extLst>
          </p:cNvPr>
          <p:cNvSpPr txBox="1">
            <a:spLocks/>
          </p:cNvSpPr>
          <p:nvPr/>
        </p:nvSpPr>
        <p:spPr>
          <a:xfrm>
            <a:off x="8088148" y="4644813"/>
            <a:ext cx="446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defRPr sz="14000" b="0" i="0" u="none" strike="noStrike" cap="none">
                <a:solidFill>
                  <a:srgbClr val="F1D77B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 b="0" i="0" u="none" strike="noStrike" cap="none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jalla One"/>
              <a:buNone/>
              <a:tabLst/>
              <a:defRPr/>
            </a:pPr>
            <a:r>
              <a:rPr lang="ar-SA" sz="9600" kern="0" dirty="0">
                <a:solidFill>
                  <a:srgbClr val="D3CDFF"/>
                </a:solidFill>
              </a:rPr>
              <a:t>٣</a:t>
            </a:r>
            <a:endParaRPr kumimoji="0" lang="es" sz="9600" b="0" i="0" u="none" strike="noStrike" kern="0" cap="none" spc="0" normalizeH="0" baseline="0" noProof="0" dirty="0">
              <a:ln>
                <a:noFill/>
              </a:ln>
              <a:solidFill>
                <a:srgbClr val="D3CDFF"/>
              </a:solidFill>
              <a:effectLst/>
              <a:uLnTx/>
              <a:uFillTx/>
              <a:sym typeface="Fjalla One"/>
            </a:endParaRP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350C66CD-3809-F144-946D-DA7DBD7F185D}"/>
              </a:ext>
            </a:extLst>
          </p:cNvPr>
          <p:cNvSpPr txBox="1">
            <a:spLocks/>
          </p:cNvSpPr>
          <p:nvPr/>
        </p:nvSpPr>
        <p:spPr>
          <a:xfrm>
            <a:off x="8741959" y="555536"/>
            <a:ext cx="2959200" cy="95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06390" rtl="1">
              <a:buClr>
                <a:srgbClr val="434343"/>
              </a:buClr>
            </a:pP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الثالث</a:t>
            </a:r>
            <a:endParaRPr lang="en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3" name="Action Button: Custom 7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E7DF01-06CA-5F41-B25C-D2E3A733FE56}"/>
              </a:ext>
            </a:extLst>
          </p:cNvPr>
          <p:cNvSpPr/>
          <p:nvPr/>
        </p:nvSpPr>
        <p:spPr>
          <a:xfrm>
            <a:off x="0" y="0"/>
            <a:ext cx="4103853" cy="6858000"/>
          </a:xfrm>
          <a:prstGeom prst="actionButtonBlank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B1BF0F-B0F1-6341-B21D-5F9EDBE87020}"/>
              </a:ext>
            </a:extLst>
          </p:cNvPr>
          <p:cNvSpPr txBox="1"/>
          <p:nvPr/>
        </p:nvSpPr>
        <p:spPr>
          <a:xfrm>
            <a:off x="2974018" y="2278801"/>
            <a:ext cx="6637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تمثيل المعادلات المكتوبة بصيغة الميل والمقطع بيانياً</a:t>
            </a:r>
            <a:endParaRPr lang="en-SA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4F79B3-AC87-C047-8154-7C4F2132290A}"/>
              </a:ext>
            </a:extLst>
          </p:cNvPr>
          <p:cNvSpPr txBox="1"/>
          <p:nvPr/>
        </p:nvSpPr>
        <p:spPr>
          <a:xfrm>
            <a:off x="5639566" y="337656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كتابة المعادلات بصيغة الميل والمقطع </a:t>
            </a:r>
            <a:endParaRPr lang="en-SA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B6B4E7E-A109-FF46-8C71-9C52591B64B5}"/>
              </a:ext>
            </a:extLst>
          </p:cNvPr>
          <p:cNvSpPr txBox="1"/>
          <p:nvPr/>
        </p:nvSpPr>
        <p:spPr>
          <a:xfrm>
            <a:off x="5642775" y="46060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كتابة المعادلات بصيغة الميل ونقطة </a:t>
            </a:r>
            <a:endParaRPr lang="en-SA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9807E1-5152-D543-85F8-A56FA1AB1FE2}"/>
              </a:ext>
            </a:extLst>
          </p:cNvPr>
          <p:cNvSpPr txBox="1"/>
          <p:nvPr/>
        </p:nvSpPr>
        <p:spPr>
          <a:xfrm>
            <a:off x="3167048" y="5764867"/>
            <a:ext cx="6434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المستقيمات المتوازية والمستقيمات المتعامدة</a:t>
            </a:r>
          </a:p>
        </p:txBody>
      </p:sp>
    </p:spTree>
    <p:extLst>
      <p:ext uri="{BB962C8B-B14F-4D97-AF65-F5344CB8AC3E}">
        <p14:creationId xmlns:p14="http://schemas.microsoft.com/office/powerpoint/2010/main" val="287342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542411" y="659976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941" y="653525"/>
            <a:ext cx="2959200" cy="956000"/>
          </a:xfrm>
        </p:spPr>
        <p:txBody>
          <a:bodyPr>
            <a:normAutofit/>
          </a:bodyPr>
          <a:lstStyle/>
          <a:p>
            <a:pPr marL="609585" indent="-40639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34343"/>
              </a:buClr>
              <a:buFont typeface="Arial" panose="020B0604020202020204" pitchFamily="34" charset="0"/>
              <a:buNone/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تحقق من فهمك: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Graphic 2" descr="Group brainstorm">
            <a:extLst>
              <a:ext uri="{FF2B5EF4-FFF2-40B4-BE49-F238E27FC236}">
                <a16:creationId xmlns:a16="http://schemas.microsoft.com/office/drawing/2014/main" id="{C69248C1-93EF-6F44-8031-5802B3F3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28" y="640330"/>
            <a:ext cx="765544" cy="76554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09322EB-5C4A-EC40-BF53-98DF2837B15B}"/>
              </a:ext>
            </a:extLst>
          </p:cNvPr>
          <p:cNvGrpSpPr/>
          <p:nvPr/>
        </p:nvGrpSpPr>
        <p:grpSpPr>
          <a:xfrm>
            <a:off x="1316176" y="2041055"/>
            <a:ext cx="1857240" cy="71280"/>
            <a:chOff x="1316176" y="2041055"/>
            <a:chExt cx="18572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14:cNvPr>
                <p14:cNvContentPartPr/>
                <p14:nvPr/>
              </p14:nvContentPartPr>
              <p14:xfrm>
                <a:off x="1316176" y="2052575"/>
                <a:ext cx="1019880" cy="59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681C44-3829-9547-9D0D-374751B42A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3176" y="1989935"/>
                  <a:ext cx="1145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14:cNvPr>
                <p14:cNvContentPartPr/>
                <p14:nvPr/>
              </p14:nvContentPartPr>
              <p14:xfrm>
                <a:off x="2390776" y="2041055"/>
                <a:ext cx="782640" cy="66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608B0-2B86-9C4A-AA1C-9178436C2C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7776" y="1978415"/>
                  <a:ext cx="908280" cy="19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296C24D3-61F2-6040-8F99-B87C2EB5A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368" t="10874" r="14298" b="14859"/>
          <a:stretch/>
        </p:blipFill>
        <p:spPr>
          <a:xfrm rot="9121170">
            <a:off x="49810" y="5678894"/>
            <a:ext cx="1165108" cy="1133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D8A41-D11A-D548-94BA-FE0881C58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7992" y="1442459"/>
            <a:ext cx="9334500" cy="1130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871F05-B853-1846-A46B-51C3B0431227}"/>
                  </a:ext>
                </a:extLst>
              </p14:cNvPr>
              <p14:cNvContentPartPr/>
              <p14:nvPr/>
            </p14:nvContentPartPr>
            <p14:xfrm>
              <a:off x="1348091" y="2407873"/>
              <a:ext cx="248760" cy="228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871F05-B853-1846-A46B-51C3B04312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5451" y="2344873"/>
                <a:ext cx="374400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E5B3B2B-BD27-6840-A1CD-F9C4A7C61B12}"/>
              </a:ext>
            </a:extLst>
          </p:cNvPr>
          <p:cNvGrpSpPr/>
          <p:nvPr/>
        </p:nvGrpSpPr>
        <p:grpSpPr>
          <a:xfrm>
            <a:off x="9467171" y="1467193"/>
            <a:ext cx="498240" cy="24120"/>
            <a:chOff x="9467171" y="1467193"/>
            <a:chExt cx="498240" cy="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7DE341-9169-7D4A-AFBE-810CBF861B6B}"/>
                    </a:ext>
                  </a:extLst>
                </p14:cNvPr>
                <p14:cNvContentPartPr/>
                <p14:nvPr/>
              </p14:nvContentPartPr>
              <p14:xfrm>
                <a:off x="9467171" y="1490953"/>
                <a:ext cx="14904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7DE341-9169-7D4A-AFBE-810CBF861B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04531" y="1427953"/>
                  <a:ext cx="27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62D47A-A12B-5744-9DA1-171B9D9A14E0}"/>
                    </a:ext>
                  </a:extLst>
                </p14:cNvPr>
                <p14:cNvContentPartPr/>
                <p14:nvPr/>
              </p14:nvContentPartPr>
              <p14:xfrm>
                <a:off x="9723851" y="1467193"/>
                <a:ext cx="241560" cy="1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62D47A-A12B-5744-9DA1-171B9D9A14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1211" y="1404193"/>
                  <a:ext cx="3672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6417FDC-EE33-0442-A51F-DBC4F7CCAE79}"/>
                  </a:ext>
                </a:extLst>
              </p14:cNvPr>
              <p14:cNvContentPartPr/>
              <p14:nvPr/>
            </p14:nvContentPartPr>
            <p14:xfrm>
              <a:off x="10052504" y="1451627"/>
              <a:ext cx="86760" cy="3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6417FDC-EE33-0442-A51F-DBC4F7CCAE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89864" y="1388627"/>
                <a:ext cx="21240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54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C848E-4F40-EF4D-848E-6A1EA8E7CFA5}"/>
              </a:ext>
            </a:extLst>
          </p:cNvPr>
          <p:cNvSpPr/>
          <p:nvPr/>
        </p:nvSpPr>
        <p:spPr>
          <a:xfrm>
            <a:off x="5666704" y="0"/>
            <a:ext cx="6289978" cy="6858000"/>
          </a:xfrm>
          <a:prstGeom prst="rect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35" name="Google Shape;448;p19">
            <a:extLst>
              <a:ext uri="{FF2B5EF4-FFF2-40B4-BE49-F238E27FC236}">
                <a16:creationId xmlns:a16="http://schemas.microsoft.com/office/drawing/2014/main" id="{CCDBF225-D939-224C-BBC9-8BC88DC78CBD}"/>
              </a:ext>
            </a:extLst>
          </p:cNvPr>
          <p:cNvGrpSpPr/>
          <p:nvPr/>
        </p:nvGrpSpPr>
        <p:grpSpPr>
          <a:xfrm>
            <a:off x="4438223" y="-166210"/>
            <a:ext cx="2456961" cy="415979"/>
            <a:chOff x="3906325" y="2716500"/>
            <a:chExt cx="3677900" cy="477400"/>
          </a:xfrm>
        </p:grpSpPr>
        <p:sp>
          <p:nvSpPr>
            <p:cNvPr id="36" name="Google Shape;449;p19">
              <a:extLst>
                <a:ext uri="{FF2B5EF4-FFF2-40B4-BE49-F238E27FC236}">
                  <a16:creationId xmlns:a16="http://schemas.microsoft.com/office/drawing/2014/main" id="{1699B12A-D5A4-1E4E-AEAF-238E4B3BC5B4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;p19">
              <a:extLst>
                <a:ext uri="{FF2B5EF4-FFF2-40B4-BE49-F238E27FC236}">
                  <a16:creationId xmlns:a16="http://schemas.microsoft.com/office/drawing/2014/main" id="{CA79A33A-8128-3842-9195-AD8D801DC35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1;p19">
              <a:extLst>
                <a:ext uri="{FF2B5EF4-FFF2-40B4-BE49-F238E27FC236}">
                  <a16:creationId xmlns:a16="http://schemas.microsoft.com/office/drawing/2014/main" id="{87B66869-1BD8-2C44-9841-1E070626D185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2;p19">
              <a:extLst>
                <a:ext uri="{FF2B5EF4-FFF2-40B4-BE49-F238E27FC236}">
                  <a16:creationId xmlns:a16="http://schemas.microsoft.com/office/drawing/2014/main" id="{8ED45915-1262-1D49-A5B9-120D4357B8F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3;p19">
              <a:extLst>
                <a:ext uri="{FF2B5EF4-FFF2-40B4-BE49-F238E27FC236}">
                  <a16:creationId xmlns:a16="http://schemas.microsoft.com/office/drawing/2014/main" id="{8EBF0154-0F1D-3B4A-9831-7047521D294E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;p19">
              <a:extLst>
                <a:ext uri="{FF2B5EF4-FFF2-40B4-BE49-F238E27FC236}">
                  <a16:creationId xmlns:a16="http://schemas.microsoft.com/office/drawing/2014/main" id="{7A6832D4-918B-784F-AC99-66A865EE020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5;p19">
              <a:extLst>
                <a:ext uri="{FF2B5EF4-FFF2-40B4-BE49-F238E27FC236}">
                  <a16:creationId xmlns:a16="http://schemas.microsoft.com/office/drawing/2014/main" id="{A207B6FD-68C2-6B4A-9742-C61E8AA2229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;p19">
              <a:extLst>
                <a:ext uri="{FF2B5EF4-FFF2-40B4-BE49-F238E27FC236}">
                  <a16:creationId xmlns:a16="http://schemas.microsoft.com/office/drawing/2014/main" id="{6F949CFC-D523-4944-9868-9FEDC73B81B2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7;p19">
              <a:extLst>
                <a:ext uri="{FF2B5EF4-FFF2-40B4-BE49-F238E27FC236}">
                  <a16:creationId xmlns:a16="http://schemas.microsoft.com/office/drawing/2014/main" id="{1C220D82-E7BA-3E43-A0E2-9DBFEDBD831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;p19">
              <a:extLst>
                <a:ext uri="{FF2B5EF4-FFF2-40B4-BE49-F238E27FC236}">
                  <a16:creationId xmlns:a16="http://schemas.microsoft.com/office/drawing/2014/main" id="{1112F0F3-9210-E944-9D4F-12A6124613A4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9;p19">
              <a:extLst>
                <a:ext uri="{FF2B5EF4-FFF2-40B4-BE49-F238E27FC236}">
                  <a16:creationId xmlns:a16="http://schemas.microsoft.com/office/drawing/2014/main" id="{D2D01282-B6B5-0A4F-B9E2-D657A211224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0;p19">
              <a:extLst>
                <a:ext uri="{FF2B5EF4-FFF2-40B4-BE49-F238E27FC236}">
                  <a16:creationId xmlns:a16="http://schemas.microsoft.com/office/drawing/2014/main" id="{53117F5C-B694-234C-A339-A235EE084C9A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;p19">
              <a:extLst>
                <a:ext uri="{FF2B5EF4-FFF2-40B4-BE49-F238E27FC236}">
                  <a16:creationId xmlns:a16="http://schemas.microsoft.com/office/drawing/2014/main" id="{402BF973-EB8E-3C43-908A-4D319322CAC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2;p19">
              <a:extLst>
                <a:ext uri="{FF2B5EF4-FFF2-40B4-BE49-F238E27FC236}">
                  <a16:creationId xmlns:a16="http://schemas.microsoft.com/office/drawing/2014/main" id="{2B382B9F-D59F-EC4E-9DB8-932F5640B748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3;p19">
              <a:extLst>
                <a:ext uri="{FF2B5EF4-FFF2-40B4-BE49-F238E27FC236}">
                  <a16:creationId xmlns:a16="http://schemas.microsoft.com/office/drawing/2014/main" id="{FCA29868-2AB6-764C-B0B6-C204724E6B93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;p19">
              <a:extLst>
                <a:ext uri="{FF2B5EF4-FFF2-40B4-BE49-F238E27FC236}">
                  <a16:creationId xmlns:a16="http://schemas.microsoft.com/office/drawing/2014/main" id="{8BA450FA-7799-C045-9F6A-12464F48D20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;p19">
              <a:extLst>
                <a:ext uri="{FF2B5EF4-FFF2-40B4-BE49-F238E27FC236}">
                  <a16:creationId xmlns:a16="http://schemas.microsoft.com/office/drawing/2014/main" id="{D84BB74F-BFFE-A94E-BFC1-7CE4FD7B4B5E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6;p19">
              <a:extLst>
                <a:ext uri="{FF2B5EF4-FFF2-40B4-BE49-F238E27FC236}">
                  <a16:creationId xmlns:a16="http://schemas.microsoft.com/office/drawing/2014/main" id="{8A2166D0-17F0-724B-A3DE-6C7BF53EBA4E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7;p19">
              <a:extLst>
                <a:ext uri="{FF2B5EF4-FFF2-40B4-BE49-F238E27FC236}">
                  <a16:creationId xmlns:a16="http://schemas.microsoft.com/office/drawing/2014/main" id="{DA80DBD7-87E7-3F44-B800-4BACF5E88ADA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;p19">
              <a:extLst>
                <a:ext uri="{FF2B5EF4-FFF2-40B4-BE49-F238E27FC236}">
                  <a16:creationId xmlns:a16="http://schemas.microsoft.com/office/drawing/2014/main" id="{57410C49-56ED-9B4D-BE3D-73B22F13995D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9;p19">
              <a:extLst>
                <a:ext uri="{FF2B5EF4-FFF2-40B4-BE49-F238E27FC236}">
                  <a16:creationId xmlns:a16="http://schemas.microsoft.com/office/drawing/2014/main" id="{6874C039-005C-1F47-B448-AC1DD54CF68B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0;p19">
              <a:extLst>
                <a:ext uri="{FF2B5EF4-FFF2-40B4-BE49-F238E27FC236}">
                  <a16:creationId xmlns:a16="http://schemas.microsoft.com/office/drawing/2014/main" id="{3252130C-BA55-CD4A-9486-C3DDFD4D28E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1;p19">
              <a:extLst>
                <a:ext uri="{FF2B5EF4-FFF2-40B4-BE49-F238E27FC236}">
                  <a16:creationId xmlns:a16="http://schemas.microsoft.com/office/drawing/2014/main" id="{13F69EDF-42B0-F54D-A987-BBCB9FE24F78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;p19">
              <a:extLst>
                <a:ext uri="{FF2B5EF4-FFF2-40B4-BE49-F238E27FC236}">
                  <a16:creationId xmlns:a16="http://schemas.microsoft.com/office/drawing/2014/main" id="{D82992CE-C9F2-F54F-91D1-AA000FB6E6B8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;p19">
              <a:extLst>
                <a:ext uri="{FF2B5EF4-FFF2-40B4-BE49-F238E27FC236}">
                  <a16:creationId xmlns:a16="http://schemas.microsoft.com/office/drawing/2014/main" id="{93437FB6-E852-2048-87B7-B4D696A2FA1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Graphic 60" descr="Desk">
            <a:extLst>
              <a:ext uri="{FF2B5EF4-FFF2-40B4-BE49-F238E27FC236}">
                <a16:creationId xmlns:a16="http://schemas.microsoft.com/office/drawing/2014/main" id="{7B48FB39-1B45-CE46-8A65-78410C21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0193" y="1473108"/>
            <a:ext cx="3911781" cy="391178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048F85C-3D12-8142-A62F-B44334F1D630}"/>
              </a:ext>
            </a:extLst>
          </p:cNvPr>
          <p:cNvSpPr txBox="1"/>
          <p:nvPr/>
        </p:nvSpPr>
        <p:spPr>
          <a:xfrm>
            <a:off x="265557" y="1968569"/>
            <a:ext cx="5409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</a:t>
            </a:r>
          </a:p>
          <a:p>
            <a:pPr marL="0" algn="ctr" defTabSz="914400" rtl="1" eaLnBrk="1" latinLnBrk="0" hangingPunct="1"/>
            <a:r>
              <a:rPr lang="ar-SA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سؤال: ٥-١٠-٢١</a:t>
            </a:r>
          </a:p>
          <a:p>
            <a:pPr marL="0" algn="ctr" defTabSz="914400" rtl="1" eaLnBrk="1" latinLnBrk="0" hangingPunct="1"/>
            <a:r>
              <a:rPr lang="ar-SA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صفحة: ١٠٤-١٠٥ </a:t>
            </a:r>
          </a:p>
        </p:txBody>
      </p:sp>
    </p:spTree>
    <p:extLst>
      <p:ext uri="{BB962C8B-B14F-4D97-AF65-F5344CB8AC3E}">
        <p14:creationId xmlns:p14="http://schemas.microsoft.com/office/powerpoint/2010/main" val="82335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C848E-4F40-EF4D-848E-6A1EA8E7CFA5}"/>
              </a:ext>
            </a:extLst>
          </p:cNvPr>
          <p:cNvSpPr/>
          <p:nvPr/>
        </p:nvSpPr>
        <p:spPr>
          <a:xfrm>
            <a:off x="5666704" y="0"/>
            <a:ext cx="6289978" cy="6858000"/>
          </a:xfrm>
          <a:prstGeom prst="rect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35" name="Google Shape;448;p19">
            <a:extLst>
              <a:ext uri="{FF2B5EF4-FFF2-40B4-BE49-F238E27FC236}">
                <a16:creationId xmlns:a16="http://schemas.microsoft.com/office/drawing/2014/main" id="{CCDBF225-D939-224C-BBC9-8BC88DC78CBD}"/>
              </a:ext>
            </a:extLst>
          </p:cNvPr>
          <p:cNvGrpSpPr/>
          <p:nvPr/>
        </p:nvGrpSpPr>
        <p:grpSpPr>
          <a:xfrm>
            <a:off x="4438223" y="-166210"/>
            <a:ext cx="2456961" cy="415979"/>
            <a:chOff x="3906325" y="2716500"/>
            <a:chExt cx="3677900" cy="477400"/>
          </a:xfrm>
        </p:grpSpPr>
        <p:sp>
          <p:nvSpPr>
            <p:cNvPr id="36" name="Google Shape;449;p19">
              <a:extLst>
                <a:ext uri="{FF2B5EF4-FFF2-40B4-BE49-F238E27FC236}">
                  <a16:creationId xmlns:a16="http://schemas.microsoft.com/office/drawing/2014/main" id="{1699B12A-D5A4-1E4E-AEAF-238E4B3BC5B4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;p19">
              <a:extLst>
                <a:ext uri="{FF2B5EF4-FFF2-40B4-BE49-F238E27FC236}">
                  <a16:creationId xmlns:a16="http://schemas.microsoft.com/office/drawing/2014/main" id="{CA79A33A-8128-3842-9195-AD8D801DC35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1;p19">
              <a:extLst>
                <a:ext uri="{FF2B5EF4-FFF2-40B4-BE49-F238E27FC236}">
                  <a16:creationId xmlns:a16="http://schemas.microsoft.com/office/drawing/2014/main" id="{87B66869-1BD8-2C44-9841-1E070626D185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2;p19">
              <a:extLst>
                <a:ext uri="{FF2B5EF4-FFF2-40B4-BE49-F238E27FC236}">
                  <a16:creationId xmlns:a16="http://schemas.microsoft.com/office/drawing/2014/main" id="{8ED45915-1262-1D49-A5B9-120D4357B8F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3;p19">
              <a:extLst>
                <a:ext uri="{FF2B5EF4-FFF2-40B4-BE49-F238E27FC236}">
                  <a16:creationId xmlns:a16="http://schemas.microsoft.com/office/drawing/2014/main" id="{8EBF0154-0F1D-3B4A-9831-7047521D294E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;p19">
              <a:extLst>
                <a:ext uri="{FF2B5EF4-FFF2-40B4-BE49-F238E27FC236}">
                  <a16:creationId xmlns:a16="http://schemas.microsoft.com/office/drawing/2014/main" id="{7A6832D4-918B-784F-AC99-66A865EE020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5;p19">
              <a:extLst>
                <a:ext uri="{FF2B5EF4-FFF2-40B4-BE49-F238E27FC236}">
                  <a16:creationId xmlns:a16="http://schemas.microsoft.com/office/drawing/2014/main" id="{A207B6FD-68C2-6B4A-9742-C61E8AA2229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;p19">
              <a:extLst>
                <a:ext uri="{FF2B5EF4-FFF2-40B4-BE49-F238E27FC236}">
                  <a16:creationId xmlns:a16="http://schemas.microsoft.com/office/drawing/2014/main" id="{6F949CFC-D523-4944-9868-9FEDC73B81B2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7;p19">
              <a:extLst>
                <a:ext uri="{FF2B5EF4-FFF2-40B4-BE49-F238E27FC236}">
                  <a16:creationId xmlns:a16="http://schemas.microsoft.com/office/drawing/2014/main" id="{1C220D82-E7BA-3E43-A0E2-9DBFEDBD831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;p19">
              <a:extLst>
                <a:ext uri="{FF2B5EF4-FFF2-40B4-BE49-F238E27FC236}">
                  <a16:creationId xmlns:a16="http://schemas.microsoft.com/office/drawing/2014/main" id="{1112F0F3-9210-E944-9D4F-12A6124613A4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9;p19">
              <a:extLst>
                <a:ext uri="{FF2B5EF4-FFF2-40B4-BE49-F238E27FC236}">
                  <a16:creationId xmlns:a16="http://schemas.microsoft.com/office/drawing/2014/main" id="{D2D01282-B6B5-0A4F-B9E2-D657A211224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0;p19">
              <a:extLst>
                <a:ext uri="{FF2B5EF4-FFF2-40B4-BE49-F238E27FC236}">
                  <a16:creationId xmlns:a16="http://schemas.microsoft.com/office/drawing/2014/main" id="{53117F5C-B694-234C-A339-A235EE084C9A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;p19">
              <a:extLst>
                <a:ext uri="{FF2B5EF4-FFF2-40B4-BE49-F238E27FC236}">
                  <a16:creationId xmlns:a16="http://schemas.microsoft.com/office/drawing/2014/main" id="{402BF973-EB8E-3C43-908A-4D319322CAC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2;p19">
              <a:extLst>
                <a:ext uri="{FF2B5EF4-FFF2-40B4-BE49-F238E27FC236}">
                  <a16:creationId xmlns:a16="http://schemas.microsoft.com/office/drawing/2014/main" id="{2B382B9F-D59F-EC4E-9DB8-932F5640B748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3;p19">
              <a:extLst>
                <a:ext uri="{FF2B5EF4-FFF2-40B4-BE49-F238E27FC236}">
                  <a16:creationId xmlns:a16="http://schemas.microsoft.com/office/drawing/2014/main" id="{FCA29868-2AB6-764C-B0B6-C204724E6B93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;p19">
              <a:extLst>
                <a:ext uri="{FF2B5EF4-FFF2-40B4-BE49-F238E27FC236}">
                  <a16:creationId xmlns:a16="http://schemas.microsoft.com/office/drawing/2014/main" id="{8BA450FA-7799-C045-9F6A-12464F48D20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;p19">
              <a:extLst>
                <a:ext uri="{FF2B5EF4-FFF2-40B4-BE49-F238E27FC236}">
                  <a16:creationId xmlns:a16="http://schemas.microsoft.com/office/drawing/2014/main" id="{D84BB74F-BFFE-A94E-BFC1-7CE4FD7B4B5E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6;p19">
              <a:extLst>
                <a:ext uri="{FF2B5EF4-FFF2-40B4-BE49-F238E27FC236}">
                  <a16:creationId xmlns:a16="http://schemas.microsoft.com/office/drawing/2014/main" id="{8A2166D0-17F0-724B-A3DE-6C7BF53EBA4E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7;p19">
              <a:extLst>
                <a:ext uri="{FF2B5EF4-FFF2-40B4-BE49-F238E27FC236}">
                  <a16:creationId xmlns:a16="http://schemas.microsoft.com/office/drawing/2014/main" id="{DA80DBD7-87E7-3F44-B800-4BACF5E88ADA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;p19">
              <a:extLst>
                <a:ext uri="{FF2B5EF4-FFF2-40B4-BE49-F238E27FC236}">
                  <a16:creationId xmlns:a16="http://schemas.microsoft.com/office/drawing/2014/main" id="{57410C49-56ED-9B4D-BE3D-73B22F13995D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9;p19">
              <a:extLst>
                <a:ext uri="{FF2B5EF4-FFF2-40B4-BE49-F238E27FC236}">
                  <a16:creationId xmlns:a16="http://schemas.microsoft.com/office/drawing/2014/main" id="{6874C039-005C-1F47-B448-AC1DD54CF68B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0;p19">
              <a:extLst>
                <a:ext uri="{FF2B5EF4-FFF2-40B4-BE49-F238E27FC236}">
                  <a16:creationId xmlns:a16="http://schemas.microsoft.com/office/drawing/2014/main" id="{3252130C-BA55-CD4A-9486-C3DDFD4D28E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1;p19">
              <a:extLst>
                <a:ext uri="{FF2B5EF4-FFF2-40B4-BE49-F238E27FC236}">
                  <a16:creationId xmlns:a16="http://schemas.microsoft.com/office/drawing/2014/main" id="{13F69EDF-42B0-F54D-A987-BBCB9FE24F78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;p19">
              <a:extLst>
                <a:ext uri="{FF2B5EF4-FFF2-40B4-BE49-F238E27FC236}">
                  <a16:creationId xmlns:a16="http://schemas.microsoft.com/office/drawing/2014/main" id="{D82992CE-C9F2-F54F-91D1-AA000FB6E6B8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;p19">
              <a:extLst>
                <a:ext uri="{FF2B5EF4-FFF2-40B4-BE49-F238E27FC236}">
                  <a16:creationId xmlns:a16="http://schemas.microsoft.com/office/drawing/2014/main" id="{93437FB6-E852-2048-87B7-B4D696A2FA1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Graphic 60" descr="Questions">
            <a:extLst>
              <a:ext uri="{FF2B5EF4-FFF2-40B4-BE49-F238E27FC236}">
                <a16:creationId xmlns:a16="http://schemas.microsoft.com/office/drawing/2014/main" id="{7B48FB39-1B45-CE46-8A65-78410C21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40193" y="1473108"/>
            <a:ext cx="3911781" cy="391178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048F85C-3D12-8142-A62F-B44334F1D630}"/>
              </a:ext>
            </a:extLst>
          </p:cNvPr>
          <p:cNvSpPr txBox="1"/>
          <p:nvPr/>
        </p:nvSpPr>
        <p:spPr>
          <a:xfrm>
            <a:off x="215157" y="1905505"/>
            <a:ext cx="5409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9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لديك أي سؤال في درسنا اليوم؟</a:t>
            </a:r>
            <a:endParaRPr lang="en-SA" sz="9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283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C848E-4F40-EF4D-848E-6A1EA8E7CFA5}"/>
              </a:ext>
            </a:extLst>
          </p:cNvPr>
          <p:cNvSpPr/>
          <p:nvPr/>
        </p:nvSpPr>
        <p:spPr>
          <a:xfrm>
            <a:off x="5666704" y="0"/>
            <a:ext cx="6289978" cy="6858000"/>
          </a:xfrm>
          <a:prstGeom prst="rect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35" name="Google Shape;448;p19">
            <a:extLst>
              <a:ext uri="{FF2B5EF4-FFF2-40B4-BE49-F238E27FC236}">
                <a16:creationId xmlns:a16="http://schemas.microsoft.com/office/drawing/2014/main" id="{CCDBF225-D939-224C-BBC9-8BC88DC78CBD}"/>
              </a:ext>
            </a:extLst>
          </p:cNvPr>
          <p:cNvGrpSpPr/>
          <p:nvPr/>
        </p:nvGrpSpPr>
        <p:grpSpPr>
          <a:xfrm>
            <a:off x="4438223" y="-166210"/>
            <a:ext cx="2456961" cy="415979"/>
            <a:chOff x="3906325" y="2716500"/>
            <a:chExt cx="3677900" cy="477400"/>
          </a:xfrm>
        </p:grpSpPr>
        <p:sp>
          <p:nvSpPr>
            <p:cNvPr id="36" name="Google Shape;449;p19">
              <a:extLst>
                <a:ext uri="{FF2B5EF4-FFF2-40B4-BE49-F238E27FC236}">
                  <a16:creationId xmlns:a16="http://schemas.microsoft.com/office/drawing/2014/main" id="{1699B12A-D5A4-1E4E-AEAF-238E4B3BC5B4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;p19">
              <a:extLst>
                <a:ext uri="{FF2B5EF4-FFF2-40B4-BE49-F238E27FC236}">
                  <a16:creationId xmlns:a16="http://schemas.microsoft.com/office/drawing/2014/main" id="{CA79A33A-8128-3842-9195-AD8D801DC35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1;p19">
              <a:extLst>
                <a:ext uri="{FF2B5EF4-FFF2-40B4-BE49-F238E27FC236}">
                  <a16:creationId xmlns:a16="http://schemas.microsoft.com/office/drawing/2014/main" id="{87B66869-1BD8-2C44-9841-1E070626D185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2;p19">
              <a:extLst>
                <a:ext uri="{FF2B5EF4-FFF2-40B4-BE49-F238E27FC236}">
                  <a16:creationId xmlns:a16="http://schemas.microsoft.com/office/drawing/2014/main" id="{8ED45915-1262-1D49-A5B9-120D4357B8F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3;p19">
              <a:extLst>
                <a:ext uri="{FF2B5EF4-FFF2-40B4-BE49-F238E27FC236}">
                  <a16:creationId xmlns:a16="http://schemas.microsoft.com/office/drawing/2014/main" id="{8EBF0154-0F1D-3B4A-9831-7047521D294E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;p19">
              <a:extLst>
                <a:ext uri="{FF2B5EF4-FFF2-40B4-BE49-F238E27FC236}">
                  <a16:creationId xmlns:a16="http://schemas.microsoft.com/office/drawing/2014/main" id="{7A6832D4-918B-784F-AC99-66A865EE020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5;p19">
              <a:extLst>
                <a:ext uri="{FF2B5EF4-FFF2-40B4-BE49-F238E27FC236}">
                  <a16:creationId xmlns:a16="http://schemas.microsoft.com/office/drawing/2014/main" id="{A207B6FD-68C2-6B4A-9742-C61E8AA2229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;p19">
              <a:extLst>
                <a:ext uri="{FF2B5EF4-FFF2-40B4-BE49-F238E27FC236}">
                  <a16:creationId xmlns:a16="http://schemas.microsoft.com/office/drawing/2014/main" id="{6F949CFC-D523-4944-9868-9FEDC73B81B2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7;p19">
              <a:extLst>
                <a:ext uri="{FF2B5EF4-FFF2-40B4-BE49-F238E27FC236}">
                  <a16:creationId xmlns:a16="http://schemas.microsoft.com/office/drawing/2014/main" id="{1C220D82-E7BA-3E43-A0E2-9DBFEDBD831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;p19">
              <a:extLst>
                <a:ext uri="{FF2B5EF4-FFF2-40B4-BE49-F238E27FC236}">
                  <a16:creationId xmlns:a16="http://schemas.microsoft.com/office/drawing/2014/main" id="{1112F0F3-9210-E944-9D4F-12A6124613A4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9;p19">
              <a:extLst>
                <a:ext uri="{FF2B5EF4-FFF2-40B4-BE49-F238E27FC236}">
                  <a16:creationId xmlns:a16="http://schemas.microsoft.com/office/drawing/2014/main" id="{D2D01282-B6B5-0A4F-B9E2-D657A211224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0;p19">
              <a:extLst>
                <a:ext uri="{FF2B5EF4-FFF2-40B4-BE49-F238E27FC236}">
                  <a16:creationId xmlns:a16="http://schemas.microsoft.com/office/drawing/2014/main" id="{53117F5C-B694-234C-A339-A235EE084C9A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;p19">
              <a:extLst>
                <a:ext uri="{FF2B5EF4-FFF2-40B4-BE49-F238E27FC236}">
                  <a16:creationId xmlns:a16="http://schemas.microsoft.com/office/drawing/2014/main" id="{402BF973-EB8E-3C43-908A-4D319322CAC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2;p19">
              <a:extLst>
                <a:ext uri="{FF2B5EF4-FFF2-40B4-BE49-F238E27FC236}">
                  <a16:creationId xmlns:a16="http://schemas.microsoft.com/office/drawing/2014/main" id="{2B382B9F-D59F-EC4E-9DB8-932F5640B748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3;p19">
              <a:extLst>
                <a:ext uri="{FF2B5EF4-FFF2-40B4-BE49-F238E27FC236}">
                  <a16:creationId xmlns:a16="http://schemas.microsoft.com/office/drawing/2014/main" id="{FCA29868-2AB6-764C-B0B6-C204724E6B93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;p19">
              <a:extLst>
                <a:ext uri="{FF2B5EF4-FFF2-40B4-BE49-F238E27FC236}">
                  <a16:creationId xmlns:a16="http://schemas.microsoft.com/office/drawing/2014/main" id="{8BA450FA-7799-C045-9F6A-12464F48D20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;p19">
              <a:extLst>
                <a:ext uri="{FF2B5EF4-FFF2-40B4-BE49-F238E27FC236}">
                  <a16:creationId xmlns:a16="http://schemas.microsoft.com/office/drawing/2014/main" id="{D84BB74F-BFFE-A94E-BFC1-7CE4FD7B4B5E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6;p19">
              <a:extLst>
                <a:ext uri="{FF2B5EF4-FFF2-40B4-BE49-F238E27FC236}">
                  <a16:creationId xmlns:a16="http://schemas.microsoft.com/office/drawing/2014/main" id="{8A2166D0-17F0-724B-A3DE-6C7BF53EBA4E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7;p19">
              <a:extLst>
                <a:ext uri="{FF2B5EF4-FFF2-40B4-BE49-F238E27FC236}">
                  <a16:creationId xmlns:a16="http://schemas.microsoft.com/office/drawing/2014/main" id="{DA80DBD7-87E7-3F44-B800-4BACF5E88ADA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;p19">
              <a:extLst>
                <a:ext uri="{FF2B5EF4-FFF2-40B4-BE49-F238E27FC236}">
                  <a16:creationId xmlns:a16="http://schemas.microsoft.com/office/drawing/2014/main" id="{57410C49-56ED-9B4D-BE3D-73B22F13995D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9;p19">
              <a:extLst>
                <a:ext uri="{FF2B5EF4-FFF2-40B4-BE49-F238E27FC236}">
                  <a16:creationId xmlns:a16="http://schemas.microsoft.com/office/drawing/2014/main" id="{6874C039-005C-1F47-B448-AC1DD54CF68B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0;p19">
              <a:extLst>
                <a:ext uri="{FF2B5EF4-FFF2-40B4-BE49-F238E27FC236}">
                  <a16:creationId xmlns:a16="http://schemas.microsoft.com/office/drawing/2014/main" id="{3252130C-BA55-CD4A-9486-C3DDFD4D28E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1;p19">
              <a:extLst>
                <a:ext uri="{FF2B5EF4-FFF2-40B4-BE49-F238E27FC236}">
                  <a16:creationId xmlns:a16="http://schemas.microsoft.com/office/drawing/2014/main" id="{13F69EDF-42B0-F54D-A987-BBCB9FE24F78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;p19">
              <a:extLst>
                <a:ext uri="{FF2B5EF4-FFF2-40B4-BE49-F238E27FC236}">
                  <a16:creationId xmlns:a16="http://schemas.microsoft.com/office/drawing/2014/main" id="{D82992CE-C9F2-F54F-91D1-AA000FB6E6B8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;p19">
              <a:extLst>
                <a:ext uri="{FF2B5EF4-FFF2-40B4-BE49-F238E27FC236}">
                  <a16:creationId xmlns:a16="http://schemas.microsoft.com/office/drawing/2014/main" id="{93437FB6-E852-2048-87B7-B4D696A2FA1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Graphic 60" descr="Thought">
            <a:extLst>
              <a:ext uri="{FF2B5EF4-FFF2-40B4-BE49-F238E27FC236}">
                <a16:creationId xmlns:a16="http://schemas.microsoft.com/office/drawing/2014/main" id="{7B48FB39-1B45-CE46-8A65-78410C21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062" y="1258667"/>
            <a:ext cx="4340665" cy="434066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048F85C-3D12-8142-A62F-B44334F1D630}"/>
              </a:ext>
            </a:extLst>
          </p:cNvPr>
          <p:cNvSpPr txBox="1"/>
          <p:nvPr/>
        </p:nvSpPr>
        <p:spPr>
          <a:xfrm>
            <a:off x="257577" y="1259668"/>
            <a:ext cx="5409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9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تستطيعين تلخيص درسنا اليوم؟</a:t>
            </a:r>
            <a:endParaRPr lang="en-SA" sz="9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4172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C848E-4F40-EF4D-848E-6A1EA8E7CFA5}"/>
              </a:ext>
            </a:extLst>
          </p:cNvPr>
          <p:cNvSpPr/>
          <p:nvPr/>
        </p:nvSpPr>
        <p:spPr>
          <a:xfrm>
            <a:off x="5922197" y="0"/>
            <a:ext cx="6289978" cy="6858000"/>
          </a:xfrm>
          <a:prstGeom prst="rect">
            <a:avLst/>
          </a:prstGeom>
          <a:solidFill>
            <a:srgbClr val="D3CDFF"/>
          </a:solidFill>
          <a:ln>
            <a:solidFill>
              <a:srgbClr val="D3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35" name="Google Shape;448;p19">
            <a:extLst>
              <a:ext uri="{FF2B5EF4-FFF2-40B4-BE49-F238E27FC236}">
                <a16:creationId xmlns:a16="http://schemas.microsoft.com/office/drawing/2014/main" id="{CCDBF225-D939-224C-BBC9-8BC88DC78CBD}"/>
              </a:ext>
            </a:extLst>
          </p:cNvPr>
          <p:cNvGrpSpPr/>
          <p:nvPr/>
        </p:nvGrpSpPr>
        <p:grpSpPr>
          <a:xfrm>
            <a:off x="4438223" y="-166210"/>
            <a:ext cx="2456961" cy="415979"/>
            <a:chOff x="3906325" y="2716500"/>
            <a:chExt cx="3677900" cy="477400"/>
          </a:xfrm>
        </p:grpSpPr>
        <p:sp>
          <p:nvSpPr>
            <p:cNvPr id="36" name="Google Shape;449;p19">
              <a:extLst>
                <a:ext uri="{FF2B5EF4-FFF2-40B4-BE49-F238E27FC236}">
                  <a16:creationId xmlns:a16="http://schemas.microsoft.com/office/drawing/2014/main" id="{1699B12A-D5A4-1E4E-AEAF-238E4B3BC5B4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;p19">
              <a:extLst>
                <a:ext uri="{FF2B5EF4-FFF2-40B4-BE49-F238E27FC236}">
                  <a16:creationId xmlns:a16="http://schemas.microsoft.com/office/drawing/2014/main" id="{CA79A33A-8128-3842-9195-AD8D801DC35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1;p19">
              <a:extLst>
                <a:ext uri="{FF2B5EF4-FFF2-40B4-BE49-F238E27FC236}">
                  <a16:creationId xmlns:a16="http://schemas.microsoft.com/office/drawing/2014/main" id="{87B66869-1BD8-2C44-9841-1E070626D185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2;p19">
              <a:extLst>
                <a:ext uri="{FF2B5EF4-FFF2-40B4-BE49-F238E27FC236}">
                  <a16:creationId xmlns:a16="http://schemas.microsoft.com/office/drawing/2014/main" id="{8ED45915-1262-1D49-A5B9-120D4357B8F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3;p19">
              <a:extLst>
                <a:ext uri="{FF2B5EF4-FFF2-40B4-BE49-F238E27FC236}">
                  <a16:creationId xmlns:a16="http://schemas.microsoft.com/office/drawing/2014/main" id="{8EBF0154-0F1D-3B4A-9831-7047521D294E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;p19">
              <a:extLst>
                <a:ext uri="{FF2B5EF4-FFF2-40B4-BE49-F238E27FC236}">
                  <a16:creationId xmlns:a16="http://schemas.microsoft.com/office/drawing/2014/main" id="{7A6832D4-918B-784F-AC99-66A865EE020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5;p19">
              <a:extLst>
                <a:ext uri="{FF2B5EF4-FFF2-40B4-BE49-F238E27FC236}">
                  <a16:creationId xmlns:a16="http://schemas.microsoft.com/office/drawing/2014/main" id="{A207B6FD-68C2-6B4A-9742-C61E8AA2229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;p19">
              <a:extLst>
                <a:ext uri="{FF2B5EF4-FFF2-40B4-BE49-F238E27FC236}">
                  <a16:creationId xmlns:a16="http://schemas.microsoft.com/office/drawing/2014/main" id="{6F949CFC-D523-4944-9868-9FEDC73B81B2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7;p19">
              <a:extLst>
                <a:ext uri="{FF2B5EF4-FFF2-40B4-BE49-F238E27FC236}">
                  <a16:creationId xmlns:a16="http://schemas.microsoft.com/office/drawing/2014/main" id="{1C220D82-E7BA-3E43-A0E2-9DBFEDBD831F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;p19">
              <a:extLst>
                <a:ext uri="{FF2B5EF4-FFF2-40B4-BE49-F238E27FC236}">
                  <a16:creationId xmlns:a16="http://schemas.microsoft.com/office/drawing/2014/main" id="{1112F0F3-9210-E944-9D4F-12A6124613A4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9;p19">
              <a:extLst>
                <a:ext uri="{FF2B5EF4-FFF2-40B4-BE49-F238E27FC236}">
                  <a16:creationId xmlns:a16="http://schemas.microsoft.com/office/drawing/2014/main" id="{D2D01282-B6B5-0A4F-B9E2-D657A211224A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0;p19">
              <a:extLst>
                <a:ext uri="{FF2B5EF4-FFF2-40B4-BE49-F238E27FC236}">
                  <a16:creationId xmlns:a16="http://schemas.microsoft.com/office/drawing/2014/main" id="{53117F5C-B694-234C-A339-A235EE084C9A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;p19">
              <a:extLst>
                <a:ext uri="{FF2B5EF4-FFF2-40B4-BE49-F238E27FC236}">
                  <a16:creationId xmlns:a16="http://schemas.microsoft.com/office/drawing/2014/main" id="{402BF973-EB8E-3C43-908A-4D319322CAC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2;p19">
              <a:extLst>
                <a:ext uri="{FF2B5EF4-FFF2-40B4-BE49-F238E27FC236}">
                  <a16:creationId xmlns:a16="http://schemas.microsoft.com/office/drawing/2014/main" id="{2B382B9F-D59F-EC4E-9DB8-932F5640B748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3;p19">
              <a:extLst>
                <a:ext uri="{FF2B5EF4-FFF2-40B4-BE49-F238E27FC236}">
                  <a16:creationId xmlns:a16="http://schemas.microsoft.com/office/drawing/2014/main" id="{FCA29868-2AB6-764C-B0B6-C204724E6B93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4;p19">
              <a:extLst>
                <a:ext uri="{FF2B5EF4-FFF2-40B4-BE49-F238E27FC236}">
                  <a16:creationId xmlns:a16="http://schemas.microsoft.com/office/drawing/2014/main" id="{8BA450FA-7799-C045-9F6A-12464F48D20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5;p19">
              <a:extLst>
                <a:ext uri="{FF2B5EF4-FFF2-40B4-BE49-F238E27FC236}">
                  <a16:creationId xmlns:a16="http://schemas.microsoft.com/office/drawing/2014/main" id="{D84BB74F-BFFE-A94E-BFC1-7CE4FD7B4B5E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6;p19">
              <a:extLst>
                <a:ext uri="{FF2B5EF4-FFF2-40B4-BE49-F238E27FC236}">
                  <a16:creationId xmlns:a16="http://schemas.microsoft.com/office/drawing/2014/main" id="{8A2166D0-17F0-724B-A3DE-6C7BF53EBA4E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7;p19">
              <a:extLst>
                <a:ext uri="{FF2B5EF4-FFF2-40B4-BE49-F238E27FC236}">
                  <a16:creationId xmlns:a16="http://schemas.microsoft.com/office/drawing/2014/main" id="{DA80DBD7-87E7-3F44-B800-4BACF5E88ADA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;p19">
              <a:extLst>
                <a:ext uri="{FF2B5EF4-FFF2-40B4-BE49-F238E27FC236}">
                  <a16:creationId xmlns:a16="http://schemas.microsoft.com/office/drawing/2014/main" id="{57410C49-56ED-9B4D-BE3D-73B22F13995D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9;p19">
              <a:extLst>
                <a:ext uri="{FF2B5EF4-FFF2-40B4-BE49-F238E27FC236}">
                  <a16:creationId xmlns:a16="http://schemas.microsoft.com/office/drawing/2014/main" id="{6874C039-005C-1F47-B448-AC1DD54CF68B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0;p19">
              <a:extLst>
                <a:ext uri="{FF2B5EF4-FFF2-40B4-BE49-F238E27FC236}">
                  <a16:creationId xmlns:a16="http://schemas.microsoft.com/office/drawing/2014/main" id="{3252130C-BA55-CD4A-9486-C3DDFD4D28E4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1;p19">
              <a:extLst>
                <a:ext uri="{FF2B5EF4-FFF2-40B4-BE49-F238E27FC236}">
                  <a16:creationId xmlns:a16="http://schemas.microsoft.com/office/drawing/2014/main" id="{13F69EDF-42B0-F54D-A987-BBCB9FE24F78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;p19">
              <a:extLst>
                <a:ext uri="{FF2B5EF4-FFF2-40B4-BE49-F238E27FC236}">
                  <a16:creationId xmlns:a16="http://schemas.microsoft.com/office/drawing/2014/main" id="{D82992CE-C9F2-F54F-91D1-AA000FB6E6B8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3;p19">
              <a:extLst>
                <a:ext uri="{FF2B5EF4-FFF2-40B4-BE49-F238E27FC236}">
                  <a16:creationId xmlns:a16="http://schemas.microsoft.com/office/drawing/2014/main" id="{93437FB6-E852-2048-87B7-B4D696A2FA13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048F85C-3D12-8142-A62F-B44334F1D630}"/>
              </a:ext>
            </a:extLst>
          </p:cNvPr>
          <p:cNvSpPr txBox="1"/>
          <p:nvPr/>
        </p:nvSpPr>
        <p:spPr>
          <a:xfrm>
            <a:off x="6129018" y="4741391"/>
            <a:ext cx="5409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 لاستماعكم..</a:t>
            </a:r>
            <a:endParaRPr lang="en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Graphic 3" descr="Ear">
            <a:extLst>
              <a:ext uri="{FF2B5EF4-FFF2-40B4-BE49-F238E27FC236}">
                <a16:creationId xmlns:a16="http://schemas.microsoft.com/office/drawing/2014/main" id="{4AA9605D-D727-3341-B446-44961996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856" y="1071436"/>
            <a:ext cx="3417868" cy="34178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A6A709D-FE8D-0B4F-8FFA-4913AF613438}"/>
              </a:ext>
            </a:extLst>
          </p:cNvPr>
          <p:cNvSpPr txBox="1"/>
          <p:nvPr/>
        </p:nvSpPr>
        <p:spPr>
          <a:xfrm>
            <a:off x="-1147858" y="5726276"/>
            <a:ext cx="540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5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ريم القحطاني</a:t>
            </a:r>
            <a:endParaRPr lang="en-SA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16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E3E31F-8941-0942-B585-F9BD2AA59606}"/>
              </a:ext>
            </a:extLst>
          </p:cNvPr>
          <p:cNvSpPr/>
          <p:nvPr/>
        </p:nvSpPr>
        <p:spPr>
          <a:xfrm>
            <a:off x="804992" y="2152185"/>
            <a:ext cx="9364980" cy="3414961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3" name="Google Shape;448;p19">
            <a:extLst>
              <a:ext uri="{FF2B5EF4-FFF2-40B4-BE49-F238E27FC236}">
                <a16:creationId xmlns:a16="http://schemas.microsoft.com/office/drawing/2014/main" id="{607E2146-A58C-B146-A601-09F5B2BB1C9E}"/>
              </a:ext>
            </a:extLst>
          </p:cNvPr>
          <p:cNvGrpSpPr/>
          <p:nvPr/>
        </p:nvGrpSpPr>
        <p:grpSpPr>
          <a:xfrm rot="10800000">
            <a:off x="6692552" y="5288541"/>
            <a:ext cx="2456961" cy="634101"/>
            <a:chOff x="3906325" y="2716500"/>
            <a:chExt cx="3677900" cy="477400"/>
          </a:xfrm>
        </p:grpSpPr>
        <p:sp>
          <p:nvSpPr>
            <p:cNvPr id="4" name="Google Shape;449;p19">
              <a:extLst>
                <a:ext uri="{FF2B5EF4-FFF2-40B4-BE49-F238E27FC236}">
                  <a16:creationId xmlns:a16="http://schemas.microsoft.com/office/drawing/2014/main" id="{E06BEEEC-18C8-5948-B1F5-4828CA1DF8B1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50;p19">
              <a:extLst>
                <a:ext uri="{FF2B5EF4-FFF2-40B4-BE49-F238E27FC236}">
                  <a16:creationId xmlns:a16="http://schemas.microsoft.com/office/drawing/2014/main" id="{26CF25C3-0C63-5E48-B35C-D2335404E6FD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1;p19">
              <a:extLst>
                <a:ext uri="{FF2B5EF4-FFF2-40B4-BE49-F238E27FC236}">
                  <a16:creationId xmlns:a16="http://schemas.microsoft.com/office/drawing/2014/main" id="{22D990F3-8CC8-114B-AC44-D2A95D6155C6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52;p19">
              <a:extLst>
                <a:ext uri="{FF2B5EF4-FFF2-40B4-BE49-F238E27FC236}">
                  <a16:creationId xmlns:a16="http://schemas.microsoft.com/office/drawing/2014/main" id="{1E5AA88E-C1D3-384D-BE23-3009BD9A82BF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3;p19">
              <a:extLst>
                <a:ext uri="{FF2B5EF4-FFF2-40B4-BE49-F238E27FC236}">
                  <a16:creationId xmlns:a16="http://schemas.microsoft.com/office/drawing/2014/main" id="{C0CDFDE8-74A7-D74C-853B-21EA365A84D8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4;p19">
              <a:extLst>
                <a:ext uri="{FF2B5EF4-FFF2-40B4-BE49-F238E27FC236}">
                  <a16:creationId xmlns:a16="http://schemas.microsoft.com/office/drawing/2014/main" id="{60BB8C0F-70D9-DA47-A7F0-351EDD82B93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5;p19">
              <a:extLst>
                <a:ext uri="{FF2B5EF4-FFF2-40B4-BE49-F238E27FC236}">
                  <a16:creationId xmlns:a16="http://schemas.microsoft.com/office/drawing/2014/main" id="{31F1A616-48E7-B840-8DDD-F7B9BC03C11F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6;p19">
              <a:extLst>
                <a:ext uri="{FF2B5EF4-FFF2-40B4-BE49-F238E27FC236}">
                  <a16:creationId xmlns:a16="http://schemas.microsoft.com/office/drawing/2014/main" id="{126F5A80-CB63-4743-8E7D-283696940B6E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7;p19">
              <a:extLst>
                <a:ext uri="{FF2B5EF4-FFF2-40B4-BE49-F238E27FC236}">
                  <a16:creationId xmlns:a16="http://schemas.microsoft.com/office/drawing/2014/main" id="{15225D56-6326-A347-AAEB-C401A9ADBE36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8;p19">
              <a:extLst>
                <a:ext uri="{FF2B5EF4-FFF2-40B4-BE49-F238E27FC236}">
                  <a16:creationId xmlns:a16="http://schemas.microsoft.com/office/drawing/2014/main" id="{5E2883CD-111A-1848-B44D-2706BF6FA1AE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9;p19">
              <a:extLst>
                <a:ext uri="{FF2B5EF4-FFF2-40B4-BE49-F238E27FC236}">
                  <a16:creationId xmlns:a16="http://schemas.microsoft.com/office/drawing/2014/main" id="{57ABEA56-A868-A046-98A1-98BD841F10B0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0;p19">
              <a:extLst>
                <a:ext uri="{FF2B5EF4-FFF2-40B4-BE49-F238E27FC236}">
                  <a16:creationId xmlns:a16="http://schemas.microsoft.com/office/drawing/2014/main" id="{78B4074B-414C-3B49-827D-0A37372900ED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1;p19">
              <a:extLst>
                <a:ext uri="{FF2B5EF4-FFF2-40B4-BE49-F238E27FC236}">
                  <a16:creationId xmlns:a16="http://schemas.microsoft.com/office/drawing/2014/main" id="{A0784E66-976C-E149-9BFA-C7B3D5ACAB68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2;p19">
              <a:extLst>
                <a:ext uri="{FF2B5EF4-FFF2-40B4-BE49-F238E27FC236}">
                  <a16:creationId xmlns:a16="http://schemas.microsoft.com/office/drawing/2014/main" id="{149B448D-0B5E-9E4E-B707-B73E9AC55D60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3;p19">
              <a:extLst>
                <a:ext uri="{FF2B5EF4-FFF2-40B4-BE49-F238E27FC236}">
                  <a16:creationId xmlns:a16="http://schemas.microsoft.com/office/drawing/2014/main" id="{4E1C7F4C-EDFD-7040-870B-158B78149C84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4;p19">
              <a:extLst>
                <a:ext uri="{FF2B5EF4-FFF2-40B4-BE49-F238E27FC236}">
                  <a16:creationId xmlns:a16="http://schemas.microsoft.com/office/drawing/2014/main" id="{C27C5C3A-209A-E24C-B550-C8A8AD86D886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5;p19">
              <a:extLst>
                <a:ext uri="{FF2B5EF4-FFF2-40B4-BE49-F238E27FC236}">
                  <a16:creationId xmlns:a16="http://schemas.microsoft.com/office/drawing/2014/main" id="{F492F169-BA22-D04A-92DB-8E7FFD3FBF04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6;p19">
              <a:extLst>
                <a:ext uri="{FF2B5EF4-FFF2-40B4-BE49-F238E27FC236}">
                  <a16:creationId xmlns:a16="http://schemas.microsoft.com/office/drawing/2014/main" id="{26E17E50-FB94-1446-B473-CF4AC695DA92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7;p19">
              <a:extLst>
                <a:ext uri="{FF2B5EF4-FFF2-40B4-BE49-F238E27FC236}">
                  <a16:creationId xmlns:a16="http://schemas.microsoft.com/office/drawing/2014/main" id="{157832E5-0C2A-044B-9A80-6945067C9955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8;p19">
              <a:extLst>
                <a:ext uri="{FF2B5EF4-FFF2-40B4-BE49-F238E27FC236}">
                  <a16:creationId xmlns:a16="http://schemas.microsoft.com/office/drawing/2014/main" id="{73BED2A6-AE45-B04F-A71D-67918183DCC8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9;p19">
              <a:extLst>
                <a:ext uri="{FF2B5EF4-FFF2-40B4-BE49-F238E27FC236}">
                  <a16:creationId xmlns:a16="http://schemas.microsoft.com/office/drawing/2014/main" id="{7DF1A444-E641-1743-9481-7164878DE16C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0;p19">
              <a:extLst>
                <a:ext uri="{FF2B5EF4-FFF2-40B4-BE49-F238E27FC236}">
                  <a16:creationId xmlns:a16="http://schemas.microsoft.com/office/drawing/2014/main" id="{91B7B07E-82E7-074D-8D80-AED078E4AF56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1;p19">
              <a:extLst>
                <a:ext uri="{FF2B5EF4-FFF2-40B4-BE49-F238E27FC236}">
                  <a16:creationId xmlns:a16="http://schemas.microsoft.com/office/drawing/2014/main" id="{9BF4976E-06A0-D54C-9949-660A886C54ED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2;p19">
              <a:extLst>
                <a:ext uri="{FF2B5EF4-FFF2-40B4-BE49-F238E27FC236}">
                  <a16:creationId xmlns:a16="http://schemas.microsoft.com/office/drawing/2014/main" id="{0F3E79F2-5ABC-944F-B93D-CAAC818A65D1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3;p19">
              <a:extLst>
                <a:ext uri="{FF2B5EF4-FFF2-40B4-BE49-F238E27FC236}">
                  <a16:creationId xmlns:a16="http://schemas.microsoft.com/office/drawing/2014/main" id="{11662226-D1F3-4242-AF26-CB975BA6E1FD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48;p19">
            <a:extLst>
              <a:ext uri="{FF2B5EF4-FFF2-40B4-BE49-F238E27FC236}">
                <a16:creationId xmlns:a16="http://schemas.microsoft.com/office/drawing/2014/main" id="{6FB9C0DD-8891-3B41-ADD5-1CF3B8F38AEA}"/>
              </a:ext>
            </a:extLst>
          </p:cNvPr>
          <p:cNvGrpSpPr/>
          <p:nvPr/>
        </p:nvGrpSpPr>
        <p:grpSpPr>
          <a:xfrm rot="5400000">
            <a:off x="452173" y="1794728"/>
            <a:ext cx="1777656" cy="541668"/>
            <a:chOff x="3906325" y="2716500"/>
            <a:chExt cx="3677900" cy="477400"/>
          </a:xfrm>
        </p:grpSpPr>
        <p:sp>
          <p:nvSpPr>
            <p:cNvPr id="30" name="Google Shape;449;p19">
              <a:extLst>
                <a:ext uri="{FF2B5EF4-FFF2-40B4-BE49-F238E27FC236}">
                  <a16:creationId xmlns:a16="http://schemas.microsoft.com/office/drawing/2014/main" id="{441F9F2A-446B-1D41-A611-7678B862DA67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0;p19">
              <a:extLst>
                <a:ext uri="{FF2B5EF4-FFF2-40B4-BE49-F238E27FC236}">
                  <a16:creationId xmlns:a16="http://schemas.microsoft.com/office/drawing/2014/main" id="{287ABF2D-232D-6248-AF5F-46AF625A5BFC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1;p19">
              <a:extLst>
                <a:ext uri="{FF2B5EF4-FFF2-40B4-BE49-F238E27FC236}">
                  <a16:creationId xmlns:a16="http://schemas.microsoft.com/office/drawing/2014/main" id="{BFB5FF67-1765-374F-9E30-CE15420A313A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2;p19">
              <a:extLst>
                <a:ext uri="{FF2B5EF4-FFF2-40B4-BE49-F238E27FC236}">
                  <a16:creationId xmlns:a16="http://schemas.microsoft.com/office/drawing/2014/main" id="{F58E24C8-FC0E-6E47-B19A-6839B0E5580D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;p19">
              <a:extLst>
                <a:ext uri="{FF2B5EF4-FFF2-40B4-BE49-F238E27FC236}">
                  <a16:creationId xmlns:a16="http://schemas.microsoft.com/office/drawing/2014/main" id="{48BC8F86-AE67-0F41-A625-CE38D6150638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;p19">
              <a:extLst>
                <a:ext uri="{FF2B5EF4-FFF2-40B4-BE49-F238E27FC236}">
                  <a16:creationId xmlns:a16="http://schemas.microsoft.com/office/drawing/2014/main" id="{263E9E7F-20D7-394B-86C5-D45756221CD0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5;p19">
              <a:extLst>
                <a:ext uri="{FF2B5EF4-FFF2-40B4-BE49-F238E27FC236}">
                  <a16:creationId xmlns:a16="http://schemas.microsoft.com/office/drawing/2014/main" id="{FF2DEAE7-3C16-CD4B-BB3D-5B7141F80844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6;p19">
              <a:extLst>
                <a:ext uri="{FF2B5EF4-FFF2-40B4-BE49-F238E27FC236}">
                  <a16:creationId xmlns:a16="http://schemas.microsoft.com/office/drawing/2014/main" id="{D7296FB3-B95F-104D-93C5-F2EED79EBC8D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7;p19">
              <a:extLst>
                <a:ext uri="{FF2B5EF4-FFF2-40B4-BE49-F238E27FC236}">
                  <a16:creationId xmlns:a16="http://schemas.microsoft.com/office/drawing/2014/main" id="{C3D39441-A000-3C4F-B105-5451D3210028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8;p19">
              <a:extLst>
                <a:ext uri="{FF2B5EF4-FFF2-40B4-BE49-F238E27FC236}">
                  <a16:creationId xmlns:a16="http://schemas.microsoft.com/office/drawing/2014/main" id="{FF9C56A4-0723-6248-971D-B2462BFB7787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9;p19">
              <a:extLst>
                <a:ext uri="{FF2B5EF4-FFF2-40B4-BE49-F238E27FC236}">
                  <a16:creationId xmlns:a16="http://schemas.microsoft.com/office/drawing/2014/main" id="{8E58D075-9D16-A74B-9D76-FCBD0E88113F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0;p19">
              <a:extLst>
                <a:ext uri="{FF2B5EF4-FFF2-40B4-BE49-F238E27FC236}">
                  <a16:creationId xmlns:a16="http://schemas.microsoft.com/office/drawing/2014/main" id="{3F6CC95B-9555-E24C-B899-F7172D1EF20D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1;p19">
              <a:extLst>
                <a:ext uri="{FF2B5EF4-FFF2-40B4-BE49-F238E27FC236}">
                  <a16:creationId xmlns:a16="http://schemas.microsoft.com/office/drawing/2014/main" id="{F6B8F434-5954-5146-9851-EE34997A8DB2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2;p19">
              <a:extLst>
                <a:ext uri="{FF2B5EF4-FFF2-40B4-BE49-F238E27FC236}">
                  <a16:creationId xmlns:a16="http://schemas.microsoft.com/office/drawing/2014/main" id="{4F733F37-5C2C-4B43-A7F1-AAD6614AE4EC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3;p19">
              <a:extLst>
                <a:ext uri="{FF2B5EF4-FFF2-40B4-BE49-F238E27FC236}">
                  <a16:creationId xmlns:a16="http://schemas.microsoft.com/office/drawing/2014/main" id="{42D75A44-0BC4-F344-9DB3-46359841C87F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4;p19">
              <a:extLst>
                <a:ext uri="{FF2B5EF4-FFF2-40B4-BE49-F238E27FC236}">
                  <a16:creationId xmlns:a16="http://schemas.microsoft.com/office/drawing/2014/main" id="{D396B6BF-98F9-7946-8C7F-8327559E8DE1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5;p19">
              <a:extLst>
                <a:ext uri="{FF2B5EF4-FFF2-40B4-BE49-F238E27FC236}">
                  <a16:creationId xmlns:a16="http://schemas.microsoft.com/office/drawing/2014/main" id="{A6563E58-757B-F343-A19E-A3B687FF3BB7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6;p19">
              <a:extLst>
                <a:ext uri="{FF2B5EF4-FFF2-40B4-BE49-F238E27FC236}">
                  <a16:creationId xmlns:a16="http://schemas.microsoft.com/office/drawing/2014/main" id="{B1BBEE83-55A4-9147-B7E3-9718AF64F586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7;p19">
              <a:extLst>
                <a:ext uri="{FF2B5EF4-FFF2-40B4-BE49-F238E27FC236}">
                  <a16:creationId xmlns:a16="http://schemas.microsoft.com/office/drawing/2014/main" id="{81BF1105-DB11-F440-942F-0C0E7FADCC28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8;p19">
              <a:extLst>
                <a:ext uri="{FF2B5EF4-FFF2-40B4-BE49-F238E27FC236}">
                  <a16:creationId xmlns:a16="http://schemas.microsoft.com/office/drawing/2014/main" id="{FAA7D005-5FAD-D84D-B6DF-EF6BB39664D0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9;p19">
              <a:extLst>
                <a:ext uri="{FF2B5EF4-FFF2-40B4-BE49-F238E27FC236}">
                  <a16:creationId xmlns:a16="http://schemas.microsoft.com/office/drawing/2014/main" id="{D3157CF0-8B10-3845-BC4F-067EB3665D71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0;p19">
              <a:extLst>
                <a:ext uri="{FF2B5EF4-FFF2-40B4-BE49-F238E27FC236}">
                  <a16:creationId xmlns:a16="http://schemas.microsoft.com/office/drawing/2014/main" id="{FBF6A198-0FBB-FB4F-A44F-254368C2D34C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1;p19">
              <a:extLst>
                <a:ext uri="{FF2B5EF4-FFF2-40B4-BE49-F238E27FC236}">
                  <a16:creationId xmlns:a16="http://schemas.microsoft.com/office/drawing/2014/main" id="{4EF55C58-9092-9E46-ABF0-2EDA4CF3FEDE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2;p19">
              <a:extLst>
                <a:ext uri="{FF2B5EF4-FFF2-40B4-BE49-F238E27FC236}">
                  <a16:creationId xmlns:a16="http://schemas.microsoft.com/office/drawing/2014/main" id="{E74F0737-B713-004C-923C-CCC4AC999919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3;p19">
              <a:extLst>
                <a:ext uri="{FF2B5EF4-FFF2-40B4-BE49-F238E27FC236}">
                  <a16:creationId xmlns:a16="http://schemas.microsoft.com/office/drawing/2014/main" id="{7D2B2E9E-6BB5-DB4D-B4E3-48AB0A180B18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4B3A68D-ADEF-684D-96A3-8BDF47F080A9}"/>
              </a:ext>
            </a:extLst>
          </p:cNvPr>
          <p:cNvSpPr txBox="1"/>
          <p:nvPr/>
        </p:nvSpPr>
        <p:spPr>
          <a:xfrm>
            <a:off x="1163243" y="3474944"/>
            <a:ext cx="866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kern="0" dirty="0">
                <a:solidFill>
                  <a:srgbClr val="434343"/>
                </a:solidFill>
                <a:latin typeface="Fjalla One"/>
                <a:ea typeface="Inconsolata"/>
                <a:cs typeface="Inconsolata"/>
                <a:sym typeface="Inconsolata"/>
              </a:rPr>
              <a:t>٣-٤ / المستقيمات المتوازية والمستقيمات المتعامدة</a:t>
            </a:r>
          </a:p>
          <a:p>
            <a:pPr algn="ctr" rtl="1"/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9413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820710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Graphic 64" descr="Right pointing backhand index">
            <a:extLst>
              <a:ext uri="{FF2B5EF4-FFF2-40B4-BE49-F238E27FC236}">
                <a16:creationId xmlns:a16="http://schemas.microsoft.com/office/drawing/2014/main" id="{6F79A39C-23FA-C348-A265-1F3757FC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666440" y="260443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 descr="Right pointing backhand index">
            <a:extLst>
              <a:ext uri="{FF2B5EF4-FFF2-40B4-BE49-F238E27FC236}">
                <a16:creationId xmlns:a16="http://schemas.microsoft.com/office/drawing/2014/main" id="{39CD6B70-93EA-F049-B81D-CDC55B67D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666440" y="454204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Subtitle 2">
            <a:extLst>
              <a:ext uri="{FF2B5EF4-FFF2-40B4-BE49-F238E27FC236}">
                <a16:creationId xmlns:a16="http://schemas.microsoft.com/office/drawing/2014/main" id="{D33F0F91-F188-874A-A6F1-15BE47FF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7358" y="693739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5656BB-8F3A-E044-AD70-5D65F878EDCF}"/>
              </a:ext>
            </a:extLst>
          </p:cNvPr>
          <p:cNvSpPr txBox="1"/>
          <p:nvPr/>
        </p:nvSpPr>
        <p:spPr>
          <a:xfrm>
            <a:off x="-111313" y="2841390"/>
            <a:ext cx="955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أكتب معادلة المستقيم المار بنقطة معطاة ويوازي مستقيمًا معلومًا.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BDC04B-F5ED-F54C-AE70-3F9529153A1D}"/>
              </a:ext>
            </a:extLst>
          </p:cNvPr>
          <p:cNvSpPr txBox="1"/>
          <p:nvPr/>
        </p:nvSpPr>
        <p:spPr>
          <a:xfrm>
            <a:off x="768315" y="4707143"/>
            <a:ext cx="867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أكتب معادلة المستقيم المار بنقطة معطاة </a:t>
            </a:r>
            <a:r>
              <a:rPr lang="ar-SA" sz="4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ويعامد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مستقيمًا معلومًا.</a:t>
            </a:r>
          </a:p>
        </p:txBody>
      </p:sp>
      <p:pic>
        <p:nvPicPr>
          <p:cNvPr id="75" name="Graphic 74" descr="Target">
            <a:extLst>
              <a:ext uri="{FF2B5EF4-FFF2-40B4-BE49-F238E27FC236}">
                <a16:creationId xmlns:a16="http://schemas.microsoft.com/office/drawing/2014/main" id="{BC421DBF-0B63-6549-87D4-1C55EF33E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03031" y="737739"/>
            <a:ext cx="509030" cy="5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606977" y="158685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ubtitle 2">
            <a:extLst>
              <a:ext uri="{FF2B5EF4-FFF2-40B4-BE49-F238E27FC236}">
                <a16:creationId xmlns:a16="http://schemas.microsoft.com/office/drawing/2014/main" id="{3DC2DB85-5455-CD47-9267-7114AF46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66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المعرفة السابقة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5" name="Graphic 34" descr="Head with gears">
            <a:extLst>
              <a:ext uri="{FF2B5EF4-FFF2-40B4-BE49-F238E27FC236}">
                <a16:creationId xmlns:a16="http://schemas.microsoft.com/office/drawing/2014/main" id="{7A9DB7EA-7DB7-184F-8FC3-AF38855C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5254" y="708905"/>
            <a:ext cx="597877" cy="5978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973630F-60F4-AD4A-9D8A-3296AD85AFD4}"/>
              </a:ext>
            </a:extLst>
          </p:cNvPr>
          <p:cNvSpPr txBox="1"/>
          <p:nvPr/>
        </p:nvSpPr>
        <p:spPr>
          <a:xfrm>
            <a:off x="2932497" y="2317332"/>
            <a:ext cx="26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kern="0" dirty="0" err="1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أ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b="1" kern="0" dirty="0" err="1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س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+ </a:t>
            </a:r>
            <a:r>
              <a:rPr lang="ar-SA" sz="2400" kern="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ب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b="1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ص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= </a:t>
            </a:r>
            <a:r>
              <a:rPr lang="ar-SA" sz="2400" kern="0" dirty="0" err="1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ج</a:t>
            </a:r>
            <a:r>
              <a:rPr lang="ar-SA" sz="2400" kern="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ـ</a:t>
            </a:r>
            <a:endParaRPr lang="en-SA" sz="2400" kern="0" dirty="0">
              <a:solidFill>
                <a:schemeClr val="accent6"/>
              </a:solidFill>
              <a:latin typeface="Inconsolata"/>
              <a:ea typeface="Inconsolata"/>
              <a:cs typeface="Inconsolat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CB5DFB-27D7-1641-AE15-3289E7988DAF}"/>
              </a:ext>
            </a:extLst>
          </p:cNvPr>
          <p:cNvSpPr txBox="1"/>
          <p:nvPr/>
        </p:nvSpPr>
        <p:spPr>
          <a:xfrm>
            <a:off x="3062004" y="3643939"/>
            <a:ext cx="261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ص</a:t>
            </a:r>
            <a:r>
              <a:rPr lang="ar-SA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 = </a:t>
            </a:r>
            <a:r>
              <a:rPr lang="ar-SA" sz="2400" kern="0" dirty="0" err="1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م</a:t>
            </a:r>
            <a:r>
              <a:rPr lang="ar-SA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س</a:t>
            </a:r>
            <a:r>
              <a:rPr lang="ar-SA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/>
                <a:ea typeface="Inconsolata"/>
                <a:cs typeface="Inconsolata"/>
              </a:rPr>
              <a:t>+ </a:t>
            </a:r>
            <a:r>
              <a:rPr lang="ar-SA" sz="2400" kern="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ب</a:t>
            </a:r>
            <a:endParaRPr lang="en-SA" sz="2400" b="1" kern="0" dirty="0">
              <a:solidFill>
                <a:schemeClr val="accent6"/>
              </a:solidFill>
              <a:latin typeface="Inconsolata"/>
              <a:ea typeface="Inconsolata"/>
              <a:cs typeface="Inconsolat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4C62CE-656D-2747-B89B-D0B1EC5A28DB}"/>
              </a:ext>
            </a:extLst>
          </p:cNvPr>
          <p:cNvSpPr txBox="1"/>
          <p:nvPr/>
        </p:nvSpPr>
        <p:spPr>
          <a:xfrm>
            <a:off x="1975939" y="4917476"/>
            <a:ext cx="376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b="1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ص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– </a:t>
            </a:r>
            <a:r>
              <a:rPr lang="ar-SA" sz="2400" kern="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ص</a:t>
            </a:r>
            <a:r>
              <a:rPr lang="ar-SA" sz="2400" kern="0" baseline="-2500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١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=  </a:t>
            </a:r>
            <a:r>
              <a:rPr lang="ar-SA" sz="2400" kern="0" dirty="0" err="1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م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(</a:t>
            </a:r>
            <a:r>
              <a:rPr lang="ar-SA" sz="2400" b="1" kern="0" dirty="0" err="1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س</a:t>
            </a:r>
            <a:r>
              <a:rPr lang="ar-SA" sz="2400" b="1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 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– </a:t>
            </a:r>
            <a:r>
              <a:rPr lang="ar-SA" sz="2400" kern="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س</a:t>
            </a:r>
            <a:r>
              <a:rPr lang="ar-SA" sz="2400" kern="0" baseline="-25000" dirty="0">
                <a:solidFill>
                  <a:schemeClr val="accent6"/>
                </a:solidFill>
                <a:latin typeface="Inconsolata"/>
                <a:ea typeface="Inconsolata"/>
                <a:cs typeface="Inconsolata"/>
              </a:rPr>
              <a:t>١</a:t>
            </a:r>
            <a:r>
              <a:rPr lang="ar-SA" sz="24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) </a:t>
            </a:r>
            <a:endParaRPr lang="en-SA" sz="2400" kern="0" dirty="0">
              <a:solidFill>
                <a:srgbClr val="434343"/>
              </a:solidFill>
              <a:latin typeface="Inconsolata"/>
              <a:ea typeface="Inconsolata"/>
              <a:cs typeface="Inconsolata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497BEBE-36CA-F043-B5C7-898D6A9191DE}"/>
              </a:ext>
            </a:extLst>
          </p:cNvPr>
          <p:cNvCxnSpPr/>
          <p:nvPr/>
        </p:nvCxnSpPr>
        <p:spPr>
          <a:xfrm>
            <a:off x="5584371" y="2559713"/>
            <a:ext cx="631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094B8B-A815-164F-B468-E766671CC4DF}"/>
              </a:ext>
            </a:extLst>
          </p:cNvPr>
          <p:cNvCxnSpPr/>
          <p:nvPr/>
        </p:nvCxnSpPr>
        <p:spPr>
          <a:xfrm>
            <a:off x="5584371" y="3878972"/>
            <a:ext cx="631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F7B83B-8216-2E48-A5BB-DA6980BFEB5B}"/>
              </a:ext>
            </a:extLst>
          </p:cNvPr>
          <p:cNvCxnSpPr/>
          <p:nvPr/>
        </p:nvCxnSpPr>
        <p:spPr>
          <a:xfrm>
            <a:off x="5584371" y="5175501"/>
            <a:ext cx="631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554CB17-27C7-3547-8CAD-7B194831F17F}"/>
              </a:ext>
            </a:extLst>
          </p:cNvPr>
          <p:cNvSpPr/>
          <p:nvPr/>
        </p:nvSpPr>
        <p:spPr>
          <a:xfrm>
            <a:off x="6088122" y="2278957"/>
            <a:ext cx="4495801" cy="561512"/>
          </a:xfrm>
          <a:prstGeom prst="rect">
            <a:avLst/>
          </a:prstGeom>
          <a:solidFill>
            <a:srgbClr val="D3CD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kern="0" dirty="0">
                <a:solidFill>
                  <a:srgbClr val="434343"/>
                </a:solidFill>
                <a:latin typeface="Fjalla One"/>
              </a:rPr>
              <a:t>الصورة القياسية للمعادلة الخطية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6DB636-9AC4-C04E-8F92-9DDCF67C46A1}"/>
              </a:ext>
            </a:extLst>
          </p:cNvPr>
          <p:cNvSpPr/>
          <p:nvPr/>
        </p:nvSpPr>
        <p:spPr>
          <a:xfrm>
            <a:off x="6088121" y="3598216"/>
            <a:ext cx="4495801" cy="561512"/>
          </a:xfrm>
          <a:prstGeom prst="rect">
            <a:avLst/>
          </a:prstGeom>
          <a:solidFill>
            <a:srgbClr val="D3CD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kern="0" dirty="0">
                <a:solidFill>
                  <a:srgbClr val="434343"/>
                </a:solidFill>
                <a:latin typeface="Fjalla One"/>
              </a:rPr>
              <a:t>صيغة الميل والمقطع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9E1BA6-B4F7-C740-8F12-34B1CA5E7467}"/>
              </a:ext>
            </a:extLst>
          </p:cNvPr>
          <p:cNvSpPr/>
          <p:nvPr/>
        </p:nvSpPr>
        <p:spPr>
          <a:xfrm>
            <a:off x="6088120" y="4894745"/>
            <a:ext cx="4495801" cy="561512"/>
          </a:xfrm>
          <a:prstGeom prst="rect">
            <a:avLst/>
          </a:prstGeom>
          <a:solidFill>
            <a:srgbClr val="D3CD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kern="0" dirty="0">
                <a:solidFill>
                  <a:srgbClr val="434343"/>
                </a:solidFill>
                <a:latin typeface="Fjalla One"/>
              </a:rPr>
              <a:t>صيغة الميل ونقطة</a:t>
            </a:r>
          </a:p>
        </p:txBody>
      </p:sp>
    </p:spTree>
    <p:extLst>
      <p:ext uri="{BB962C8B-B14F-4D97-AF65-F5344CB8AC3E}">
        <p14:creationId xmlns:p14="http://schemas.microsoft.com/office/powerpoint/2010/main" val="37947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944289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433;p33">
            <a:extLst>
              <a:ext uri="{FF2B5EF4-FFF2-40B4-BE49-F238E27FC236}">
                <a16:creationId xmlns:a16="http://schemas.microsoft.com/office/drawing/2014/main" id="{CFD97797-70AB-0449-BF90-207C0DE03894}"/>
              </a:ext>
            </a:extLst>
          </p:cNvPr>
          <p:cNvGrpSpPr/>
          <p:nvPr/>
        </p:nvGrpSpPr>
        <p:grpSpPr>
          <a:xfrm>
            <a:off x="4493209" y="828000"/>
            <a:ext cx="2130045" cy="1087200"/>
            <a:chOff x="4212275" y="1728995"/>
            <a:chExt cx="1110300" cy="551625"/>
          </a:xfrm>
          <a:solidFill>
            <a:srgbClr val="D3CDFF"/>
          </a:solidFill>
        </p:grpSpPr>
        <p:cxnSp>
          <p:nvCxnSpPr>
            <p:cNvPr id="97" name="Google Shape;1434;p33">
              <a:extLst>
                <a:ext uri="{FF2B5EF4-FFF2-40B4-BE49-F238E27FC236}">
                  <a16:creationId xmlns:a16="http://schemas.microsoft.com/office/drawing/2014/main" id="{A2D2F03B-7F49-8F4C-9F1A-79F06B03F984}"/>
                </a:ext>
              </a:extLst>
            </p:cNvPr>
            <p:cNvCxnSpPr/>
            <p:nvPr/>
          </p:nvCxnSpPr>
          <p:spPr>
            <a:xfrm>
              <a:off x="4767425" y="1728995"/>
              <a:ext cx="0" cy="239400"/>
            </a:xfrm>
            <a:prstGeom prst="straightConnector1">
              <a:avLst/>
            </a:prstGeom>
            <a:grp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1435;p33">
              <a:extLst>
                <a:ext uri="{FF2B5EF4-FFF2-40B4-BE49-F238E27FC236}">
                  <a16:creationId xmlns:a16="http://schemas.microsoft.com/office/drawing/2014/main" id="{97BF012A-2878-5E40-B2EF-B885EA41301E}"/>
                </a:ext>
              </a:extLst>
            </p:cNvPr>
            <p:cNvSpPr/>
            <p:nvPr/>
          </p:nvSpPr>
          <p:spPr>
            <a:xfrm>
              <a:off x="4212275" y="1972521"/>
              <a:ext cx="1110300" cy="308100"/>
            </a:xfrm>
            <a:prstGeom prst="rect">
              <a:avLst/>
            </a:prstGeom>
            <a:grp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1436;p33">
            <a:extLst>
              <a:ext uri="{FF2B5EF4-FFF2-40B4-BE49-F238E27FC236}">
                <a16:creationId xmlns:a16="http://schemas.microsoft.com/office/drawing/2014/main" id="{D6908EC8-960E-1342-808F-9509BEB56BC7}"/>
              </a:ext>
            </a:extLst>
          </p:cNvPr>
          <p:cNvSpPr txBox="1"/>
          <p:nvPr/>
        </p:nvSpPr>
        <p:spPr>
          <a:xfrm>
            <a:off x="4539632" y="1309077"/>
            <a:ext cx="2037197" cy="56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b="1" kern="0" dirty="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rPr>
              <a:t>مستقيمين متوازيين</a:t>
            </a:r>
            <a:endParaRPr b="1" kern="0" dirty="0">
              <a:solidFill>
                <a:srgbClr val="43434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0" name="Google Shape;1443;p33">
            <a:extLst>
              <a:ext uri="{FF2B5EF4-FFF2-40B4-BE49-F238E27FC236}">
                <a16:creationId xmlns:a16="http://schemas.microsoft.com/office/drawing/2014/main" id="{7B67B2BB-500E-584C-AD90-5CC80A1D09BA}"/>
              </a:ext>
            </a:extLst>
          </p:cNvPr>
          <p:cNvSpPr txBox="1"/>
          <p:nvPr/>
        </p:nvSpPr>
        <p:spPr>
          <a:xfrm>
            <a:off x="1607046" y="261671"/>
            <a:ext cx="8032484" cy="5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SA" sz="20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المستقيمين الواقعان في المستوى نفسه ولا يقطع أحدهما الآخر، </a:t>
            </a:r>
            <a:r>
              <a:rPr lang="ar-SA" sz="2000" kern="0" dirty="0">
                <a:solidFill>
                  <a:srgbClr val="434343"/>
                </a:solidFill>
                <a:highlight>
                  <a:srgbClr val="F1D77B"/>
                </a:highlight>
                <a:latin typeface="Inconsolata"/>
                <a:ea typeface="Inconsolata"/>
                <a:cs typeface="Inconsolata"/>
              </a:rPr>
              <a:t>ويكون لهما الميل نفسه</a:t>
            </a:r>
            <a:r>
              <a:rPr lang="ar-SA" sz="20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.</a:t>
            </a:r>
            <a:endParaRPr lang="en-SA" sz="2000" kern="0" dirty="0">
              <a:solidFill>
                <a:srgbClr val="434343"/>
              </a:solidFill>
              <a:latin typeface="Inconsolata"/>
              <a:ea typeface="Inconsolata"/>
              <a:cs typeface="Inconsolata"/>
            </a:endParaRPr>
          </a:p>
        </p:txBody>
      </p:sp>
      <p:sp>
        <p:nvSpPr>
          <p:cNvPr id="59" name="Google Shape;1443;p33">
            <a:extLst>
              <a:ext uri="{FF2B5EF4-FFF2-40B4-BE49-F238E27FC236}">
                <a16:creationId xmlns:a16="http://schemas.microsoft.com/office/drawing/2014/main" id="{1B6C14A3-98BB-AA4E-8A97-37A30668DF10}"/>
              </a:ext>
            </a:extLst>
          </p:cNvPr>
          <p:cNvSpPr txBox="1"/>
          <p:nvPr/>
        </p:nvSpPr>
        <p:spPr>
          <a:xfrm>
            <a:off x="9217855" y="2415702"/>
            <a:ext cx="1273174" cy="108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ar-SA" sz="2800" kern="0" dirty="0">
                <a:solidFill>
                  <a:srgbClr val="434343"/>
                </a:solidFill>
                <a:highlight>
                  <a:srgbClr val="C0C0C0"/>
                </a:highlight>
                <a:latin typeface="Inconsolata"/>
                <a:ea typeface="Inconsolata"/>
                <a:cs typeface="Inconsolata"/>
                <a:sym typeface="Inconsolata"/>
              </a:rPr>
              <a:t>أمثلة:</a:t>
            </a:r>
            <a:endParaRPr sz="2800" kern="0" dirty="0">
              <a:solidFill>
                <a:srgbClr val="434343"/>
              </a:solidFill>
              <a:highlight>
                <a:srgbClr val="C0C0C0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69" name="Graphic 68" descr="Excellent">
            <a:extLst>
              <a:ext uri="{FF2B5EF4-FFF2-40B4-BE49-F238E27FC236}">
                <a16:creationId xmlns:a16="http://schemas.microsoft.com/office/drawing/2014/main" id="{DC7FB5DF-8984-8E4B-A0F5-A0B26254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03031" y="737739"/>
            <a:ext cx="509030" cy="50903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C90202-DC6D-5A42-B7E8-B8DA83EF05D3}"/>
              </a:ext>
            </a:extLst>
          </p:cNvPr>
          <p:cNvCxnSpPr/>
          <p:nvPr/>
        </p:nvCxnSpPr>
        <p:spPr>
          <a:xfrm>
            <a:off x="8338261" y="3341915"/>
            <a:ext cx="0" cy="3026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6698DD-64E9-F541-9DA0-7B2954BCF2BF}"/>
              </a:ext>
            </a:extLst>
          </p:cNvPr>
          <p:cNvCxnSpPr/>
          <p:nvPr/>
        </p:nvCxnSpPr>
        <p:spPr>
          <a:xfrm>
            <a:off x="6796856" y="4833258"/>
            <a:ext cx="32465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233CFC-A839-B44B-8363-368EB2B121C8}"/>
              </a:ext>
            </a:extLst>
          </p:cNvPr>
          <p:cNvCxnSpPr/>
          <p:nvPr/>
        </p:nvCxnSpPr>
        <p:spPr>
          <a:xfrm flipH="1">
            <a:off x="7069000" y="3766458"/>
            <a:ext cx="1567543" cy="1872343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D94403-21F7-434E-8384-6E80EBD8FCC7}"/>
              </a:ext>
            </a:extLst>
          </p:cNvPr>
          <p:cNvCxnSpPr/>
          <p:nvPr/>
        </p:nvCxnSpPr>
        <p:spPr>
          <a:xfrm flipH="1">
            <a:off x="7645944" y="3918858"/>
            <a:ext cx="1567543" cy="1872343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EA2F62-48A3-964C-B7BF-4FA71CF0DDF0}"/>
              </a:ext>
            </a:extLst>
          </p:cNvPr>
          <p:cNvCxnSpPr/>
          <p:nvPr/>
        </p:nvCxnSpPr>
        <p:spPr>
          <a:xfrm>
            <a:off x="3439689" y="3320143"/>
            <a:ext cx="0" cy="3026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627F65-9568-8642-903B-8981320F6A4A}"/>
              </a:ext>
            </a:extLst>
          </p:cNvPr>
          <p:cNvCxnSpPr/>
          <p:nvPr/>
        </p:nvCxnSpPr>
        <p:spPr>
          <a:xfrm>
            <a:off x="1898284" y="4811486"/>
            <a:ext cx="32465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40F95A-36CD-594E-8F5E-CDEB85FD1AD6}"/>
              </a:ext>
            </a:extLst>
          </p:cNvPr>
          <p:cNvCxnSpPr>
            <a:cxnSpLocks/>
          </p:cNvCxnSpPr>
          <p:nvPr/>
        </p:nvCxnSpPr>
        <p:spPr>
          <a:xfrm>
            <a:off x="1898284" y="3499685"/>
            <a:ext cx="839220" cy="2379285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F45E62-034C-8943-825D-44E6165E801D}"/>
              </a:ext>
            </a:extLst>
          </p:cNvPr>
          <p:cNvCxnSpPr>
            <a:cxnSpLocks/>
          </p:cNvCxnSpPr>
          <p:nvPr/>
        </p:nvCxnSpPr>
        <p:spPr>
          <a:xfrm>
            <a:off x="2569770" y="3766458"/>
            <a:ext cx="744678" cy="2264912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6A0DC7-5848-E04A-89C2-B057FCD57B7A}"/>
              </a:ext>
            </a:extLst>
          </p:cNvPr>
          <p:cNvSpPr txBox="1"/>
          <p:nvPr/>
        </p:nvSpPr>
        <p:spPr>
          <a:xfrm>
            <a:off x="5087274" y="4595288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err="1"/>
              <a:t>س</a:t>
            </a:r>
            <a:endParaRPr lang="en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AAEBD9-3F9C-BC42-A1AD-FC47EF75FFA5}"/>
              </a:ext>
            </a:extLst>
          </p:cNvPr>
          <p:cNvSpPr txBox="1"/>
          <p:nvPr/>
        </p:nvSpPr>
        <p:spPr>
          <a:xfrm>
            <a:off x="9996933" y="4626820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err="1"/>
              <a:t>س</a:t>
            </a:r>
            <a:endParaRPr lang="en-S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C44520-FD42-9444-9E4D-F291E0CCE960}"/>
              </a:ext>
            </a:extLst>
          </p:cNvPr>
          <p:cNvSpPr txBox="1"/>
          <p:nvPr/>
        </p:nvSpPr>
        <p:spPr>
          <a:xfrm>
            <a:off x="3232989" y="2957693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ص</a:t>
            </a:r>
            <a:endParaRPr lang="en-S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1CCC89-22DF-C842-AAF8-5036F4531D64}"/>
              </a:ext>
            </a:extLst>
          </p:cNvPr>
          <p:cNvSpPr txBox="1"/>
          <p:nvPr/>
        </p:nvSpPr>
        <p:spPr>
          <a:xfrm>
            <a:off x="8131561" y="3016126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ص</a:t>
            </a:r>
            <a:endParaRPr lang="en-SA" dirty="0"/>
          </a:p>
        </p:txBody>
      </p:sp>
      <p:sp>
        <p:nvSpPr>
          <p:cNvPr id="44" name="Folded Corner 43">
            <a:extLst>
              <a:ext uri="{FF2B5EF4-FFF2-40B4-BE49-F238E27FC236}">
                <a16:creationId xmlns:a16="http://schemas.microsoft.com/office/drawing/2014/main" id="{31E818AA-780A-514E-9E81-94FDC7DD51FD}"/>
              </a:ext>
            </a:extLst>
          </p:cNvPr>
          <p:cNvSpPr/>
          <p:nvPr/>
        </p:nvSpPr>
        <p:spPr>
          <a:xfrm>
            <a:off x="1851128" y="1197288"/>
            <a:ext cx="1649677" cy="964363"/>
          </a:xfrm>
          <a:prstGeom prst="foldedCorner">
            <a:avLst>
              <a:gd name="adj" fmla="val 23955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676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يستعمل الرمز || للدلالة على التوازي</a:t>
            </a:r>
            <a:endParaRPr lang="en-SA" sz="2400" dirty="0">
              <a:solidFill>
                <a:schemeClr val="tx1">
                  <a:lumMod val="85000"/>
                  <a:lumOff val="1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2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59" grpId="1"/>
      <p:bldP spid="43" grpId="0"/>
      <p:bldP spid="60" grpId="0"/>
      <p:bldP spid="62" grpId="0"/>
      <p:bldP spid="63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944289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433;p33">
            <a:extLst>
              <a:ext uri="{FF2B5EF4-FFF2-40B4-BE49-F238E27FC236}">
                <a16:creationId xmlns:a16="http://schemas.microsoft.com/office/drawing/2014/main" id="{CFD97797-70AB-0449-BF90-207C0DE03894}"/>
              </a:ext>
            </a:extLst>
          </p:cNvPr>
          <p:cNvGrpSpPr/>
          <p:nvPr/>
        </p:nvGrpSpPr>
        <p:grpSpPr>
          <a:xfrm>
            <a:off x="4493209" y="828000"/>
            <a:ext cx="2130045" cy="1087200"/>
            <a:chOff x="4212275" y="1728995"/>
            <a:chExt cx="1110300" cy="551625"/>
          </a:xfrm>
          <a:solidFill>
            <a:srgbClr val="D3CDFF"/>
          </a:solidFill>
        </p:grpSpPr>
        <p:cxnSp>
          <p:nvCxnSpPr>
            <p:cNvPr id="97" name="Google Shape;1434;p33">
              <a:extLst>
                <a:ext uri="{FF2B5EF4-FFF2-40B4-BE49-F238E27FC236}">
                  <a16:creationId xmlns:a16="http://schemas.microsoft.com/office/drawing/2014/main" id="{A2D2F03B-7F49-8F4C-9F1A-79F06B03F984}"/>
                </a:ext>
              </a:extLst>
            </p:cNvPr>
            <p:cNvCxnSpPr/>
            <p:nvPr/>
          </p:nvCxnSpPr>
          <p:spPr>
            <a:xfrm>
              <a:off x="4767425" y="1728995"/>
              <a:ext cx="0" cy="239400"/>
            </a:xfrm>
            <a:prstGeom prst="straightConnector1">
              <a:avLst/>
            </a:prstGeom>
            <a:grp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" name="Google Shape;1435;p33">
              <a:extLst>
                <a:ext uri="{FF2B5EF4-FFF2-40B4-BE49-F238E27FC236}">
                  <a16:creationId xmlns:a16="http://schemas.microsoft.com/office/drawing/2014/main" id="{97BF012A-2878-5E40-B2EF-B885EA41301E}"/>
                </a:ext>
              </a:extLst>
            </p:cNvPr>
            <p:cNvSpPr/>
            <p:nvPr/>
          </p:nvSpPr>
          <p:spPr>
            <a:xfrm>
              <a:off x="4212275" y="1972521"/>
              <a:ext cx="1110300" cy="308100"/>
            </a:xfrm>
            <a:prstGeom prst="rect">
              <a:avLst/>
            </a:prstGeom>
            <a:grp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1436;p33">
            <a:extLst>
              <a:ext uri="{FF2B5EF4-FFF2-40B4-BE49-F238E27FC236}">
                <a16:creationId xmlns:a16="http://schemas.microsoft.com/office/drawing/2014/main" id="{D6908EC8-960E-1342-808F-9509BEB56BC7}"/>
              </a:ext>
            </a:extLst>
          </p:cNvPr>
          <p:cNvSpPr txBox="1"/>
          <p:nvPr/>
        </p:nvSpPr>
        <p:spPr>
          <a:xfrm>
            <a:off x="4614882" y="1320220"/>
            <a:ext cx="1864724" cy="56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b="1" kern="0" dirty="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rPr>
              <a:t>مستقيمين متعامدين</a:t>
            </a:r>
            <a:endParaRPr b="1" kern="0" dirty="0">
              <a:solidFill>
                <a:srgbClr val="43434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0" name="Google Shape;1443;p33">
            <a:extLst>
              <a:ext uri="{FF2B5EF4-FFF2-40B4-BE49-F238E27FC236}">
                <a16:creationId xmlns:a16="http://schemas.microsoft.com/office/drawing/2014/main" id="{7B67B2BB-500E-584C-AD90-5CC80A1D09BA}"/>
              </a:ext>
            </a:extLst>
          </p:cNvPr>
          <p:cNvSpPr txBox="1"/>
          <p:nvPr/>
        </p:nvSpPr>
        <p:spPr>
          <a:xfrm>
            <a:off x="1607046" y="261671"/>
            <a:ext cx="8032484" cy="5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1"/>
            <a:r>
              <a:rPr lang="ar-SA" sz="20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المستقيمين اللذان يتقاطعان مكوّنيْن زوايا قائمة ، </a:t>
            </a:r>
            <a:r>
              <a:rPr lang="ar-SA" sz="2000" kern="0" dirty="0">
                <a:solidFill>
                  <a:srgbClr val="434343"/>
                </a:solidFill>
                <a:highlight>
                  <a:srgbClr val="F1D77B"/>
                </a:highlight>
                <a:latin typeface="Inconsolata"/>
                <a:ea typeface="Inconsolata"/>
                <a:cs typeface="Inconsolata"/>
              </a:rPr>
              <a:t>ويكون ميل كل منهما معكوس مقلوب الآخر</a:t>
            </a:r>
            <a:r>
              <a:rPr lang="ar-SA" sz="2000" kern="0" dirty="0">
                <a:solidFill>
                  <a:srgbClr val="434343"/>
                </a:solidFill>
                <a:latin typeface="Inconsolata"/>
                <a:ea typeface="Inconsolata"/>
                <a:cs typeface="Inconsolata"/>
              </a:rPr>
              <a:t>.</a:t>
            </a:r>
            <a:endParaRPr lang="en-SA" sz="2000" kern="0" dirty="0">
              <a:solidFill>
                <a:srgbClr val="434343"/>
              </a:solidFill>
              <a:latin typeface="Inconsolata"/>
              <a:ea typeface="Inconsolata"/>
              <a:cs typeface="Inconsolata"/>
            </a:endParaRPr>
          </a:p>
        </p:txBody>
      </p:sp>
      <p:sp>
        <p:nvSpPr>
          <p:cNvPr id="59" name="Google Shape;1443;p33">
            <a:extLst>
              <a:ext uri="{FF2B5EF4-FFF2-40B4-BE49-F238E27FC236}">
                <a16:creationId xmlns:a16="http://schemas.microsoft.com/office/drawing/2014/main" id="{1B6C14A3-98BB-AA4E-8A97-37A30668DF10}"/>
              </a:ext>
            </a:extLst>
          </p:cNvPr>
          <p:cNvSpPr txBox="1"/>
          <p:nvPr/>
        </p:nvSpPr>
        <p:spPr>
          <a:xfrm>
            <a:off x="9217855" y="2415702"/>
            <a:ext cx="1273174" cy="108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  <a:buClr>
                <a:srgbClr val="000000"/>
              </a:buClr>
              <a:buFont typeface="Arial"/>
              <a:buNone/>
            </a:pPr>
            <a:r>
              <a:rPr lang="ar-SA" sz="2800" kern="0" dirty="0">
                <a:solidFill>
                  <a:srgbClr val="434343"/>
                </a:solidFill>
                <a:highlight>
                  <a:srgbClr val="C0C0C0"/>
                </a:highlight>
                <a:latin typeface="Inconsolata"/>
                <a:ea typeface="Inconsolata"/>
                <a:cs typeface="Inconsolata"/>
                <a:sym typeface="Inconsolata"/>
              </a:rPr>
              <a:t>أمثلة:</a:t>
            </a:r>
            <a:endParaRPr sz="2800" kern="0" dirty="0">
              <a:solidFill>
                <a:srgbClr val="434343"/>
              </a:solidFill>
              <a:highlight>
                <a:srgbClr val="C0C0C0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  <p:pic>
        <p:nvPicPr>
          <p:cNvPr id="69" name="Graphic 68" descr="Excellent">
            <a:extLst>
              <a:ext uri="{FF2B5EF4-FFF2-40B4-BE49-F238E27FC236}">
                <a16:creationId xmlns:a16="http://schemas.microsoft.com/office/drawing/2014/main" id="{DC7FB5DF-8984-8E4B-A0F5-A0B262544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03031" y="737739"/>
            <a:ext cx="509030" cy="50903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C90202-DC6D-5A42-B7E8-B8DA83EF05D3}"/>
              </a:ext>
            </a:extLst>
          </p:cNvPr>
          <p:cNvCxnSpPr/>
          <p:nvPr/>
        </p:nvCxnSpPr>
        <p:spPr>
          <a:xfrm>
            <a:off x="8338261" y="3341915"/>
            <a:ext cx="0" cy="3026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6698DD-64E9-F541-9DA0-7B2954BCF2BF}"/>
              </a:ext>
            </a:extLst>
          </p:cNvPr>
          <p:cNvCxnSpPr/>
          <p:nvPr/>
        </p:nvCxnSpPr>
        <p:spPr>
          <a:xfrm>
            <a:off x="6796856" y="4833258"/>
            <a:ext cx="32465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233CFC-A839-B44B-8363-368EB2B121C8}"/>
              </a:ext>
            </a:extLst>
          </p:cNvPr>
          <p:cNvCxnSpPr>
            <a:cxnSpLocks/>
          </p:cNvCxnSpPr>
          <p:nvPr/>
        </p:nvCxnSpPr>
        <p:spPr>
          <a:xfrm flipH="1">
            <a:off x="7548748" y="4509759"/>
            <a:ext cx="2199208" cy="0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D94403-21F7-434E-8384-6E80EBD8FCC7}"/>
              </a:ext>
            </a:extLst>
          </p:cNvPr>
          <p:cNvCxnSpPr>
            <a:cxnSpLocks/>
          </p:cNvCxnSpPr>
          <p:nvPr/>
        </p:nvCxnSpPr>
        <p:spPr>
          <a:xfrm>
            <a:off x="8210559" y="3880685"/>
            <a:ext cx="1" cy="2247972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EA2F62-48A3-964C-B7BF-4FA71CF0DDF0}"/>
              </a:ext>
            </a:extLst>
          </p:cNvPr>
          <p:cNvCxnSpPr/>
          <p:nvPr/>
        </p:nvCxnSpPr>
        <p:spPr>
          <a:xfrm>
            <a:off x="3439689" y="3320143"/>
            <a:ext cx="0" cy="3026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627F65-9568-8642-903B-8981320F6A4A}"/>
              </a:ext>
            </a:extLst>
          </p:cNvPr>
          <p:cNvCxnSpPr/>
          <p:nvPr/>
        </p:nvCxnSpPr>
        <p:spPr>
          <a:xfrm>
            <a:off x="1898284" y="4811486"/>
            <a:ext cx="32465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40F95A-36CD-594E-8F5E-CDEB85FD1AD6}"/>
              </a:ext>
            </a:extLst>
          </p:cNvPr>
          <p:cNvCxnSpPr>
            <a:cxnSpLocks/>
          </p:cNvCxnSpPr>
          <p:nvPr/>
        </p:nvCxnSpPr>
        <p:spPr>
          <a:xfrm flipH="1">
            <a:off x="2368119" y="4408714"/>
            <a:ext cx="2163635" cy="661319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F45E62-034C-8943-825D-44E6165E801D}"/>
              </a:ext>
            </a:extLst>
          </p:cNvPr>
          <p:cNvCxnSpPr>
            <a:cxnSpLocks/>
          </p:cNvCxnSpPr>
          <p:nvPr/>
        </p:nvCxnSpPr>
        <p:spPr>
          <a:xfrm>
            <a:off x="2814880" y="3766458"/>
            <a:ext cx="744678" cy="2264912"/>
          </a:xfrm>
          <a:prstGeom prst="straightConnector1">
            <a:avLst/>
          </a:prstGeom>
          <a:ln w="28575">
            <a:solidFill>
              <a:srgbClr val="67669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6A0DC7-5848-E04A-89C2-B057FCD57B7A}"/>
              </a:ext>
            </a:extLst>
          </p:cNvPr>
          <p:cNvSpPr txBox="1"/>
          <p:nvPr/>
        </p:nvSpPr>
        <p:spPr>
          <a:xfrm>
            <a:off x="5087274" y="4595288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err="1"/>
              <a:t>س</a:t>
            </a:r>
            <a:endParaRPr lang="en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AAEBD9-3F9C-BC42-A1AD-FC47EF75FFA5}"/>
              </a:ext>
            </a:extLst>
          </p:cNvPr>
          <p:cNvSpPr txBox="1"/>
          <p:nvPr/>
        </p:nvSpPr>
        <p:spPr>
          <a:xfrm>
            <a:off x="9996933" y="4626820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err="1"/>
              <a:t>س</a:t>
            </a:r>
            <a:endParaRPr lang="en-S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C44520-FD42-9444-9E4D-F291E0CCE960}"/>
              </a:ext>
            </a:extLst>
          </p:cNvPr>
          <p:cNvSpPr txBox="1"/>
          <p:nvPr/>
        </p:nvSpPr>
        <p:spPr>
          <a:xfrm>
            <a:off x="3232989" y="2957693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ص</a:t>
            </a:r>
            <a:endParaRPr lang="en-S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1CCC89-22DF-C842-AAF8-5036F4531D64}"/>
              </a:ext>
            </a:extLst>
          </p:cNvPr>
          <p:cNvSpPr txBox="1"/>
          <p:nvPr/>
        </p:nvSpPr>
        <p:spPr>
          <a:xfrm>
            <a:off x="8131561" y="3016126"/>
            <a:ext cx="4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ص</a:t>
            </a:r>
            <a:endParaRPr lang="en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Folded Corner 60">
                <a:extLst>
                  <a:ext uri="{FF2B5EF4-FFF2-40B4-BE49-F238E27FC236}">
                    <a16:creationId xmlns:a16="http://schemas.microsoft.com/office/drawing/2014/main" id="{31D0ACFF-9447-BF4A-932B-5CE447DE0201}"/>
                  </a:ext>
                </a:extLst>
              </p:cNvPr>
              <p:cNvSpPr/>
              <p:nvPr/>
            </p:nvSpPr>
            <p:spPr>
              <a:xfrm>
                <a:off x="1851128" y="1197288"/>
                <a:ext cx="1649677" cy="964363"/>
              </a:xfrm>
              <a:prstGeom prst="foldedCorner">
                <a:avLst>
                  <a:gd name="adj" fmla="val 23955"/>
                </a:avLst>
              </a:prstGeom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6766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r>
                  <a:rPr lang="ar-SA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يستعمل الرمز </a:t>
                </a:r>
                <a14:m>
                  <m:oMath xmlns:m="http://schemas.openxmlformats.org/officeDocument/2006/math">
                    <m:r>
                      <a:rPr lang="ar-SA" sz="24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</a:rPr>
                      <m:t>⊥</m:t>
                    </m:r>
                  </m:oMath>
                </a14:m>
                <a:r>
                  <a:rPr lang="ar-SA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للدلالة على التعامد</a:t>
                </a:r>
                <a:endParaRPr lang="en-SA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>
          <p:sp>
            <p:nvSpPr>
              <p:cNvPr id="61" name="Folded Corner 60">
                <a:extLst>
                  <a:ext uri="{FF2B5EF4-FFF2-40B4-BE49-F238E27FC236}">
                    <a16:creationId xmlns:a16="http://schemas.microsoft.com/office/drawing/2014/main" id="{31D0ACFF-9447-BF4A-932B-5CE447DE0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128" y="1197288"/>
                <a:ext cx="1649677" cy="964363"/>
              </a:xfrm>
              <a:prstGeom prst="foldedCorner">
                <a:avLst>
                  <a:gd name="adj" fmla="val 23955"/>
                </a:avLst>
              </a:prstGeom>
              <a:blipFill>
                <a:blip r:embed="rId5"/>
                <a:stretch>
                  <a:fillRect l="-752" t="-7692"/>
                </a:stretch>
              </a:blipFill>
              <a:ln>
                <a:solidFill>
                  <a:srgbClr val="676698"/>
                </a:solidFill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5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59" grpId="0"/>
      <p:bldP spid="43" grpId="0"/>
      <p:bldP spid="60" grpId="0"/>
      <p:bldP spid="62" grpId="0"/>
      <p:bldP spid="63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728FE2-022A-0F46-A3DA-8DD4107ACB06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34" name="Graphic 33" descr="Pen">
            <a:extLst>
              <a:ext uri="{FF2B5EF4-FFF2-40B4-BE49-F238E27FC236}">
                <a16:creationId xmlns:a16="http://schemas.microsoft.com/office/drawing/2014/main" id="{E39A5D21-03BF-F746-AD32-5E87C9257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4131" y="662067"/>
            <a:ext cx="631728" cy="631728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981" y="612885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المثال الأول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6" name="Google Shape;448;p19">
            <a:extLst>
              <a:ext uri="{FF2B5EF4-FFF2-40B4-BE49-F238E27FC236}">
                <a16:creationId xmlns:a16="http://schemas.microsoft.com/office/drawing/2014/main" id="{BFD2D039-B6DA-804C-92A9-F4ED68E30566}"/>
              </a:ext>
            </a:extLst>
          </p:cNvPr>
          <p:cNvGrpSpPr/>
          <p:nvPr/>
        </p:nvGrpSpPr>
        <p:grpSpPr>
          <a:xfrm rot="5400000">
            <a:off x="-496734" y="529686"/>
            <a:ext cx="2456961" cy="415979"/>
            <a:chOff x="3906325" y="2716500"/>
            <a:chExt cx="3677900" cy="477400"/>
          </a:xfrm>
        </p:grpSpPr>
        <p:sp>
          <p:nvSpPr>
            <p:cNvPr id="47" name="Google Shape;449;p19">
              <a:extLst>
                <a:ext uri="{FF2B5EF4-FFF2-40B4-BE49-F238E27FC236}">
                  <a16:creationId xmlns:a16="http://schemas.microsoft.com/office/drawing/2014/main" id="{6BD111BD-4D8B-204A-BAEE-B86FCE2B6C1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;p19">
              <a:extLst>
                <a:ext uri="{FF2B5EF4-FFF2-40B4-BE49-F238E27FC236}">
                  <a16:creationId xmlns:a16="http://schemas.microsoft.com/office/drawing/2014/main" id="{03D6F2B2-150B-EE43-8279-94E0DDA53275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1;p19">
              <a:extLst>
                <a:ext uri="{FF2B5EF4-FFF2-40B4-BE49-F238E27FC236}">
                  <a16:creationId xmlns:a16="http://schemas.microsoft.com/office/drawing/2014/main" id="{E6952D80-9246-1D41-A595-BA22925626F2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2;p19">
              <a:extLst>
                <a:ext uri="{FF2B5EF4-FFF2-40B4-BE49-F238E27FC236}">
                  <a16:creationId xmlns:a16="http://schemas.microsoft.com/office/drawing/2014/main" id="{1A1B5FEB-B35F-064E-BB21-EEA5D3EDFECD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3;p19">
              <a:extLst>
                <a:ext uri="{FF2B5EF4-FFF2-40B4-BE49-F238E27FC236}">
                  <a16:creationId xmlns:a16="http://schemas.microsoft.com/office/drawing/2014/main" id="{667C83D5-359C-D74F-8342-8D117E8C4E9E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4;p19">
              <a:extLst>
                <a:ext uri="{FF2B5EF4-FFF2-40B4-BE49-F238E27FC236}">
                  <a16:creationId xmlns:a16="http://schemas.microsoft.com/office/drawing/2014/main" id="{9B9529F8-272D-9C4C-910C-D3D7A58FD8F4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;p19">
              <a:extLst>
                <a:ext uri="{FF2B5EF4-FFF2-40B4-BE49-F238E27FC236}">
                  <a16:creationId xmlns:a16="http://schemas.microsoft.com/office/drawing/2014/main" id="{A31D813C-C381-4349-AAB0-7258F8A80F56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;p19">
              <a:extLst>
                <a:ext uri="{FF2B5EF4-FFF2-40B4-BE49-F238E27FC236}">
                  <a16:creationId xmlns:a16="http://schemas.microsoft.com/office/drawing/2014/main" id="{E000A46C-774B-A14C-8A8E-EB70381882D5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7;p19">
              <a:extLst>
                <a:ext uri="{FF2B5EF4-FFF2-40B4-BE49-F238E27FC236}">
                  <a16:creationId xmlns:a16="http://schemas.microsoft.com/office/drawing/2014/main" id="{2A920CC7-F448-3341-9A75-64F33B256958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8;p19">
              <a:extLst>
                <a:ext uri="{FF2B5EF4-FFF2-40B4-BE49-F238E27FC236}">
                  <a16:creationId xmlns:a16="http://schemas.microsoft.com/office/drawing/2014/main" id="{B16FC5C9-5B7A-F94C-95D1-3D5BBF962251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9;p19">
              <a:extLst>
                <a:ext uri="{FF2B5EF4-FFF2-40B4-BE49-F238E27FC236}">
                  <a16:creationId xmlns:a16="http://schemas.microsoft.com/office/drawing/2014/main" id="{1F71D604-9B89-8A4E-857A-301B85FBF2BC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0;p19">
              <a:extLst>
                <a:ext uri="{FF2B5EF4-FFF2-40B4-BE49-F238E27FC236}">
                  <a16:creationId xmlns:a16="http://schemas.microsoft.com/office/drawing/2014/main" id="{7BD3CBB0-FF91-FC47-981A-FED5604E6B8B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1;p19">
              <a:extLst>
                <a:ext uri="{FF2B5EF4-FFF2-40B4-BE49-F238E27FC236}">
                  <a16:creationId xmlns:a16="http://schemas.microsoft.com/office/drawing/2014/main" id="{588D2900-FC74-0D4D-B765-050E7AF278F4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2;p19">
              <a:extLst>
                <a:ext uri="{FF2B5EF4-FFF2-40B4-BE49-F238E27FC236}">
                  <a16:creationId xmlns:a16="http://schemas.microsoft.com/office/drawing/2014/main" id="{0B852F10-DE36-6D44-9368-EE572EFE912F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3;p19">
              <a:extLst>
                <a:ext uri="{FF2B5EF4-FFF2-40B4-BE49-F238E27FC236}">
                  <a16:creationId xmlns:a16="http://schemas.microsoft.com/office/drawing/2014/main" id="{3BACCA06-D506-254B-A4BB-31D30FB821DF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4;p19">
              <a:extLst>
                <a:ext uri="{FF2B5EF4-FFF2-40B4-BE49-F238E27FC236}">
                  <a16:creationId xmlns:a16="http://schemas.microsoft.com/office/drawing/2014/main" id="{52B3B83D-C9B8-5540-A4F3-F91A6AD4DE1F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5;p19">
              <a:extLst>
                <a:ext uri="{FF2B5EF4-FFF2-40B4-BE49-F238E27FC236}">
                  <a16:creationId xmlns:a16="http://schemas.microsoft.com/office/drawing/2014/main" id="{E10EA9C8-9C07-0249-B29E-693D1FDD4013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6;p19">
              <a:extLst>
                <a:ext uri="{FF2B5EF4-FFF2-40B4-BE49-F238E27FC236}">
                  <a16:creationId xmlns:a16="http://schemas.microsoft.com/office/drawing/2014/main" id="{57AF284F-59BA-DC48-83CF-4C0B5B1DFB1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7;p19">
              <a:extLst>
                <a:ext uri="{FF2B5EF4-FFF2-40B4-BE49-F238E27FC236}">
                  <a16:creationId xmlns:a16="http://schemas.microsoft.com/office/drawing/2014/main" id="{13859BD6-AC0E-F742-8B26-5DA5C3B69C6B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8;p19">
              <a:extLst>
                <a:ext uri="{FF2B5EF4-FFF2-40B4-BE49-F238E27FC236}">
                  <a16:creationId xmlns:a16="http://schemas.microsoft.com/office/drawing/2014/main" id="{D9F99BB5-0D65-8446-892C-892B7DC9A11C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;p19">
              <a:extLst>
                <a:ext uri="{FF2B5EF4-FFF2-40B4-BE49-F238E27FC236}">
                  <a16:creationId xmlns:a16="http://schemas.microsoft.com/office/drawing/2014/main" id="{440DE042-436A-F549-A74A-46211BBC8BD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0;p19">
              <a:extLst>
                <a:ext uri="{FF2B5EF4-FFF2-40B4-BE49-F238E27FC236}">
                  <a16:creationId xmlns:a16="http://schemas.microsoft.com/office/drawing/2014/main" id="{1086F6F4-AE2F-0745-8653-2759A594F7CF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1;p19">
              <a:extLst>
                <a:ext uri="{FF2B5EF4-FFF2-40B4-BE49-F238E27FC236}">
                  <a16:creationId xmlns:a16="http://schemas.microsoft.com/office/drawing/2014/main" id="{DD65C2A4-F2D1-DE43-B4CC-12EFD83126BC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2;p19">
              <a:extLst>
                <a:ext uri="{FF2B5EF4-FFF2-40B4-BE49-F238E27FC236}">
                  <a16:creationId xmlns:a16="http://schemas.microsoft.com/office/drawing/2014/main" id="{2210548E-3870-4A42-BC30-8AF262A5EB5F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3;p19">
              <a:extLst>
                <a:ext uri="{FF2B5EF4-FFF2-40B4-BE49-F238E27FC236}">
                  <a16:creationId xmlns:a16="http://schemas.microsoft.com/office/drawing/2014/main" id="{D307900B-69D9-F24C-98C2-212EC42946BA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raphic 72" descr="Acquisition">
            <a:extLst>
              <a:ext uri="{FF2B5EF4-FFF2-40B4-BE49-F238E27FC236}">
                <a16:creationId xmlns:a16="http://schemas.microsoft.com/office/drawing/2014/main" id="{DD9A859B-0371-2B40-BB11-B400C1DD3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7998" y="1182917"/>
            <a:ext cx="695767" cy="13873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8C9E272-1B23-1A44-A72C-317829417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468" y="1483737"/>
            <a:ext cx="8976488" cy="48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0C21E4-1243-554F-B066-731070260B38}"/>
              </a:ext>
            </a:extLst>
          </p:cNvPr>
          <p:cNvSpPr/>
          <p:nvPr/>
        </p:nvSpPr>
        <p:spPr>
          <a:xfrm>
            <a:off x="10823944" y="510363"/>
            <a:ext cx="895099" cy="6347637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S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CD9DA-CC6E-B542-BCB9-56DF15A3D4AC}"/>
              </a:ext>
            </a:extLst>
          </p:cNvPr>
          <p:cNvCxnSpPr/>
          <p:nvPr/>
        </p:nvCxnSpPr>
        <p:spPr>
          <a:xfrm>
            <a:off x="11252200" y="-76200"/>
            <a:ext cx="0" cy="6984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oogle Shape;448;p19">
            <a:extLst>
              <a:ext uri="{FF2B5EF4-FFF2-40B4-BE49-F238E27FC236}">
                <a16:creationId xmlns:a16="http://schemas.microsoft.com/office/drawing/2014/main" id="{346BD105-6756-1B4C-A8F5-7A314EA49758}"/>
              </a:ext>
            </a:extLst>
          </p:cNvPr>
          <p:cNvGrpSpPr/>
          <p:nvPr/>
        </p:nvGrpSpPr>
        <p:grpSpPr>
          <a:xfrm rot="5400000">
            <a:off x="-496734" y="190232"/>
            <a:ext cx="2456961" cy="415979"/>
            <a:chOff x="3906325" y="2716500"/>
            <a:chExt cx="3677900" cy="477400"/>
          </a:xfrm>
        </p:grpSpPr>
        <p:sp>
          <p:nvSpPr>
            <p:cNvPr id="9" name="Google Shape;449;p19">
              <a:extLst>
                <a:ext uri="{FF2B5EF4-FFF2-40B4-BE49-F238E27FC236}">
                  <a16:creationId xmlns:a16="http://schemas.microsoft.com/office/drawing/2014/main" id="{BA10D746-4110-EE47-A7A1-44F9BDE0406A}"/>
                </a:ext>
              </a:extLst>
            </p:cNvPr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0;p19">
              <a:extLst>
                <a:ext uri="{FF2B5EF4-FFF2-40B4-BE49-F238E27FC236}">
                  <a16:creationId xmlns:a16="http://schemas.microsoft.com/office/drawing/2014/main" id="{D577B069-156F-A64A-BBB5-96EB6AA7B316}"/>
                </a:ext>
              </a:extLst>
            </p:cNvPr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;p19">
              <a:extLst>
                <a:ext uri="{FF2B5EF4-FFF2-40B4-BE49-F238E27FC236}">
                  <a16:creationId xmlns:a16="http://schemas.microsoft.com/office/drawing/2014/main" id="{32AF717D-570A-C742-A855-D160BB8F09DC}"/>
                </a:ext>
              </a:extLst>
            </p:cNvPr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;p19">
              <a:extLst>
                <a:ext uri="{FF2B5EF4-FFF2-40B4-BE49-F238E27FC236}">
                  <a16:creationId xmlns:a16="http://schemas.microsoft.com/office/drawing/2014/main" id="{018E379E-847B-4D44-A264-ACF2CF4414AB}"/>
                </a:ext>
              </a:extLst>
            </p:cNvPr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19">
              <a:extLst>
                <a:ext uri="{FF2B5EF4-FFF2-40B4-BE49-F238E27FC236}">
                  <a16:creationId xmlns:a16="http://schemas.microsoft.com/office/drawing/2014/main" id="{14D1CE11-898A-A449-A455-60B63B9C93C0}"/>
                </a:ext>
              </a:extLst>
            </p:cNvPr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19">
              <a:extLst>
                <a:ext uri="{FF2B5EF4-FFF2-40B4-BE49-F238E27FC236}">
                  <a16:creationId xmlns:a16="http://schemas.microsoft.com/office/drawing/2014/main" id="{E30ABC1A-86B7-924F-ADB3-9EC0F88FF9CF}"/>
                </a:ext>
              </a:extLst>
            </p:cNvPr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5;p19">
              <a:extLst>
                <a:ext uri="{FF2B5EF4-FFF2-40B4-BE49-F238E27FC236}">
                  <a16:creationId xmlns:a16="http://schemas.microsoft.com/office/drawing/2014/main" id="{F0010C91-8A78-554F-ACDA-7607F7DCA16E}"/>
                </a:ext>
              </a:extLst>
            </p:cNvPr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6;p19">
              <a:extLst>
                <a:ext uri="{FF2B5EF4-FFF2-40B4-BE49-F238E27FC236}">
                  <a16:creationId xmlns:a16="http://schemas.microsoft.com/office/drawing/2014/main" id="{2BCADA48-7937-0C4A-AC90-C567FFEA23D8}"/>
                </a:ext>
              </a:extLst>
            </p:cNvPr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7;p19">
              <a:extLst>
                <a:ext uri="{FF2B5EF4-FFF2-40B4-BE49-F238E27FC236}">
                  <a16:creationId xmlns:a16="http://schemas.microsoft.com/office/drawing/2014/main" id="{E00BF120-FC26-9D4A-9000-F64B7C2625AD}"/>
                </a:ext>
              </a:extLst>
            </p:cNvPr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8;p19">
              <a:extLst>
                <a:ext uri="{FF2B5EF4-FFF2-40B4-BE49-F238E27FC236}">
                  <a16:creationId xmlns:a16="http://schemas.microsoft.com/office/drawing/2014/main" id="{11F75832-AFB6-F74E-AA2C-DDF748D7B003}"/>
                </a:ext>
              </a:extLst>
            </p:cNvPr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9;p19">
              <a:extLst>
                <a:ext uri="{FF2B5EF4-FFF2-40B4-BE49-F238E27FC236}">
                  <a16:creationId xmlns:a16="http://schemas.microsoft.com/office/drawing/2014/main" id="{A90C4F04-98B4-434C-A1FB-DD98A0B68E89}"/>
                </a:ext>
              </a:extLst>
            </p:cNvPr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0;p19">
              <a:extLst>
                <a:ext uri="{FF2B5EF4-FFF2-40B4-BE49-F238E27FC236}">
                  <a16:creationId xmlns:a16="http://schemas.microsoft.com/office/drawing/2014/main" id="{83EAC1A0-BECA-4349-956C-BC1082F044B1}"/>
                </a:ext>
              </a:extLst>
            </p:cNvPr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1;p19">
              <a:extLst>
                <a:ext uri="{FF2B5EF4-FFF2-40B4-BE49-F238E27FC236}">
                  <a16:creationId xmlns:a16="http://schemas.microsoft.com/office/drawing/2014/main" id="{D24677D7-1D58-D649-894D-D3D6BD133B35}"/>
                </a:ext>
              </a:extLst>
            </p:cNvPr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2;p19">
              <a:extLst>
                <a:ext uri="{FF2B5EF4-FFF2-40B4-BE49-F238E27FC236}">
                  <a16:creationId xmlns:a16="http://schemas.microsoft.com/office/drawing/2014/main" id="{AC26A798-0F48-CC4B-83C6-C7F30FD693CD}"/>
                </a:ext>
              </a:extLst>
            </p:cNvPr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3;p19">
              <a:extLst>
                <a:ext uri="{FF2B5EF4-FFF2-40B4-BE49-F238E27FC236}">
                  <a16:creationId xmlns:a16="http://schemas.microsoft.com/office/drawing/2014/main" id="{6667AB77-3E91-C14D-BC17-DAB038F47996}"/>
                </a:ext>
              </a:extLst>
            </p:cNvPr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4;p19">
              <a:extLst>
                <a:ext uri="{FF2B5EF4-FFF2-40B4-BE49-F238E27FC236}">
                  <a16:creationId xmlns:a16="http://schemas.microsoft.com/office/drawing/2014/main" id="{D8088D72-B346-7246-8B0B-CB80CDFA6800}"/>
                </a:ext>
              </a:extLst>
            </p:cNvPr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5;p19">
              <a:extLst>
                <a:ext uri="{FF2B5EF4-FFF2-40B4-BE49-F238E27FC236}">
                  <a16:creationId xmlns:a16="http://schemas.microsoft.com/office/drawing/2014/main" id="{AB427374-C0CF-C24E-97A6-19791A18C2C9}"/>
                </a:ext>
              </a:extLst>
            </p:cNvPr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6;p19">
              <a:extLst>
                <a:ext uri="{FF2B5EF4-FFF2-40B4-BE49-F238E27FC236}">
                  <a16:creationId xmlns:a16="http://schemas.microsoft.com/office/drawing/2014/main" id="{21ECC6D2-4724-BD46-82F7-535D628045BA}"/>
                </a:ext>
              </a:extLst>
            </p:cNvPr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7;p19">
              <a:extLst>
                <a:ext uri="{FF2B5EF4-FFF2-40B4-BE49-F238E27FC236}">
                  <a16:creationId xmlns:a16="http://schemas.microsoft.com/office/drawing/2014/main" id="{C0AB69A8-4BF8-874B-855D-4BD22D481AE9}"/>
                </a:ext>
              </a:extLst>
            </p:cNvPr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8;p19">
              <a:extLst>
                <a:ext uri="{FF2B5EF4-FFF2-40B4-BE49-F238E27FC236}">
                  <a16:creationId xmlns:a16="http://schemas.microsoft.com/office/drawing/2014/main" id="{0CDD1095-8DE4-E543-A343-6DBDD198E92A}"/>
                </a:ext>
              </a:extLst>
            </p:cNvPr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;p19">
              <a:extLst>
                <a:ext uri="{FF2B5EF4-FFF2-40B4-BE49-F238E27FC236}">
                  <a16:creationId xmlns:a16="http://schemas.microsoft.com/office/drawing/2014/main" id="{E34FE062-0AFC-934C-837D-2DF12B7F9A9E}"/>
                </a:ext>
              </a:extLst>
            </p:cNvPr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0;p19">
              <a:extLst>
                <a:ext uri="{FF2B5EF4-FFF2-40B4-BE49-F238E27FC236}">
                  <a16:creationId xmlns:a16="http://schemas.microsoft.com/office/drawing/2014/main" id="{7D94B823-9568-634F-9442-760CB95F85E7}"/>
                </a:ext>
              </a:extLst>
            </p:cNvPr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1;p19">
              <a:extLst>
                <a:ext uri="{FF2B5EF4-FFF2-40B4-BE49-F238E27FC236}">
                  <a16:creationId xmlns:a16="http://schemas.microsoft.com/office/drawing/2014/main" id="{499544EC-E1A4-F14F-9603-26F7C65379BA}"/>
                </a:ext>
              </a:extLst>
            </p:cNvPr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2;p19">
              <a:extLst>
                <a:ext uri="{FF2B5EF4-FFF2-40B4-BE49-F238E27FC236}">
                  <a16:creationId xmlns:a16="http://schemas.microsoft.com/office/drawing/2014/main" id="{94AEB42C-040C-174A-BF87-47176E7CA79A}"/>
                </a:ext>
              </a:extLst>
            </p:cNvPr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3;p19">
              <a:extLst>
                <a:ext uri="{FF2B5EF4-FFF2-40B4-BE49-F238E27FC236}">
                  <a16:creationId xmlns:a16="http://schemas.microsoft.com/office/drawing/2014/main" id="{BE141909-A7C5-814F-B4A9-A8E420035177}"/>
                </a:ext>
              </a:extLst>
            </p:cNvPr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2F831DD3-7BE8-F04F-86F8-7673BEB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4932" y="682511"/>
            <a:ext cx="2959200" cy="956000"/>
          </a:xfrm>
        </p:spPr>
        <p:txBody>
          <a:bodyPr>
            <a:normAutofit/>
          </a:bodyPr>
          <a:lstStyle/>
          <a:p>
            <a:pPr marL="609585" indent="-406390" rtl="1">
              <a:buClr>
                <a:srgbClr val="434343"/>
              </a:buClr>
            </a:pP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تحقق من فهمك</a:t>
            </a:r>
            <a:r>
              <a:rPr lang="en-US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SA" sz="5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SA" sz="54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50EEB7-B338-6243-9F27-58FCD9497F11}"/>
              </a:ext>
            </a:extLst>
          </p:cNvPr>
          <p:cNvSpPr/>
          <p:nvPr/>
        </p:nvSpPr>
        <p:spPr>
          <a:xfrm>
            <a:off x="10972800" y="685800"/>
            <a:ext cx="695443" cy="685800"/>
          </a:xfrm>
          <a:prstGeom prst="rect">
            <a:avLst/>
          </a:prstGeom>
          <a:solidFill>
            <a:srgbClr val="D3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46" name="Graphic 45" descr="Group brainstorm">
            <a:extLst>
              <a:ext uri="{FF2B5EF4-FFF2-40B4-BE49-F238E27FC236}">
                <a16:creationId xmlns:a16="http://schemas.microsoft.com/office/drawing/2014/main" id="{1C046AC4-BE9D-2F41-88C2-C55E720DF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9428" y="633660"/>
            <a:ext cx="765544" cy="76554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52F564-1FD0-ED48-8C4E-AA1DB5DA5E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368" t="10874" r="14298" b="14859"/>
          <a:stretch/>
        </p:blipFill>
        <p:spPr>
          <a:xfrm rot="9121170">
            <a:off x="49810" y="5678894"/>
            <a:ext cx="1165108" cy="1133588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439BA15-2976-5C4C-AD76-CBF4E2615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395" y="1439206"/>
            <a:ext cx="8832849" cy="11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262</Words>
  <Application>Microsoft Macintosh PowerPoint</Application>
  <PresentationFormat>Widescreen</PresentationFormat>
  <Paragraphs>68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Anton</vt:lpstr>
      <vt:lpstr>Arabic Typesetting</vt:lpstr>
      <vt:lpstr>Arial</vt:lpstr>
      <vt:lpstr>Calibri</vt:lpstr>
      <vt:lpstr>Calibri Light</vt:lpstr>
      <vt:lpstr>Cambria Math</vt:lpstr>
      <vt:lpstr>Fjalla One</vt:lpstr>
      <vt:lpstr>Inconsolata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ريم علي مطر القحطاني</dc:creator>
  <cp:lastModifiedBy>ريم علي مطر القحطاني</cp:lastModifiedBy>
  <cp:revision>51</cp:revision>
  <dcterms:created xsi:type="dcterms:W3CDTF">2020-10-30T19:35:18Z</dcterms:created>
  <dcterms:modified xsi:type="dcterms:W3CDTF">2020-11-01T00:29:32Z</dcterms:modified>
</cp:coreProperties>
</file>