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</p:sldMasterIdLst>
  <p:notesMasterIdLst>
    <p:notesMasterId r:id="rId9"/>
  </p:notesMasterIdLst>
  <p:sldIdLst>
    <p:sldId id="369" r:id="rId2"/>
    <p:sldId id="370" r:id="rId3"/>
    <p:sldId id="371" r:id="rId4"/>
    <p:sldId id="372" r:id="rId5"/>
    <p:sldId id="373" r:id="rId6"/>
    <p:sldId id="374" r:id="rId7"/>
    <p:sldId id="375" r:id="rId8"/>
  </p:sldIdLst>
  <p:sldSz cx="9144000" cy="6858000" type="screen4x3"/>
  <p:notesSz cx="6858000" cy="9144000"/>
  <p:custDataLst>
    <p:tags r:id="rId10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67" d="100"/>
          <a:sy n="67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4794515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5535931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275248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 rot="21129326">
            <a:off x="1141651" y="756753"/>
            <a:ext cx="7121067" cy="5090421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435684">
            <a:off x="1495992" y="5637474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4096196">
            <a:off x="7351661" y="358175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1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38813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97289866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095617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1049107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683583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218594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923241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8011084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8B54-5BE1-48A8-A322-41B78996835A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51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ransition spd="med">
    <p:dissolve/>
    <p:sndAc>
      <p:stSnd>
        <p:snd r:embed="rId2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314993" y="9940"/>
            <a:ext cx="1528815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749626" y="19271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1" name="مربع نص 17"/>
          <p:cNvSpPr txBox="1"/>
          <p:nvPr/>
        </p:nvSpPr>
        <p:spPr>
          <a:xfrm>
            <a:off x="3635896" y="554638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/>
              <a:t>ملخص مصور </a:t>
            </a:r>
            <a:endParaRPr lang="en-US" sz="2800" b="1" dirty="0"/>
          </a:p>
        </p:txBody>
      </p:sp>
      <p:sp>
        <p:nvSpPr>
          <p:cNvPr id="12" name="مربع نص 16"/>
          <p:cNvSpPr txBox="1"/>
          <p:nvPr/>
        </p:nvSpPr>
        <p:spPr>
          <a:xfrm>
            <a:off x="3203848" y="9512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الدرس </a:t>
            </a:r>
            <a:r>
              <a:rPr lang="ar-SA" sz="2400" b="1" dirty="0" smtClean="0">
                <a:solidFill>
                  <a:schemeClr val="bg1"/>
                </a:solidFill>
              </a:rPr>
              <a:t>الثاني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1079716"/>
            <a:ext cx="67687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الفقاريات لها عمود فقري ، وتضم س</a:t>
            </a:r>
            <a:r>
              <a:rPr lang="ar-EG" sz="2800" b="1" dirty="0" smtClean="0">
                <a:solidFill>
                  <a:srgbClr val="7030A0"/>
                </a:solidFill>
              </a:rPr>
              <a:t>ب</a:t>
            </a:r>
            <a:r>
              <a:rPr lang="ar-SA" sz="2800" b="1" dirty="0" smtClean="0">
                <a:solidFill>
                  <a:srgbClr val="7030A0"/>
                </a:solidFill>
              </a:rPr>
              <a:t>ع طوائف ، منها: الثدييات ، الطيور ، والزواحف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5" y="1358702"/>
            <a:ext cx="1912347" cy="1494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35696" y="2620524"/>
            <a:ext cx="70567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الأسماك والبرمائيات والزواحف فقاريات متغيرة درجة الحرارة . والطيور فقاريات ثابتة درجة الحرارة ويغطي جسمها ريش 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3708" y="4114757"/>
            <a:ext cx="6984776" cy="10495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الثدييات فقاريات ثابتة درجة الحرارة ، ويغطي جسمها الشعر أو الفرو ، وهي تضع صغارها بثلاث طرائق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1103"/>
            <a:ext cx="1944216" cy="142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576" y="4469863"/>
            <a:ext cx="18722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دبوس زينة 16"/>
          <p:cNvSpPr/>
          <p:nvPr/>
        </p:nvSpPr>
        <p:spPr>
          <a:xfrm>
            <a:off x="0" y="652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8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18"/>
          <p:cNvSpPr txBox="1">
            <a:spLocks noChangeArrowheads="1"/>
          </p:cNvSpPr>
          <p:nvPr/>
        </p:nvSpPr>
        <p:spPr bwMode="auto">
          <a:xfrm>
            <a:off x="1079612" y="2298700"/>
            <a:ext cx="77657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3200" b="1" dirty="0">
                <a:solidFill>
                  <a:srgbClr val="6600CC"/>
                </a:solidFill>
              </a:rPr>
              <a:t>أعمل مطوية كالمبينة في الشكل ، ألخص فيها ما تعلمته </a:t>
            </a:r>
            <a:r>
              <a:rPr lang="ar-EG" altLang="en-US" sz="3200" b="1" dirty="0" smtClean="0">
                <a:solidFill>
                  <a:srgbClr val="6600CC"/>
                </a:solidFill>
              </a:rPr>
              <a:t>عن</a:t>
            </a:r>
            <a:r>
              <a:rPr lang="ar-SA" altLang="en-US" sz="3200" b="1" dirty="0" smtClean="0">
                <a:solidFill>
                  <a:srgbClr val="6600CC"/>
                </a:solidFill>
              </a:rPr>
              <a:t> الحيوانات الفقارية .</a:t>
            </a:r>
            <a:endParaRPr lang="en-US" altLang="en-US" sz="3200" b="1" dirty="0">
              <a:solidFill>
                <a:srgbClr val="6600CC"/>
              </a:solidFill>
            </a:endParaRPr>
          </a:p>
        </p:txBody>
      </p:sp>
      <p:sp>
        <p:nvSpPr>
          <p:cNvPr id="9" name="موجة مزدوجة 16"/>
          <p:cNvSpPr/>
          <p:nvPr/>
        </p:nvSpPr>
        <p:spPr>
          <a:xfrm>
            <a:off x="6397080" y="778037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مربع نص 17"/>
          <p:cNvSpPr txBox="1">
            <a:spLocks noChangeArrowheads="1"/>
          </p:cNvSpPr>
          <p:nvPr/>
        </p:nvSpPr>
        <p:spPr bwMode="auto">
          <a:xfrm>
            <a:off x="3175855" y="1124769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ربع نص 7"/>
          <p:cNvSpPr txBox="1"/>
          <p:nvPr/>
        </p:nvSpPr>
        <p:spPr>
          <a:xfrm>
            <a:off x="1187625" y="-28153"/>
            <a:ext cx="1656184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EG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6757055" y="-28153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3" name="مربع نص 16"/>
          <p:cNvSpPr txBox="1"/>
          <p:nvPr/>
        </p:nvSpPr>
        <p:spPr>
          <a:xfrm>
            <a:off x="3203848" y="18843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الدرس </a:t>
            </a:r>
            <a:r>
              <a:rPr lang="ar-SA" sz="2400" b="1" dirty="0" smtClean="0">
                <a:solidFill>
                  <a:schemeClr val="bg1"/>
                </a:solidFill>
              </a:rPr>
              <a:t>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27" y="3417873"/>
            <a:ext cx="3335819" cy="297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دبوس زينة 13"/>
          <p:cNvSpPr/>
          <p:nvPr/>
        </p:nvSpPr>
        <p:spPr>
          <a:xfrm>
            <a:off x="0" y="652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2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314994" y="9909"/>
            <a:ext cx="165641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EG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747724" y="9171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0" name="مربع نص 16"/>
          <p:cNvSpPr txBox="1"/>
          <p:nvPr/>
        </p:nvSpPr>
        <p:spPr>
          <a:xfrm>
            <a:off x="3194517" y="18502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الدرس </a:t>
            </a:r>
            <a:r>
              <a:rPr lang="ar-SA" sz="2400" b="1" dirty="0" smtClean="0">
                <a:solidFill>
                  <a:schemeClr val="bg1"/>
                </a:solidFill>
              </a:rPr>
              <a:t>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2339752" y="555222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أفكر وأتحدث وأكتب 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6539367" y="882255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1- المفردات :</a:t>
            </a:r>
            <a:endParaRPr lang="ar-SA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3274" y="1412619"/>
            <a:ext cx="8312306" cy="1119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الحيوانات التي تستمد الحرارة من البيئة الخارجية لتبق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دافئة تسم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r>
              <a:rPr lang="ar-SA" sz="1600" b="1" dirty="0" smtClean="0">
                <a:solidFill>
                  <a:srgbClr val="7030A0"/>
                </a:solidFill>
              </a:rPr>
              <a:t>........................................</a:t>
            </a:r>
            <a:r>
              <a:rPr lang="ar-SA" b="1" dirty="0" smtClean="0">
                <a:solidFill>
                  <a:srgbClr val="7030A0"/>
                </a:solidFill>
              </a:rPr>
              <a:t>.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4059" y="1968760"/>
            <a:ext cx="30844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متغيرة درجة الحرارة </a:t>
            </a:r>
            <a:r>
              <a:rPr lang="ar-SA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114" y="2565762"/>
            <a:ext cx="8460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2- أقارن . </a:t>
            </a:r>
            <a:r>
              <a:rPr lang="ar-SA" sz="2800" b="1" dirty="0" smtClean="0">
                <a:solidFill>
                  <a:srgbClr val="00B0F0"/>
                </a:solidFill>
              </a:rPr>
              <a:t>فيم تتشابه طوائف الفقاريات السبعة ، </a:t>
            </a:r>
            <a:r>
              <a:rPr lang="ar-SA" sz="2800" b="1" dirty="0" err="1" smtClean="0">
                <a:solidFill>
                  <a:srgbClr val="00B0F0"/>
                </a:solidFill>
              </a:rPr>
              <a:t>وفيم</a:t>
            </a:r>
            <a:r>
              <a:rPr lang="ar-SA" sz="2800" b="1" dirty="0" smtClean="0">
                <a:solidFill>
                  <a:srgbClr val="00B0F0"/>
                </a:solidFill>
              </a:rPr>
              <a:t> تختلف ؟ 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4007807" y="4726260"/>
            <a:ext cx="4308609" cy="19431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97566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 dirty="0" smtClean="0">
                <a:solidFill>
                  <a:srgbClr val="7030A0"/>
                </a:solidFill>
              </a:rPr>
              <a:t>بعضها ثابت </a:t>
            </a:r>
          </a:p>
          <a:p>
            <a:r>
              <a:rPr lang="ar-SA" sz="2000" b="1" dirty="0" smtClean="0">
                <a:solidFill>
                  <a:srgbClr val="7030A0"/>
                </a:solidFill>
              </a:rPr>
              <a:t>درجة الحرارة </a:t>
            </a:r>
            <a:endParaRPr lang="ar-SA" sz="2000" dirty="0"/>
          </a:p>
        </p:txBody>
      </p:sp>
      <p:sp>
        <p:nvSpPr>
          <p:cNvPr id="19" name="Oval 57"/>
          <p:cNvSpPr>
            <a:spLocks noChangeArrowheads="1"/>
          </p:cNvSpPr>
          <p:nvPr/>
        </p:nvSpPr>
        <p:spPr bwMode="auto">
          <a:xfrm>
            <a:off x="1531854" y="4726260"/>
            <a:ext cx="4564185" cy="19431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97566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1"/>
            <a:endParaRPr lang="ar-SA" sz="2000" b="1" dirty="0" smtClean="0">
              <a:solidFill>
                <a:srgbClr val="7030A0"/>
              </a:solidFill>
            </a:endParaRPr>
          </a:p>
          <a:p>
            <a:pPr rtl="1"/>
            <a:r>
              <a:rPr lang="ar-SA" sz="2000" b="1" dirty="0" smtClean="0">
                <a:solidFill>
                  <a:srgbClr val="7030A0"/>
                </a:solidFill>
              </a:rPr>
              <a:t>لها عمود فقري               بعضها متغير</a:t>
            </a:r>
          </a:p>
          <a:p>
            <a:pPr rtl="1"/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2000" b="1" dirty="0" smtClean="0">
                <a:solidFill>
                  <a:srgbClr val="7030A0"/>
                </a:solidFill>
              </a:rPr>
              <a:t>                                درجة الحرارة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6099" y="3272713"/>
            <a:ext cx="1313805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/>
              <a:t>تختلف </a:t>
            </a:r>
            <a:endParaRPr lang="ar-SA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96904" y="3313184"/>
            <a:ext cx="1313805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/>
              <a:t>تختلف </a:t>
            </a:r>
            <a:endParaRPr lang="ar-SA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11863" y="3272712"/>
            <a:ext cx="1313805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/>
              <a:t>تتشابه</a:t>
            </a:r>
            <a:endParaRPr lang="ar-SA" sz="3600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>
            <a:off x="7293001" y="3987802"/>
            <a:ext cx="1" cy="738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6363" y="3944851"/>
            <a:ext cx="1" cy="997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71403" y="4029012"/>
            <a:ext cx="1" cy="738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دبوس زينة 25"/>
          <p:cNvSpPr/>
          <p:nvPr/>
        </p:nvSpPr>
        <p:spPr>
          <a:xfrm>
            <a:off x="0" y="652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2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9" name="مربع نص 7"/>
          <p:cNvSpPr txBox="1"/>
          <p:nvPr/>
        </p:nvSpPr>
        <p:spPr>
          <a:xfrm>
            <a:off x="1242985" y="18502"/>
            <a:ext cx="167283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EG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0" name="مربع نص 21"/>
          <p:cNvSpPr txBox="1"/>
          <p:nvPr/>
        </p:nvSpPr>
        <p:spPr>
          <a:xfrm>
            <a:off x="6757055" y="18502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1" name="مربع نص 16"/>
          <p:cNvSpPr txBox="1"/>
          <p:nvPr/>
        </p:nvSpPr>
        <p:spPr>
          <a:xfrm>
            <a:off x="3194783" y="18502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الدرس </a:t>
            </a:r>
            <a:r>
              <a:rPr lang="ar-SA" sz="2400" b="1" dirty="0" smtClean="0">
                <a:solidFill>
                  <a:schemeClr val="bg1"/>
                </a:solidFill>
              </a:rPr>
              <a:t>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6130492" y="772001"/>
            <a:ext cx="2736304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3- التفكير الناقد :</a:t>
            </a:r>
            <a:endParaRPr lang="ar-S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860" y="1653160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السلمندر مخلوق حي يشبه السحلية إل</a:t>
            </a:r>
            <a:r>
              <a:rPr lang="ar-EG" sz="2800" b="1" dirty="0" smtClean="0">
                <a:solidFill>
                  <a:srgbClr val="FF0000"/>
                </a:solidFill>
              </a:rPr>
              <a:t>ا</a:t>
            </a:r>
            <a:r>
              <a:rPr lang="ar-SA" sz="2800" b="1" dirty="0" smtClean="0">
                <a:solidFill>
                  <a:srgbClr val="FF0000"/>
                </a:solidFill>
              </a:rPr>
              <a:t> أنه ينتمي إل</a:t>
            </a:r>
            <a:r>
              <a:rPr lang="ar-EG" sz="2800" b="1" dirty="0" smtClean="0">
                <a:solidFill>
                  <a:srgbClr val="FF0000"/>
                </a:solidFill>
              </a:rPr>
              <a:t>ى</a:t>
            </a:r>
            <a:r>
              <a:rPr lang="ar-SA" sz="2800" b="1" dirty="0" smtClean="0">
                <a:solidFill>
                  <a:srgbClr val="FF0000"/>
                </a:solidFill>
              </a:rPr>
              <a:t> البرمائيات ، ما الصفة التي لد</a:t>
            </a:r>
            <a:r>
              <a:rPr lang="ar-EG" sz="2800" b="1" dirty="0" smtClean="0">
                <a:solidFill>
                  <a:srgbClr val="FF0000"/>
                </a:solidFill>
              </a:rPr>
              <a:t>ى</a:t>
            </a:r>
            <a:r>
              <a:rPr lang="ar-SA" sz="2800" b="1" dirty="0" smtClean="0">
                <a:solidFill>
                  <a:srgbClr val="FF0000"/>
                </a:solidFill>
              </a:rPr>
              <a:t> السلمندر وليست لد</a:t>
            </a:r>
            <a:r>
              <a:rPr lang="ar-EG" sz="2800" b="1" dirty="0" smtClean="0">
                <a:solidFill>
                  <a:srgbClr val="FF0000"/>
                </a:solidFill>
              </a:rPr>
              <a:t>ى</a:t>
            </a:r>
            <a:r>
              <a:rPr lang="ar-SA" sz="2800" b="1" dirty="0" smtClean="0">
                <a:solidFill>
                  <a:srgbClr val="FF0000"/>
                </a:solidFill>
              </a:rPr>
              <a:t> السحلية ؟</a:t>
            </a:r>
          </a:p>
        </p:txBody>
      </p:sp>
      <p:sp>
        <p:nvSpPr>
          <p:cNvPr id="14" name="Horizontal Scroll 13"/>
          <p:cNvSpPr/>
          <p:nvPr/>
        </p:nvSpPr>
        <p:spPr>
          <a:xfrm>
            <a:off x="1069008" y="2691778"/>
            <a:ext cx="7588520" cy="3250829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endParaRPr lang="ar-SA" sz="3200" b="1" dirty="0" smtClean="0">
              <a:solidFill>
                <a:srgbClr val="FF0000"/>
              </a:solidFill>
            </a:endParaRPr>
          </a:p>
          <a:p>
            <a:r>
              <a:rPr lang="ar-SA" sz="3200" b="1" dirty="0" smtClean="0"/>
              <a:t>لأن سلمندر الماء من البرمائيات فإن له جلدا رطبا</a:t>
            </a:r>
            <a:r>
              <a:rPr lang="ar-EG" sz="3200" b="1" dirty="0" smtClean="0"/>
              <a:t>ً</a:t>
            </a:r>
            <a:r>
              <a:rPr lang="ar-SA" sz="3200" b="1" dirty="0" smtClean="0"/>
              <a:t> ويضع بيوضه في الماء بينما السحلية جلدها جاف وتضع بيوضها على اليابسة .</a:t>
            </a:r>
            <a:endParaRPr lang="ar-SA" sz="3200" b="1" dirty="0"/>
          </a:p>
        </p:txBody>
      </p:sp>
      <p:sp>
        <p:nvSpPr>
          <p:cNvPr id="15" name="دبوس زينة 14"/>
          <p:cNvSpPr/>
          <p:nvPr/>
        </p:nvSpPr>
        <p:spPr>
          <a:xfrm>
            <a:off x="0" y="652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9" name="مربع نص 7"/>
          <p:cNvSpPr txBox="1"/>
          <p:nvPr/>
        </p:nvSpPr>
        <p:spPr>
          <a:xfrm>
            <a:off x="1233654" y="9171"/>
            <a:ext cx="167283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EG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0" name="مربع نص 21"/>
          <p:cNvSpPr txBox="1"/>
          <p:nvPr/>
        </p:nvSpPr>
        <p:spPr>
          <a:xfrm>
            <a:off x="6738393" y="18502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1" name="مربع نص 16"/>
          <p:cNvSpPr txBox="1"/>
          <p:nvPr/>
        </p:nvSpPr>
        <p:spPr>
          <a:xfrm>
            <a:off x="3194517" y="18502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الدرس </a:t>
            </a:r>
            <a:r>
              <a:rPr lang="ar-SA" sz="2400" b="1" dirty="0" smtClean="0">
                <a:solidFill>
                  <a:schemeClr val="bg1"/>
                </a:solidFill>
              </a:rPr>
              <a:t>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508104" y="654725"/>
            <a:ext cx="3312368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6- السؤال الأساسي :</a:t>
            </a:r>
            <a:endParaRPr lang="ar-S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630541"/>
            <a:ext cx="73448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أي الحيوانات لها عمود فقري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883720" y="2276872"/>
            <a:ext cx="7936752" cy="3674149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endParaRPr lang="ar-SA" sz="3200" b="1" dirty="0" smtClean="0">
              <a:solidFill>
                <a:srgbClr val="FF0000"/>
              </a:solidFill>
            </a:endParaRPr>
          </a:p>
          <a:p>
            <a:r>
              <a:rPr lang="ar-EG" sz="3200" b="1" dirty="0" smtClean="0"/>
              <a:t>سميت </a:t>
            </a:r>
            <a:r>
              <a:rPr lang="ar-SA" sz="3200" b="1" dirty="0" smtClean="0"/>
              <a:t>الحيوانات التي لها عمود فقري بالفقاريات وتشمل : </a:t>
            </a:r>
          </a:p>
          <a:p>
            <a:r>
              <a:rPr lang="ar-SA" sz="3200" b="1" dirty="0"/>
              <a:t> </a:t>
            </a:r>
            <a:r>
              <a:rPr lang="ar-SA" sz="3200" b="1" dirty="0" smtClean="0"/>
              <a:t>( الأسماك – البرمائيات – الزواحف – الطيور – الثدييات )</a:t>
            </a:r>
            <a:endParaRPr lang="ar-SA" sz="3200" b="1" dirty="0"/>
          </a:p>
        </p:txBody>
      </p:sp>
      <p:sp>
        <p:nvSpPr>
          <p:cNvPr id="15" name="دبوس زينة 14"/>
          <p:cNvSpPr/>
          <p:nvPr/>
        </p:nvSpPr>
        <p:spPr>
          <a:xfrm>
            <a:off x="0" y="652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1233654" y="18502"/>
            <a:ext cx="1600823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EG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738393" y="18502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6" name="مربع نص 16"/>
          <p:cNvSpPr txBox="1"/>
          <p:nvPr/>
        </p:nvSpPr>
        <p:spPr>
          <a:xfrm>
            <a:off x="3194517" y="18502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الدرس </a:t>
            </a:r>
            <a:r>
              <a:rPr lang="ar-SA" sz="2400" b="1" dirty="0" smtClean="0">
                <a:solidFill>
                  <a:schemeClr val="bg1"/>
                </a:solidFill>
              </a:rPr>
              <a:t>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203905" y="738053"/>
            <a:ext cx="2664296" cy="73152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العلوم والكتابة :</a:t>
            </a:r>
            <a:endParaRPr lang="ar-SA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3378" y="1484784"/>
            <a:ext cx="86409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الكتابة الوصفية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أختار حيوانا فقارياً من الحيوانات التي تعيش في منطقتي ، أكتب فقرة أوضح فيها نوع هذا الحيوان وأصف بعض خصائصه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632628" y="3069655"/>
            <a:ext cx="3144901" cy="7966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العلوم والرياضيات :</a:t>
            </a:r>
            <a:endParaRPr lang="ar-SA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241" y="3866303"/>
            <a:ext cx="86409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كتلة الحوت الأزرق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إذا كانت كتلة الحوت الأزرق حوالي 100 طن ، فما كتلته بالكيلو جرامات ؟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864096" y="4941168"/>
            <a:ext cx="7884369" cy="154585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الإجابة :</a:t>
            </a:r>
          </a:p>
          <a:p>
            <a:pPr algn="ctr"/>
            <a:r>
              <a:rPr lang="ar-SA" sz="2800" b="1" dirty="0" smtClean="0"/>
              <a:t>كتلة الحوت الأزرق = 100 × 1000= 100000كجم </a:t>
            </a:r>
            <a:endParaRPr lang="ar-SA" sz="2800" b="1" dirty="0"/>
          </a:p>
        </p:txBody>
      </p:sp>
      <p:pic>
        <p:nvPicPr>
          <p:cNvPr id="12" name="Picture 11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13" name="Picture 12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4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16" name="دبوس زينة 15"/>
          <p:cNvSpPr/>
          <p:nvPr/>
        </p:nvSpPr>
        <p:spPr>
          <a:xfrm>
            <a:off x="0" y="652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8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6"/>
          <p:cNvSpPr txBox="1"/>
          <p:nvPr/>
        </p:nvSpPr>
        <p:spPr>
          <a:xfrm>
            <a:off x="3190241" y="9171"/>
            <a:ext cx="2773362" cy="646986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bg1"/>
                </a:solidFill>
              </a:rPr>
              <a:t>الواجب</a:t>
            </a:r>
            <a:endParaRPr lang="ar-EG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13" name="Picture 12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4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4139952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س:أختر الإجابة الصحيحة من بين الاجابات المعطاة فيما يأتي؟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79712" y="1838071"/>
            <a:ext cx="4510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1ــ تنتمي السلاحف إلى: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أ- الزواحف .           ج- الثدييات 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ب-الأسماك .           د-البرمائيات 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2 ــ  تنتمي الضفادع إلى  : 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 أ- الأسماك .                  ب- الطيور 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ج- البرمائيات .               د- الثدييات . 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ar-SA" sz="2800" dirty="0"/>
              <a:t> </a:t>
            </a:r>
            <a:endParaRPr lang="en-US" sz="2800" dirty="0"/>
          </a:p>
          <a:p>
            <a:r>
              <a:rPr lang="en-US" sz="28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2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378</Words>
  <Application>Microsoft Office PowerPoint</Application>
  <PresentationFormat>عرض على الشاشة (3:4)‏</PresentationFormat>
  <Paragraphs>81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User</cp:lastModifiedBy>
  <cp:revision>349</cp:revision>
  <dcterms:created xsi:type="dcterms:W3CDTF">2011-03-17T07:07:04Z</dcterms:created>
  <dcterms:modified xsi:type="dcterms:W3CDTF">2017-07-07T04:02:19Z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