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589" r:id="rId2"/>
    <p:sldId id="711" r:id="rId3"/>
    <p:sldId id="728" r:id="rId4"/>
    <p:sldId id="719" r:id="rId5"/>
    <p:sldId id="740" r:id="rId6"/>
    <p:sldId id="738" r:id="rId7"/>
    <p:sldId id="730" r:id="rId8"/>
    <p:sldId id="699" r:id="rId9"/>
    <p:sldId id="741" r:id="rId10"/>
    <p:sldId id="692" r:id="rId11"/>
    <p:sldId id="717" r:id="rId12"/>
    <p:sldId id="735" r:id="rId13"/>
    <p:sldId id="742" r:id="rId14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8E8E"/>
    <a:srgbClr val="9933FF"/>
    <a:srgbClr val="33CCFF"/>
    <a:srgbClr val="D60093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63" autoAdjust="0"/>
    <p:restoredTop sz="94660"/>
  </p:normalViewPr>
  <p:slideViewPr>
    <p:cSldViewPr snapToGrid="0">
      <p:cViewPr>
        <p:scale>
          <a:sx n="66" d="100"/>
          <a:sy n="66" d="100"/>
        </p:scale>
        <p:origin x="-198" y="-204"/>
      </p:cViewPr>
      <p:guideLst>
        <p:guide orient="horz" pos="1241"/>
        <p:guide pos="66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27C2867-E55A-4D78-9560-5A67FEF13D76}" type="datetimeFigureOut">
              <a:rPr lang="ar-SY" smtClean="0"/>
              <a:t>09/09/1442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AB6B5D0-A538-4549-A260-0F35CF25369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8050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09/09/1442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09/09/1442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09/09/1442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09/09/1442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6.png"/><Relationship Id="rId10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11263892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808179" y="3082968"/>
              <a:ext cx="4837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السَّلامةُ أَثْناءَ عُبُورِ الشارِعِ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983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439595" y="2260155"/>
            <a:ext cx="1970411" cy="2322961"/>
            <a:chOff x="1658801" y="2259160"/>
            <a:chExt cx="1968782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1139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صحتي و سلامتي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endParaRPr lang="ar-SY" altLang="en-US" sz="2000" b="1" dirty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39801" y="3606634"/>
              <a:ext cx="596032" cy="83564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8801" y="3301768"/>
              <a:ext cx="1968782" cy="33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السَّلامةُ أَثْناءَ عُبُورِ الشارِعِ</a:t>
              </a:r>
              <a:endParaRPr lang="ar-SY" altLang="en-US" sz="1600" b="1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Freeform: Shape 5">
            <a:extLst>
              <a:ext uri="{FF2B5EF4-FFF2-40B4-BE49-F238E27FC236}">
                <a16:creationId xmlns="" xmlns:a16="http://schemas.microsoft.com/office/drawing/2014/main" id="{38FE7F47-D248-4947-93AD-EFD88C6C6250}"/>
              </a:ext>
            </a:extLst>
          </p:cNvPr>
          <p:cNvSpPr/>
          <p:nvPr/>
        </p:nvSpPr>
        <p:spPr>
          <a:xfrm>
            <a:off x="6226816" y="1189028"/>
            <a:ext cx="5438915" cy="5290458"/>
          </a:xfrm>
          <a:custGeom>
            <a:avLst/>
            <a:gdLst>
              <a:gd name="connsiteX0" fmla="*/ 781368 w 5849258"/>
              <a:gd name="connsiteY0" fmla="*/ 0 h 5689601"/>
              <a:gd name="connsiteX1" fmla="*/ 5067890 w 5849258"/>
              <a:gd name="connsiteY1" fmla="*/ 0 h 5689601"/>
              <a:gd name="connsiteX2" fmla="*/ 5849258 w 5849258"/>
              <a:gd name="connsiteY2" fmla="*/ 781368 h 5689601"/>
              <a:gd name="connsiteX3" fmla="*/ 5849258 w 5849258"/>
              <a:gd name="connsiteY3" fmla="*/ 3906747 h 5689601"/>
              <a:gd name="connsiteX4" fmla="*/ 5067890 w 5849258"/>
              <a:gd name="connsiteY4" fmla="*/ 4688115 h 5689601"/>
              <a:gd name="connsiteX5" fmla="*/ 4651681 w 5849258"/>
              <a:gd name="connsiteY5" fmla="*/ 4688115 h 5689601"/>
              <a:gd name="connsiteX6" fmla="*/ 3425372 w 5849258"/>
              <a:gd name="connsiteY6" fmla="*/ 5689601 h 5689601"/>
              <a:gd name="connsiteX7" fmla="*/ 3425372 w 5849258"/>
              <a:gd name="connsiteY7" fmla="*/ 4688115 h 5689601"/>
              <a:gd name="connsiteX8" fmla="*/ 781368 w 5849258"/>
              <a:gd name="connsiteY8" fmla="*/ 4688115 h 5689601"/>
              <a:gd name="connsiteX9" fmla="*/ 0 w 5849258"/>
              <a:gd name="connsiteY9" fmla="*/ 3906747 h 5689601"/>
              <a:gd name="connsiteX10" fmla="*/ 0 w 5849258"/>
              <a:gd name="connsiteY10" fmla="*/ 781368 h 5689601"/>
              <a:gd name="connsiteX11" fmla="*/ 781368 w 5849258"/>
              <a:gd name="connsiteY11" fmla="*/ 0 h 568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49258" h="5689601">
                <a:moveTo>
                  <a:pt x="781368" y="0"/>
                </a:moveTo>
                <a:lnTo>
                  <a:pt x="5067890" y="0"/>
                </a:lnTo>
                <a:cubicBezTo>
                  <a:pt x="5499428" y="0"/>
                  <a:pt x="5849258" y="349830"/>
                  <a:pt x="5849258" y="781368"/>
                </a:cubicBezTo>
                <a:lnTo>
                  <a:pt x="5849258" y="3906747"/>
                </a:lnTo>
                <a:cubicBezTo>
                  <a:pt x="5849258" y="4338285"/>
                  <a:pt x="5499428" y="4688115"/>
                  <a:pt x="5067890" y="4688115"/>
                </a:cubicBezTo>
                <a:lnTo>
                  <a:pt x="4651681" y="4688115"/>
                </a:lnTo>
                <a:lnTo>
                  <a:pt x="3425372" y="5689601"/>
                </a:lnTo>
                <a:lnTo>
                  <a:pt x="3425372" y="4688115"/>
                </a:lnTo>
                <a:lnTo>
                  <a:pt x="781368" y="4688115"/>
                </a:lnTo>
                <a:cubicBezTo>
                  <a:pt x="349830" y="4688115"/>
                  <a:pt x="0" y="4338285"/>
                  <a:pt x="0" y="3906747"/>
                </a:cubicBezTo>
                <a:lnTo>
                  <a:pt x="0" y="781368"/>
                </a:lnTo>
                <a:cubicBezTo>
                  <a:pt x="0" y="349830"/>
                  <a:pt x="349830" y="0"/>
                  <a:pt x="781368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244475">
            <a:solidFill>
              <a:schemeClr val="tx1">
                <a:alpha val="20000"/>
              </a:schemeClr>
            </a:solidFill>
          </a:ln>
          <a:scene3d>
            <a:camera prst="perspectiveLeft"/>
            <a:lightRig rig="brightRoom" dir="t"/>
          </a:scene3d>
          <a:sp3d prstMaterial="matte">
            <a:bevelT w="0" h="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3">
            <a:extLst>
              <a:ext uri="{FF2B5EF4-FFF2-40B4-BE49-F238E27FC236}">
                <a16:creationId xmlns="" xmlns:a16="http://schemas.microsoft.com/office/drawing/2014/main" id="{05DD7B41-9B38-4767-944F-EC69296CFC48}"/>
              </a:ext>
            </a:extLst>
          </p:cNvPr>
          <p:cNvSpPr/>
          <p:nvPr/>
        </p:nvSpPr>
        <p:spPr>
          <a:xfrm>
            <a:off x="5626445" y="826171"/>
            <a:ext cx="5438915" cy="5290458"/>
          </a:xfrm>
          <a:custGeom>
            <a:avLst/>
            <a:gdLst>
              <a:gd name="connsiteX0" fmla="*/ 781368 w 5849258"/>
              <a:gd name="connsiteY0" fmla="*/ 0 h 5689601"/>
              <a:gd name="connsiteX1" fmla="*/ 5067890 w 5849258"/>
              <a:gd name="connsiteY1" fmla="*/ 0 h 5689601"/>
              <a:gd name="connsiteX2" fmla="*/ 5849258 w 5849258"/>
              <a:gd name="connsiteY2" fmla="*/ 781368 h 5689601"/>
              <a:gd name="connsiteX3" fmla="*/ 5849258 w 5849258"/>
              <a:gd name="connsiteY3" fmla="*/ 3906747 h 5689601"/>
              <a:gd name="connsiteX4" fmla="*/ 5067890 w 5849258"/>
              <a:gd name="connsiteY4" fmla="*/ 4688115 h 5689601"/>
              <a:gd name="connsiteX5" fmla="*/ 4651681 w 5849258"/>
              <a:gd name="connsiteY5" fmla="*/ 4688115 h 5689601"/>
              <a:gd name="connsiteX6" fmla="*/ 3425372 w 5849258"/>
              <a:gd name="connsiteY6" fmla="*/ 5689601 h 5689601"/>
              <a:gd name="connsiteX7" fmla="*/ 3425372 w 5849258"/>
              <a:gd name="connsiteY7" fmla="*/ 4688115 h 5689601"/>
              <a:gd name="connsiteX8" fmla="*/ 781368 w 5849258"/>
              <a:gd name="connsiteY8" fmla="*/ 4688115 h 5689601"/>
              <a:gd name="connsiteX9" fmla="*/ 0 w 5849258"/>
              <a:gd name="connsiteY9" fmla="*/ 3906747 h 5689601"/>
              <a:gd name="connsiteX10" fmla="*/ 0 w 5849258"/>
              <a:gd name="connsiteY10" fmla="*/ 781368 h 5689601"/>
              <a:gd name="connsiteX11" fmla="*/ 781368 w 5849258"/>
              <a:gd name="connsiteY11" fmla="*/ 0 h 568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49258" h="5689601">
                <a:moveTo>
                  <a:pt x="781368" y="0"/>
                </a:moveTo>
                <a:lnTo>
                  <a:pt x="5067890" y="0"/>
                </a:lnTo>
                <a:cubicBezTo>
                  <a:pt x="5499428" y="0"/>
                  <a:pt x="5849258" y="349830"/>
                  <a:pt x="5849258" y="781368"/>
                </a:cubicBezTo>
                <a:lnTo>
                  <a:pt x="5849258" y="3906747"/>
                </a:lnTo>
                <a:cubicBezTo>
                  <a:pt x="5849258" y="4338285"/>
                  <a:pt x="5499428" y="4688115"/>
                  <a:pt x="5067890" y="4688115"/>
                </a:cubicBezTo>
                <a:lnTo>
                  <a:pt x="4651681" y="4688115"/>
                </a:lnTo>
                <a:lnTo>
                  <a:pt x="3425372" y="5689601"/>
                </a:lnTo>
                <a:lnTo>
                  <a:pt x="3425372" y="4688115"/>
                </a:lnTo>
                <a:lnTo>
                  <a:pt x="781368" y="4688115"/>
                </a:lnTo>
                <a:cubicBezTo>
                  <a:pt x="349830" y="4688115"/>
                  <a:pt x="0" y="4338285"/>
                  <a:pt x="0" y="3906747"/>
                </a:cubicBezTo>
                <a:lnTo>
                  <a:pt x="0" y="781368"/>
                </a:lnTo>
                <a:cubicBezTo>
                  <a:pt x="0" y="349830"/>
                  <a:pt x="349830" y="0"/>
                  <a:pt x="781368" y="0"/>
                </a:cubicBezTo>
                <a:close/>
              </a:path>
            </a:pathLst>
          </a:custGeom>
          <a:noFill/>
          <a:ln w="152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4000">
                  <a:schemeClr val="bg1"/>
                </a:gs>
                <a:gs pos="6000">
                  <a:schemeClr val="bg1"/>
                </a:gs>
                <a:gs pos="78000">
                  <a:srgbClr val="FFFFFF"/>
                </a:gs>
                <a:gs pos="87000">
                  <a:srgbClr val="FFFFFF"/>
                </a:gs>
                <a:gs pos="91000">
                  <a:schemeClr val="bg1">
                    <a:lumMod val="95000"/>
                  </a:schemeClr>
                </a:gs>
                <a:gs pos="98000">
                  <a:schemeClr val="bg1"/>
                </a:gs>
              </a:gsLst>
              <a:lin ang="18900000" scaled="1"/>
              <a:tileRect/>
            </a:gradFill>
          </a:ln>
          <a:scene3d>
            <a:camera prst="perspectiveLeft"/>
            <a:lightRig rig="twoPt" dir="t"/>
          </a:scene3d>
          <a:sp3d prstMaterial="powder">
            <a:bevelT w="0" h="6477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4 Points 15">
            <a:extLst>
              <a:ext uri="{FF2B5EF4-FFF2-40B4-BE49-F238E27FC236}">
                <a16:creationId xmlns="" xmlns:a16="http://schemas.microsoft.com/office/drawing/2014/main" id="{257FE520-07FF-4347-91DB-CA354BBC2FFA}"/>
              </a:ext>
            </a:extLst>
          </p:cNvPr>
          <p:cNvSpPr/>
          <p:nvPr/>
        </p:nvSpPr>
        <p:spPr>
          <a:xfrm>
            <a:off x="7124121" y="3513800"/>
            <a:ext cx="3227864" cy="3227864"/>
          </a:xfrm>
          <a:prstGeom prst="star4">
            <a:avLst>
              <a:gd name="adj" fmla="val 5213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4 Points 16">
            <a:extLst>
              <a:ext uri="{FF2B5EF4-FFF2-40B4-BE49-F238E27FC236}">
                <a16:creationId xmlns="" xmlns:a16="http://schemas.microsoft.com/office/drawing/2014/main" id="{350D6AFD-4C02-4906-937B-C3011CB2581B}"/>
              </a:ext>
            </a:extLst>
          </p:cNvPr>
          <p:cNvSpPr/>
          <p:nvPr/>
        </p:nvSpPr>
        <p:spPr>
          <a:xfrm>
            <a:off x="9833486" y="3881817"/>
            <a:ext cx="2336413" cy="2336413"/>
          </a:xfrm>
          <a:prstGeom prst="star4">
            <a:avLst>
              <a:gd name="adj" fmla="val 6271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1">
            <a:extLst>
              <a:ext uri="{FF2B5EF4-FFF2-40B4-BE49-F238E27FC236}">
                <a16:creationId xmlns="" xmlns:a16="http://schemas.microsoft.com/office/drawing/2014/main" id="{6FE97CA9-EEB8-4F25-905F-F46466192B23}"/>
              </a:ext>
            </a:extLst>
          </p:cNvPr>
          <p:cNvGrpSpPr/>
          <p:nvPr/>
        </p:nvGrpSpPr>
        <p:grpSpPr>
          <a:xfrm>
            <a:off x="7170245" y="1257518"/>
            <a:ext cx="3627273" cy="1349553"/>
            <a:chOff x="4392542" y="1215118"/>
            <a:chExt cx="3627273" cy="1349553"/>
          </a:xfrm>
        </p:grpSpPr>
        <p:sp>
          <p:nvSpPr>
            <p:cNvPr id="28" name="TextBox 6">
              <a:extLst>
                <a:ext uri="{FF2B5EF4-FFF2-40B4-BE49-F238E27FC236}">
                  <a16:creationId xmlns="" xmlns:a16="http://schemas.microsoft.com/office/drawing/2014/main" id="{85F6043C-396C-498A-A0A0-BA201A7ADC10}"/>
                </a:ext>
              </a:extLst>
            </p:cNvPr>
            <p:cNvSpPr txBox="1"/>
            <p:nvPr/>
          </p:nvSpPr>
          <p:spPr>
            <a:xfrm>
              <a:off x="4565205" y="1699157"/>
              <a:ext cx="22642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000" dirty="0">
                <a:latin typeface="Arial Nova" panose="020B0504020202020204" pitchFamily="34" charset="0"/>
                <a:ea typeface="Verdana" panose="020B060403050404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0" name="TextBox 7">
              <a:extLst>
                <a:ext uri="{FF2B5EF4-FFF2-40B4-BE49-F238E27FC236}">
                  <a16:creationId xmlns="" xmlns:a16="http://schemas.microsoft.com/office/drawing/2014/main" id="{52C665CB-E2B3-49D8-A1A8-3DFF8AD9800D}"/>
                </a:ext>
              </a:extLst>
            </p:cNvPr>
            <p:cNvSpPr txBox="1"/>
            <p:nvPr/>
          </p:nvSpPr>
          <p:spPr>
            <a:xfrm>
              <a:off x="4392542" y="1364342"/>
              <a:ext cx="8326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200" dirty="0"/>
            </a:p>
          </p:txBody>
        </p:sp>
        <p:sp>
          <p:nvSpPr>
            <p:cNvPr id="31" name="TextBox 8">
              <a:extLst>
                <a:ext uri="{FF2B5EF4-FFF2-40B4-BE49-F238E27FC236}">
                  <a16:creationId xmlns="" xmlns:a16="http://schemas.microsoft.com/office/drawing/2014/main" id="{D60F5F48-A5B2-4A46-8D88-01279B6641FE}"/>
                </a:ext>
              </a:extLst>
            </p:cNvPr>
            <p:cNvSpPr txBox="1"/>
            <p:nvPr/>
          </p:nvSpPr>
          <p:spPr>
            <a:xfrm>
              <a:off x="5960351" y="1215118"/>
              <a:ext cx="20594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3200" b="1" dirty="0" smtClean="0">
                  <a:solidFill>
                    <a:srgbClr val="C00000"/>
                  </a:solidFill>
                </a:rPr>
                <a:t>زميلاتي!!!</a:t>
              </a:r>
              <a:endParaRPr lang="en-US" sz="72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2" name="TextBox 9">
            <a:extLst>
              <a:ext uri="{FF2B5EF4-FFF2-40B4-BE49-F238E27FC236}">
                <a16:creationId xmlns="" xmlns:a16="http://schemas.microsoft.com/office/drawing/2014/main" id="{393E9811-67FC-4C3C-B752-072534E2A030}"/>
              </a:ext>
            </a:extLst>
          </p:cNvPr>
          <p:cNvSpPr txBox="1"/>
          <p:nvPr/>
        </p:nvSpPr>
        <p:spPr>
          <a:xfrm>
            <a:off x="6531429" y="1903231"/>
            <a:ext cx="45339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/>
              <a:t>احرصن على عبور الشارع من المكان المخصص لعبور المشاة </a:t>
            </a:r>
            <a:r>
              <a:rPr lang="ar-SY" sz="2400" b="1" dirty="0"/>
              <a:t>بعد توقف السيارات </a:t>
            </a:r>
            <a:r>
              <a:rPr lang="ar-SY" sz="2400" b="1" dirty="0" smtClean="0"/>
              <a:t>و كذلك بعد الالتفات يميناً و يساراً للتأكد من عدم وجود أي سيَّارة قد تتسبب لنا في حادث لا قدَّر </a:t>
            </a:r>
            <a:r>
              <a:rPr lang="ar-SY" sz="2400" b="1" dirty="0" smtClean="0"/>
              <a:t>الله . </a:t>
            </a:r>
            <a:endParaRPr lang="ar-SY" sz="2400" b="1" dirty="0" smtClean="0"/>
          </a:p>
        </p:txBody>
      </p:sp>
      <p:pic>
        <p:nvPicPr>
          <p:cNvPr id="27" name="Graphic 86">
            <a:extLst>
              <a:ext uri="{FF2B5EF4-FFF2-40B4-BE49-F238E27FC236}">
                <a16:creationId xmlns:a16="http://schemas.microsoft.com/office/drawing/2014/main" xmlns="" id="{B374C174-712E-460D-9DF0-243F17674F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7" y="3661769"/>
            <a:ext cx="1446316" cy="1203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2935294" y="135597"/>
            <a:ext cx="90973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C00000"/>
                </a:solidFill>
              </a:rPr>
              <a:t>نشاط 4     </a:t>
            </a:r>
            <a:r>
              <a:rPr lang="ar-SY" sz="2400" b="1" dirty="0"/>
              <a:t>قَدِّمِي نَصِيحةً لِزَمِيلاتِكِ أَثْناءَ عُبُورِهِنَّ </a:t>
            </a:r>
            <a:r>
              <a:rPr lang="ar-SY" sz="2400" b="1" dirty="0" smtClean="0"/>
              <a:t>الشارِعَ</a:t>
            </a:r>
            <a:endParaRPr lang="en-US" sz="2800" b="1" dirty="0">
              <a:solidFill>
                <a:srgbClr val="C00000"/>
              </a:solidFill>
            </a:endParaRPr>
          </a:p>
          <a:p>
            <a:pPr algn="r"/>
            <a:endParaRPr lang="ar-SY" sz="2400" b="1" dirty="0"/>
          </a:p>
        </p:txBody>
      </p:sp>
    </p:spTree>
    <p:extLst>
      <p:ext uri="{BB962C8B-B14F-4D97-AF65-F5344CB8AC3E}">
        <p14:creationId xmlns:p14="http://schemas.microsoft.com/office/powerpoint/2010/main" val="415905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2" grpId="1" animBg="1"/>
      <p:bldP spid="23" grpId="0" animBg="1"/>
      <p:bldP spid="23" grpId="1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456800" y="2260155"/>
            <a:ext cx="1970411" cy="2322961"/>
            <a:chOff x="1675992" y="2259160"/>
            <a:chExt cx="1968782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1139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صحتي و سلامتي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endParaRPr lang="ar-SY" altLang="en-US" sz="2000" b="1" dirty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00660" y="3652381"/>
              <a:ext cx="553497" cy="77601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5992" y="3298936"/>
              <a:ext cx="1968782" cy="33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السَّلامةُ أَثْناءَ عُبُورِ الشارِعِ</a:t>
              </a:r>
              <a:endParaRPr lang="ar-SY" altLang="en-US" sz="1600" b="1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9296116" y="214023"/>
            <a:ext cx="2446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200" b="1" dirty="0" smtClean="0">
                <a:solidFill>
                  <a:srgbClr val="C00000"/>
                </a:solidFill>
              </a:rPr>
              <a:t>صغيرتي !!</a:t>
            </a:r>
          </a:p>
        </p:txBody>
      </p:sp>
      <p:sp>
        <p:nvSpPr>
          <p:cNvPr id="35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6813781" y="1358458"/>
            <a:ext cx="3372454" cy="909366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5341258" y="992154"/>
            <a:ext cx="6453232" cy="908096"/>
          </a:xfrm>
          <a:prstGeom prst="roundRect">
            <a:avLst>
              <a:gd name="adj" fmla="val 23940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5268097" y="1117769"/>
            <a:ext cx="6463821" cy="559265"/>
            <a:chOff x="1475969" y="1971530"/>
            <a:chExt cx="6247456" cy="559265"/>
          </a:xfrm>
        </p:grpSpPr>
        <p:sp>
          <p:nvSpPr>
            <p:cNvPr id="38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9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1475969" y="2069130"/>
              <a:ext cx="62474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عِنْدَ عُبُورِ الشَّوارِعِ الرَّئِيسةِ أَحْرِصُ عَلى اسْتِخْدامِ جِسْرِ الُمشاةِ</a:t>
              </a:r>
            </a:p>
          </p:txBody>
        </p:sp>
      </p:grpSp>
      <p:pic>
        <p:nvPicPr>
          <p:cNvPr id="46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44" y="2591729"/>
            <a:ext cx="6764174" cy="3806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850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439598" y="2260155"/>
            <a:ext cx="1970411" cy="2322961"/>
            <a:chOff x="1658803" y="2259160"/>
            <a:chExt cx="1968781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712" y="2259160"/>
              <a:ext cx="1636959" cy="83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2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صحتي و </a:t>
              </a:r>
              <a:r>
                <a:rPr lang="ar-SY" altLang="en-US" sz="1600" b="1" dirty="0" smtClean="0"/>
                <a:t>سلامتي</a:t>
              </a:r>
              <a:endParaRPr lang="ar-SY" altLang="en-US" sz="1600" b="1" dirty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07979" y="3653524"/>
              <a:ext cx="552681" cy="77487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8803" y="3320856"/>
              <a:ext cx="1968781" cy="33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السَّلامةُ أَثْناءَ عُبُورِ الشارِعِ</a:t>
              </a:r>
              <a:endParaRPr lang="ar-SY" altLang="en-US" sz="1600" b="1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: Rounded Corners 16">
            <a:extLst>
              <a:ext uri="{FF2B5EF4-FFF2-40B4-BE49-F238E27FC236}">
                <a16:creationId xmlns="" xmlns:a16="http://schemas.microsoft.com/office/drawing/2014/main" id="{221EFBA9-B765-43F5-B990-2F1BB1C0C649}"/>
              </a:ext>
            </a:extLst>
          </p:cNvPr>
          <p:cNvSpPr/>
          <p:nvPr/>
        </p:nvSpPr>
        <p:spPr>
          <a:xfrm rot="220048">
            <a:off x="6863386" y="1276083"/>
            <a:ext cx="4228387" cy="785837"/>
          </a:xfrm>
          <a:prstGeom prst="roundRect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7">
            <a:extLst>
              <a:ext uri="{FF2B5EF4-FFF2-40B4-BE49-F238E27FC236}">
                <a16:creationId xmlns="" xmlns:a16="http://schemas.microsoft.com/office/drawing/2014/main" id="{C7A27F80-1A2E-4539-A4B5-655DDD31578C}"/>
              </a:ext>
            </a:extLst>
          </p:cNvPr>
          <p:cNvSpPr/>
          <p:nvPr/>
        </p:nvSpPr>
        <p:spPr>
          <a:xfrm>
            <a:off x="6402698" y="822395"/>
            <a:ext cx="5012788" cy="1012874"/>
          </a:xfrm>
          <a:prstGeom prst="roundRect">
            <a:avLst/>
          </a:prstGeom>
          <a:gradFill flip="none" rotWithShape="1">
            <a:gsLst>
              <a:gs pos="0">
                <a:srgbClr val="00CC99"/>
              </a:gs>
              <a:gs pos="100000">
                <a:srgbClr val="008080"/>
              </a:gs>
            </a:gsLst>
            <a:lin ang="0" scaled="1"/>
            <a:tileRect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18">
            <a:extLst>
              <a:ext uri="{FF2B5EF4-FFF2-40B4-BE49-F238E27FC236}">
                <a16:creationId xmlns="" xmlns:a16="http://schemas.microsoft.com/office/drawing/2014/main" id="{A28828EA-657D-488D-A736-987288368F2D}"/>
              </a:ext>
            </a:extLst>
          </p:cNvPr>
          <p:cNvSpPr/>
          <p:nvPr/>
        </p:nvSpPr>
        <p:spPr>
          <a:xfrm>
            <a:off x="6506510" y="664524"/>
            <a:ext cx="508000" cy="1349830"/>
          </a:xfrm>
          <a:prstGeom prst="roundRect">
            <a:avLst/>
          </a:prstGeom>
          <a:gradFill flip="none" rotWithShape="1">
            <a:gsLst>
              <a:gs pos="100000">
                <a:schemeClr val="tx1"/>
              </a:gs>
              <a:gs pos="18000">
                <a:schemeClr val="bg1">
                  <a:lumMod val="65000"/>
                </a:schemeClr>
              </a:gs>
              <a:gs pos="49000">
                <a:schemeClr val="bg1"/>
              </a:gs>
              <a:gs pos="85000">
                <a:schemeClr val="bg1">
                  <a:lumMod val="65000"/>
                </a:schemeClr>
              </a:gs>
              <a:gs pos="1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powder">
            <a:contourClr>
              <a:srgbClr val="66006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: Rounded Corners 22">
            <a:extLst>
              <a:ext uri="{FF2B5EF4-FFF2-40B4-BE49-F238E27FC236}">
                <a16:creationId xmlns="" xmlns:a16="http://schemas.microsoft.com/office/drawing/2014/main" id="{EAC4A0E4-4CBD-49AB-BD49-ABF90A4C4862}"/>
              </a:ext>
            </a:extLst>
          </p:cNvPr>
          <p:cNvSpPr/>
          <p:nvPr/>
        </p:nvSpPr>
        <p:spPr>
          <a:xfrm rot="220048">
            <a:off x="5559632" y="2869126"/>
            <a:ext cx="4228387" cy="785837"/>
          </a:xfrm>
          <a:prstGeom prst="roundRect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3">
            <a:extLst>
              <a:ext uri="{FF2B5EF4-FFF2-40B4-BE49-F238E27FC236}">
                <a16:creationId xmlns="" xmlns:a16="http://schemas.microsoft.com/office/drawing/2014/main" id="{C372AA08-D913-4B9D-BFE0-4FF63C86C802}"/>
              </a:ext>
            </a:extLst>
          </p:cNvPr>
          <p:cNvSpPr/>
          <p:nvPr/>
        </p:nvSpPr>
        <p:spPr>
          <a:xfrm>
            <a:off x="5098944" y="2415438"/>
            <a:ext cx="5012788" cy="1012874"/>
          </a:xfrm>
          <a:prstGeom prst="roundRect">
            <a:avLst/>
          </a:prstGeom>
          <a:gradFill flip="none" rotWithShape="1">
            <a:gsLst>
              <a:gs pos="0">
                <a:srgbClr val="FFCC66"/>
              </a:gs>
              <a:gs pos="100000">
                <a:srgbClr val="FF5050"/>
              </a:gs>
            </a:gsLst>
            <a:lin ang="0" scaled="1"/>
            <a:tileRect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4">
            <a:extLst>
              <a:ext uri="{FF2B5EF4-FFF2-40B4-BE49-F238E27FC236}">
                <a16:creationId xmlns="" xmlns:a16="http://schemas.microsoft.com/office/drawing/2014/main" id="{67BBCFFB-4337-49AD-A54C-21E7FBAF47F7}"/>
              </a:ext>
            </a:extLst>
          </p:cNvPr>
          <p:cNvSpPr/>
          <p:nvPr/>
        </p:nvSpPr>
        <p:spPr>
          <a:xfrm>
            <a:off x="5202756" y="2290769"/>
            <a:ext cx="508000" cy="1349830"/>
          </a:xfrm>
          <a:prstGeom prst="roundRect">
            <a:avLst/>
          </a:prstGeom>
          <a:gradFill flip="none" rotWithShape="1">
            <a:gsLst>
              <a:gs pos="100000">
                <a:schemeClr val="tx1"/>
              </a:gs>
              <a:gs pos="18000">
                <a:schemeClr val="bg1">
                  <a:lumMod val="65000"/>
                </a:schemeClr>
              </a:gs>
              <a:gs pos="49000">
                <a:schemeClr val="bg1"/>
              </a:gs>
              <a:gs pos="85000">
                <a:schemeClr val="bg1">
                  <a:lumMod val="65000"/>
                </a:schemeClr>
              </a:gs>
              <a:gs pos="1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powder">
            <a:contourClr>
              <a:srgbClr val="66006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: Rounded Corners 28">
            <a:extLst>
              <a:ext uri="{FF2B5EF4-FFF2-40B4-BE49-F238E27FC236}">
                <a16:creationId xmlns="" xmlns:a16="http://schemas.microsoft.com/office/drawing/2014/main" id="{F2AA69E7-8916-41A4-A02A-9B4AE993FC8E}"/>
              </a:ext>
            </a:extLst>
          </p:cNvPr>
          <p:cNvSpPr/>
          <p:nvPr/>
        </p:nvSpPr>
        <p:spPr>
          <a:xfrm rot="220048">
            <a:off x="6863386" y="4481912"/>
            <a:ext cx="4228387" cy="785837"/>
          </a:xfrm>
          <a:prstGeom prst="roundRect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9">
            <a:extLst>
              <a:ext uri="{FF2B5EF4-FFF2-40B4-BE49-F238E27FC236}">
                <a16:creationId xmlns="" xmlns:a16="http://schemas.microsoft.com/office/drawing/2014/main" id="{59CCBA47-3208-4FF6-885B-9158DF0EA24F}"/>
              </a:ext>
            </a:extLst>
          </p:cNvPr>
          <p:cNvSpPr/>
          <p:nvPr/>
        </p:nvSpPr>
        <p:spPr>
          <a:xfrm>
            <a:off x="6402698" y="4028224"/>
            <a:ext cx="5012788" cy="1012874"/>
          </a:xfrm>
          <a:prstGeom prst="roundRect">
            <a:avLst/>
          </a:prstGeom>
          <a:gradFill flip="none" rotWithShape="1">
            <a:gsLst>
              <a:gs pos="0">
                <a:srgbClr val="FF33CC"/>
              </a:gs>
              <a:gs pos="100000">
                <a:srgbClr val="FF5050"/>
              </a:gs>
            </a:gsLst>
            <a:lin ang="0" scaled="1"/>
            <a:tileRect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30">
            <a:extLst>
              <a:ext uri="{FF2B5EF4-FFF2-40B4-BE49-F238E27FC236}">
                <a16:creationId xmlns="" xmlns:a16="http://schemas.microsoft.com/office/drawing/2014/main" id="{A2AF1115-8F7B-434D-B24D-4CE3441EE2A5}"/>
              </a:ext>
            </a:extLst>
          </p:cNvPr>
          <p:cNvSpPr/>
          <p:nvPr/>
        </p:nvSpPr>
        <p:spPr>
          <a:xfrm>
            <a:off x="6506510" y="3870353"/>
            <a:ext cx="508000" cy="1349830"/>
          </a:xfrm>
          <a:prstGeom prst="roundRect">
            <a:avLst/>
          </a:prstGeom>
          <a:gradFill flip="none" rotWithShape="1">
            <a:gsLst>
              <a:gs pos="100000">
                <a:schemeClr val="tx1"/>
              </a:gs>
              <a:gs pos="18000">
                <a:schemeClr val="bg1">
                  <a:lumMod val="65000"/>
                </a:schemeClr>
              </a:gs>
              <a:gs pos="49000">
                <a:schemeClr val="bg1"/>
              </a:gs>
              <a:gs pos="85000">
                <a:schemeClr val="bg1">
                  <a:lumMod val="65000"/>
                </a:schemeClr>
              </a:gs>
              <a:gs pos="1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powder">
            <a:contourClr>
              <a:srgbClr val="66006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1" name="Group 46">
            <a:extLst>
              <a:ext uri="{FF2B5EF4-FFF2-40B4-BE49-F238E27FC236}">
                <a16:creationId xmlns="" xmlns:a16="http://schemas.microsoft.com/office/drawing/2014/main" id="{72B2D40A-3D9C-43D4-8380-3BF5D04000B7}"/>
              </a:ext>
            </a:extLst>
          </p:cNvPr>
          <p:cNvGrpSpPr/>
          <p:nvPr/>
        </p:nvGrpSpPr>
        <p:grpSpPr>
          <a:xfrm>
            <a:off x="7176851" y="870141"/>
            <a:ext cx="3830772" cy="841555"/>
            <a:chOff x="1333604" y="1196910"/>
            <a:chExt cx="3830772" cy="841555"/>
          </a:xfrm>
        </p:grpSpPr>
        <p:sp>
          <p:nvSpPr>
            <p:cNvPr id="32" name="TextBox 47">
              <a:extLst>
                <a:ext uri="{FF2B5EF4-FFF2-40B4-BE49-F238E27FC236}">
                  <a16:creationId xmlns="" xmlns:a16="http://schemas.microsoft.com/office/drawing/2014/main" id="{97EAC3C0-D354-4FCD-87A5-6095AF8A02D8}"/>
                </a:ext>
              </a:extLst>
            </p:cNvPr>
            <p:cNvSpPr txBox="1"/>
            <p:nvPr/>
          </p:nvSpPr>
          <p:spPr>
            <a:xfrm>
              <a:off x="1420495" y="1196910"/>
              <a:ext cx="314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3" name="TextBox 48">
              <a:extLst>
                <a:ext uri="{FF2B5EF4-FFF2-40B4-BE49-F238E27FC236}">
                  <a16:creationId xmlns="" xmlns:a16="http://schemas.microsoft.com/office/drawing/2014/main" id="{0DB16EC3-D11C-455D-93BA-195F52123095}"/>
                </a:ext>
              </a:extLst>
            </p:cNvPr>
            <p:cNvSpPr txBox="1"/>
            <p:nvPr/>
          </p:nvSpPr>
          <p:spPr>
            <a:xfrm>
              <a:off x="1333604" y="1207468"/>
              <a:ext cx="38307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سِيرِي عَلى الرَّصِيفِ بَعْدَ عُبُورِ الشارِعِ</a:t>
              </a:r>
            </a:p>
          </p:txBody>
        </p:sp>
      </p:grpSp>
      <p:grpSp>
        <p:nvGrpSpPr>
          <p:cNvPr id="34" name="Group 49">
            <a:extLst>
              <a:ext uri="{FF2B5EF4-FFF2-40B4-BE49-F238E27FC236}">
                <a16:creationId xmlns="" xmlns:a16="http://schemas.microsoft.com/office/drawing/2014/main" id="{E968BE6A-FD52-4F17-B17A-04F54C547E24}"/>
              </a:ext>
            </a:extLst>
          </p:cNvPr>
          <p:cNvGrpSpPr/>
          <p:nvPr/>
        </p:nvGrpSpPr>
        <p:grpSpPr>
          <a:xfrm>
            <a:off x="5724635" y="2490203"/>
            <a:ext cx="3911151" cy="830997"/>
            <a:chOff x="365127" y="1196910"/>
            <a:chExt cx="4828506" cy="830997"/>
          </a:xfrm>
        </p:grpSpPr>
        <p:sp>
          <p:nvSpPr>
            <p:cNvPr id="35" name="TextBox 50">
              <a:extLst>
                <a:ext uri="{FF2B5EF4-FFF2-40B4-BE49-F238E27FC236}">
                  <a16:creationId xmlns="" xmlns:a16="http://schemas.microsoft.com/office/drawing/2014/main" id="{55888999-B950-498E-B6AD-766E07FA9BFB}"/>
                </a:ext>
              </a:extLst>
            </p:cNvPr>
            <p:cNvSpPr txBox="1"/>
            <p:nvPr/>
          </p:nvSpPr>
          <p:spPr>
            <a:xfrm>
              <a:off x="1420495" y="1196910"/>
              <a:ext cx="314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" name="TextBox 51">
              <a:extLst>
                <a:ext uri="{FF2B5EF4-FFF2-40B4-BE49-F238E27FC236}">
                  <a16:creationId xmlns="" xmlns:a16="http://schemas.microsoft.com/office/drawing/2014/main" id="{75A28EC1-40C8-4858-A175-95A31B65BBEF}"/>
                </a:ext>
              </a:extLst>
            </p:cNvPr>
            <p:cNvSpPr txBox="1"/>
            <p:nvPr/>
          </p:nvSpPr>
          <p:spPr>
            <a:xfrm>
              <a:off x="365127" y="1196910"/>
              <a:ext cx="48285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اُعْبُرِي الشارِعَ بِسُرْعةٍ بَعْدَ أَنْ تَتَأكَّدِي مِنْ خُلُوِّهِ مِنَ السَّيّاراتِ.</a:t>
              </a:r>
            </a:p>
          </p:txBody>
        </p:sp>
      </p:grpSp>
      <p:grpSp>
        <p:nvGrpSpPr>
          <p:cNvPr id="37" name="Group 52">
            <a:extLst>
              <a:ext uri="{FF2B5EF4-FFF2-40B4-BE49-F238E27FC236}">
                <a16:creationId xmlns="" xmlns:a16="http://schemas.microsoft.com/office/drawing/2014/main" id="{BFD7A614-14E4-47A0-8569-CE3713B880A4}"/>
              </a:ext>
            </a:extLst>
          </p:cNvPr>
          <p:cNvGrpSpPr/>
          <p:nvPr/>
        </p:nvGrpSpPr>
        <p:grpSpPr>
          <a:xfrm>
            <a:off x="7264691" y="4294150"/>
            <a:ext cx="3548452" cy="477838"/>
            <a:chOff x="1420495" y="1196910"/>
            <a:chExt cx="3548452" cy="477838"/>
          </a:xfrm>
        </p:grpSpPr>
        <p:sp>
          <p:nvSpPr>
            <p:cNvPr id="38" name="TextBox 53">
              <a:extLst>
                <a:ext uri="{FF2B5EF4-FFF2-40B4-BE49-F238E27FC236}">
                  <a16:creationId xmlns="" xmlns:a16="http://schemas.microsoft.com/office/drawing/2014/main" id="{80565F47-9792-4E81-A419-AF25519E55E7}"/>
                </a:ext>
              </a:extLst>
            </p:cNvPr>
            <p:cNvSpPr txBox="1"/>
            <p:nvPr/>
          </p:nvSpPr>
          <p:spPr>
            <a:xfrm>
              <a:off x="1420495" y="1196910"/>
              <a:ext cx="314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9" name="TextBox 54">
              <a:extLst>
                <a:ext uri="{FF2B5EF4-FFF2-40B4-BE49-F238E27FC236}">
                  <a16:creationId xmlns="" xmlns:a16="http://schemas.microsoft.com/office/drawing/2014/main" id="{38473116-A77D-4CBA-9F4C-CBBE43857C23}"/>
                </a:ext>
              </a:extLst>
            </p:cNvPr>
            <p:cNvSpPr txBox="1"/>
            <p:nvPr/>
          </p:nvSpPr>
          <p:spPr>
            <a:xfrm>
              <a:off x="1595971" y="1213083"/>
              <a:ext cx="33729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تَجَنَّبِي اللَّعِبَ فِي الشارِعِ</a:t>
              </a:r>
            </a:p>
          </p:txBody>
        </p:sp>
      </p:grpSp>
      <p:grpSp>
        <p:nvGrpSpPr>
          <p:cNvPr id="40" name="Group 9">
            <a:extLst>
              <a:ext uri="{FF2B5EF4-FFF2-40B4-BE49-F238E27FC236}">
                <a16:creationId xmlns="" xmlns:a16="http://schemas.microsoft.com/office/drawing/2014/main" id="{80DC600E-44EC-4026-BDAF-18EFA8362B34}"/>
              </a:ext>
            </a:extLst>
          </p:cNvPr>
          <p:cNvGrpSpPr/>
          <p:nvPr/>
        </p:nvGrpSpPr>
        <p:grpSpPr>
          <a:xfrm>
            <a:off x="10813143" y="744594"/>
            <a:ext cx="612354" cy="594846"/>
            <a:chOff x="10767881" y="1071362"/>
            <a:chExt cx="657616" cy="643925"/>
          </a:xfrm>
        </p:grpSpPr>
        <p:sp>
          <p:nvSpPr>
            <p:cNvPr id="41" name="Freeform: Shape 63">
              <a:extLst>
                <a:ext uri="{FF2B5EF4-FFF2-40B4-BE49-F238E27FC236}">
                  <a16:creationId xmlns="" xmlns:a16="http://schemas.microsoft.com/office/drawing/2014/main" id="{73BA2458-DEC9-4F62-94E2-CF1B91784DCC}"/>
                </a:ext>
              </a:extLst>
            </p:cNvPr>
            <p:cNvSpPr/>
            <p:nvPr/>
          </p:nvSpPr>
          <p:spPr>
            <a:xfrm>
              <a:off x="10767881" y="1128718"/>
              <a:ext cx="657616" cy="586569"/>
            </a:xfrm>
            <a:custGeom>
              <a:avLst/>
              <a:gdLst>
                <a:gd name="connsiteX0" fmla="*/ 2001 w 794395"/>
                <a:gd name="connsiteY0" fmla="*/ 0 h 692550"/>
                <a:gd name="connsiteX1" fmla="*/ 625579 w 794395"/>
                <a:gd name="connsiteY1" fmla="*/ 0 h 692550"/>
                <a:gd name="connsiteX2" fmla="*/ 794395 w 794395"/>
                <a:gd name="connsiteY2" fmla="*/ 168816 h 692550"/>
                <a:gd name="connsiteX3" fmla="*/ 794395 w 794395"/>
                <a:gd name="connsiteY3" fmla="*/ 689439 h 692550"/>
                <a:gd name="connsiteX4" fmla="*/ 759664 w 794395"/>
                <a:gd name="connsiteY4" fmla="*/ 692550 h 692550"/>
                <a:gd name="connsiteX5" fmla="*/ 0 w 794395"/>
                <a:gd name="connsiteY5" fmla="*/ 17635 h 69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395" h="692550">
                  <a:moveTo>
                    <a:pt x="2001" y="0"/>
                  </a:moveTo>
                  <a:lnTo>
                    <a:pt x="625579" y="0"/>
                  </a:lnTo>
                  <a:cubicBezTo>
                    <a:pt x="718814" y="0"/>
                    <a:pt x="794395" y="75581"/>
                    <a:pt x="794395" y="168816"/>
                  </a:cubicBezTo>
                  <a:lnTo>
                    <a:pt x="794395" y="689439"/>
                  </a:lnTo>
                  <a:lnTo>
                    <a:pt x="759664" y="692550"/>
                  </a:lnTo>
                  <a:cubicBezTo>
                    <a:pt x="340113" y="692550"/>
                    <a:pt x="0" y="390380"/>
                    <a:pt x="0" y="176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0">
              <a:solidFill>
                <a:schemeClr val="bg1"/>
              </a:solidFill>
            </a:ln>
            <a:effectLst>
              <a:innerShdw blurRad="63500" dist="1143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TextBox 67">
              <a:extLst>
                <a:ext uri="{FF2B5EF4-FFF2-40B4-BE49-F238E27FC236}">
                  <a16:creationId xmlns="" xmlns:a16="http://schemas.microsoft.com/office/drawing/2014/main" id="{038B1342-972F-402F-91F3-7FEF1C9B0D7D}"/>
                </a:ext>
              </a:extLst>
            </p:cNvPr>
            <p:cNvSpPr txBox="1"/>
            <p:nvPr/>
          </p:nvSpPr>
          <p:spPr>
            <a:xfrm>
              <a:off x="10917497" y="1071362"/>
              <a:ext cx="50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1</a:t>
              </a:r>
              <a:endParaRPr lang="en-US" sz="32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44" name="Group 8">
            <a:extLst>
              <a:ext uri="{FF2B5EF4-FFF2-40B4-BE49-F238E27FC236}">
                <a16:creationId xmlns="" xmlns:a16="http://schemas.microsoft.com/office/drawing/2014/main" id="{C74A9D79-B75C-4CC7-B012-1B4A6E281982}"/>
              </a:ext>
            </a:extLst>
          </p:cNvPr>
          <p:cNvGrpSpPr/>
          <p:nvPr/>
        </p:nvGrpSpPr>
        <p:grpSpPr>
          <a:xfrm>
            <a:off x="9509389" y="2293815"/>
            <a:ext cx="646917" cy="616592"/>
            <a:chOff x="10813143" y="2800940"/>
            <a:chExt cx="646917" cy="616592"/>
          </a:xfrm>
        </p:grpSpPr>
        <p:sp>
          <p:nvSpPr>
            <p:cNvPr id="45" name="Freeform: Shape 62">
              <a:extLst>
                <a:ext uri="{FF2B5EF4-FFF2-40B4-BE49-F238E27FC236}">
                  <a16:creationId xmlns="" xmlns:a16="http://schemas.microsoft.com/office/drawing/2014/main" id="{289ACBD1-4A5B-4C39-AF50-72835288932A}"/>
                </a:ext>
              </a:extLst>
            </p:cNvPr>
            <p:cNvSpPr/>
            <p:nvPr/>
          </p:nvSpPr>
          <p:spPr>
            <a:xfrm>
              <a:off x="10813143" y="2935483"/>
              <a:ext cx="602343" cy="482049"/>
            </a:xfrm>
            <a:custGeom>
              <a:avLst/>
              <a:gdLst>
                <a:gd name="connsiteX0" fmla="*/ 2001 w 794395"/>
                <a:gd name="connsiteY0" fmla="*/ 0 h 692550"/>
                <a:gd name="connsiteX1" fmla="*/ 625579 w 794395"/>
                <a:gd name="connsiteY1" fmla="*/ 0 h 692550"/>
                <a:gd name="connsiteX2" fmla="*/ 794395 w 794395"/>
                <a:gd name="connsiteY2" fmla="*/ 168816 h 692550"/>
                <a:gd name="connsiteX3" fmla="*/ 794395 w 794395"/>
                <a:gd name="connsiteY3" fmla="*/ 689439 h 692550"/>
                <a:gd name="connsiteX4" fmla="*/ 759664 w 794395"/>
                <a:gd name="connsiteY4" fmla="*/ 692550 h 692550"/>
                <a:gd name="connsiteX5" fmla="*/ 0 w 794395"/>
                <a:gd name="connsiteY5" fmla="*/ 17635 h 69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395" h="692550">
                  <a:moveTo>
                    <a:pt x="2001" y="0"/>
                  </a:moveTo>
                  <a:lnTo>
                    <a:pt x="625579" y="0"/>
                  </a:lnTo>
                  <a:cubicBezTo>
                    <a:pt x="718814" y="0"/>
                    <a:pt x="794395" y="75581"/>
                    <a:pt x="794395" y="168816"/>
                  </a:cubicBezTo>
                  <a:lnTo>
                    <a:pt x="794395" y="689439"/>
                  </a:lnTo>
                  <a:lnTo>
                    <a:pt x="759664" y="692550"/>
                  </a:lnTo>
                  <a:cubicBezTo>
                    <a:pt x="340113" y="692550"/>
                    <a:pt x="0" y="390380"/>
                    <a:pt x="0" y="176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0">
              <a:solidFill>
                <a:schemeClr val="bg1"/>
              </a:solidFill>
            </a:ln>
            <a:effectLst>
              <a:innerShdw blurRad="63500" dist="1143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TextBox 68">
              <a:extLst>
                <a:ext uri="{FF2B5EF4-FFF2-40B4-BE49-F238E27FC236}">
                  <a16:creationId xmlns="" xmlns:a16="http://schemas.microsoft.com/office/drawing/2014/main" id="{924F436A-0992-46DF-AAB2-F9C27ABA603D}"/>
                </a:ext>
              </a:extLst>
            </p:cNvPr>
            <p:cNvSpPr txBox="1"/>
            <p:nvPr/>
          </p:nvSpPr>
          <p:spPr>
            <a:xfrm>
              <a:off x="10952060" y="2800940"/>
              <a:ext cx="50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2</a:t>
              </a:r>
              <a:endParaRPr lang="en-US" sz="32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47" name="Group 7">
            <a:extLst>
              <a:ext uri="{FF2B5EF4-FFF2-40B4-BE49-F238E27FC236}">
                <a16:creationId xmlns="" xmlns:a16="http://schemas.microsoft.com/office/drawing/2014/main" id="{4CB979B6-2026-459C-B152-F2B0C1488CCF}"/>
              </a:ext>
            </a:extLst>
          </p:cNvPr>
          <p:cNvGrpSpPr/>
          <p:nvPr/>
        </p:nvGrpSpPr>
        <p:grpSpPr>
          <a:xfrm>
            <a:off x="10767881" y="3940623"/>
            <a:ext cx="695292" cy="604645"/>
            <a:chOff x="10767881" y="4800366"/>
            <a:chExt cx="695292" cy="604645"/>
          </a:xfrm>
        </p:grpSpPr>
        <p:sp>
          <p:nvSpPr>
            <p:cNvPr id="48" name="Freeform: Shape 61">
              <a:extLst>
                <a:ext uri="{FF2B5EF4-FFF2-40B4-BE49-F238E27FC236}">
                  <a16:creationId xmlns="" xmlns:a16="http://schemas.microsoft.com/office/drawing/2014/main" id="{56904313-9152-40FF-BA6D-99020CA5BEDF}"/>
                </a:ext>
              </a:extLst>
            </p:cNvPr>
            <p:cNvSpPr/>
            <p:nvPr/>
          </p:nvSpPr>
          <p:spPr>
            <a:xfrm>
              <a:off x="10767881" y="4902775"/>
              <a:ext cx="639348" cy="502236"/>
            </a:xfrm>
            <a:custGeom>
              <a:avLst/>
              <a:gdLst>
                <a:gd name="connsiteX0" fmla="*/ 2001 w 794395"/>
                <a:gd name="connsiteY0" fmla="*/ 0 h 692550"/>
                <a:gd name="connsiteX1" fmla="*/ 625579 w 794395"/>
                <a:gd name="connsiteY1" fmla="*/ 0 h 692550"/>
                <a:gd name="connsiteX2" fmla="*/ 794395 w 794395"/>
                <a:gd name="connsiteY2" fmla="*/ 168816 h 692550"/>
                <a:gd name="connsiteX3" fmla="*/ 794395 w 794395"/>
                <a:gd name="connsiteY3" fmla="*/ 689439 h 692550"/>
                <a:gd name="connsiteX4" fmla="*/ 759664 w 794395"/>
                <a:gd name="connsiteY4" fmla="*/ 692550 h 692550"/>
                <a:gd name="connsiteX5" fmla="*/ 0 w 794395"/>
                <a:gd name="connsiteY5" fmla="*/ 17635 h 69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395" h="692550">
                  <a:moveTo>
                    <a:pt x="2001" y="0"/>
                  </a:moveTo>
                  <a:lnTo>
                    <a:pt x="625579" y="0"/>
                  </a:lnTo>
                  <a:cubicBezTo>
                    <a:pt x="718814" y="0"/>
                    <a:pt x="794395" y="75581"/>
                    <a:pt x="794395" y="168816"/>
                  </a:cubicBezTo>
                  <a:lnTo>
                    <a:pt x="794395" y="689439"/>
                  </a:lnTo>
                  <a:lnTo>
                    <a:pt x="759664" y="692550"/>
                  </a:lnTo>
                  <a:cubicBezTo>
                    <a:pt x="340113" y="692550"/>
                    <a:pt x="0" y="390380"/>
                    <a:pt x="0" y="176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0">
              <a:solidFill>
                <a:schemeClr val="bg1"/>
              </a:solidFill>
            </a:ln>
            <a:effectLst>
              <a:innerShdw blurRad="63500" dist="1143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TextBox 69">
              <a:extLst>
                <a:ext uri="{FF2B5EF4-FFF2-40B4-BE49-F238E27FC236}">
                  <a16:creationId xmlns="" xmlns:a16="http://schemas.microsoft.com/office/drawing/2014/main" id="{0324B6FD-BA6F-40AC-9C5B-80F2520ED0FA}"/>
                </a:ext>
              </a:extLst>
            </p:cNvPr>
            <p:cNvSpPr txBox="1"/>
            <p:nvPr/>
          </p:nvSpPr>
          <p:spPr>
            <a:xfrm>
              <a:off x="10955173" y="4800366"/>
              <a:ext cx="50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3</a:t>
              </a:r>
              <a:endParaRPr lang="en-US" sz="32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sp>
        <p:nvSpPr>
          <p:cNvPr id="50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5606468" y="140370"/>
            <a:ext cx="5856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/>
              <a:t>إِرْشَاداتٌ </a:t>
            </a:r>
            <a:r>
              <a:rPr lang="ar-SY" sz="2800" b="1" dirty="0"/>
              <a:t>عامَّة</a:t>
            </a:r>
            <a:endParaRPr lang="en-US" sz="2800" b="1" dirty="0"/>
          </a:p>
        </p:txBody>
      </p:sp>
      <p:sp>
        <p:nvSpPr>
          <p:cNvPr id="53" name="Rectangle: Rounded Corners 28">
            <a:extLst>
              <a:ext uri="{FF2B5EF4-FFF2-40B4-BE49-F238E27FC236}">
                <a16:creationId xmlns="" xmlns:a16="http://schemas.microsoft.com/office/drawing/2014/main" id="{F2AA69E7-8916-41A4-A02A-9B4AE993FC8E}"/>
              </a:ext>
            </a:extLst>
          </p:cNvPr>
          <p:cNvSpPr/>
          <p:nvPr/>
        </p:nvSpPr>
        <p:spPr>
          <a:xfrm rot="220048">
            <a:off x="5663444" y="6063967"/>
            <a:ext cx="4228387" cy="785837"/>
          </a:xfrm>
          <a:prstGeom prst="roundRect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Rounded Corners 29">
            <a:extLst>
              <a:ext uri="{FF2B5EF4-FFF2-40B4-BE49-F238E27FC236}">
                <a16:creationId xmlns="" xmlns:a16="http://schemas.microsoft.com/office/drawing/2014/main" id="{59CCBA47-3208-4FF6-885B-9158DF0EA24F}"/>
              </a:ext>
            </a:extLst>
          </p:cNvPr>
          <p:cNvSpPr/>
          <p:nvPr/>
        </p:nvSpPr>
        <p:spPr>
          <a:xfrm>
            <a:off x="5202756" y="5610279"/>
            <a:ext cx="5012788" cy="1012874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30">
            <a:extLst>
              <a:ext uri="{FF2B5EF4-FFF2-40B4-BE49-F238E27FC236}">
                <a16:creationId xmlns="" xmlns:a16="http://schemas.microsoft.com/office/drawing/2014/main" id="{A2AF1115-8F7B-434D-B24D-4CE3441EE2A5}"/>
              </a:ext>
            </a:extLst>
          </p:cNvPr>
          <p:cNvSpPr/>
          <p:nvPr/>
        </p:nvSpPr>
        <p:spPr>
          <a:xfrm>
            <a:off x="5306568" y="5452408"/>
            <a:ext cx="508000" cy="1349830"/>
          </a:xfrm>
          <a:prstGeom prst="roundRect">
            <a:avLst/>
          </a:prstGeom>
          <a:gradFill flip="none" rotWithShape="1">
            <a:gsLst>
              <a:gs pos="100000">
                <a:schemeClr val="tx1"/>
              </a:gs>
              <a:gs pos="18000">
                <a:schemeClr val="bg1">
                  <a:lumMod val="65000"/>
                </a:schemeClr>
              </a:gs>
              <a:gs pos="49000">
                <a:schemeClr val="bg1"/>
              </a:gs>
              <a:gs pos="85000">
                <a:schemeClr val="bg1">
                  <a:lumMod val="65000"/>
                </a:schemeClr>
              </a:gs>
              <a:gs pos="1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powder">
            <a:contourClr>
              <a:srgbClr val="66006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6" name="Group 52">
            <a:extLst>
              <a:ext uri="{FF2B5EF4-FFF2-40B4-BE49-F238E27FC236}">
                <a16:creationId xmlns="" xmlns:a16="http://schemas.microsoft.com/office/drawing/2014/main" id="{BFD7A614-14E4-47A0-8569-CE3713B880A4}"/>
              </a:ext>
            </a:extLst>
          </p:cNvPr>
          <p:cNvGrpSpPr/>
          <p:nvPr/>
        </p:nvGrpSpPr>
        <p:grpSpPr>
          <a:xfrm>
            <a:off x="5724635" y="5685044"/>
            <a:ext cx="3969030" cy="600164"/>
            <a:chOff x="1080381" y="1196910"/>
            <a:chExt cx="3969030" cy="600164"/>
          </a:xfrm>
        </p:grpSpPr>
        <p:sp>
          <p:nvSpPr>
            <p:cNvPr id="57" name="TextBox 53">
              <a:extLst>
                <a:ext uri="{FF2B5EF4-FFF2-40B4-BE49-F238E27FC236}">
                  <a16:creationId xmlns="" xmlns:a16="http://schemas.microsoft.com/office/drawing/2014/main" id="{80565F47-9792-4E81-A419-AF25519E55E7}"/>
                </a:ext>
              </a:extLst>
            </p:cNvPr>
            <p:cNvSpPr txBox="1"/>
            <p:nvPr/>
          </p:nvSpPr>
          <p:spPr>
            <a:xfrm>
              <a:off x="1420495" y="1196910"/>
              <a:ext cx="314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8" name="TextBox 54">
              <a:extLst>
                <a:ext uri="{FF2B5EF4-FFF2-40B4-BE49-F238E27FC236}">
                  <a16:creationId xmlns="" xmlns:a16="http://schemas.microsoft.com/office/drawing/2014/main" id="{38473116-A77D-4CBA-9F4C-CBBE43857C23}"/>
                </a:ext>
              </a:extLst>
            </p:cNvPr>
            <p:cNvSpPr txBox="1"/>
            <p:nvPr/>
          </p:nvSpPr>
          <p:spPr>
            <a:xfrm>
              <a:off x="1080381" y="1335409"/>
              <a:ext cx="3969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لا تَتَحَدَّثِي مَعَ الغُرَباءِ في الشارِعِ</a:t>
              </a:r>
            </a:p>
          </p:txBody>
        </p:sp>
      </p:grpSp>
      <p:grpSp>
        <p:nvGrpSpPr>
          <p:cNvPr id="59" name="Group 7">
            <a:extLst>
              <a:ext uri="{FF2B5EF4-FFF2-40B4-BE49-F238E27FC236}">
                <a16:creationId xmlns="" xmlns:a16="http://schemas.microsoft.com/office/drawing/2014/main" id="{4CB979B6-2026-459C-B152-F2B0C1488CCF}"/>
              </a:ext>
            </a:extLst>
          </p:cNvPr>
          <p:cNvGrpSpPr/>
          <p:nvPr/>
        </p:nvGrpSpPr>
        <p:grpSpPr>
          <a:xfrm>
            <a:off x="9567939" y="5522678"/>
            <a:ext cx="695292" cy="604645"/>
            <a:chOff x="10767881" y="4800366"/>
            <a:chExt cx="695292" cy="604645"/>
          </a:xfrm>
        </p:grpSpPr>
        <p:sp>
          <p:nvSpPr>
            <p:cNvPr id="60" name="Freeform: Shape 61">
              <a:extLst>
                <a:ext uri="{FF2B5EF4-FFF2-40B4-BE49-F238E27FC236}">
                  <a16:creationId xmlns="" xmlns:a16="http://schemas.microsoft.com/office/drawing/2014/main" id="{56904313-9152-40FF-BA6D-99020CA5BEDF}"/>
                </a:ext>
              </a:extLst>
            </p:cNvPr>
            <p:cNvSpPr/>
            <p:nvPr/>
          </p:nvSpPr>
          <p:spPr>
            <a:xfrm>
              <a:off x="10767881" y="4902775"/>
              <a:ext cx="639348" cy="502236"/>
            </a:xfrm>
            <a:custGeom>
              <a:avLst/>
              <a:gdLst>
                <a:gd name="connsiteX0" fmla="*/ 2001 w 794395"/>
                <a:gd name="connsiteY0" fmla="*/ 0 h 692550"/>
                <a:gd name="connsiteX1" fmla="*/ 625579 w 794395"/>
                <a:gd name="connsiteY1" fmla="*/ 0 h 692550"/>
                <a:gd name="connsiteX2" fmla="*/ 794395 w 794395"/>
                <a:gd name="connsiteY2" fmla="*/ 168816 h 692550"/>
                <a:gd name="connsiteX3" fmla="*/ 794395 w 794395"/>
                <a:gd name="connsiteY3" fmla="*/ 689439 h 692550"/>
                <a:gd name="connsiteX4" fmla="*/ 759664 w 794395"/>
                <a:gd name="connsiteY4" fmla="*/ 692550 h 692550"/>
                <a:gd name="connsiteX5" fmla="*/ 0 w 794395"/>
                <a:gd name="connsiteY5" fmla="*/ 17635 h 69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395" h="692550">
                  <a:moveTo>
                    <a:pt x="2001" y="0"/>
                  </a:moveTo>
                  <a:lnTo>
                    <a:pt x="625579" y="0"/>
                  </a:lnTo>
                  <a:cubicBezTo>
                    <a:pt x="718814" y="0"/>
                    <a:pt x="794395" y="75581"/>
                    <a:pt x="794395" y="168816"/>
                  </a:cubicBezTo>
                  <a:lnTo>
                    <a:pt x="794395" y="689439"/>
                  </a:lnTo>
                  <a:lnTo>
                    <a:pt x="759664" y="692550"/>
                  </a:lnTo>
                  <a:cubicBezTo>
                    <a:pt x="340113" y="692550"/>
                    <a:pt x="0" y="390380"/>
                    <a:pt x="0" y="176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0">
              <a:solidFill>
                <a:schemeClr val="bg1"/>
              </a:solidFill>
            </a:ln>
            <a:effectLst>
              <a:innerShdw blurRad="63500" dist="1143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TextBox 69">
              <a:extLst>
                <a:ext uri="{FF2B5EF4-FFF2-40B4-BE49-F238E27FC236}">
                  <a16:creationId xmlns="" xmlns:a16="http://schemas.microsoft.com/office/drawing/2014/main" id="{0324B6FD-BA6F-40AC-9C5B-80F2520ED0FA}"/>
                </a:ext>
              </a:extLst>
            </p:cNvPr>
            <p:cNvSpPr txBox="1"/>
            <p:nvPr/>
          </p:nvSpPr>
          <p:spPr>
            <a:xfrm>
              <a:off x="10955173" y="4800366"/>
              <a:ext cx="50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3</a:t>
              </a:r>
              <a:endParaRPr lang="en-US" sz="32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pic>
        <p:nvPicPr>
          <p:cNvPr id="51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01" y="4180450"/>
            <a:ext cx="3072048" cy="805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965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"/>
                            </p:stCondLst>
                            <p:childTnLst>
                              <p:par>
                                <p:cTn id="3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"/>
                            </p:stCondLst>
                            <p:childTnLst>
                              <p:par>
                                <p:cTn id="6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"/>
                            </p:stCondLst>
                            <p:childTnLst>
                              <p:par>
                                <p:cTn id="9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3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1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"/>
                            </p:stCondLst>
                            <p:childTnLst>
                              <p:par>
                                <p:cTn id="12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3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0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30" grpId="0" animBg="1"/>
      <p:bldP spid="53" grpId="0" animBg="1"/>
      <p:bldP spid="54" grpId="0" animBg="1"/>
      <p:bldP spid="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xmlns="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xmlns="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xmlns="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xmlns="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xmlns="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xmlns="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xmlns="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xmlns="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xmlns="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xmlns="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xmlns="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xmlns="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xmlns="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xmlns="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xmlns="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xmlns="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xmlns="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xmlns="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xmlns="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xmlns="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xmlns="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xmlns="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xmlns="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xmlns="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xmlns="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xmlns="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xmlns="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xmlns="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xmlns="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xmlns="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xmlns="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xmlns="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xmlns="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xmlns="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xmlns="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xmlns="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xmlns="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xmlns="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xmlns="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xmlns="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xmlns="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xmlns="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xmlns="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xmlns="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xmlns="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xmlns="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xmlns="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xmlns="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xmlns="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xmlns="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xmlns="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xmlns="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xmlns="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xmlns="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xmlns="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xmlns="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xmlns="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xmlns="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xmlns="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xmlns="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xmlns="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xmlns="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xmlns="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xmlns="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xmlns="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xmlns="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xmlns="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xmlns="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xmlns="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xmlns="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xmlns="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xmlns="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xmlns="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xmlns="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xmlns="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xmlns="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xmlns="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xmlns="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xmlns="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xmlns="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xmlns="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xmlns="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xmlns="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xmlns="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xmlns="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xmlns="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xmlns="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xmlns="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xmlns="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xmlns="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xmlns="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xmlns="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xmlns="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xmlns="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xmlns="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xmlns="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xmlns="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xmlns="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xmlns="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xmlns="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xmlns="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xmlns="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xmlns="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xmlns="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xmlns="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xmlns="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xmlns="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xmlns="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xmlns="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xmlns="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xmlns="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xmlns="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xmlns="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xmlns="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xmlns="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xmlns="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xmlns="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xmlns="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xmlns="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xmlns="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xmlns="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xmlns="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xmlns="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xmlns="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xmlns="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xmlns="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xmlns="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xmlns="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xmlns="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xmlns="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xmlns="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xmlns="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xmlns="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xmlns="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xmlns="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xmlns="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xmlns="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xmlns="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xmlns="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xmlns="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xmlns="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xmlns="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xmlns="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xmlns="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xmlns="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xmlns="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xmlns="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xmlns="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xmlns="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xmlns="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xmlns="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xmlns="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xmlns="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xmlns="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xmlns="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xmlns="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xmlns="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xmlns="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xmlns="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xmlns="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xmlns="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xmlns="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xmlns="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xmlns="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xmlns="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xmlns="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xmlns="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xmlns="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xmlns="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xmlns="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xmlns="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xmlns="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xmlns="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xmlns="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xmlns="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xmlns="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xmlns="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xmlns="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xmlns="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xmlns="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xmlns="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xmlns="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xmlns="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xmlns="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xmlns="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xmlns="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xmlns="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xmlns="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xmlns="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xmlns="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xmlns="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072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354" y="1682404"/>
            <a:ext cx="5410672" cy="4587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456803" y="2260155"/>
            <a:ext cx="1970412" cy="2322961"/>
            <a:chOff x="1675994" y="2259160"/>
            <a:chExt cx="1968782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3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 smtClean="0"/>
                <a:t>صحتي و سلامتي</a:t>
              </a:r>
              <a:endParaRPr lang="ar-SY" altLang="en-US" sz="1600" b="1" dirty="0" smtClean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44318" y="3637174"/>
              <a:ext cx="597746" cy="83805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5994" y="3298413"/>
              <a:ext cx="1968782" cy="33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السَّلامةُ أَثْناءَ عُبُورِ الشارِعِ</a:t>
              </a:r>
              <a:endParaRPr lang="ar-SY" altLang="en-US" sz="1600" b="1" dirty="0"/>
            </a:p>
          </p:txBody>
        </p:sp>
      </p:grpSp>
      <p:sp>
        <p:nvSpPr>
          <p:cNvPr id="65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6936753" y="1371193"/>
            <a:ext cx="3233977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6478046" y="863987"/>
            <a:ext cx="5316444" cy="902640"/>
          </a:xfrm>
          <a:prstGeom prst="roundRect">
            <a:avLst>
              <a:gd name="adj" fmla="val 23940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7053942" y="978739"/>
            <a:ext cx="4585370" cy="599236"/>
            <a:chOff x="1500960" y="1971530"/>
            <a:chExt cx="6012127" cy="599236"/>
          </a:xfrm>
        </p:grpSpPr>
        <p:sp>
          <p:nvSpPr>
            <p:cNvPr id="68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1500960" y="2109101"/>
              <a:ext cx="60121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صِفِي ما تَرَيْنَهُ فِي الشَّكْلِ أَمامَكِ؟</a:t>
              </a:r>
            </a:p>
          </p:txBody>
        </p:sp>
      </p:grpSp>
      <p:sp>
        <p:nvSpPr>
          <p:cNvPr id="36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3044124" y="244802"/>
            <a:ext cx="6867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/>
              <a:t>السَّلامةُ أَثْناءَ عُبُورِ الشارِعِ</a:t>
            </a:r>
          </a:p>
        </p:txBody>
      </p:sp>
      <p:sp>
        <p:nvSpPr>
          <p:cNvPr id="31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089152" y="3314885"/>
            <a:ext cx="3233977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6154055" y="2661703"/>
            <a:ext cx="5794119" cy="1298172"/>
          </a:xfrm>
          <a:prstGeom prst="roundRect">
            <a:avLst>
              <a:gd name="adj" fmla="val 23940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6154055" y="2898629"/>
            <a:ext cx="5794119" cy="830997"/>
            <a:chOff x="1499692" y="1947728"/>
            <a:chExt cx="6180285" cy="830997"/>
          </a:xfrm>
        </p:grpSpPr>
        <p:sp>
          <p:nvSpPr>
            <p:cNvPr id="34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5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1499692" y="1947728"/>
              <a:ext cx="61802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/>
                <a:t>أعبر الشارع من المكان المخصص لعبور المشاة و عندما تكون إشارة السيارات حمراء و إشارة المشاة خضراء</a:t>
              </a:r>
              <a:endParaRPr lang="ar-SY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5502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474775" y="2260155"/>
            <a:ext cx="1970411" cy="2322961"/>
            <a:chOff x="1693952" y="2259160"/>
            <a:chExt cx="1968782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3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صحتي و سلامتي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77657" y="3652381"/>
              <a:ext cx="601370" cy="84313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3952" y="3323319"/>
              <a:ext cx="1968782" cy="33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السَّلامةُ أَثْناءَ عُبُورِ الشارِعِ</a:t>
              </a:r>
              <a:endParaRPr lang="ar-SY" altLang="en-US" sz="1600" b="1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6936752" y="2147934"/>
            <a:ext cx="3233977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6081486" y="1640728"/>
            <a:ext cx="5713003" cy="902640"/>
          </a:xfrm>
          <a:prstGeom prst="roundRect">
            <a:avLst>
              <a:gd name="adj" fmla="val 23940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5746043" y="1755480"/>
            <a:ext cx="5893270" cy="536623"/>
            <a:chOff x="1227044" y="1971530"/>
            <a:chExt cx="6286045" cy="536623"/>
          </a:xfrm>
        </p:grpSpPr>
        <p:sp>
          <p:nvSpPr>
            <p:cNvPr id="68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1227044" y="2046488"/>
              <a:ext cx="62860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الإِشارةُ الضَّوْئِيَّةُ تُساعِدُ فِي تَنْظِيمِ المُرُورِ</a:t>
              </a:r>
            </a:p>
          </p:txBody>
        </p:sp>
      </p:grpSp>
      <p:sp>
        <p:nvSpPr>
          <p:cNvPr id="20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008712" y="3757219"/>
            <a:ext cx="3233977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6081486" y="3152707"/>
            <a:ext cx="5784964" cy="999946"/>
          </a:xfrm>
          <a:prstGeom prst="roundRect">
            <a:avLst>
              <a:gd name="adj" fmla="val 23940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6371771" y="3164710"/>
            <a:ext cx="5339502" cy="830997"/>
            <a:chOff x="2488696" y="1771475"/>
            <a:chExt cx="5024393" cy="830997"/>
          </a:xfrm>
        </p:grpSpPr>
        <p:sp>
          <p:nvSpPr>
            <p:cNvPr id="23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4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2488696" y="1771475"/>
              <a:ext cx="50243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تُسَمَّى الخُطُوطُ البَيْضاءُ فِي الطَّرِيقِ مِنْطَقَةَ عُبورِ المُشاةِ وَيُرْمَزُ لَها بالشَّكْلِ</a:t>
              </a:r>
            </a:p>
          </p:txBody>
        </p:sp>
      </p:grpSp>
      <p:pic>
        <p:nvPicPr>
          <p:cNvPr id="26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24" y="1365150"/>
            <a:ext cx="2701919" cy="2171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839" y="4113838"/>
            <a:ext cx="2432486" cy="2171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327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"/>
                            </p:stCondLst>
                            <p:childTnLst>
                              <p:par>
                                <p:cTn id="3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493728" y="2341338"/>
            <a:ext cx="1970411" cy="2086718"/>
            <a:chOff x="1650099" y="2737512"/>
            <a:chExt cx="1968786" cy="2087999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6344" y="2737512"/>
              <a:ext cx="1328114" cy="83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 1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صحتي و سلامتي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40519" y="4070137"/>
              <a:ext cx="538776" cy="75537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0099" y="3487339"/>
              <a:ext cx="1968786" cy="508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endParaRPr lang="ar-SY" altLang="en-US" sz="1100" dirty="0">
                <a:solidFill>
                  <a:srgbClr val="808080"/>
                </a:solidFill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السَّلامةُ أَثْناءَ عُبُورِ الشارِعِ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Freeform: Shape 9">
            <a:extLst>
              <a:ext uri="{FF2B5EF4-FFF2-40B4-BE49-F238E27FC236}">
                <a16:creationId xmlns:a16="http://schemas.microsoft.com/office/drawing/2014/main" xmlns="" id="{C9AD5E37-F9F2-492F-B08A-CC84905D603A}"/>
              </a:ext>
            </a:extLst>
          </p:cNvPr>
          <p:cNvSpPr/>
          <p:nvPr/>
        </p:nvSpPr>
        <p:spPr>
          <a:xfrm>
            <a:off x="5549392" y="2509801"/>
            <a:ext cx="1567543" cy="1103086"/>
          </a:xfrm>
          <a:custGeom>
            <a:avLst/>
            <a:gdLst>
              <a:gd name="connsiteX0" fmla="*/ 0 w 1567543"/>
              <a:gd name="connsiteY0" fmla="*/ 638629 h 1146629"/>
              <a:gd name="connsiteX1" fmla="*/ 957943 w 1567543"/>
              <a:gd name="connsiteY1" fmla="*/ 0 h 1146629"/>
              <a:gd name="connsiteX2" fmla="*/ 1567543 w 1567543"/>
              <a:gd name="connsiteY2" fmla="*/ 870857 h 1146629"/>
              <a:gd name="connsiteX3" fmla="*/ 986971 w 1567543"/>
              <a:gd name="connsiteY3" fmla="*/ 1146629 h 1146629"/>
              <a:gd name="connsiteX4" fmla="*/ 0 w 1567543"/>
              <a:gd name="connsiteY4" fmla="*/ 638629 h 1146629"/>
              <a:gd name="connsiteX0" fmla="*/ 0 w 1567543"/>
              <a:gd name="connsiteY0" fmla="*/ 638629 h 1103086"/>
              <a:gd name="connsiteX1" fmla="*/ 957943 w 1567543"/>
              <a:gd name="connsiteY1" fmla="*/ 0 h 1103086"/>
              <a:gd name="connsiteX2" fmla="*/ 1567543 w 1567543"/>
              <a:gd name="connsiteY2" fmla="*/ 870857 h 1103086"/>
              <a:gd name="connsiteX3" fmla="*/ 537028 w 1567543"/>
              <a:gd name="connsiteY3" fmla="*/ 1103086 h 1103086"/>
              <a:gd name="connsiteX4" fmla="*/ 0 w 1567543"/>
              <a:gd name="connsiteY4" fmla="*/ 638629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7543" h="1103086">
                <a:moveTo>
                  <a:pt x="0" y="638629"/>
                </a:moveTo>
                <a:lnTo>
                  <a:pt x="957943" y="0"/>
                </a:lnTo>
                <a:lnTo>
                  <a:pt x="1567543" y="870857"/>
                </a:lnTo>
                <a:lnTo>
                  <a:pt x="537028" y="1103086"/>
                </a:lnTo>
                <a:lnTo>
                  <a:pt x="0" y="63862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35">
            <a:extLst>
              <a:ext uri="{FF2B5EF4-FFF2-40B4-BE49-F238E27FC236}">
                <a16:creationId xmlns:a16="http://schemas.microsoft.com/office/drawing/2014/main" xmlns="" id="{D01517BF-1412-4DA9-AAD1-6039F03770BD}"/>
              </a:ext>
            </a:extLst>
          </p:cNvPr>
          <p:cNvGrpSpPr/>
          <p:nvPr/>
        </p:nvGrpSpPr>
        <p:grpSpPr>
          <a:xfrm>
            <a:off x="4845645" y="1183414"/>
            <a:ext cx="1942981" cy="2480662"/>
            <a:chOff x="1606750" y="1344780"/>
            <a:chExt cx="1130064" cy="1442787"/>
          </a:xfrm>
        </p:grpSpPr>
        <p:sp>
          <p:nvSpPr>
            <p:cNvPr id="49" name="Hexagon 2">
              <a:extLst>
                <a:ext uri="{FF2B5EF4-FFF2-40B4-BE49-F238E27FC236}">
                  <a16:creationId xmlns:a16="http://schemas.microsoft.com/office/drawing/2014/main" xmlns="" id="{22EF7901-2CAD-487D-97D3-E2B402C324E2}"/>
                </a:ext>
              </a:extLst>
            </p:cNvPr>
            <p:cNvSpPr/>
            <p:nvPr/>
          </p:nvSpPr>
          <p:spPr>
            <a:xfrm rot="5400000">
              <a:off x="1764937" y="1579503"/>
              <a:ext cx="1043868" cy="899886"/>
            </a:xfrm>
            <a:prstGeom prst="hexagon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Graphic 5">
              <a:extLst>
                <a:ext uri="{FF2B5EF4-FFF2-40B4-BE49-F238E27FC236}">
                  <a16:creationId xmlns:a16="http://schemas.microsoft.com/office/drawing/2014/main" xmlns="" id="{91A60F74-E73B-427D-BAB8-53406B420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6750" y="1344780"/>
              <a:ext cx="901744" cy="1442787"/>
            </a:xfrm>
            <a:prstGeom prst="rect">
              <a:avLst/>
            </a:prstGeom>
          </p:spPr>
        </p:pic>
      </p:grpSp>
      <p:sp>
        <p:nvSpPr>
          <p:cNvPr id="51" name="Freeform: Shape 10">
            <a:extLst>
              <a:ext uri="{FF2B5EF4-FFF2-40B4-BE49-F238E27FC236}">
                <a16:creationId xmlns:a16="http://schemas.microsoft.com/office/drawing/2014/main" xmlns="" id="{5980740D-F6DD-44D0-B453-75EEF1CFA7F1}"/>
              </a:ext>
            </a:extLst>
          </p:cNvPr>
          <p:cNvSpPr/>
          <p:nvPr/>
        </p:nvSpPr>
        <p:spPr>
          <a:xfrm>
            <a:off x="7987212" y="2500141"/>
            <a:ext cx="1567543" cy="1103086"/>
          </a:xfrm>
          <a:custGeom>
            <a:avLst/>
            <a:gdLst>
              <a:gd name="connsiteX0" fmla="*/ 0 w 1567543"/>
              <a:gd name="connsiteY0" fmla="*/ 638629 h 1146629"/>
              <a:gd name="connsiteX1" fmla="*/ 957943 w 1567543"/>
              <a:gd name="connsiteY1" fmla="*/ 0 h 1146629"/>
              <a:gd name="connsiteX2" fmla="*/ 1567543 w 1567543"/>
              <a:gd name="connsiteY2" fmla="*/ 870857 h 1146629"/>
              <a:gd name="connsiteX3" fmla="*/ 986971 w 1567543"/>
              <a:gd name="connsiteY3" fmla="*/ 1146629 h 1146629"/>
              <a:gd name="connsiteX4" fmla="*/ 0 w 1567543"/>
              <a:gd name="connsiteY4" fmla="*/ 638629 h 1146629"/>
              <a:gd name="connsiteX0" fmla="*/ 0 w 1567543"/>
              <a:gd name="connsiteY0" fmla="*/ 638629 h 1103086"/>
              <a:gd name="connsiteX1" fmla="*/ 957943 w 1567543"/>
              <a:gd name="connsiteY1" fmla="*/ 0 h 1103086"/>
              <a:gd name="connsiteX2" fmla="*/ 1567543 w 1567543"/>
              <a:gd name="connsiteY2" fmla="*/ 870857 h 1103086"/>
              <a:gd name="connsiteX3" fmla="*/ 537028 w 1567543"/>
              <a:gd name="connsiteY3" fmla="*/ 1103086 h 1103086"/>
              <a:gd name="connsiteX4" fmla="*/ 0 w 1567543"/>
              <a:gd name="connsiteY4" fmla="*/ 638629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7543" h="1103086">
                <a:moveTo>
                  <a:pt x="0" y="638629"/>
                </a:moveTo>
                <a:lnTo>
                  <a:pt x="957943" y="0"/>
                </a:lnTo>
                <a:lnTo>
                  <a:pt x="1567543" y="870857"/>
                </a:lnTo>
                <a:lnTo>
                  <a:pt x="537028" y="1103086"/>
                </a:lnTo>
                <a:lnTo>
                  <a:pt x="0" y="63862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37">
            <a:extLst>
              <a:ext uri="{FF2B5EF4-FFF2-40B4-BE49-F238E27FC236}">
                <a16:creationId xmlns:a16="http://schemas.microsoft.com/office/drawing/2014/main" xmlns="" id="{25B70E98-FB09-4990-B731-3096BBAD9769}"/>
              </a:ext>
            </a:extLst>
          </p:cNvPr>
          <p:cNvGrpSpPr/>
          <p:nvPr/>
        </p:nvGrpSpPr>
        <p:grpSpPr>
          <a:xfrm>
            <a:off x="7508587" y="1137637"/>
            <a:ext cx="1620432" cy="2475253"/>
            <a:chOff x="4274748" y="1210802"/>
            <a:chExt cx="1031340" cy="1575399"/>
          </a:xfrm>
        </p:grpSpPr>
        <p:sp>
          <p:nvSpPr>
            <p:cNvPr id="53" name="Hexagon 11">
              <a:extLst>
                <a:ext uri="{FF2B5EF4-FFF2-40B4-BE49-F238E27FC236}">
                  <a16:creationId xmlns:a16="http://schemas.microsoft.com/office/drawing/2014/main" xmlns="" id="{24914E75-51F3-46DC-9A8C-5B11DB9709A5}"/>
                </a:ext>
              </a:extLst>
            </p:cNvPr>
            <p:cNvSpPr/>
            <p:nvPr/>
          </p:nvSpPr>
          <p:spPr>
            <a:xfrm rot="5400000">
              <a:off x="4202757" y="1569843"/>
              <a:ext cx="1043868" cy="899886"/>
            </a:xfrm>
            <a:prstGeom prst="hexagon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Graphic 12">
              <a:extLst>
                <a:ext uri="{FF2B5EF4-FFF2-40B4-BE49-F238E27FC236}">
                  <a16:creationId xmlns:a16="http://schemas.microsoft.com/office/drawing/2014/main" xmlns="" id="{B428236C-456F-48C9-BC9E-41ACD565E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9863" y="1210802"/>
              <a:ext cx="966225" cy="1575399"/>
            </a:xfrm>
            <a:prstGeom prst="rect">
              <a:avLst/>
            </a:prstGeom>
          </p:spPr>
        </p:pic>
      </p:grpSp>
      <p:grpSp>
        <p:nvGrpSpPr>
          <p:cNvPr id="55" name="Group 36">
            <a:extLst>
              <a:ext uri="{FF2B5EF4-FFF2-40B4-BE49-F238E27FC236}">
                <a16:creationId xmlns:a16="http://schemas.microsoft.com/office/drawing/2014/main" xmlns="" id="{CAD3F6DA-3D00-45CF-8857-CB0AD771B4C9}"/>
              </a:ext>
            </a:extLst>
          </p:cNvPr>
          <p:cNvGrpSpPr/>
          <p:nvPr/>
        </p:nvGrpSpPr>
        <p:grpSpPr>
          <a:xfrm>
            <a:off x="4584192" y="3827894"/>
            <a:ext cx="2293257" cy="1333094"/>
            <a:chOff x="812219" y="3025877"/>
            <a:chExt cx="2293257" cy="1333094"/>
          </a:xfrm>
        </p:grpSpPr>
        <p:sp>
          <p:nvSpPr>
            <p:cNvPr id="56" name="TextBox 6">
              <a:extLst>
                <a:ext uri="{FF2B5EF4-FFF2-40B4-BE49-F238E27FC236}">
                  <a16:creationId xmlns:a16="http://schemas.microsoft.com/office/drawing/2014/main" xmlns="" id="{B7C927E7-4E00-4B54-85F9-358F35EC5C37}"/>
                </a:ext>
              </a:extLst>
            </p:cNvPr>
            <p:cNvSpPr txBox="1"/>
            <p:nvPr/>
          </p:nvSpPr>
          <p:spPr>
            <a:xfrm>
              <a:off x="812219" y="3025877"/>
              <a:ext cx="22932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>
                  <a:solidFill>
                    <a:srgbClr val="FF0000"/>
                  </a:solidFill>
                  <a:latin typeface="Oswald" panose="02000503000000000000" pitchFamily="2" charset="0"/>
                </a:rPr>
                <a:t>A</a:t>
              </a:r>
            </a:p>
          </p:txBody>
        </p:sp>
        <p:sp>
          <p:nvSpPr>
            <p:cNvPr id="57" name="TextBox 7">
              <a:extLst>
                <a:ext uri="{FF2B5EF4-FFF2-40B4-BE49-F238E27FC236}">
                  <a16:creationId xmlns:a16="http://schemas.microsoft.com/office/drawing/2014/main" xmlns="" id="{BCF329B6-D426-40BA-8A48-D24170CAB65A}"/>
                </a:ext>
              </a:extLst>
            </p:cNvPr>
            <p:cNvSpPr txBox="1"/>
            <p:nvPr/>
          </p:nvSpPr>
          <p:spPr>
            <a:xfrm>
              <a:off x="1566962" y="3989639"/>
              <a:ext cx="1538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Oswald" panose="02000503000000000000" pitchFamily="2" charset="0"/>
                </a:rPr>
                <a:t>OPTION</a:t>
              </a:r>
            </a:p>
          </p:txBody>
        </p:sp>
      </p:grpSp>
      <p:sp>
        <p:nvSpPr>
          <p:cNvPr id="58" name="TextBox 8">
            <a:extLst>
              <a:ext uri="{FF2B5EF4-FFF2-40B4-BE49-F238E27FC236}">
                <a16:creationId xmlns:a16="http://schemas.microsoft.com/office/drawing/2014/main" xmlns="" id="{F50933F3-E8F0-4B2A-A069-F9BEDCA832F8}"/>
              </a:ext>
            </a:extLst>
          </p:cNvPr>
          <p:cNvSpPr txBox="1"/>
          <p:nvPr/>
        </p:nvSpPr>
        <p:spPr>
          <a:xfrm>
            <a:off x="4845645" y="5265596"/>
            <a:ext cx="2017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latin typeface="Century Gothic" panose="020B0502020202020204" pitchFamily="34" charset="0"/>
              </a:rPr>
              <a:t>إِشاراتٌ ضَوْئِيَّةٌ </a:t>
            </a:r>
            <a:r>
              <a:rPr lang="ar-SY" sz="2400" b="1" dirty="0" smtClean="0">
                <a:latin typeface="Century Gothic" panose="020B0502020202020204" pitchFamily="34" charset="0"/>
              </a:rPr>
              <a:t>للسيارات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grpSp>
        <p:nvGrpSpPr>
          <p:cNvPr id="59" name="Group 40">
            <a:extLst>
              <a:ext uri="{FF2B5EF4-FFF2-40B4-BE49-F238E27FC236}">
                <a16:creationId xmlns:a16="http://schemas.microsoft.com/office/drawing/2014/main" xmlns="" id="{77431E98-2FF9-4A15-97C6-93A4326FF694}"/>
              </a:ext>
            </a:extLst>
          </p:cNvPr>
          <p:cNvGrpSpPr/>
          <p:nvPr/>
        </p:nvGrpSpPr>
        <p:grpSpPr>
          <a:xfrm>
            <a:off x="7261498" y="3775993"/>
            <a:ext cx="2293257" cy="1384995"/>
            <a:chOff x="3627411" y="2964316"/>
            <a:chExt cx="2293257" cy="1384995"/>
          </a:xfrm>
        </p:grpSpPr>
        <p:sp>
          <p:nvSpPr>
            <p:cNvPr id="62" name="TextBox 13">
              <a:extLst>
                <a:ext uri="{FF2B5EF4-FFF2-40B4-BE49-F238E27FC236}">
                  <a16:creationId xmlns:a16="http://schemas.microsoft.com/office/drawing/2014/main" xmlns="" id="{A032C2C7-858B-45E7-81F7-4E798ADDED9A}"/>
                </a:ext>
              </a:extLst>
            </p:cNvPr>
            <p:cNvSpPr txBox="1"/>
            <p:nvPr/>
          </p:nvSpPr>
          <p:spPr>
            <a:xfrm>
              <a:off x="3627411" y="2964316"/>
              <a:ext cx="22932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>
                  <a:solidFill>
                    <a:srgbClr val="FF0000"/>
                  </a:solidFill>
                  <a:latin typeface="Oswald" panose="02000503000000000000" pitchFamily="2" charset="0"/>
                </a:rPr>
                <a:t>B</a:t>
              </a:r>
            </a:p>
          </p:txBody>
        </p:sp>
        <p:sp>
          <p:nvSpPr>
            <p:cNvPr id="63" name="TextBox 14">
              <a:extLst>
                <a:ext uri="{FF2B5EF4-FFF2-40B4-BE49-F238E27FC236}">
                  <a16:creationId xmlns:a16="http://schemas.microsoft.com/office/drawing/2014/main" xmlns="" id="{847E38E8-12EE-4F6B-9143-411DAEDCFDC4}"/>
                </a:ext>
              </a:extLst>
            </p:cNvPr>
            <p:cNvSpPr txBox="1"/>
            <p:nvPr/>
          </p:nvSpPr>
          <p:spPr>
            <a:xfrm>
              <a:off x="4004782" y="3979979"/>
              <a:ext cx="1538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Oswald" panose="02000503000000000000" pitchFamily="2" charset="0"/>
                </a:rPr>
                <a:t>OPTION</a:t>
              </a:r>
            </a:p>
          </p:txBody>
        </p:sp>
      </p:grpSp>
      <p:sp>
        <p:nvSpPr>
          <p:cNvPr id="64" name="TextBox 15">
            <a:extLst>
              <a:ext uri="{FF2B5EF4-FFF2-40B4-BE49-F238E27FC236}">
                <a16:creationId xmlns:a16="http://schemas.microsoft.com/office/drawing/2014/main" xmlns="" id="{1E7623E2-DAB0-4873-A82A-43F067E52554}"/>
              </a:ext>
            </a:extLst>
          </p:cNvPr>
          <p:cNvSpPr txBox="1"/>
          <p:nvPr/>
        </p:nvSpPr>
        <p:spPr>
          <a:xfrm>
            <a:off x="7610288" y="5281655"/>
            <a:ext cx="2017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latin typeface="Century Gothic" panose="020B0502020202020204" pitchFamily="34" charset="0"/>
              </a:rPr>
              <a:t>إِشاراتٌ ضَوْئِيَّةٌ </a:t>
            </a:r>
            <a:r>
              <a:rPr lang="ar-SY" sz="2400" b="1" dirty="0" smtClean="0">
                <a:latin typeface="Century Gothic" panose="020B0502020202020204" pitchFamily="34" charset="0"/>
              </a:rPr>
              <a:t>للمشاة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65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4269021" y="301624"/>
            <a:ext cx="59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/>
              <a:t>أَنْواعُ الإِشاراتِ الضَّوْئِيَّةِ:</a:t>
            </a:r>
          </a:p>
        </p:txBody>
      </p:sp>
    </p:spTree>
    <p:extLst>
      <p:ext uri="{BB962C8B-B14F-4D97-AF65-F5344CB8AC3E}">
        <p14:creationId xmlns:p14="http://schemas.microsoft.com/office/powerpoint/2010/main" val="362561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 nodeType="afterGroup">
                                <p:stCondLst>
                                  <p:cond delay="100"/>
                                </p:stCondLst>
                                <p:childTnLst>
                                  <p:par>
                                    <p:cTn id="1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" dur="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9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20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 nodePh="1">
                                      <p:stCondLst>
                                        <p:cond delay="200"/>
                                      </p:stCondLst>
                                      <p:endCondLst>
                                        <p:cond evt="begin" delay="0">
                                          <p:tn val="2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7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4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40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4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 nodePh="1">
                                      <p:stCondLst>
                                        <p:cond delay="200"/>
                                      </p:stCondLst>
                                      <p:endCondLst>
                                        <p:cond evt="begin" delay="0">
                                          <p:tn val="42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7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" grpId="0"/>
          <p:bldP spid="51" grpId="0"/>
          <p:bldP spid="58" grpId="0"/>
          <p:bldP spid="6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 nodeType="afterGroup">
                                <p:stCondLst>
                                  <p:cond delay="100"/>
                                </p:stCondLst>
                                <p:childTnLst>
                                  <p:par>
                                    <p:cTn id="1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" dur="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 nodePh="1">
                                      <p:stCondLst>
                                        <p:cond delay="200"/>
                                      </p:stCondLst>
                                      <p:endCondLst>
                                        <p:cond evt="begin" delay="0">
                                          <p:tn val="2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7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 nodePh="1">
                                      <p:stCondLst>
                                        <p:cond delay="200"/>
                                      </p:stCondLst>
                                      <p:endCondLst>
                                        <p:cond evt="begin" delay="0">
                                          <p:tn val="42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7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" grpId="0"/>
          <p:bldP spid="51" grpId="0"/>
          <p:bldP spid="58" grpId="0"/>
          <p:bldP spid="64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4F9F7FD-0163-4E70-9E6F-00115ED479B2}"/>
              </a:ext>
            </a:extLst>
          </p:cNvPr>
          <p:cNvGrpSpPr/>
          <p:nvPr/>
        </p:nvGrpSpPr>
        <p:grpSpPr>
          <a:xfrm>
            <a:off x="189858" y="3798865"/>
            <a:ext cx="3674543" cy="3674543"/>
            <a:chOff x="189858" y="3798865"/>
            <a:chExt cx="3674543" cy="3674543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F2C87B8C-C366-4EC8-B2CD-0D5AC69174B5}"/>
                </a:ext>
              </a:extLst>
            </p:cNvPr>
            <p:cNvSpPr/>
            <p:nvPr/>
          </p:nvSpPr>
          <p:spPr>
            <a:xfrm>
              <a:off x="189858" y="3798865"/>
              <a:ext cx="3674543" cy="3674543"/>
            </a:xfrm>
            <a:prstGeom prst="ellipse">
              <a:avLst/>
            </a:prstGeom>
            <a:gradFill flip="none" rotWithShape="1">
              <a:gsLst>
                <a:gs pos="49000">
                  <a:schemeClr val="bg1">
                    <a:lumMod val="75000"/>
                  </a:schemeClr>
                </a:gs>
                <a:gs pos="1000">
                  <a:schemeClr val="tx1">
                    <a:lumMod val="95000"/>
                    <a:lumOff val="5000"/>
                  </a:schemeClr>
                </a:gs>
                <a:gs pos="99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dist="38100" dir="5400000" sx="104000" sy="104000" algn="t" rotWithShape="0">
                <a:prstClr val="black">
                  <a:alpha val="40000"/>
                </a:prstClr>
              </a:outerShdw>
            </a:effectLst>
            <a:scene3d>
              <a:camera prst="isometricOffAxis2Top"/>
              <a:lightRig rig="fla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D42B58FF-568C-4F0B-A0AD-8BFE7683A5B3}"/>
                </a:ext>
              </a:extLst>
            </p:cNvPr>
            <p:cNvSpPr txBox="1"/>
            <p:nvPr/>
          </p:nvSpPr>
          <p:spPr>
            <a:xfrm>
              <a:off x="537586" y="5730434"/>
              <a:ext cx="2979337" cy="671079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1568524"/>
                </a:avLst>
              </a:prstTxWarp>
              <a:spAutoFit/>
            </a:bodyPr>
            <a:lstStyle/>
            <a:p>
              <a:pPr algn="ctr"/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53496D8-D000-4DB1-ABB9-3F176989E93D}"/>
              </a:ext>
            </a:extLst>
          </p:cNvPr>
          <p:cNvGrpSpPr/>
          <p:nvPr/>
        </p:nvGrpSpPr>
        <p:grpSpPr>
          <a:xfrm>
            <a:off x="4241833" y="3798865"/>
            <a:ext cx="3674543" cy="3674543"/>
            <a:chOff x="4241833" y="3798865"/>
            <a:chExt cx="3674543" cy="3674543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B63905DD-4E34-4753-A397-BA4AC29EAE0B}"/>
                </a:ext>
              </a:extLst>
            </p:cNvPr>
            <p:cNvSpPr/>
            <p:nvPr/>
          </p:nvSpPr>
          <p:spPr>
            <a:xfrm>
              <a:off x="4241833" y="3798865"/>
              <a:ext cx="3674543" cy="3674543"/>
            </a:xfrm>
            <a:prstGeom prst="ellipse">
              <a:avLst/>
            </a:prstGeom>
            <a:gradFill flip="none" rotWithShape="1">
              <a:gsLst>
                <a:gs pos="49000">
                  <a:srgbClr val="FFC30E"/>
                </a:gs>
                <a:gs pos="1000">
                  <a:srgbClr val="FFFF4F"/>
                </a:gs>
                <a:gs pos="99000">
                  <a:srgbClr val="98570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dist="38100" dir="5400000" sx="104000" sy="104000" algn="t" rotWithShape="0">
                <a:prstClr val="black">
                  <a:alpha val="40000"/>
                </a:prstClr>
              </a:outerShdw>
            </a:effectLst>
            <a:scene3d>
              <a:camera prst="isometricOffAxis2Top"/>
              <a:lightRig rig="fla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6794D651-46A3-4854-9D99-F75B0C0C2AD5}"/>
                </a:ext>
              </a:extLst>
            </p:cNvPr>
            <p:cNvSpPr txBox="1"/>
            <p:nvPr/>
          </p:nvSpPr>
          <p:spPr>
            <a:xfrm>
              <a:off x="4568822" y="5734762"/>
              <a:ext cx="3002611" cy="671079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459142"/>
                </a:avLst>
              </a:prstTxWarp>
              <a:spAutoFit/>
            </a:bodyPr>
            <a:lstStyle/>
            <a:p>
              <a:pPr algn="ctr"/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98ECF5FD-E42C-4B0C-A280-2498FAA27815}"/>
              </a:ext>
            </a:extLst>
          </p:cNvPr>
          <p:cNvSpPr/>
          <p:nvPr/>
        </p:nvSpPr>
        <p:spPr>
          <a:xfrm>
            <a:off x="679082" y="3919932"/>
            <a:ext cx="2703767" cy="2703767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75000"/>
                </a:schemeClr>
              </a:gs>
              <a:gs pos="1000">
                <a:schemeClr val="tx1">
                  <a:lumMod val="95000"/>
                  <a:lumOff val="5000"/>
                </a:schemeClr>
              </a:gs>
              <a:gs pos="99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27000" dist="38100" dir="5400000" sx="104000" sy="104000" algn="t" rotWithShape="0">
              <a:prstClr val="black">
                <a:alpha val="40000"/>
              </a:prstClr>
            </a:outerShdw>
          </a:effectLst>
          <a:scene3d>
            <a:camera prst="isometricOffAxis2Top"/>
            <a:lightRig rig="flat" dir="t"/>
          </a:scene3d>
          <a:sp3d extrusionH="285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3307E230-811E-4213-9DC9-262FDBB1E49B}"/>
              </a:ext>
            </a:extLst>
          </p:cNvPr>
          <p:cNvSpPr/>
          <p:nvPr/>
        </p:nvSpPr>
        <p:spPr>
          <a:xfrm>
            <a:off x="4731057" y="3919932"/>
            <a:ext cx="2703767" cy="2703767"/>
          </a:xfrm>
          <a:prstGeom prst="ellipse">
            <a:avLst/>
          </a:prstGeom>
          <a:gradFill flip="none" rotWithShape="1">
            <a:gsLst>
              <a:gs pos="49000">
                <a:srgbClr val="FFC30E"/>
              </a:gs>
              <a:gs pos="1000">
                <a:srgbClr val="FFFF4F"/>
              </a:gs>
              <a:gs pos="99000">
                <a:srgbClr val="98570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27000" dist="38100" dir="5400000" sx="104000" sy="104000" algn="t" rotWithShape="0">
              <a:prstClr val="black">
                <a:alpha val="40000"/>
              </a:prstClr>
            </a:outerShdw>
          </a:effectLst>
          <a:scene3d>
            <a:camera prst="isometricOffAxis2Top"/>
            <a:lightRig rig="flat" dir="t"/>
          </a:scene3d>
          <a:sp3d extrusionH="285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1CB408E-BEB1-467F-8D62-18CD6D842401}"/>
              </a:ext>
            </a:extLst>
          </p:cNvPr>
          <p:cNvGrpSpPr/>
          <p:nvPr/>
        </p:nvGrpSpPr>
        <p:grpSpPr>
          <a:xfrm>
            <a:off x="8293808" y="3798865"/>
            <a:ext cx="3674543" cy="3674543"/>
            <a:chOff x="8293808" y="3798865"/>
            <a:chExt cx="3674543" cy="3674543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CFD83FF5-8D86-4A3A-851E-422D7C590C22}"/>
                </a:ext>
              </a:extLst>
            </p:cNvPr>
            <p:cNvSpPr/>
            <p:nvPr/>
          </p:nvSpPr>
          <p:spPr>
            <a:xfrm>
              <a:off x="8293808" y="3798865"/>
              <a:ext cx="3674543" cy="3674543"/>
            </a:xfrm>
            <a:prstGeom prst="ellipse">
              <a:avLst/>
            </a:prstGeom>
            <a:gradFill flip="none" rotWithShape="1">
              <a:gsLst>
                <a:gs pos="49000">
                  <a:srgbClr val="E88348"/>
                </a:gs>
                <a:gs pos="1000">
                  <a:srgbClr val="FFC079"/>
                </a:gs>
                <a:gs pos="99000">
                  <a:srgbClr val="8F270A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dist="38100" dir="5400000" sx="104000" sy="104000" algn="t" rotWithShape="0">
                <a:prstClr val="black">
                  <a:alpha val="40000"/>
                </a:prstClr>
              </a:outerShdw>
            </a:effectLst>
            <a:scene3d>
              <a:camera prst="isometricOffAxis2Top"/>
              <a:lightRig rig="fla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A733EAE6-9019-429F-9DC6-810EB7F5E6A2}"/>
                </a:ext>
              </a:extLst>
            </p:cNvPr>
            <p:cNvSpPr txBox="1"/>
            <p:nvPr/>
          </p:nvSpPr>
          <p:spPr>
            <a:xfrm>
              <a:off x="8600739" y="5723713"/>
              <a:ext cx="2927150" cy="671079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826465"/>
                </a:avLst>
              </a:prstTxWarp>
              <a:spAutoFit/>
            </a:bodyPr>
            <a:lstStyle/>
            <a:p>
              <a:pPr algn="ctr"/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xmlns="" id="{D60AA18F-EA3B-4BD5-BBD5-180884495584}"/>
              </a:ext>
            </a:extLst>
          </p:cNvPr>
          <p:cNvSpPr/>
          <p:nvPr/>
        </p:nvSpPr>
        <p:spPr>
          <a:xfrm>
            <a:off x="753926" y="5135157"/>
            <a:ext cx="2605687" cy="394175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1A07CCA7-2A0D-4D4C-8E6A-4969AE71BAAB}"/>
              </a:ext>
            </a:extLst>
          </p:cNvPr>
          <p:cNvSpPr/>
          <p:nvPr/>
        </p:nvSpPr>
        <p:spPr>
          <a:xfrm>
            <a:off x="8783032" y="3919932"/>
            <a:ext cx="2703767" cy="2703767"/>
          </a:xfrm>
          <a:prstGeom prst="ellipse">
            <a:avLst/>
          </a:prstGeom>
          <a:gradFill flip="none" rotWithShape="1">
            <a:gsLst>
              <a:gs pos="49000">
                <a:srgbClr val="E88348"/>
              </a:gs>
              <a:gs pos="1000">
                <a:srgbClr val="FFC079"/>
              </a:gs>
              <a:gs pos="99000">
                <a:srgbClr val="8F270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27000" dist="38100" dir="5400000" sx="104000" sy="104000" algn="t" rotWithShape="0">
              <a:prstClr val="black">
                <a:alpha val="40000"/>
              </a:prstClr>
            </a:outerShdw>
          </a:effectLst>
          <a:scene3d>
            <a:camera prst="isometricOffAxis2Top"/>
            <a:lightRig rig="flat" dir="t"/>
          </a:scene3d>
          <a:sp3d extrusionH="285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3A5F2403-18FB-4A17-9910-ABDDAEA343DF}"/>
              </a:ext>
            </a:extLst>
          </p:cNvPr>
          <p:cNvSpPr/>
          <p:nvPr/>
        </p:nvSpPr>
        <p:spPr>
          <a:xfrm>
            <a:off x="4877065" y="5120863"/>
            <a:ext cx="2605687" cy="394175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51D9F598-34E7-40B6-BF02-FDFD96BD083D}"/>
              </a:ext>
            </a:extLst>
          </p:cNvPr>
          <p:cNvGrpSpPr/>
          <p:nvPr/>
        </p:nvGrpSpPr>
        <p:grpSpPr>
          <a:xfrm>
            <a:off x="4108941" y="1277776"/>
            <a:ext cx="4019943" cy="4019943"/>
            <a:chOff x="4108941" y="1277776"/>
            <a:chExt cx="4019943" cy="401994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12E1A6D-E033-4CB7-9933-E59FF45E190B}"/>
                </a:ext>
              </a:extLst>
            </p:cNvPr>
            <p:cNvGrpSpPr/>
            <p:nvPr/>
          </p:nvGrpSpPr>
          <p:grpSpPr>
            <a:xfrm>
              <a:off x="4108941" y="1277776"/>
              <a:ext cx="4019943" cy="4019943"/>
              <a:chOff x="4789142" y="2632006"/>
              <a:chExt cx="2701573" cy="2701573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1DB86FE9-0127-4B31-AB45-765FBE26FB2A}"/>
                  </a:ext>
                </a:extLst>
              </p:cNvPr>
              <p:cNvSpPr/>
              <p:nvPr/>
            </p:nvSpPr>
            <p:spPr>
              <a:xfrm>
                <a:off x="4789142" y="2632006"/>
                <a:ext cx="2701573" cy="2701573"/>
              </a:xfrm>
              <a:prstGeom prst="ellipse">
                <a:avLst/>
              </a:prstGeom>
              <a:solidFill>
                <a:schemeClr val="bg1">
                  <a:alpha val="72000"/>
                </a:schemeClr>
              </a:solidFill>
              <a:ln w="53975">
                <a:gradFill>
                  <a:gsLst>
                    <a:gs pos="0">
                      <a:schemeClr val="bg1"/>
                    </a:gs>
                    <a:gs pos="39000">
                      <a:schemeClr val="bg1">
                        <a:lumMod val="50000"/>
                      </a:schemeClr>
                    </a:gs>
                    <a:gs pos="91150">
                      <a:schemeClr val="bg1">
                        <a:lumMod val="85000"/>
                      </a:schemeClr>
                    </a:gs>
                    <a:gs pos="77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E069384E-A8D7-4619-93DF-47951CAC74DA}"/>
                  </a:ext>
                </a:extLst>
              </p:cNvPr>
              <p:cNvSpPr/>
              <p:nvPr/>
            </p:nvSpPr>
            <p:spPr>
              <a:xfrm>
                <a:off x="4841471" y="2632006"/>
                <a:ext cx="1557358" cy="1902928"/>
              </a:xfrm>
              <a:custGeom>
                <a:avLst/>
                <a:gdLst>
                  <a:gd name="connsiteX0" fmla="*/ 1350787 w 1557358"/>
                  <a:gd name="connsiteY0" fmla="*/ 0 h 1902928"/>
                  <a:gd name="connsiteX1" fmla="*/ 1384744 w 1557358"/>
                  <a:gd name="connsiteY1" fmla="*/ 1715 h 1902928"/>
                  <a:gd name="connsiteX2" fmla="*/ 1407268 w 1557358"/>
                  <a:gd name="connsiteY2" fmla="*/ 39343 h 1902928"/>
                  <a:gd name="connsiteX3" fmla="*/ 1557358 w 1557358"/>
                  <a:gd name="connsiteY3" fmla="*/ 640900 h 1902928"/>
                  <a:gd name="connsiteX4" fmla="*/ 313807 w 1557358"/>
                  <a:gd name="connsiteY4" fmla="*/ 1902928 h 1902928"/>
                  <a:gd name="connsiteX5" fmla="*/ 186661 w 1557358"/>
                  <a:gd name="connsiteY5" fmla="*/ 1896412 h 1902928"/>
                  <a:gd name="connsiteX6" fmla="*/ 109987 w 1557358"/>
                  <a:gd name="connsiteY6" fmla="*/ 1884537 h 1902928"/>
                  <a:gd name="connsiteX7" fmla="*/ 106152 w 1557358"/>
                  <a:gd name="connsiteY7" fmla="*/ 1876574 h 1902928"/>
                  <a:gd name="connsiteX8" fmla="*/ 0 w 1557358"/>
                  <a:gd name="connsiteY8" fmla="*/ 1350787 h 1902928"/>
                  <a:gd name="connsiteX9" fmla="*/ 1350787 w 1557358"/>
                  <a:gd name="connsiteY9" fmla="*/ 0 h 190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57358" h="1902928">
                    <a:moveTo>
                      <a:pt x="1350787" y="0"/>
                    </a:moveTo>
                    <a:lnTo>
                      <a:pt x="1384744" y="1715"/>
                    </a:lnTo>
                    <a:lnTo>
                      <a:pt x="1407268" y="39343"/>
                    </a:lnTo>
                    <a:cubicBezTo>
                      <a:pt x="1502987" y="218163"/>
                      <a:pt x="1557358" y="423088"/>
                      <a:pt x="1557358" y="640900"/>
                    </a:cubicBezTo>
                    <a:cubicBezTo>
                      <a:pt x="1557358" y="1337899"/>
                      <a:pt x="1000601" y="1902928"/>
                      <a:pt x="313807" y="1902928"/>
                    </a:cubicBezTo>
                    <a:cubicBezTo>
                      <a:pt x="270883" y="1902928"/>
                      <a:pt x="228466" y="1900721"/>
                      <a:pt x="186661" y="1896412"/>
                    </a:cubicBezTo>
                    <a:lnTo>
                      <a:pt x="109987" y="1884537"/>
                    </a:lnTo>
                    <a:lnTo>
                      <a:pt x="106152" y="1876574"/>
                    </a:lnTo>
                    <a:cubicBezTo>
                      <a:pt x="37798" y="1714968"/>
                      <a:pt x="0" y="1537292"/>
                      <a:pt x="0" y="1350787"/>
                    </a:cubicBezTo>
                    <a:cubicBezTo>
                      <a:pt x="0" y="604768"/>
                      <a:pt x="604768" y="0"/>
                      <a:pt x="1350787" y="0"/>
                    </a:cubicBezTo>
                    <a:close/>
                  </a:path>
                </a:pathLst>
              </a:custGeom>
              <a:gradFill flip="none" rotWithShape="1">
                <a:gsLst>
                  <a:gs pos="77000">
                    <a:schemeClr val="bg1"/>
                  </a:gs>
                  <a:gs pos="59000">
                    <a:schemeClr val="bg1">
                      <a:alpha val="0"/>
                    </a:schemeClr>
                  </a:gs>
                </a:gsLst>
                <a:lin ang="3600000" scaled="0"/>
                <a:tileRect/>
              </a:gradFill>
              <a:ln w="539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638D4FC8-32A3-4C35-8429-838FBE5DA126}"/>
                </a:ext>
              </a:extLst>
            </p:cNvPr>
            <p:cNvSpPr txBox="1"/>
            <p:nvPr/>
          </p:nvSpPr>
          <p:spPr>
            <a:xfrm>
              <a:off x="5149888" y="1893329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 smtClean="0">
                  <a:solidFill>
                    <a:srgbClr val="FFC30E"/>
                  </a:solidFill>
                  <a:latin typeface="Arial Black" panose="020B0A04020102020204" pitchFamily="34" charset="0"/>
                </a:rPr>
                <a:t>التّشابُه</a:t>
              </a:r>
              <a:endParaRPr lang="en-US" sz="2800" b="1" dirty="0">
                <a:solidFill>
                  <a:srgbClr val="FFC30E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BFAA1826-66F2-43C0-8FD9-8DB1089EC174}"/>
                </a:ext>
              </a:extLst>
            </p:cNvPr>
            <p:cNvSpPr txBox="1"/>
            <p:nvPr/>
          </p:nvSpPr>
          <p:spPr>
            <a:xfrm>
              <a:off x="4765076" y="2794666"/>
              <a:ext cx="261659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 smtClean="0"/>
                <a:t>أنَّ كلَّاً منهما يشير</a:t>
              </a:r>
            </a:p>
            <a:p>
              <a:pPr algn="ctr"/>
              <a:r>
                <a:rPr lang="ar-SY" sz="28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ar-SY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ar-SY" sz="2800" b="1" dirty="0" smtClean="0">
                  <a:solidFill>
                    <a:srgbClr val="FF0000"/>
                  </a:solidFill>
                </a:rPr>
                <a:t>الأحمر</a:t>
              </a:r>
              <a:r>
                <a:rPr lang="ar-SY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ar-SY" sz="2800" b="1" dirty="0" smtClean="0"/>
                <a:t>توقف</a:t>
              </a:r>
            </a:p>
            <a:p>
              <a:pPr algn="ctr"/>
              <a:r>
                <a:rPr lang="ar-SY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    </a:t>
              </a:r>
              <a:r>
                <a:rPr lang="ar-SY" sz="2800" b="1" dirty="0" smtClean="0">
                  <a:solidFill>
                    <a:srgbClr val="00B050"/>
                  </a:solidFill>
                </a:rPr>
                <a:t>الأخضر</a:t>
              </a:r>
              <a:r>
                <a:rPr lang="ar-SY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ar-SY" sz="2800" b="1" dirty="0" smtClean="0"/>
                <a:t>انطلاق </a:t>
              </a:r>
              <a:endParaRPr lang="en-US" sz="2800" b="1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8B57A537-2846-4427-87CA-19113064BA34}"/>
                </a:ext>
              </a:extLst>
            </p:cNvPr>
            <p:cNvSpPr txBox="1"/>
            <p:nvPr/>
          </p:nvSpPr>
          <p:spPr>
            <a:xfrm>
              <a:off x="4309406" y="4119354"/>
              <a:ext cx="36190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/>
            </a:p>
          </p:txBody>
        </p: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DD592DE1-E59E-4842-9317-CF26DD4843FB}"/>
              </a:ext>
            </a:extLst>
          </p:cNvPr>
          <p:cNvSpPr/>
          <p:nvPr/>
        </p:nvSpPr>
        <p:spPr>
          <a:xfrm>
            <a:off x="8922202" y="5100632"/>
            <a:ext cx="2605687" cy="394175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مجموعة 54"/>
          <p:cNvGrpSpPr/>
          <p:nvPr/>
        </p:nvGrpSpPr>
        <p:grpSpPr>
          <a:xfrm>
            <a:off x="8677553" y="2207700"/>
            <a:ext cx="3108742" cy="3090019"/>
            <a:chOff x="8677553" y="2207700"/>
            <a:chExt cx="3108742" cy="309001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8AA0BA53-1FDF-4863-BD63-76A476419AB9}"/>
                </a:ext>
              </a:extLst>
            </p:cNvPr>
            <p:cNvGrpSpPr/>
            <p:nvPr/>
          </p:nvGrpSpPr>
          <p:grpSpPr>
            <a:xfrm>
              <a:off x="8677553" y="2207700"/>
              <a:ext cx="3108742" cy="3090019"/>
              <a:chOff x="8677553" y="2207700"/>
              <a:chExt cx="3108742" cy="3090019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xmlns="" id="{36FF8F58-DB44-4475-B100-34A54A313E1C}"/>
                  </a:ext>
                </a:extLst>
              </p:cNvPr>
              <p:cNvGrpSpPr/>
              <p:nvPr/>
            </p:nvGrpSpPr>
            <p:grpSpPr>
              <a:xfrm>
                <a:off x="8677553" y="2207700"/>
                <a:ext cx="3090019" cy="3090019"/>
                <a:chOff x="8834279" y="2611775"/>
                <a:chExt cx="2701573" cy="2701573"/>
              </a:xfrm>
            </p:grpSpPr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xmlns="" id="{74428FF7-DF95-4985-8CBC-06F6A1FA462C}"/>
                    </a:ext>
                  </a:extLst>
                </p:cNvPr>
                <p:cNvSpPr/>
                <p:nvPr/>
              </p:nvSpPr>
              <p:spPr>
                <a:xfrm>
                  <a:off x="8834279" y="2611775"/>
                  <a:ext cx="2701573" cy="2701573"/>
                </a:xfrm>
                <a:prstGeom prst="ellipse">
                  <a:avLst/>
                </a:prstGeom>
                <a:solidFill>
                  <a:schemeClr val="bg1">
                    <a:alpha val="72000"/>
                  </a:schemeClr>
                </a:solidFill>
                <a:ln w="53975">
                  <a:gradFill>
                    <a:gsLst>
                      <a:gs pos="0">
                        <a:schemeClr val="bg1"/>
                      </a:gs>
                      <a:gs pos="39000">
                        <a:schemeClr val="bg1">
                          <a:lumMod val="50000"/>
                        </a:schemeClr>
                      </a:gs>
                      <a:gs pos="91150">
                        <a:schemeClr val="bg1">
                          <a:lumMod val="85000"/>
                        </a:schemeClr>
                      </a:gs>
                      <a:gs pos="77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xmlns="" id="{46E98E00-650B-475C-B3B7-96CA40BA22C6}"/>
                    </a:ext>
                  </a:extLst>
                </p:cNvPr>
                <p:cNvSpPr/>
                <p:nvPr/>
              </p:nvSpPr>
              <p:spPr>
                <a:xfrm>
                  <a:off x="8886608" y="2611775"/>
                  <a:ext cx="1557358" cy="1902928"/>
                </a:xfrm>
                <a:custGeom>
                  <a:avLst/>
                  <a:gdLst>
                    <a:gd name="connsiteX0" fmla="*/ 1350787 w 1557358"/>
                    <a:gd name="connsiteY0" fmla="*/ 0 h 1902928"/>
                    <a:gd name="connsiteX1" fmla="*/ 1384744 w 1557358"/>
                    <a:gd name="connsiteY1" fmla="*/ 1715 h 1902928"/>
                    <a:gd name="connsiteX2" fmla="*/ 1407268 w 1557358"/>
                    <a:gd name="connsiteY2" fmla="*/ 39343 h 1902928"/>
                    <a:gd name="connsiteX3" fmla="*/ 1557358 w 1557358"/>
                    <a:gd name="connsiteY3" fmla="*/ 640900 h 1902928"/>
                    <a:gd name="connsiteX4" fmla="*/ 313807 w 1557358"/>
                    <a:gd name="connsiteY4" fmla="*/ 1902928 h 1902928"/>
                    <a:gd name="connsiteX5" fmla="*/ 186661 w 1557358"/>
                    <a:gd name="connsiteY5" fmla="*/ 1896412 h 1902928"/>
                    <a:gd name="connsiteX6" fmla="*/ 109987 w 1557358"/>
                    <a:gd name="connsiteY6" fmla="*/ 1884537 h 1902928"/>
                    <a:gd name="connsiteX7" fmla="*/ 106152 w 1557358"/>
                    <a:gd name="connsiteY7" fmla="*/ 1876574 h 1902928"/>
                    <a:gd name="connsiteX8" fmla="*/ 0 w 1557358"/>
                    <a:gd name="connsiteY8" fmla="*/ 1350787 h 1902928"/>
                    <a:gd name="connsiteX9" fmla="*/ 1350787 w 1557358"/>
                    <a:gd name="connsiteY9" fmla="*/ 0 h 190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57358" h="1902928">
                      <a:moveTo>
                        <a:pt x="1350787" y="0"/>
                      </a:moveTo>
                      <a:lnTo>
                        <a:pt x="1384744" y="1715"/>
                      </a:lnTo>
                      <a:lnTo>
                        <a:pt x="1407268" y="39343"/>
                      </a:lnTo>
                      <a:cubicBezTo>
                        <a:pt x="1502987" y="218163"/>
                        <a:pt x="1557358" y="423088"/>
                        <a:pt x="1557358" y="640900"/>
                      </a:cubicBezTo>
                      <a:cubicBezTo>
                        <a:pt x="1557358" y="1337899"/>
                        <a:pt x="1000601" y="1902928"/>
                        <a:pt x="313807" y="1902928"/>
                      </a:cubicBezTo>
                      <a:cubicBezTo>
                        <a:pt x="270883" y="1902928"/>
                        <a:pt x="228466" y="1900721"/>
                        <a:pt x="186661" y="1896412"/>
                      </a:cubicBezTo>
                      <a:lnTo>
                        <a:pt x="109987" y="1884537"/>
                      </a:lnTo>
                      <a:lnTo>
                        <a:pt x="106152" y="1876574"/>
                      </a:lnTo>
                      <a:cubicBezTo>
                        <a:pt x="37798" y="1714968"/>
                        <a:pt x="0" y="1537292"/>
                        <a:pt x="0" y="1350787"/>
                      </a:cubicBezTo>
                      <a:cubicBezTo>
                        <a:pt x="0" y="604768"/>
                        <a:pt x="604768" y="0"/>
                        <a:pt x="1350787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7000">
                      <a:schemeClr val="bg1"/>
                    </a:gs>
                    <a:gs pos="59000">
                      <a:schemeClr val="bg1">
                        <a:alpha val="0"/>
                      </a:schemeClr>
                    </a:gs>
                  </a:gsLst>
                  <a:lin ang="3600000" scaled="0"/>
                  <a:tileRect/>
                </a:gradFill>
                <a:ln w="539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0989124A-61EB-4886-B4DF-9D447BD8C689}"/>
                  </a:ext>
                </a:extLst>
              </p:cNvPr>
              <p:cNvSpPr txBox="1"/>
              <p:nvPr/>
            </p:nvSpPr>
            <p:spPr>
              <a:xfrm>
                <a:off x="9317872" y="2228132"/>
                <a:ext cx="1828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800" b="1" dirty="0" smtClean="0">
                    <a:solidFill>
                      <a:srgbClr val="E88348"/>
                    </a:solidFill>
                    <a:latin typeface="Arial Black" panose="020B0A04020102020204" pitchFamily="34" charset="0"/>
                  </a:rPr>
                  <a:t>اَلاِخْتِلاف</a:t>
                </a:r>
                <a:endParaRPr lang="en-US" sz="8000" b="1" dirty="0">
                  <a:solidFill>
                    <a:srgbClr val="E88348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FBD6AEA4-A6F0-438E-8F2C-064E3D0B80E5}"/>
                  </a:ext>
                </a:extLst>
              </p:cNvPr>
              <p:cNvSpPr txBox="1"/>
              <p:nvPr/>
            </p:nvSpPr>
            <p:spPr>
              <a:xfrm>
                <a:off x="8678249" y="2646300"/>
                <a:ext cx="310804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800" b="1" dirty="0" smtClean="0"/>
                  <a:t>خاصة بالسيارات </a:t>
                </a:r>
              </a:p>
              <a:p>
                <a:pPr algn="ctr"/>
                <a:r>
                  <a:rPr lang="ar-SY" sz="2800" b="1" dirty="0" smtClean="0"/>
                  <a:t>اللون</a:t>
                </a:r>
                <a:r>
                  <a:rPr lang="ar-SY" sz="28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ar-SY" sz="2800" b="1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</a:rPr>
                  <a:t>الأصفر</a:t>
                </a:r>
              </a:p>
              <a:p>
                <a:pPr algn="ctr"/>
                <a:r>
                  <a:rPr lang="ar-SY" sz="2800" b="1" dirty="0" smtClean="0"/>
                  <a:t> للتخفيف من السرعة</a:t>
                </a:r>
                <a:endParaRPr lang="en-US" sz="2800" b="1" dirty="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134AA48A-6F94-4836-B583-843E47863D45}"/>
                  </a:ext>
                </a:extLst>
              </p:cNvPr>
              <p:cNvSpPr txBox="1"/>
              <p:nvPr/>
            </p:nvSpPr>
            <p:spPr>
              <a:xfrm>
                <a:off x="9403954" y="4026008"/>
                <a:ext cx="16566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400" dirty="0"/>
              </a:p>
            </p:txBody>
          </p:sp>
        </p:grpSp>
        <p:pic>
          <p:nvPicPr>
            <p:cNvPr id="53" name="Graphic 5">
              <a:extLst>
                <a:ext uri="{FF2B5EF4-FFF2-40B4-BE49-F238E27FC236}">
                  <a16:creationId xmlns:a16="http://schemas.microsoft.com/office/drawing/2014/main" xmlns="" id="{91A60F74-E73B-427D-BAB8-53406B420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2178" y="3997086"/>
              <a:ext cx="715495" cy="114478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" name="مجموعة 1"/>
          <p:cNvGrpSpPr/>
          <p:nvPr/>
        </p:nvGrpSpPr>
        <p:grpSpPr>
          <a:xfrm>
            <a:off x="666003" y="2646300"/>
            <a:ext cx="2701573" cy="2701573"/>
            <a:chOff x="666003" y="2646300"/>
            <a:chExt cx="2701573" cy="2701573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67E7D345-648E-41CC-8157-1721017B8FDC}"/>
                </a:ext>
              </a:extLst>
            </p:cNvPr>
            <p:cNvGrpSpPr/>
            <p:nvPr/>
          </p:nvGrpSpPr>
          <p:grpSpPr>
            <a:xfrm>
              <a:off x="666003" y="2646300"/>
              <a:ext cx="2701573" cy="2701573"/>
              <a:chOff x="666003" y="2646300"/>
              <a:chExt cx="2701573" cy="2701573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AA7D2A31-E00B-4F74-82E9-0EC9FFD44C8B}"/>
                  </a:ext>
                </a:extLst>
              </p:cNvPr>
              <p:cNvSpPr/>
              <p:nvPr/>
            </p:nvSpPr>
            <p:spPr>
              <a:xfrm>
                <a:off x="718332" y="2646300"/>
                <a:ext cx="1557358" cy="1902928"/>
              </a:xfrm>
              <a:custGeom>
                <a:avLst/>
                <a:gdLst>
                  <a:gd name="connsiteX0" fmla="*/ 1350787 w 1557358"/>
                  <a:gd name="connsiteY0" fmla="*/ 0 h 1902928"/>
                  <a:gd name="connsiteX1" fmla="*/ 1384744 w 1557358"/>
                  <a:gd name="connsiteY1" fmla="*/ 1715 h 1902928"/>
                  <a:gd name="connsiteX2" fmla="*/ 1407268 w 1557358"/>
                  <a:gd name="connsiteY2" fmla="*/ 39343 h 1902928"/>
                  <a:gd name="connsiteX3" fmla="*/ 1557358 w 1557358"/>
                  <a:gd name="connsiteY3" fmla="*/ 640900 h 1902928"/>
                  <a:gd name="connsiteX4" fmla="*/ 313807 w 1557358"/>
                  <a:gd name="connsiteY4" fmla="*/ 1902928 h 1902928"/>
                  <a:gd name="connsiteX5" fmla="*/ 186661 w 1557358"/>
                  <a:gd name="connsiteY5" fmla="*/ 1896412 h 1902928"/>
                  <a:gd name="connsiteX6" fmla="*/ 109987 w 1557358"/>
                  <a:gd name="connsiteY6" fmla="*/ 1884537 h 1902928"/>
                  <a:gd name="connsiteX7" fmla="*/ 106152 w 1557358"/>
                  <a:gd name="connsiteY7" fmla="*/ 1876574 h 1902928"/>
                  <a:gd name="connsiteX8" fmla="*/ 0 w 1557358"/>
                  <a:gd name="connsiteY8" fmla="*/ 1350787 h 1902928"/>
                  <a:gd name="connsiteX9" fmla="*/ 1350787 w 1557358"/>
                  <a:gd name="connsiteY9" fmla="*/ 0 h 190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57358" h="1902928">
                    <a:moveTo>
                      <a:pt x="1350787" y="0"/>
                    </a:moveTo>
                    <a:lnTo>
                      <a:pt x="1384744" y="1715"/>
                    </a:lnTo>
                    <a:lnTo>
                      <a:pt x="1407268" y="39343"/>
                    </a:lnTo>
                    <a:cubicBezTo>
                      <a:pt x="1502987" y="218163"/>
                      <a:pt x="1557358" y="423088"/>
                      <a:pt x="1557358" y="640900"/>
                    </a:cubicBezTo>
                    <a:cubicBezTo>
                      <a:pt x="1557358" y="1337899"/>
                      <a:pt x="1000601" y="1902928"/>
                      <a:pt x="313807" y="1902928"/>
                    </a:cubicBezTo>
                    <a:cubicBezTo>
                      <a:pt x="270883" y="1902928"/>
                      <a:pt x="228466" y="1900721"/>
                      <a:pt x="186661" y="1896412"/>
                    </a:cubicBezTo>
                    <a:lnTo>
                      <a:pt x="109987" y="1884537"/>
                    </a:lnTo>
                    <a:lnTo>
                      <a:pt x="106152" y="1876574"/>
                    </a:lnTo>
                    <a:cubicBezTo>
                      <a:pt x="37798" y="1714968"/>
                      <a:pt x="0" y="1537292"/>
                      <a:pt x="0" y="1350787"/>
                    </a:cubicBezTo>
                    <a:cubicBezTo>
                      <a:pt x="0" y="604768"/>
                      <a:pt x="604768" y="0"/>
                      <a:pt x="1350787" y="0"/>
                    </a:cubicBezTo>
                    <a:close/>
                  </a:path>
                </a:pathLst>
              </a:custGeom>
              <a:gradFill flip="none" rotWithShape="1">
                <a:gsLst>
                  <a:gs pos="77000">
                    <a:schemeClr val="bg1"/>
                  </a:gs>
                  <a:gs pos="59000">
                    <a:schemeClr val="bg1">
                      <a:alpha val="0"/>
                    </a:schemeClr>
                  </a:gs>
                </a:gsLst>
                <a:lin ang="3600000" scaled="0"/>
                <a:tileRect/>
              </a:gradFill>
              <a:ln w="539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xmlns="" id="{F5026BA8-A6AB-449A-BC85-4BD33614B843}"/>
                  </a:ext>
                </a:extLst>
              </p:cNvPr>
              <p:cNvGrpSpPr/>
              <p:nvPr/>
            </p:nvGrpSpPr>
            <p:grpSpPr>
              <a:xfrm>
                <a:off x="666003" y="2646300"/>
                <a:ext cx="2701573" cy="2701573"/>
                <a:chOff x="666003" y="2646300"/>
                <a:chExt cx="2701573" cy="2701573"/>
              </a:xfrm>
            </p:grpSpPr>
            <p:sp>
              <p:nvSpPr>
                <p:cNvPr id="3" name="Oval 2">
                  <a:extLst>
                    <a:ext uri="{FF2B5EF4-FFF2-40B4-BE49-F238E27FC236}">
                      <a16:creationId xmlns:a16="http://schemas.microsoft.com/office/drawing/2014/main" xmlns="" id="{9D7216D5-E9F9-41C0-BDDA-ED53BA0D5B48}"/>
                    </a:ext>
                  </a:extLst>
                </p:cNvPr>
                <p:cNvSpPr/>
                <p:nvPr/>
              </p:nvSpPr>
              <p:spPr>
                <a:xfrm>
                  <a:off x="666003" y="2646300"/>
                  <a:ext cx="2701573" cy="2701573"/>
                </a:xfrm>
                <a:prstGeom prst="ellipse">
                  <a:avLst/>
                </a:prstGeom>
                <a:solidFill>
                  <a:schemeClr val="bg1">
                    <a:alpha val="72000"/>
                  </a:schemeClr>
                </a:solidFill>
                <a:ln w="53975">
                  <a:gradFill>
                    <a:gsLst>
                      <a:gs pos="0">
                        <a:schemeClr val="bg1"/>
                      </a:gs>
                      <a:gs pos="39000">
                        <a:schemeClr val="bg1">
                          <a:lumMod val="50000"/>
                        </a:schemeClr>
                      </a:gs>
                      <a:gs pos="91150">
                        <a:schemeClr val="bg1">
                          <a:lumMod val="85000"/>
                        </a:schemeClr>
                      </a:gs>
                      <a:gs pos="77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xmlns="" id="{00012BB1-6B82-4A4F-AC8A-8D8109153D5F}"/>
                    </a:ext>
                  </a:extLst>
                </p:cNvPr>
                <p:cNvSpPr txBox="1"/>
                <p:nvPr/>
              </p:nvSpPr>
              <p:spPr>
                <a:xfrm>
                  <a:off x="1070672" y="2724837"/>
                  <a:ext cx="1828800" cy="1754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800" b="1" dirty="0">
                      <a:solidFill>
                        <a:schemeClr val="accent2"/>
                      </a:solidFill>
                      <a:latin typeface="Arial Black" panose="020B0A04020102020204" pitchFamily="34" charset="0"/>
                    </a:rPr>
                    <a:t>اَلاِخْتِلاف</a:t>
                  </a:r>
                </a:p>
                <a:p>
                  <a:pPr algn="ctr"/>
                  <a:endParaRPr lang="en-US" sz="8000" b="1" dirty="0">
                    <a:solidFill>
                      <a:schemeClr val="bg1">
                        <a:lumMod val="50000"/>
                      </a:schemeClr>
                    </a:solidFill>
                    <a:latin typeface="Arial Black" panose="020B0A04020102020204" pitchFamily="34" charset="0"/>
                  </a:endParaRPr>
                </a:p>
              </p:txBody>
            </p: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xmlns="" id="{E32993F5-ED48-4775-B738-5CC2B5F97C14}"/>
                    </a:ext>
                  </a:extLst>
                </p:cNvPr>
                <p:cNvSpPr txBox="1"/>
                <p:nvPr/>
              </p:nvSpPr>
              <p:spPr>
                <a:xfrm>
                  <a:off x="748474" y="3295970"/>
                  <a:ext cx="26165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800" b="1" dirty="0" smtClean="0"/>
                    <a:t>خاصة بالمشاة</a:t>
                  </a:r>
                  <a:endParaRPr lang="en-US" sz="2800" b="1" dirty="0"/>
                </a:p>
              </p:txBody>
            </p: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xmlns="" id="{2DE61113-A824-4A92-81A7-6E7EB9A7D78A}"/>
                    </a:ext>
                  </a:extLst>
                </p:cNvPr>
                <p:cNvSpPr txBox="1"/>
                <p:nvPr/>
              </p:nvSpPr>
              <p:spPr>
                <a:xfrm>
                  <a:off x="1193333" y="4280119"/>
                  <a:ext cx="165663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sz="1400" dirty="0"/>
                </a:p>
              </p:txBody>
            </p:sp>
          </p:grpSp>
        </p:grpSp>
        <p:pic>
          <p:nvPicPr>
            <p:cNvPr id="54" name="Graphic 12">
              <a:extLst>
                <a:ext uri="{FF2B5EF4-FFF2-40B4-BE49-F238E27FC236}">
                  <a16:creationId xmlns:a16="http://schemas.microsoft.com/office/drawing/2014/main" xmlns="" id="{B428236C-456F-48C9-BC9E-41ACD565E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5951" y="3744452"/>
              <a:ext cx="801675" cy="13071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56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1985072" y="323668"/>
            <a:ext cx="9703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C00000"/>
                </a:solidFill>
              </a:rPr>
              <a:t>نشاط 1  </a:t>
            </a:r>
            <a:r>
              <a:rPr lang="ar-SY" sz="2400" b="1" dirty="0"/>
              <a:t>ما أَوْجُهُ الشَّبَهِ وَالاخْتِلافِ بَيْنَ الإِشارةِ </a:t>
            </a:r>
            <a:r>
              <a:rPr lang="ar-SY" sz="2400" b="1" dirty="0" smtClean="0"/>
              <a:t>الضَّوْئِيَّةِ </a:t>
            </a:r>
            <a:r>
              <a:rPr lang="ar-SY" sz="2400" b="1" dirty="0"/>
              <a:t>لِلسَّيّاراتِ وَالإشارَةِ الضَّوْئِيَّةِ لِلمُشاةِ؟</a:t>
            </a:r>
            <a:r>
              <a:rPr lang="ar-SY" sz="2800" b="1" dirty="0">
                <a:solidFill>
                  <a:srgbClr val="C00000"/>
                </a:solidFill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42214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50"/>
                            </p:stCondLst>
                            <p:childTnLst>
                              <p:par>
                                <p:cTn id="5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8" grpId="0" animBg="1"/>
      <p:bldP spid="36" grpId="0" animBg="1"/>
      <p:bldP spid="29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439598" y="2260155"/>
            <a:ext cx="1970411" cy="2322961"/>
            <a:chOff x="1658803" y="2259160"/>
            <a:chExt cx="1968781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712" y="2259160"/>
              <a:ext cx="1636959" cy="83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2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صحتي و سلامتي</a:t>
              </a:r>
              <a:endParaRPr lang="ar-SY" altLang="en-US" sz="1600" b="1" dirty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38205" y="3653523"/>
              <a:ext cx="552680" cy="77487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8803" y="3310724"/>
              <a:ext cx="1968781" cy="33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السَّلامةُ أَثْناءَ عُبُورِ الشارِعِ</a:t>
              </a:r>
              <a:endParaRPr lang="ar-SY" altLang="en-US" sz="1600" b="1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: Rounded Corners 16">
            <a:extLst>
              <a:ext uri="{FF2B5EF4-FFF2-40B4-BE49-F238E27FC236}">
                <a16:creationId xmlns="" xmlns:a16="http://schemas.microsoft.com/office/drawing/2014/main" id="{221EFBA9-B765-43F5-B990-2F1BB1C0C649}"/>
              </a:ext>
            </a:extLst>
          </p:cNvPr>
          <p:cNvSpPr/>
          <p:nvPr/>
        </p:nvSpPr>
        <p:spPr>
          <a:xfrm rot="220048">
            <a:off x="6863386" y="2147720"/>
            <a:ext cx="4228387" cy="785837"/>
          </a:xfrm>
          <a:prstGeom prst="roundRect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7">
            <a:extLst>
              <a:ext uri="{FF2B5EF4-FFF2-40B4-BE49-F238E27FC236}">
                <a16:creationId xmlns="" xmlns:a16="http://schemas.microsoft.com/office/drawing/2014/main" id="{C7A27F80-1A2E-4539-A4B5-655DDD31578C}"/>
              </a:ext>
            </a:extLst>
          </p:cNvPr>
          <p:cNvSpPr/>
          <p:nvPr/>
        </p:nvSpPr>
        <p:spPr>
          <a:xfrm>
            <a:off x="6402698" y="1694032"/>
            <a:ext cx="5012788" cy="1012874"/>
          </a:xfrm>
          <a:prstGeom prst="roundRect">
            <a:avLst/>
          </a:prstGeom>
          <a:gradFill flip="none" rotWithShape="1">
            <a:gsLst>
              <a:gs pos="0">
                <a:srgbClr val="00CC99"/>
              </a:gs>
              <a:gs pos="100000">
                <a:srgbClr val="008080"/>
              </a:gs>
            </a:gsLst>
            <a:lin ang="0" scaled="1"/>
            <a:tileRect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18">
            <a:extLst>
              <a:ext uri="{FF2B5EF4-FFF2-40B4-BE49-F238E27FC236}">
                <a16:creationId xmlns="" xmlns:a16="http://schemas.microsoft.com/office/drawing/2014/main" id="{A28828EA-657D-488D-A736-987288368F2D}"/>
              </a:ext>
            </a:extLst>
          </p:cNvPr>
          <p:cNvSpPr/>
          <p:nvPr/>
        </p:nvSpPr>
        <p:spPr>
          <a:xfrm>
            <a:off x="6506510" y="1536161"/>
            <a:ext cx="508000" cy="1349830"/>
          </a:xfrm>
          <a:prstGeom prst="roundRect">
            <a:avLst/>
          </a:prstGeom>
          <a:gradFill flip="none" rotWithShape="1">
            <a:gsLst>
              <a:gs pos="100000">
                <a:schemeClr val="tx1"/>
              </a:gs>
              <a:gs pos="18000">
                <a:schemeClr val="bg1">
                  <a:lumMod val="65000"/>
                </a:schemeClr>
              </a:gs>
              <a:gs pos="49000">
                <a:schemeClr val="bg1"/>
              </a:gs>
              <a:gs pos="85000">
                <a:schemeClr val="bg1">
                  <a:lumMod val="65000"/>
                </a:schemeClr>
              </a:gs>
              <a:gs pos="1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powder">
            <a:contourClr>
              <a:srgbClr val="66006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: Rounded Corners 22">
            <a:extLst>
              <a:ext uri="{FF2B5EF4-FFF2-40B4-BE49-F238E27FC236}">
                <a16:creationId xmlns="" xmlns:a16="http://schemas.microsoft.com/office/drawing/2014/main" id="{EAC4A0E4-4CBD-49AB-BD49-ABF90A4C4862}"/>
              </a:ext>
            </a:extLst>
          </p:cNvPr>
          <p:cNvSpPr/>
          <p:nvPr/>
        </p:nvSpPr>
        <p:spPr>
          <a:xfrm rot="220048">
            <a:off x="6863386" y="3921119"/>
            <a:ext cx="4228387" cy="785837"/>
          </a:xfrm>
          <a:prstGeom prst="roundRect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3">
            <a:extLst>
              <a:ext uri="{FF2B5EF4-FFF2-40B4-BE49-F238E27FC236}">
                <a16:creationId xmlns="" xmlns:a16="http://schemas.microsoft.com/office/drawing/2014/main" id="{C372AA08-D913-4B9D-BFE0-4FF63C86C802}"/>
              </a:ext>
            </a:extLst>
          </p:cNvPr>
          <p:cNvSpPr/>
          <p:nvPr/>
        </p:nvSpPr>
        <p:spPr>
          <a:xfrm>
            <a:off x="6402698" y="3467431"/>
            <a:ext cx="5012788" cy="1012874"/>
          </a:xfrm>
          <a:prstGeom prst="roundRect">
            <a:avLst/>
          </a:prstGeom>
          <a:gradFill flip="none" rotWithShape="1">
            <a:gsLst>
              <a:gs pos="0">
                <a:srgbClr val="FFCC66"/>
              </a:gs>
              <a:gs pos="100000">
                <a:srgbClr val="FF5050"/>
              </a:gs>
            </a:gsLst>
            <a:lin ang="0" scaled="1"/>
            <a:tileRect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4">
            <a:extLst>
              <a:ext uri="{FF2B5EF4-FFF2-40B4-BE49-F238E27FC236}">
                <a16:creationId xmlns="" xmlns:a16="http://schemas.microsoft.com/office/drawing/2014/main" id="{67BBCFFB-4337-49AD-A54C-21E7FBAF47F7}"/>
              </a:ext>
            </a:extLst>
          </p:cNvPr>
          <p:cNvSpPr/>
          <p:nvPr/>
        </p:nvSpPr>
        <p:spPr>
          <a:xfrm>
            <a:off x="6506510" y="3342762"/>
            <a:ext cx="508000" cy="1349830"/>
          </a:xfrm>
          <a:prstGeom prst="roundRect">
            <a:avLst/>
          </a:prstGeom>
          <a:gradFill flip="none" rotWithShape="1">
            <a:gsLst>
              <a:gs pos="100000">
                <a:schemeClr val="tx1"/>
              </a:gs>
              <a:gs pos="18000">
                <a:schemeClr val="bg1">
                  <a:lumMod val="65000"/>
                </a:schemeClr>
              </a:gs>
              <a:gs pos="49000">
                <a:schemeClr val="bg1"/>
              </a:gs>
              <a:gs pos="85000">
                <a:schemeClr val="bg1">
                  <a:lumMod val="65000"/>
                </a:schemeClr>
              </a:gs>
              <a:gs pos="1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powder">
            <a:contourClr>
              <a:srgbClr val="66006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: Rounded Corners 28">
            <a:extLst>
              <a:ext uri="{FF2B5EF4-FFF2-40B4-BE49-F238E27FC236}">
                <a16:creationId xmlns="" xmlns:a16="http://schemas.microsoft.com/office/drawing/2014/main" id="{F2AA69E7-8916-41A4-A02A-9B4AE993FC8E}"/>
              </a:ext>
            </a:extLst>
          </p:cNvPr>
          <p:cNvSpPr/>
          <p:nvPr/>
        </p:nvSpPr>
        <p:spPr>
          <a:xfrm rot="220048">
            <a:off x="6863386" y="5886523"/>
            <a:ext cx="4228387" cy="785837"/>
          </a:xfrm>
          <a:prstGeom prst="roundRect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9">
            <a:extLst>
              <a:ext uri="{FF2B5EF4-FFF2-40B4-BE49-F238E27FC236}">
                <a16:creationId xmlns="" xmlns:a16="http://schemas.microsoft.com/office/drawing/2014/main" id="{59CCBA47-3208-4FF6-885B-9158DF0EA24F}"/>
              </a:ext>
            </a:extLst>
          </p:cNvPr>
          <p:cNvSpPr/>
          <p:nvPr/>
        </p:nvSpPr>
        <p:spPr>
          <a:xfrm>
            <a:off x="6402698" y="5432835"/>
            <a:ext cx="5012788" cy="1012874"/>
          </a:xfrm>
          <a:prstGeom prst="roundRect">
            <a:avLst/>
          </a:prstGeom>
          <a:gradFill flip="none" rotWithShape="1">
            <a:gsLst>
              <a:gs pos="0">
                <a:srgbClr val="FF33CC"/>
              </a:gs>
              <a:gs pos="100000">
                <a:srgbClr val="FF5050"/>
              </a:gs>
            </a:gsLst>
            <a:lin ang="0" scaled="1"/>
            <a:tileRect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30">
            <a:extLst>
              <a:ext uri="{FF2B5EF4-FFF2-40B4-BE49-F238E27FC236}">
                <a16:creationId xmlns="" xmlns:a16="http://schemas.microsoft.com/office/drawing/2014/main" id="{A2AF1115-8F7B-434D-B24D-4CE3441EE2A5}"/>
              </a:ext>
            </a:extLst>
          </p:cNvPr>
          <p:cNvSpPr/>
          <p:nvPr/>
        </p:nvSpPr>
        <p:spPr>
          <a:xfrm>
            <a:off x="6506510" y="5274964"/>
            <a:ext cx="508000" cy="1349830"/>
          </a:xfrm>
          <a:prstGeom prst="roundRect">
            <a:avLst/>
          </a:prstGeom>
          <a:gradFill flip="none" rotWithShape="1">
            <a:gsLst>
              <a:gs pos="100000">
                <a:schemeClr val="tx1"/>
              </a:gs>
              <a:gs pos="18000">
                <a:schemeClr val="bg1">
                  <a:lumMod val="65000"/>
                </a:schemeClr>
              </a:gs>
              <a:gs pos="49000">
                <a:schemeClr val="bg1"/>
              </a:gs>
              <a:gs pos="85000">
                <a:schemeClr val="bg1">
                  <a:lumMod val="65000"/>
                </a:schemeClr>
              </a:gs>
              <a:gs pos="1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powder">
            <a:contourClr>
              <a:srgbClr val="66006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1" name="Group 46">
            <a:extLst>
              <a:ext uri="{FF2B5EF4-FFF2-40B4-BE49-F238E27FC236}">
                <a16:creationId xmlns="" xmlns:a16="http://schemas.microsoft.com/office/drawing/2014/main" id="{72B2D40A-3D9C-43D4-8380-3BF5D04000B7}"/>
              </a:ext>
            </a:extLst>
          </p:cNvPr>
          <p:cNvGrpSpPr/>
          <p:nvPr/>
        </p:nvGrpSpPr>
        <p:grpSpPr>
          <a:xfrm>
            <a:off x="7136662" y="1741778"/>
            <a:ext cx="3830772" cy="884797"/>
            <a:chOff x="1293415" y="1196910"/>
            <a:chExt cx="3830772" cy="884797"/>
          </a:xfrm>
        </p:grpSpPr>
        <p:sp>
          <p:nvSpPr>
            <p:cNvPr id="32" name="TextBox 47">
              <a:extLst>
                <a:ext uri="{FF2B5EF4-FFF2-40B4-BE49-F238E27FC236}">
                  <a16:creationId xmlns="" xmlns:a16="http://schemas.microsoft.com/office/drawing/2014/main" id="{97EAC3C0-D354-4FCD-87A5-6095AF8A02D8}"/>
                </a:ext>
              </a:extLst>
            </p:cNvPr>
            <p:cNvSpPr txBox="1"/>
            <p:nvPr/>
          </p:nvSpPr>
          <p:spPr>
            <a:xfrm>
              <a:off x="1420495" y="1196910"/>
              <a:ext cx="314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3" name="TextBox 48">
              <a:extLst>
                <a:ext uri="{FF2B5EF4-FFF2-40B4-BE49-F238E27FC236}">
                  <a16:creationId xmlns="" xmlns:a16="http://schemas.microsoft.com/office/drawing/2014/main" id="{0DB16EC3-D11C-455D-93BA-195F52123095}"/>
                </a:ext>
              </a:extLst>
            </p:cNvPr>
            <p:cNvSpPr txBox="1"/>
            <p:nvPr/>
          </p:nvSpPr>
          <p:spPr>
            <a:xfrm>
              <a:off x="1293415" y="1250710"/>
              <a:ext cx="38307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يَتَوَقَّفُ السائِقُ عِنْدَما تَكُونُ الإِشارةُ بِاللَّوْنِ الأَحْمَرِ</a:t>
              </a:r>
            </a:p>
          </p:txBody>
        </p:sp>
      </p:grpSp>
      <p:grpSp>
        <p:nvGrpSpPr>
          <p:cNvPr id="34" name="Group 49">
            <a:extLst>
              <a:ext uri="{FF2B5EF4-FFF2-40B4-BE49-F238E27FC236}">
                <a16:creationId xmlns="" xmlns:a16="http://schemas.microsoft.com/office/drawing/2014/main" id="{E968BE6A-FD52-4F17-B17A-04F54C547E24}"/>
              </a:ext>
            </a:extLst>
          </p:cNvPr>
          <p:cNvGrpSpPr/>
          <p:nvPr/>
        </p:nvGrpSpPr>
        <p:grpSpPr>
          <a:xfrm>
            <a:off x="7136662" y="3542196"/>
            <a:ext cx="3911151" cy="890979"/>
            <a:chOff x="498795" y="1196910"/>
            <a:chExt cx="4828506" cy="890979"/>
          </a:xfrm>
        </p:grpSpPr>
        <p:sp>
          <p:nvSpPr>
            <p:cNvPr id="35" name="TextBox 50">
              <a:extLst>
                <a:ext uri="{FF2B5EF4-FFF2-40B4-BE49-F238E27FC236}">
                  <a16:creationId xmlns="" xmlns:a16="http://schemas.microsoft.com/office/drawing/2014/main" id="{55888999-B950-498E-B6AD-766E07FA9BFB}"/>
                </a:ext>
              </a:extLst>
            </p:cNvPr>
            <p:cNvSpPr txBox="1"/>
            <p:nvPr/>
          </p:nvSpPr>
          <p:spPr>
            <a:xfrm>
              <a:off x="1420495" y="1196910"/>
              <a:ext cx="314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" name="TextBox 51">
              <a:extLst>
                <a:ext uri="{FF2B5EF4-FFF2-40B4-BE49-F238E27FC236}">
                  <a16:creationId xmlns="" xmlns:a16="http://schemas.microsoft.com/office/drawing/2014/main" id="{75A28EC1-40C8-4858-A175-95A31B65BBEF}"/>
                </a:ext>
              </a:extLst>
            </p:cNvPr>
            <p:cNvSpPr txBox="1"/>
            <p:nvPr/>
          </p:nvSpPr>
          <p:spPr>
            <a:xfrm>
              <a:off x="498795" y="1256892"/>
              <a:ext cx="48285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يَسْتَعِدُّ لِلْوُقُوفِ عِنْدَما تَكُونُ الإِشارةُ بِاللَّوْنِ الأَصْفَرِ.</a:t>
              </a:r>
            </a:p>
          </p:txBody>
        </p:sp>
      </p:grpSp>
      <p:grpSp>
        <p:nvGrpSpPr>
          <p:cNvPr id="37" name="Group 52">
            <a:extLst>
              <a:ext uri="{FF2B5EF4-FFF2-40B4-BE49-F238E27FC236}">
                <a16:creationId xmlns="" xmlns:a16="http://schemas.microsoft.com/office/drawing/2014/main" id="{BFD7A614-14E4-47A0-8569-CE3713B880A4}"/>
              </a:ext>
            </a:extLst>
          </p:cNvPr>
          <p:cNvGrpSpPr/>
          <p:nvPr/>
        </p:nvGrpSpPr>
        <p:grpSpPr>
          <a:xfrm>
            <a:off x="6924577" y="5507600"/>
            <a:ext cx="3969030" cy="830997"/>
            <a:chOff x="1080381" y="1196910"/>
            <a:chExt cx="3969030" cy="830997"/>
          </a:xfrm>
        </p:grpSpPr>
        <p:sp>
          <p:nvSpPr>
            <p:cNvPr id="38" name="TextBox 53">
              <a:extLst>
                <a:ext uri="{FF2B5EF4-FFF2-40B4-BE49-F238E27FC236}">
                  <a16:creationId xmlns="" xmlns:a16="http://schemas.microsoft.com/office/drawing/2014/main" id="{80565F47-9792-4E81-A419-AF25519E55E7}"/>
                </a:ext>
              </a:extLst>
            </p:cNvPr>
            <p:cNvSpPr txBox="1"/>
            <p:nvPr/>
          </p:nvSpPr>
          <p:spPr>
            <a:xfrm>
              <a:off x="1420495" y="1196910"/>
              <a:ext cx="314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9" name="TextBox 54">
              <a:extLst>
                <a:ext uri="{FF2B5EF4-FFF2-40B4-BE49-F238E27FC236}">
                  <a16:creationId xmlns="" xmlns:a16="http://schemas.microsoft.com/office/drawing/2014/main" id="{38473116-A77D-4CBA-9F4C-CBBE43857C23}"/>
                </a:ext>
              </a:extLst>
            </p:cNvPr>
            <p:cNvSpPr txBox="1"/>
            <p:nvPr/>
          </p:nvSpPr>
          <p:spPr>
            <a:xfrm>
              <a:off x="1080381" y="1196910"/>
              <a:ext cx="39690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يَسِيرُ عِنْدَما تَكُونُ الإِشارةُ بِاللُّوْنِ الأَخْضَرِ.</a:t>
              </a:r>
            </a:p>
          </p:txBody>
        </p:sp>
      </p:grpSp>
      <p:grpSp>
        <p:nvGrpSpPr>
          <p:cNvPr id="40" name="Group 9">
            <a:extLst>
              <a:ext uri="{FF2B5EF4-FFF2-40B4-BE49-F238E27FC236}">
                <a16:creationId xmlns="" xmlns:a16="http://schemas.microsoft.com/office/drawing/2014/main" id="{80DC600E-44EC-4026-BDAF-18EFA8362B34}"/>
              </a:ext>
            </a:extLst>
          </p:cNvPr>
          <p:cNvGrpSpPr/>
          <p:nvPr/>
        </p:nvGrpSpPr>
        <p:grpSpPr>
          <a:xfrm>
            <a:off x="10813143" y="1616231"/>
            <a:ext cx="612354" cy="594846"/>
            <a:chOff x="10767881" y="1071362"/>
            <a:chExt cx="657616" cy="643925"/>
          </a:xfrm>
        </p:grpSpPr>
        <p:sp>
          <p:nvSpPr>
            <p:cNvPr id="41" name="Freeform: Shape 63">
              <a:extLst>
                <a:ext uri="{FF2B5EF4-FFF2-40B4-BE49-F238E27FC236}">
                  <a16:creationId xmlns="" xmlns:a16="http://schemas.microsoft.com/office/drawing/2014/main" id="{73BA2458-DEC9-4F62-94E2-CF1B91784DCC}"/>
                </a:ext>
              </a:extLst>
            </p:cNvPr>
            <p:cNvSpPr/>
            <p:nvPr/>
          </p:nvSpPr>
          <p:spPr>
            <a:xfrm>
              <a:off x="10767881" y="1128718"/>
              <a:ext cx="657616" cy="586569"/>
            </a:xfrm>
            <a:custGeom>
              <a:avLst/>
              <a:gdLst>
                <a:gd name="connsiteX0" fmla="*/ 2001 w 794395"/>
                <a:gd name="connsiteY0" fmla="*/ 0 h 692550"/>
                <a:gd name="connsiteX1" fmla="*/ 625579 w 794395"/>
                <a:gd name="connsiteY1" fmla="*/ 0 h 692550"/>
                <a:gd name="connsiteX2" fmla="*/ 794395 w 794395"/>
                <a:gd name="connsiteY2" fmla="*/ 168816 h 692550"/>
                <a:gd name="connsiteX3" fmla="*/ 794395 w 794395"/>
                <a:gd name="connsiteY3" fmla="*/ 689439 h 692550"/>
                <a:gd name="connsiteX4" fmla="*/ 759664 w 794395"/>
                <a:gd name="connsiteY4" fmla="*/ 692550 h 692550"/>
                <a:gd name="connsiteX5" fmla="*/ 0 w 794395"/>
                <a:gd name="connsiteY5" fmla="*/ 17635 h 69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395" h="692550">
                  <a:moveTo>
                    <a:pt x="2001" y="0"/>
                  </a:moveTo>
                  <a:lnTo>
                    <a:pt x="625579" y="0"/>
                  </a:lnTo>
                  <a:cubicBezTo>
                    <a:pt x="718814" y="0"/>
                    <a:pt x="794395" y="75581"/>
                    <a:pt x="794395" y="168816"/>
                  </a:cubicBezTo>
                  <a:lnTo>
                    <a:pt x="794395" y="689439"/>
                  </a:lnTo>
                  <a:lnTo>
                    <a:pt x="759664" y="692550"/>
                  </a:lnTo>
                  <a:cubicBezTo>
                    <a:pt x="340113" y="692550"/>
                    <a:pt x="0" y="390380"/>
                    <a:pt x="0" y="176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0">
              <a:solidFill>
                <a:schemeClr val="bg1"/>
              </a:solidFill>
            </a:ln>
            <a:effectLst>
              <a:innerShdw blurRad="63500" dist="1143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TextBox 67">
              <a:extLst>
                <a:ext uri="{FF2B5EF4-FFF2-40B4-BE49-F238E27FC236}">
                  <a16:creationId xmlns="" xmlns:a16="http://schemas.microsoft.com/office/drawing/2014/main" id="{038B1342-972F-402F-91F3-7FEF1C9B0D7D}"/>
                </a:ext>
              </a:extLst>
            </p:cNvPr>
            <p:cNvSpPr txBox="1"/>
            <p:nvPr/>
          </p:nvSpPr>
          <p:spPr>
            <a:xfrm>
              <a:off x="10917497" y="1071362"/>
              <a:ext cx="50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1</a:t>
              </a:r>
              <a:endParaRPr lang="en-US" sz="32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44" name="Group 8">
            <a:extLst>
              <a:ext uri="{FF2B5EF4-FFF2-40B4-BE49-F238E27FC236}">
                <a16:creationId xmlns="" xmlns:a16="http://schemas.microsoft.com/office/drawing/2014/main" id="{C74A9D79-B75C-4CC7-B012-1B4A6E281982}"/>
              </a:ext>
            </a:extLst>
          </p:cNvPr>
          <p:cNvGrpSpPr/>
          <p:nvPr/>
        </p:nvGrpSpPr>
        <p:grpSpPr>
          <a:xfrm>
            <a:off x="10813143" y="3345808"/>
            <a:ext cx="646917" cy="616592"/>
            <a:chOff x="10813143" y="2800940"/>
            <a:chExt cx="646917" cy="616592"/>
          </a:xfrm>
        </p:grpSpPr>
        <p:sp>
          <p:nvSpPr>
            <p:cNvPr id="45" name="Freeform: Shape 62">
              <a:extLst>
                <a:ext uri="{FF2B5EF4-FFF2-40B4-BE49-F238E27FC236}">
                  <a16:creationId xmlns="" xmlns:a16="http://schemas.microsoft.com/office/drawing/2014/main" id="{289ACBD1-4A5B-4C39-AF50-72835288932A}"/>
                </a:ext>
              </a:extLst>
            </p:cNvPr>
            <p:cNvSpPr/>
            <p:nvPr/>
          </p:nvSpPr>
          <p:spPr>
            <a:xfrm>
              <a:off x="10813143" y="2935483"/>
              <a:ext cx="602343" cy="482049"/>
            </a:xfrm>
            <a:custGeom>
              <a:avLst/>
              <a:gdLst>
                <a:gd name="connsiteX0" fmla="*/ 2001 w 794395"/>
                <a:gd name="connsiteY0" fmla="*/ 0 h 692550"/>
                <a:gd name="connsiteX1" fmla="*/ 625579 w 794395"/>
                <a:gd name="connsiteY1" fmla="*/ 0 h 692550"/>
                <a:gd name="connsiteX2" fmla="*/ 794395 w 794395"/>
                <a:gd name="connsiteY2" fmla="*/ 168816 h 692550"/>
                <a:gd name="connsiteX3" fmla="*/ 794395 w 794395"/>
                <a:gd name="connsiteY3" fmla="*/ 689439 h 692550"/>
                <a:gd name="connsiteX4" fmla="*/ 759664 w 794395"/>
                <a:gd name="connsiteY4" fmla="*/ 692550 h 692550"/>
                <a:gd name="connsiteX5" fmla="*/ 0 w 794395"/>
                <a:gd name="connsiteY5" fmla="*/ 17635 h 69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395" h="692550">
                  <a:moveTo>
                    <a:pt x="2001" y="0"/>
                  </a:moveTo>
                  <a:lnTo>
                    <a:pt x="625579" y="0"/>
                  </a:lnTo>
                  <a:cubicBezTo>
                    <a:pt x="718814" y="0"/>
                    <a:pt x="794395" y="75581"/>
                    <a:pt x="794395" y="168816"/>
                  </a:cubicBezTo>
                  <a:lnTo>
                    <a:pt x="794395" y="689439"/>
                  </a:lnTo>
                  <a:lnTo>
                    <a:pt x="759664" y="692550"/>
                  </a:lnTo>
                  <a:cubicBezTo>
                    <a:pt x="340113" y="692550"/>
                    <a:pt x="0" y="390380"/>
                    <a:pt x="0" y="176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0">
              <a:solidFill>
                <a:schemeClr val="bg1"/>
              </a:solidFill>
            </a:ln>
            <a:effectLst>
              <a:innerShdw blurRad="63500" dist="1143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TextBox 68">
              <a:extLst>
                <a:ext uri="{FF2B5EF4-FFF2-40B4-BE49-F238E27FC236}">
                  <a16:creationId xmlns="" xmlns:a16="http://schemas.microsoft.com/office/drawing/2014/main" id="{924F436A-0992-46DF-AAB2-F9C27ABA603D}"/>
                </a:ext>
              </a:extLst>
            </p:cNvPr>
            <p:cNvSpPr txBox="1"/>
            <p:nvPr/>
          </p:nvSpPr>
          <p:spPr>
            <a:xfrm>
              <a:off x="10952060" y="2800940"/>
              <a:ext cx="50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2</a:t>
              </a:r>
              <a:endParaRPr lang="en-US" sz="32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47" name="Group 7">
            <a:extLst>
              <a:ext uri="{FF2B5EF4-FFF2-40B4-BE49-F238E27FC236}">
                <a16:creationId xmlns="" xmlns:a16="http://schemas.microsoft.com/office/drawing/2014/main" id="{4CB979B6-2026-459C-B152-F2B0C1488CCF}"/>
              </a:ext>
            </a:extLst>
          </p:cNvPr>
          <p:cNvGrpSpPr/>
          <p:nvPr/>
        </p:nvGrpSpPr>
        <p:grpSpPr>
          <a:xfrm>
            <a:off x="10767881" y="5345234"/>
            <a:ext cx="695292" cy="604645"/>
            <a:chOff x="10767881" y="4800366"/>
            <a:chExt cx="695292" cy="604645"/>
          </a:xfrm>
        </p:grpSpPr>
        <p:sp>
          <p:nvSpPr>
            <p:cNvPr id="48" name="Freeform: Shape 61">
              <a:extLst>
                <a:ext uri="{FF2B5EF4-FFF2-40B4-BE49-F238E27FC236}">
                  <a16:creationId xmlns="" xmlns:a16="http://schemas.microsoft.com/office/drawing/2014/main" id="{56904313-9152-40FF-BA6D-99020CA5BEDF}"/>
                </a:ext>
              </a:extLst>
            </p:cNvPr>
            <p:cNvSpPr/>
            <p:nvPr/>
          </p:nvSpPr>
          <p:spPr>
            <a:xfrm>
              <a:off x="10767881" y="4902775"/>
              <a:ext cx="639348" cy="502236"/>
            </a:xfrm>
            <a:custGeom>
              <a:avLst/>
              <a:gdLst>
                <a:gd name="connsiteX0" fmla="*/ 2001 w 794395"/>
                <a:gd name="connsiteY0" fmla="*/ 0 h 692550"/>
                <a:gd name="connsiteX1" fmla="*/ 625579 w 794395"/>
                <a:gd name="connsiteY1" fmla="*/ 0 h 692550"/>
                <a:gd name="connsiteX2" fmla="*/ 794395 w 794395"/>
                <a:gd name="connsiteY2" fmla="*/ 168816 h 692550"/>
                <a:gd name="connsiteX3" fmla="*/ 794395 w 794395"/>
                <a:gd name="connsiteY3" fmla="*/ 689439 h 692550"/>
                <a:gd name="connsiteX4" fmla="*/ 759664 w 794395"/>
                <a:gd name="connsiteY4" fmla="*/ 692550 h 692550"/>
                <a:gd name="connsiteX5" fmla="*/ 0 w 794395"/>
                <a:gd name="connsiteY5" fmla="*/ 17635 h 69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395" h="692550">
                  <a:moveTo>
                    <a:pt x="2001" y="0"/>
                  </a:moveTo>
                  <a:lnTo>
                    <a:pt x="625579" y="0"/>
                  </a:lnTo>
                  <a:cubicBezTo>
                    <a:pt x="718814" y="0"/>
                    <a:pt x="794395" y="75581"/>
                    <a:pt x="794395" y="168816"/>
                  </a:cubicBezTo>
                  <a:lnTo>
                    <a:pt x="794395" y="689439"/>
                  </a:lnTo>
                  <a:lnTo>
                    <a:pt x="759664" y="692550"/>
                  </a:lnTo>
                  <a:cubicBezTo>
                    <a:pt x="340113" y="692550"/>
                    <a:pt x="0" y="390380"/>
                    <a:pt x="0" y="176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0">
              <a:solidFill>
                <a:schemeClr val="bg1"/>
              </a:solidFill>
            </a:ln>
            <a:effectLst>
              <a:innerShdw blurRad="63500" dist="1143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TextBox 69">
              <a:extLst>
                <a:ext uri="{FF2B5EF4-FFF2-40B4-BE49-F238E27FC236}">
                  <a16:creationId xmlns="" xmlns:a16="http://schemas.microsoft.com/office/drawing/2014/main" id="{0324B6FD-BA6F-40AC-9C5B-80F2520ED0FA}"/>
                </a:ext>
              </a:extLst>
            </p:cNvPr>
            <p:cNvSpPr txBox="1"/>
            <p:nvPr/>
          </p:nvSpPr>
          <p:spPr>
            <a:xfrm>
              <a:off x="10955173" y="4800366"/>
              <a:ext cx="50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3</a:t>
              </a:r>
              <a:endParaRPr lang="en-US" sz="32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pic>
        <p:nvPicPr>
          <p:cNvPr id="50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23" y="1869894"/>
            <a:ext cx="2701919" cy="2171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047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"/>
                            </p:stCondLst>
                            <p:childTnLst>
                              <p:par>
                                <p:cTn id="3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"/>
                            </p:stCondLst>
                            <p:childTnLst>
                              <p:par>
                                <p:cTn id="6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"/>
                            </p:stCondLst>
                            <p:childTnLst>
                              <p:par>
                                <p:cTn id="9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3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1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493727" y="2341338"/>
            <a:ext cx="1970411" cy="2153798"/>
            <a:chOff x="1650098" y="2737512"/>
            <a:chExt cx="1968785" cy="2155120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6345" y="2737512"/>
              <a:ext cx="1328113" cy="83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 1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صحتي و سلامتي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74761" y="4083650"/>
              <a:ext cx="577012" cy="80898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0098" y="3495393"/>
              <a:ext cx="1968785" cy="508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endParaRPr lang="ar-SY" altLang="en-US" sz="1100" dirty="0">
                <a:solidFill>
                  <a:srgbClr val="808080"/>
                </a:solidFill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السَّلامةُ أَثْناءَ عُبُورِ الشارِعِ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Arrow: Chevron 54">
            <a:extLst>
              <a:ext uri="{FF2B5EF4-FFF2-40B4-BE49-F238E27FC236}">
                <a16:creationId xmlns:a16="http://schemas.microsoft.com/office/drawing/2014/main" xmlns="" id="{E9E5ED56-FE29-4478-8493-6B5F2835DA2A}"/>
              </a:ext>
            </a:extLst>
          </p:cNvPr>
          <p:cNvSpPr/>
          <p:nvPr/>
        </p:nvSpPr>
        <p:spPr>
          <a:xfrm flipH="1">
            <a:off x="9928814" y="2106932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Arrow: Chevron 61">
            <a:extLst>
              <a:ext uri="{FF2B5EF4-FFF2-40B4-BE49-F238E27FC236}">
                <a16:creationId xmlns:a16="http://schemas.microsoft.com/office/drawing/2014/main" xmlns="" id="{BD74EF98-43BF-4A15-8199-2C0473B7D7BA}"/>
              </a:ext>
            </a:extLst>
          </p:cNvPr>
          <p:cNvSpPr/>
          <p:nvPr/>
        </p:nvSpPr>
        <p:spPr>
          <a:xfrm flipH="1">
            <a:off x="7312254" y="4027682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6" name="Group 2">
            <a:extLst>
              <a:ext uri="{FF2B5EF4-FFF2-40B4-BE49-F238E27FC236}">
                <a16:creationId xmlns:a16="http://schemas.microsoft.com/office/drawing/2014/main" xmlns="" id="{6F06C555-097B-48BF-BC48-4469D02E4446}"/>
              </a:ext>
            </a:extLst>
          </p:cNvPr>
          <p:cNvGrpSpPr/>
          <p:nvPr/>
        </p:nvGrpSpPr>
        <p:grpSpPr>
          <a:xfrm>
            <a:off x="10049009" y="1427482"/>
            <a:ext cx="2123166" cy="1709056"/>
            <a:chOff x="4082597" y="671286"/>
            <a:chExt cx="2123166" cy="1709056"/>
          </a:xfrm>
        </p:grpSpPr>
        <p:grpSp>
          <p:nvGrpSpPr>
            <p:cNvPr id="77" name="Group 13">
              <a:extLst>
                <a:ext uri="{FF2B5EF4-FFF2-40B4-BE49-F238E27FC236}">
                  <a16:creationId xmlns:a16="http://schemas.microsoft.com/office/drawing/2014/main" xmlns="" id="{8B9BF47A-63A3-49F8-A865-BB83AA1958A9}"/>
                </a:ext>
              </a:extLst>
            </p:cNvPr>
            <p:cNvGrpSpPr/>
            <p:nvPr/>
          </p:nvGrpSpPr>
          <p:grpSpPr>
            <a:xfrm>
              <a:off x="4082597" y="671286"/>
              <a:ext cx="2123166" cy="1709056"/>
              <a:chOff x="5055054" y="2587172"/>
              <a:chExt cx="2123166" cy="1709056"/>
            </a:xfrm>
          </p:grpSpPr>
          <p:sp>
            <p:nvSpPr>
              <p:cNvPr id="125" name="Oval 12">
                <a:extLst>
                  <a:ext uri="{FF2B5EF4-FFF2-40B4-BE49-F238E27FC236}">
                    <a16:creationId xmlns:a16="http://schemas.microsoft.com/office/drawing/2014/main" xmlns="" id="{A91306E0-82D9-42DD-971D-EF4D706943C0}"/>
                  </a:ext>
                </a:extLst>
              </p:cNvPr>
              <p:cNvSpPr/>
              <p:nvPr/>
            </p:nvSpPr>
            <p:spPr>
              <a:xfrm>
                <a:off x="5055054" y="2712358"/>
                <a:ext cx="580571" cy="1583870"/>
              </a:xfrm>
              <a:prstGeom prst="ellipse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177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1">
                <a:extLst>
                  <a:ext uri="{FF2B5EF4-FFF2-40B4-BE49-F238E27FC236}">
                    <a16:creationId xmlns:a16="http://schemas.microsoft.com/office/drawing/2014/main" xmlns="" id="{EAEABB31-DD8C-4490-8D5A-6118A2D7E159}"/>
                  </a:ext>
                </a:extLst>
              </p:cNvPr>
              <p:cNvSpPr/>
              <p:nvPr/>
            </p:nvSpPr>
            <p:spPr>
              <a:xfrm>
                <a:off x="6597649" y="2661559"/>
                <a:ext cx="580571" cy="1583870"/>
              </a:xfrm>
              <a:prstGeom prst="ellipse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177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: Rounded Corners 4">
                <a:extLst>
                  <a:ext uri="{FF2B5EF4-FFF2-40B4-BE49-F238E27FC236}">
                    <a16:creationId xmlns:a16="http://schemas.microsoft.com/office/drawing/2014/main" xmlns="" id="{6BAB66B9-1320-4CD2-9B3A-D676BB391558}"/>
                  </a:ext>
                </a:extLst>
              </p:cNvPr>
              <p:cNvSpPr/>
              <p:nvPr/>
            </p:nvSpPr>
            <p:spPr>
              <a:xfrm>
                <a:off x="5254172" y="2587172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C0EA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Freeform: Shape 7">
                <a:extLst>
                  <a:ext uri="{FF2B5EF4-FFF2-40B4-BE49-F238E27FC236}">
                    <a16:creationId xmlns:a16="http://schemas.microsoft.com/office/drawing/2014/main" xmlns="" id="{6AB42DDF-2FAF-4B15-AF2B-EF131013C450}"/>
                  </a:ext>
                </a:extLst>
              </p:cNvPr>
              <p:cNvSpPr/>
              <p:nvPr/>
            </p:nvSpPr>
            <p:spPr>
              <a:xfrm>
                <a:off x="5254171" y="3429000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83CC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9" name="Group 10">
                <a:extLst>
                  <a:ext uri="{FF2B5EF4-FFF2-40B4-BE49-F238E27FC236}">
                    <a16:creationId xmlns:a16="http://schemas.microsoft.com/office/drawing/2014/main" xmlns="" id="{D808F67F-C6F4-43A9-A346-12D717C5D38C}"/>
                  </a:ext>
                </a:extLst>
              </p:cNvPr>
              <p:cNvGrpSpPr/>
              <p:nvPr/>
            </p:nvGrpSpPr>
            <p:grpSpPr>
              <a:xfrm>
                <a:off x="5353958" y="2686958"/>
                <a:ext cx="1484085" cy="1484084"/>
                <a:chOff x="8091714" y="3008086"/>
                <a:chExt cx="1683658" cy="1683657"/>
              </a:xfrm>
            </p:grpSpPr>
            <p:sp>
              <p:nvSpPr>
                <p:cNvPr id="130" name="Rectangle: Rounded Corners 8">
                  <a:extLst>
                    <a:ext uri="{FF2B5EF4-FFF2-40B4-BE49-F238E27FC236}">
                      <a16:creationId xmlns:a16="http://schemas.microsoft.com/office/drawing/2014/main" xmlns="" id="{14E59A17-C52C-4A23-B785-F56C31178E2F}"/>
                    </a:ext>
                  </a:extLst>
                </p:cNvPr>
                <p:cNvSpPr/>
                <p:nvPr/>
              </p:nvSpPr>
              <p:spPr>
                <a:xfrm>
                  <a:off x="8091715" y="3008086"/>
                  <a:ext cx="1683657" cy="1683657"/>
                </a:xfrm>
                <a:prstGeom prst="roundRect">
                  <a:avLst>
                    <a:gd name="adj" fmla="val 11495"/>
                  </a:avLst>
                </a:prstGeom>
                <a:solidFill>
                  <a:srgbClr val="FAFAF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1" name="Freeform: Shape 9">
                  <a:extLst>
                    <a:ext uri="{FF2B5EF4-FFF2-40B4-BE49-F238E27FC236}">
                      <a16:creationId xmlns:a16="http://schemas.microsoft.com/office/drawing/2014/main" xmlns="" id="{C5EEA4B1-D57D-4DFA-8932-C232377C3F0B}"/>
                    </a:ext>
                  </a:extLst>
                </p:cNvPr>
                <p:cNvSpPr/>
                <p:nvPr/>
              </p:nvSpPr>
              <p:spPr>
                <a:xfrm>
                  <a:off x="8091714" y="3849914"/>
                  <a:ext cx="1683657" cy="841829"/>
                </a:xfrm>
                <a:custGeom>
                  <a:avLst/>
                  <a:gdLst>
                    <a:gd name="connsiteX0" fmla="*/ 0 w 1683657"/>
                    <a:gd name="connsiteY0" fmla="*/ 0 h 841829"/>
                    <a:gd name="connsiteX1" fmla="*/ 1683657 w 1683657"/>
                    <a:gd name="connsiteY1" fmla="*/ 0 h 841829"/>
                    <a:gd name="connsiteX2" fmla="*/ 1683657 w 1683657"/>
                    <a:gd name="connsiteY2" fmla="*/ 648293 h 841829"/>
                    <a:gd name="connsiteX3" fmla="*/ 1490121 w 1683657"/>
                    <a:gd name="connsiteY3" fmla="*/ 841829 h 841829"/>
                    <a:gd name="connsiteX4" fmla="*/ 193536 w 1683657"/>
                    <a:gd name="connsiteY4" fmla="*/ 841829 h 841829"/>
                    <a:gd name="connsiteX5" fmla="*/ 0 w 1683657"/>
                    <a:gd name="connsiteY5" fmla="*/ 648293 h 841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3657" h="841829">
                      <a:moveTo>
                        <a:pt x="0" y="0"/>
                      </a:moveTo>
                      <a:lnTo>
                        <a:pt x="1683657" y="0"/>
                      </a:lnTo>
                      <a:lnTo>
                        <a:pt x="1683657" y="648293"/>
                      </a:lnTo>
                      <a:cubicBezTo>
                        <a:pt x="1683657" y="755180"/>
                        <a:pt x="1597008" y="841829"/>
                        <a:pt x="1490121" y="841829"/>
                      </a:cubicBezTo>
                      <a:lnTo>
                        <a:pt x="193536" y="841829"/>
                      </a:lnTo>
                      <a:cubicBezTo>
                        <a:pt x="86649" y="841829"/>
                        <a:pt x="0" y="755180"/>
                        <a:pt x="0" y="648293"/>
                      </a:cubicBezTo>
                      <a:close/>
                    </a:path>
                  </a:pathLst>
                </a:custGeom>
                <a:solidFill>
                  <a:srgbClr val="D1D7D7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24" name="Graphic 84" descr="Lightbulb">
              <a:extLst>
                <a:ext uri="{FF2B5EF4-FFF2-40B4-BE49-F238E27FC236}">
                  <a16:creationId xmlns:a16="http://schemas.microsoft.com/office/drawing/2014/main" xmlns="" id="{B2800500-DC4A-4033-AA7F-20F2AEE7F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4846364" y="1226095"/>
              <a:ext cx="548640" cy="548640"/>
            </a:xfrm>
            <a:prstGeom prst="rect">
              <a:avLst/>
            </a:prstGeom>
          </p:spPr>
        </p:pic>
      </p:grpSp>
      <p:grpSp>
        <p:nvGrpSpPr>
          <p:cNvPr id="142" name="Group 3">
            <a:extLst>
              <a:ext uri="{FF2B5EF4-FFF2-40B4-BE49-F238E27FC236}">
                <a16:creationId xmlns:a16="http://schemas.microsoft.com/office/drawing/2014/main" xmlns="" id="{DD6109B6-D895-43B2-840B-BD1D39DC0099}"/>
              </a:ext>
            </a:extLst>
          </p:cNvPr>
          <p:cNvGrpSpPr/>
          <p:nvPr/>
        </p:nvGrpSpPr>
        <p:grpSpPr>
          <a:xfrm>
            <a:off x="7458303" y="3408727"/>
            <a:ext cx="2123166" cy="1709056"/>
            <a:chOff x="4103464" y="2732768"/>
            <a:chExt cx="2123166" cy="1709056"/>
          </a:xfrm>
        </p:grpSpPr>
        <p:grpSp>
          <p:nvGrpSpPr>
            <p:cNvPr id="143" name="Group 22">
              <a:extLst>
                <a:ext uri="{FF2B5EF4-FFF2-40B4-BE49-F238E27FC236}">
                  <a16:creationId xmlns:a16="http://schemas.microsoft.com/office/drawing/2014/main" xmlns="" id="{A7E7B60F-E34A-49B4-8F6A-8F01459AB602}"/>
                </a:ext>
              </a:extLst>
            </p:cNvPr>
            <p:cNvGrpSpPr/>
            <p:nvPr/>
          </p:nvGrpSpPr>
          <p:grpSpPr>
            <a:xfrm>
              <a:off x="4103464" y="2732768"/>
              <a:ext cx="2123166" cy="1709056"/>
              <a:chOff x="5055054" y="2587172"/>
              <a:chExt cx="2123166" cy="1709056"/>
            </a:xfrm>
          </p:grpSpPr>
          <p:sp>
            <p:nvSpPr>
              <p:cNvPr id="145" name="Oval 23">
                <a:extLst>
                  <a:ext uri="{FF2B5EF4-FFF2-40B4-BE49-F238E27FC236}">
                    <a16:creationId xmlns:a16="http://schemas.microsoft.com/office/drawing/2014/main" xmlns="" id="{46E40174-3741-4AE4-B9E6-1A7D4AEBE9F2}"/>
                  </a:ext>
                </a:extLst>
              </p:cNvPr>
              <p:cNvSpPr/>
              <p:nvPr/>
            </p:nvSpPr>
            <p:spPr>
              <a:xfrm>
                <a:off x="5055054" y="2712358"/>
                <a:ext cx="580571" cy="1583870"/>
              </a:xfrm>
              <a:prstGeom prst="ellipse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177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24">
                <a:extLst>
                  <a:ext uri="{FF2B5EF4-FFF2-40B4-BE49-F238E27FC236}">
                    <a16:creationId xmlns:a16="http://schemas.microsoft.com/office/drawing/2014/main" xmlns="" id="{0EE2AFFA-2241-404B-8028-4E55C538A5BF}"/>
                  </a:ext>
                </a:extLst>
              </p:cNvPr>
              <p:cNvSpPr/>
              <p:nvPr/>
            </p:nvSpPr>
            <p:spPr>
              <a:xfrm>
                <a:off x="6597649" y="2661559"/>
                <a:ext cx="580571" cy="1583870"/>
              </a:xfrm>
              <a:prstGeom prst="ellipse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177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: Rounded Corners 25">
                <a:extLst>
                  <a:ext uri="{FF2B5EF4-FFF2-40B4-BE49-F238E27FC236}">
                    <a16:creationId xmlns:a16="http://schemas.microsoft.com/office/drawing/2014/main" xmlns="" id="{A5360612-B048-47C0-B807-0EB49C167183}"/>
                  </a:ext>
                </a:extLst>
              </p:cNvPr>
              <p:cNvSpPr/>
              <p:nvPr/>
            </p:nvSpPr>
            <p:spPr>
              <a:xfrm>
                <a:off x="5254172" y="2587172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DDC3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: Shape 26">
                <a:extLst>
                  <a:ext uri="{FF2B5EF4-FFF2-40B4-BE49-F238E27FC236}">
                    <a16:creationId xmlns:a16="http://schemas.microsoft.com/office/drawing/2014/main" xmlns="" id="{C9F7B99F-B688-4AE6-BAA2-086AAFEB0629}"/>
                  </a:ext>
                </a:extLst>
              </p:cNvPr>
              <p:cNvSpPr/>
              <p:nvPr/>
            </p:nvSpPr>
            <p:spPr>
              <a:xfrm>
                <a:off x="5254171" y="3429000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9B86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9" name="Group 27">
                <a:extLst>
                  <a:ext uri="{FF2B5EF4-FFF2-40B4-BE49-F238E27FC236}">
                    <a16:creationId xmlns:a16="http://schemas.microsoft.com/office/drawing/2014/main" xmlns="" id="{BAB72372-BDCC-4AA2-B908-7D818EBE9C24}"/>
                  </a:ext>
                </a:extLst>
              </p:cNvPr>
              <p:cNvGrpSpPr/>
              <p:nvPr/>
            </p:nvGrpSpPr>
            <p:grpSpPr>
              <a:xfrm>
                <a:off x="5353958" y="2686958"/>
                <a:ext cx="1484085" cy="1484084"/>
                <a:chOff x="8091714" y="3008086"/>
                <a:chExt cx="1683658" cy="1683657"/>
              </a:xfrm>
            </p:grpSpPr>
            <p:sp>
              <p:nvSpPr>
                <p:cNvPr id="150" name="Rectangle: Rounded Corners 28">
                  <a:extLst>
                    <a:ext uri="{FF2B5EF4-FFF2-40B4-BE49-F238E27FC236}">
                      <a16:creationId xmlns:a16="http://schemas.microsoft.com/office/drawing/2014/main" xmlns="" id="{73E528B9-20FA-4F78-A604-4250907603F8}"/>
                    </a:ext>
                  </a:extLst>
                </p:cNvPr>
                <p:cNvSpPr/>
                <p:nvPr/>
              </p:nvSpPr>
              <p:spPr>
                <a:xfrm>
                  <a:off x="8091715" y="3008086"/>
                  <a:ext cx="1683657" cy="1683657"/>
                </a:xfrm>
                <a:prstGeom prst="roundRect">
                  <a:avLst>
                    <a:gd name="adj" fmla="val 11495"/>
                  </a:avLst>
                </a:prstGeom>
                <a:solidFill>
                  <a:srgbClr val="FAFAF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Freeform: Shape 29">
                  <a:extLst>
                    <a:ext uri="{FF2B5EF4-FFF2-40B4-BE49-F238E27FC236}">
                      <a16:creationId xmlns:a16="http://schemas.microsoft.com/office/drawing/2014/main" xmlns="" id="{48148144-3A7A-4679-9478-B35BF728000F}"/>
                    </a:ext>
                  </a:extLst>
                </p:cNvPr>
                <p:cNvSpPr/>
                <p:nvPr/>
              </p:nvSpPr>
              <p:spPr>
                <a:xfrm>
                  <a:off x="8091714" y="3849914"/>
                  <a:ext cx="1683657" cy="841829"/>
                </a:xfrm>
                <a:custGeom>
                  <a:avLst/>
                  <a:gdLst>
                    <a:gd name="connsiteX0" fmla="*/ 0 w 1683657"/>
                    <a:gd name="connsiteY0" fmla="*/ 0 h 841829"/>
                    <a:gd name="connsiteX1" fmla="*/ 1683657 w 1683657"/>
                    <a:gd name="connsiteY1" fmla="*/ 0 h 841829"/>
                    <a:gd name="connsiteX2" fmla="*/ 1683657 w 1683657"/>
                    <a:gd name="connsiteY2" fmla="*/ 648293 h 841829"/>
                    <a:gd name="connsiteX3" fmla="*/ 1490121 w 1683657"/>
                    <a:gd name="connsiteY3" fmla="*/ 841829 h 841829"/>
                    <a:gd name="connsiteX4" fmla="*/ 193536 w 1683657"/>
                    <a:gd name="connsiteY4" fmla="*/ 841829 h 841829"/>
                    <a:gd name="connsiteX5" fmla="*/ 0 w 1683657"/>
                    <a:gd name="connsiteY5" fmla="*/ 648293 h 841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3657" h="841829">
                      <a:moveTo>
                        <a:pt x="0" y="0"/>
                      </a:moveTo>
                      <a:lnTo>
                        <a:pt x="1683657" y="0"/>
                      </a:lnTo>
                      <a:lnTo>
                        <a:pt x="1683657" y="648293"/>
                      </a:lnTo>
                      <a:cubicBezTo>
                        <a:pt x="1683657" y="755180"/>
                        <a:pt x="1597008" y="841829"/>
                        <a:pt x="1490121" y="841829"/>
                      </a:cubicBezTo>
                      <a:lnTo>
                        <a:pt x="193536" y="841829"/>
                      </a:lnTo>
                      <a:cubicBezTo>
                        <a:pt x="86649" y="841829"/>
                        <a:pt x="0" y="755180"/>
                        <a:pt x="0" y="648293"/>
                      </a:cubicBezTo>
                      <a:close/>
                    </a:path>
                  </a:pathLst>
                </a:custGeom>
                <a:solidFill>
                  <a:srgbClr val="D1D7D7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44" name="Graphic 88" descr="Wreath">
              <a:extLst>
                <a:ext uri="{FF2B5EF4-FFF2-40B4-BE49-F238E27FC236}">
                  <a16:creationId xmlns:a16="http://schemas.microsoft.com/office/drawing/2014/main" xmlns="" id="{E76BD281-022C-4BA1-9FAE-4BEAD2DBA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871991" y="3351723"/>
              <a:ext cx="548640" cy="548640"/>
            </a:xfrm>
            <a:prstGeom prst="rect">
              <a:avLst/>
            </a:prstGeom>
          </p:spPr>
        </p:pic>
      </p:grpSp>
      <p:grpSp>
        <p:nvGrpSpPr>
          <p:cNvPr id="172" name="Group 60">
            <a:extLst>
              <a:ext uri="{FF2B5EF4-FFF2-40B4-BE49-F238E27FC236}">
                <a16:creationId xmlns:a16="http://schemas.microsoft.com/office/drawing/2014/main" xmlns="" id="{F668887D-0C71-45A3-9BE2-F8754C8210A5}"/>
              </a:ext>
            </a:extLst>
          </p:cNvPr>
          <p:cNvGrpSpPr/>
          <p:nvPr/>
        </p:nvGrpSpPr>
        <p:grpSpPr>
          <a:xfrm>
            <a:off x="5531867" y="1394767"/>
            <a:ext cx="4285369" cy="1059787"/>
            <a:chOff x="-434545" y="473064"/>
            <a:chExt cx="4285369" cy="1059787"/>
          </a:xfrm>
        </p:grpSpPr>
        <p:grpSp>
          <p:nvGrpSpPr>
            <p:cNvPr id="173" name="Group 57">
              <a:extLst>
                <a:ext uri="{FF2B5EF4-FFF2-40B4-BE49-F238E27FC236}">
                  <a16:creationId xmlns:a16="http://schemas.microsoft.com/office/drawing/2014/main" xmlns="" id="{74F01510-7352-46BE-807D-EBF8A865C155}"/>
                </a:ext>
              </a:extLst>
            </p:cNvPr>
            <p:cNvGrpSpPr/>
            <p:nvPr/>
          </p:nvGrpSpPr>
          <p:grpSpPr>
            <a:xfrm>
              <a:off x="-434545" y="1007270"/>
              <a:ext cx="4285369" cy="525581"/>
              <a:chOff x="-403704" y="1042959"/>
              <a:chExt cx="4285369" cy="525581"/>
            </a:xfrm>
          </p:grpSpPr>
          <p:sp>
            <p:nvSpPr>
              <p:cNvPr id="175" name="TextBox 55">
                <a:extLst>
                  <a:ext uri="{FF2B5EF4-FFF2-40B4-BE49-F238E27FC236}">
                    <a16:creationId xmlns:a16="http://schemas.microsoft.com/office/drawing/2014/main" xmlns="" id="{59F57360-17BD-4C9F-9B81-53A310ABC566}"/>
                  </a:ext>
                </a:extLst>
              </p:cNvPr>
              <p:cNvSpPr txBox="1"/>
              <p:nvPr/>
            </p:nvSpPr>
            <p:spPr>
              <a:xfrm>
                <a:off x="1943101" y="1042959"/>
                <a:ext cx="19385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14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76" name="TextBox 56">
                <a:extLst>
                  <a:ext uri="{FF2B5EF4-FFF2-40B4-BE49-F238E27FC236}">
                    <a16:creationId xmlns:a16="http://schemas.microsoft.com/office/drawing/2014/main" xmlns="" id="{8458FE4E-AD9E-4BCD-8EC6-AD769D07F106}"/>
                  </a:ext>
                </a:extLst>
              </p:cNvPr>
              <p:cNvSpPr txBox="1"/>
              <p:nvPr/>
            </p:nvSpPr>
            <p:spPr>
              <a:xfrm>
                <a:off x="-403704" y="1045320"/>
                <a:ext cx="4110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800" b="1" dirty="0"/>
                  <a:t>بِمَ تَعْمَلُ الإِشارةُ </a:t>
                </a:r>
                <a:r>
                  <a:rPr lang="ar-SY" sz="2800" b="1" dirty="0" smtClean="0"/>
                  <a:t>الضُّوْئيَّةُ ؟</a:t>
                </a:r>
                <a:endParaRPr lang="en-US" sz="2800" b="1" dirty="0"/>
              </a:p>
            </p:txBody>
          </p:sp>
        </p:grpSp>
        <p:sp>
          <p:nvSpPr>
            <p:cNvPr id="174" name="TextBox 1">
              <a:extLst>
                <a:ext uri="{FF2B5EF4-FFF2-40B4-BE49-F238E27FC236}">
                  <a16:creationId xmlns:a16="http://schemas.microsoft.com/office/drawing/2014/main" xmlns="" id="{50D56EF5-19AD-474D-A489-1201598E5D39}"/>
                </a:ext>
              </a:extLst>
            </p:cNvPr>
            <p:cNvSpPr txBox="1"/>
            <p:nvPr/>
          </p:nvSpPr>
          <p:spPr>
            <a:xfrm>
              <a:off x="2553474" y="473064"/>
              <a:ext cx="12665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 smtClean="0">
                  <a:solidFill>
                    <a:srgbClr val="C00000"/>
                  </a:solidFill>
                  <a:latin typeface="Century Gothic" panose="020B0502020202020204" pitchFamily="34" charset="0"/>
                </a:rPr>
                <a:t>السؤال</a:t>
              </a:r>
              <a:endParaRPr lang="en-US" sz="2400" b="1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77" name="Group 91">
            <a:extLst>
              <a:ext uri="{FF2B5EF4-FFF2-40B4-BE49-F238E27FC236}">
                <a16:creationId xmlns:a16="http://schemas.microsoft.com/office/drawing/2014/main" xmlns="" id="{D2C26304-9BED-499C-9228-8AC658018C42}"/>
              </a:ext>
            </a:extLst>
          </p:cNvPr>
          <p:cNvGrpSpPr/>
          <p:nvPr/>
        </p:nvGrpSpPr>
        <p:grpSpPr>
          <a:xfrm>
            <a:off x="3989158" y="3231761"/>
            <a:ext cx="3420268" cy="905259"/>
            <a:chOff x="1536200" y="2849887"/>
            <a:chExt cx="2321164" cy="905259"/>
          </a:xfrm>
        </p:grpSpPr>
        <p:grpSp>
          <p:nvGrpSpPr>
            <p:cNvPr id="178" name="Group 62">
              <a:extLst>
                <a:ext uri="{FF2B5EF4-FFF2-40B4-BE49-F238E27FC236}">
                  <a16:creationId xmlns:a16="http://schemas.microsoft.com/office/drawing/2014/main" xmlns="" id="{0B68AD80-D392-412E-90DF-266519C65993}"/>
                </a:ext>
              </a:extLst>
            </p:cNvPr>
            <p:cNvGrpSpPr/>
            <p:nvPr/>
          </p:nvGrpSpPr>
          <p:grpSpPr>
            <a:xfrm>
              <a:off x="1536200" y="2849887"/>
              <a:ext cx="2321164" cy="905259"/>
              <a:chOff x="1572028" y="884589"/>
              <a:chExt cx="2321164" cy="905259"/>
            </a:xfrm>
          </p:grpSpPr>
          <p:sp>
            <p:nvSpPr>
              <p:cNvPr id="180" name="TextBox 63">
                <a:extLst>
                  <a:ext uri="{FF2B5EF4-FFF2-40B4-BE49-F238E27FC236}">
                    <a16:creationId xmlns:a16="http://schemas.microsoft.com/office/drawing/2014/main" xmlns="" id="{9B7B4B44-E2C8-4967-A765-50C029FD2F7E}"/>
                  </a:ext>
                </a:extLst>
              </p:cNvPr>
              <p:cNvSpPr txBox="1"/>
              <p:nvPr/>
            </p:nvSpPr>
            <p:spPr>
              <a:xfrm>
                <a:off x="1954628" y="884589"/>
                <a:ext cx="19385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800" b="1" dirty="0" smtClean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الجواب</a:t>
                </a:r>
                <a:endParaRPr lang="en-US" sz="2000" b="1" dirty="0">
                  <a:solidFill>
                    <a:srgbClr val="C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81" name="TextBox 64">
                <a:extLst>
                  <a:ext uri="{FF2B5EF4-FFF2-40B4-BE49-F238E27FC236}">
                    <a16:creationId xmlns:a16="http://schemas.microsoft.com/office/drawing/2014/main" xmlns="" id="{87E1563F-458D-43B8-866C-45FE5C3E914B}"/>
                  </a:ext>
                </a:extLst>
              </p:cNvPr>
              <p:cNvSpPr txBox="1"/>
              <p:nvPr/>
            </p:nvSpPr>
            <p:spPr>
              <a:xfrm>
                <a:off x="1572028" y="1266628"/>
                <a:ext cx="21856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800" b="1" dirty="0" smtClean="0"/>
                  <a:t>تعمل الكترونيَّاً بالكهرباء</a:t>
                </a:r>
                <a:endParaRPr lang="en-US" sz="2800" b="1" dirty="0"/>
              </a:p>
            </p:txBody>
          </p:sp>
        </p:grpSp>
        <p:sp>
          <p:nvSpPr>
            <p:cNvPr id="179" name="TextBox 81">
              <a:extLst>
                <a:ext uri="{FF2B5EF4-FFF2-40B4-BE49-F238E27FC236}">
                  <a16:creationId xmlns:a16="http://schemas.microsoft.com/office/drawing/2014/main" xmlns="" id="{F1AA64C2-7230-4517-BC61-C2658C7B70A1}"/>
                </a:ext>
              </a:extLst>
            </p:cNvPr>
            <p:cNvSpPr txBox="1"/>
            <p:nvPr/>
          </p:nvSpPr>
          <p:spPr>
            <a:xfrm>
              <a:off x="2090356" y="2900131"/>
              <a:ext cx="8188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8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94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7084924" y="269759"/>
            <a:ext cx="4315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C00000"/>
                </a:solidFill>
              </a:rPr>
              <a:t>نشاط 2</a:t>
            </a:r>
            <a:endParaRPr lang="ar-SY" sz="2800" b="1" dirty="0"/>
          </a:p>
        </p:txBody>
      </p:sp>
      <p:pic>
        <p:nvPicPr>
          <p:cNvPr id="95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89" y="297263"/>
            <a:ext cx="1801796" cy="2882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0817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439598" y="2260155"/>
            <a:ext cx="1970411" cy="2322961"/>
            <a:chOff x="1658803" y="2259160"/>
            <a:chExt cx="1968781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712" y="2259160"/>
              <a:ext cx="1636959" cy="83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2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صحتي و سلامتي</a:t>
              </a:r>
              <a:endParaRPr lang="ar-SY" altLang="en-US" sz="1600" b="1" dirty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90330" y="3653524"/>
              <a:ext cx="600554" cy="84198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8803" y="3152260"/>
              <a:ext cx="1968781" cy="33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السَّلامةُ أَثْناءَ عُبُورِ الشارِعِ</a:t>
              </a:r>
              <a:endParaRPr lang="ar-SY" altLang="en-US" sz="1600" b="1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8444990" y="358400"/>
            <a:ext cx="35112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C00000"/>
                </a:solidFill>
              </a:rPr>
              <a:t>نشاط 3 </a:t>
            </a:r>
          </a:p>
          <a:p>
            <a:pPr algn="r"/>
            <a:r>
              <a:rPr lang="ar-SY" sz="2800" b="1" dirty="0"/>
              <a:t>أ</a:t>
            </a:r>
            <a:r>
              <a:rPr lang="ar-SY" sz="2800" b="1" dirty="0" smtClean="0"/>
              <a:t>عْبرُ </a:t>
            </a:r>
            <a:r>
              <a:rPr lang="ar-SY" sz="2800" b="1" dirty="0"/>
              <a:t>الشارِعَ </a:t>
            </a:r>
            <a:r>
              <a:rPr lang="ar-SY" sz="2800" b="1" dirty="0" smtClean="0"/>
              <a:t>عِنْدَما :</a:t>
            </a:r>
            <a:endParaRPr lang="en-US" sz="2800" b="1" dirty="0"/>
          </a:p>
        </p:txBody>
      </p:sp>
      <p:sp>
        <p:nvSpPr>
          <p:cNvPr id="3" name="مربع نص 2"/>
          <p:cNvSpPr txBox="1"/>
          <p:nvPr/>
        </p:nvSpPr>
        <p:spPr>
          <a:xfrm rot="16200000">
            <a:off x="6558593" y="645659"/>
            <a:ext cx="765302" cy="7333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Y" dirty="0"/>
          </a:p>
        </p:txBody>
      </p:sp>
      <p:grpSp>
        <p:nvGrpSpPr>
          <p:cNvPr id="54" name="Group 89">
            <a:extLst>
              <a:ext uri="{FF2B5EF4-FFF2-40B4-BE49-F238E27FC236}">
                <a16:creationId xmlns:a16="http://schemas.microsoft.com/office/drawing/2014/main" xmlns="" id="{764E4ADE-E9AD-463F-B33E-C520D450D2E2}"/>
              </a:ext>
            </a:extLst>
          </p:cNvPr>
          <p:cNvGrpSpPr/>
          <p:nvPr/>
        </p:nvGrpSpPr>
        <p:grpSpPr>
          <a:xfrm rot="10800000">
            <a:off x="7884152" y="2444231"/>
            <a:ext cx="543951" cy="543951"/>
            <a:chOff x="3998779" y="5137051"/>
            <a:chExt cx="543951" cy="543951"/>
          </a:xfrm>
        </p:grpSpPr>
        <p:sp>
          <p:nvSpPr>
            <p:cNvPr id="55" name="Oval 28">
              <a:extLst>
                <a:ext uri="{FF2B5EF4-FFF2-40B4-BE49-F238E27FC236}">
                  <a16:creationId xmlns:a16="http://schemas.microsoft.com/office/drawing/2014/main" xmlns="" id="{FF690EF1-8AC5-4373-89F3-754C2FBF3D4B}"/>
                </a:ext>
              </a:extLst>
            </p:cNvPr>
            <p:cNvSpPr/>
            <p:nvPr/>
          </p:nvSpPr>
          <p:spPr>
            <a:xfrm>
              <a:off x="3998779" y="5137051"/>
              <a:ext cx="543951" cy="543951"/>
            </a:xfrm>
            <a:prstGeom prst="ellipse">
              <a:avLst/>
            </a:prstGeom>
            <a:solidFill>
              <a:srgbClr val="9693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: Shape 29">
              <a:extLst>
                <a:ext uri="{FF2B5EF4-FFF2-40B4-BE49-F238E27FC236}">
                  <a16:creationId xmlns:a16="http://schemas.microsoft.com/office/drawing/2014/main" xmlns="" id="{53813BCF-5E8F-4331-A98C-90C0F68AC7D7}"/>
                </a:ext>
              </a:extLst>
            </p:cNvPr>
            <p:cNvSpPr/>
            <p:nvPr/>
          </p:nvSpPr>
          <p:spPr>
            <a:xfrm>
              <a:off x="4085684" y="5218991"/>
              <a:ext cx="375104" cy="380068"/>
            </a:xfrm>
            <a:custGeom>
              <a:avLst/>
              <a:gdLst>
                <a:gd name="connsiteX0" fmla="*/ 185070 w 375104"/>
                <a:gd name="connsiteY0" fmla="*/ 0 h 380068"/>
                <a:gd name="connsiteX1" fmla="*/ 375104 w 375104"/>
                <a:gd name="connsiteY1" fmla="*/ 190034 h 380068"/>
                <a:gd name="connsiteX2" fmla="*/ 185070 w 375104"/>
                <a:gd name="connsiteY2" fmla="*/ 380068 h 380068"/>
                <a:gd name="connsiteX3" fmla="*/ 9970 w 375104"/>
                <a:gd name="connsiteY3" fmla="*/ 264004 h 380068"/>
                <a:gd name="connsiteX4" fmla="*/ 0 w 375104"/>
                <a:gd name="connsiteY4" fmla="*/ 214622 h 380068"/>
                <a:gd name="connsiteX5" fmla="*/ 124966 w 375104"/>
                <a:gd name="connsiteY5" fmla="*/ 214622 h 380068"/>
                <a:gd name="connsiteX6" fmla="*/ 124966 w 375104"/>
                <a:gd name="connsiteY6" fmla="*/ 276514 h 380068"/>
                <a:gd name="connsiteX7" fmla="*/ 211447 w 375104"/>
                <a:gd name="connsiteY7" fmla="*/ 190033 h 380068"/>
                <a:gd name="connsiteX8" fmla="*/ 124966 w 375104"/>
                <a:gd name="connsiteY8" fmla="*/ 103551 h 380068"/>
                <a:gd name="connsiteX9" fmla="*/ 124966 w 375104"/>
                <a:gd name="connsiteY9" fmla="*/ 165443 h 380068"/>
                <a:gd name="connsiteX10" fmla="*/ 1 w 375104"/>
                <a:gd name="connsiteY10" fmla="*/ 165443 h 380068"/>
                <a:gd name="connsiteX11" fmla="*/ 9970 w 375104"/>
                <a:gd name="connsiteY11" fmla="*/ 116064 h 380068"/>
                <a:gd name="connsiteX12" fmla="*/ 185070 w 375104"/>
                <a:gd name="connsiteY12" fmla="*/ 0 h 38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104" h="380068">
                  <a:moveTo>
                    <a:pt x="185070" y="0"/>
                  </a:moveTo>
                  <a:cubicBezTo>
                    <a:pt x="290023" y="0"/>
                    <a:pt x="375104" y="85081"/>
                    <a:pt x="375104" y="190034"/>
                  </a:cubicBezTo>
                  <a:cubicBezTo>
                    <a:pt x="375104" y="294987"/>
                    <a:pt x="290023" y="380068"/>
                    <a:pt x="185070" y="380068"/>
                  </a:cubicBezTo>
                  <a:cubicBezTo>
                    <a:pt x="106355" y="380068"/>
                    <a:pt x="38819" y="332210"/>
                    <a:pt x="9970" y="264004"/>
                  </a:cubicBezTo>
                  <a:lnTo>
                    <a:pt x="0" y="214622"/>
                  </a:lnTo>
                  <a:lnTo>
                    <a:pt x="124966" y="214622"/>
                  </a:lnTo>
                  <a:lnTo>
                    <a:pt x="124966" y="276514"/>
                  </a:lnTo>
                  <a:lnTo>
                    <a:pt x="211447" y="190033"/>
                  </a:lnTo>
                  <a:lnTo>
                    <a:pt x="124966" y="103551"/>
                  </a:lnTo>
                  <a:lnTo>
                    <a:pt x="124966" y="165443"/>
                  </a:lnTo>
                  <a:lnTo>
                    <a:pt x="1" y="165443"/>
                  </a:lnTo>
                  <a:lnTo>
                    <a:pt x="9970" y="116064"/>
                  </a:lnTo>
                  <a:cubicBezTo>
                    <a:pt x="38819" y="47858"/>
                    <a:pt x="106355" y="0"/>
                    <a:pt x="1850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8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8753770" y="2482892"/>
            <a:ext cx="2796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/>
              <a:t>تَكُونُ </a:t>
            </a:r>
            <a:r>
              <a:rPr lang="ar-SY" sz="2400" b="1" dirty="0"/>
              <a:t>إِشارةُ المُشاةِ بِاللَّوْنِ</a:t>
            </a:r>
            <a:endParaRPr lang="en-US" sz="2400" b="1" dirty="0"/>
          </a:p>
        </p:txBody>
      </p:sp>
      <p:grpSp>
        <p:nvGrpSpPr>
          <p:cNvPr id="59" name="Group 84">
            <a:extLst>
              <a:ext uri="{FF2B5EF4-FFF2-40B4-BE49-F238E27FC236}">
                <a16:creationId xmlns:a16="http://schemas.microsoft.com/office/drawing/2014/main" xmlns="" id="{301D03D0-03F4-45CC-9A19-1636E53BB8B7}"/>
              </a:ext>
            </a:extLst>
          </p:cNvPr>
          <p:cNvGrpSpPr/>
          <p:nvPr/>
        </p:nvGrpSpPr>
        <p:grpSpPr>
          <a:xfrm rot="16200000">
            <a:off x="4718638" y="475969"/>
            <a:ext cx="2325949" cy="4005080"/>
            <a:chOff x="3359968" y="284038"/>
            <a:chExt cx="2353988" cy="3824570"/>
          </a:xfrm>
        </p:grpSpPr>
        <p:sp>
          <p:nvSpPr>
            <p:cNvPr id="60" name="Oval 27">
              <a:extLst>
                <a:ext uri="{FF2B5EF4-FFF2-40B4-BE49-F238E27FC236}">
                  <a16:creationId xmlns:a16="http://schemas.microsoft.com/office/drawing/2014/main" xmlns="" id="{47AEF166-E119-4BED-A9E1-1B65D7C08415}"/>
                </a:ext>
              </a:extLst>
            </p:cNvPr>
            <p:cNvSpPr/>
            <p:nvPr/>
          </p:nvSpPr>
          <p:spPr>
            <a:xfrm>
              <a:off x="3798070" y="488567"/>
              <a:ext cx="1915886" cy="1915886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  <a:effectLst>
              <a:softEdge rad="431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30">
              <a:extLst>
                <a:ext uri="{FF2B5EF4-FFF2-40B4-BE49-F238E27FC236}">
                  <a16:creationId xmlns:a16="http://schemas.microsoft.com/office/drawing/2014/main" xmlns="" id="{C979A18C-BF2A-46DE-B8ED-2E3474804C9B}"/>
                </a:ext>
              </a:extLst>
            </p:cNvPr>
            <p:cNvSpPr/>
            <p:nvPr/>
          </p:nvSpPr>
          <p:spPr>
            <a:xfrm>
              <a:off x="3359968" y="284038"/>
              <a:ext cx="1811789" cy="1811789"/>
            </a:xfrm>
            <a:prstGeom prst="ellipse">
              <a:avLst/>
            </a:prstGeom>
            <a:noFill/>
            <a:ln>
              <a:solidFill>
                <a:srgbClr val="9693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2" name="Group 31">
              <a:extLst>
                <a:ext uri="{FF2B5EF4-FFF2-40B4-BE49-F238E27FC236}">
                  <a16:creationId xmlns:a16="http://schemas.microsoft.com/office/drawing/2014/main" xmlns="" id="{A93FDC96-CAAC-46F0-BC1A-87C2F3B09377}"/>
                </a:ext>
              </a:extLst>
            </p:cNvPr>
            <p:cNvGrpSpPr/>
            <p:nvPr/>
          </p:nvGrpSpPr>
          <p:grpSpPr>
            <a:xfrm>
              <a:off x="3503330" y="420026"/>
              <a:ext cx="1539812" cy="1539812"/>
              <a:chOff x="6431153" y="1448972"/>
              <a:chExt cx="1811789" cy="1811789"/>
            </a:xfrm>
          </p:grpSpPr>
          <p:sp>
            <p:nvSpPr>
              <p:cNvPr id="66" name="Oval 35">
                <a:extLst>
                  <a:ext uri="{FF2B5EF4-FFF2-40B4-BE49-F238E27FC236}">
                    <a16:creationId xmlns:a16="http://schemas.microsoft.com/office/drawing/2014/main" xmlns="" id="{E379FD35-5761-43FE-8D62-D7ED724D082C}"/>
                  </a:ext>
                </a:extLst>
              </p:cNvPr>
              <p:cNvSpPr/>
              <p:nvPr/>
            </p:nvSpPr>
            <p:spPr>
              <a:xfrm>
                <a:off x="6431153" y="1448972"/>
                <a:ext cx="1811789" cy="1811789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Freeform: Shape 36">
                <a:extLst>
                  <a:ext uri="{FF2B5EF4-FFF2-40B4-BE49-F238E27FC236}">
                    <a16:creationId xmlns:a16="http://schemas.microsoft.com/office/drawing/2014/main" xmlns="" id="{6950A71B-83BE-4753-8125-B032368FC123}"/>
                  </a:ext>
                </a:extLst>
              </p:cNvPr>
              <p:cNvSpPr/>
              <p:nvPr/>
            </p:nvSpPr>
            <p:spPr>
              <a:xfrm>
                <a:off x="6431153" y="1529619"/>
                <a:ext cx="535854" cy="1650494"/>
              </a:xfrm>
              <a:custGeom>
                <a:avLst/>
                <a:gdLst>
                  <a:gd name="connsiteX0" fmla="*/ 535854 w 535854"/>
                  <a:gd name="connsiteY0" fmla="*/ 0 h 1650494"/>
                  <a:gd name="connsiteX1" fmla="*/ 535854 w 535854"/>
                  <a:gd name="connsiteY1" fmla="*/ 1650494 h 1650494"/>
                  <a:gd name="connsiteX2" fmla="*/ 399401 w 535854"/>
                  <a:gd name="connsiteY2" fmla="*/ 1576429 h 1650494"/>
                  <a:gd name="connsiteX3" fmla="*/ 0 w 535854"/>
                  <a:gd name="connsiteY3" fmla="*/ 825247 h 1650494"/>
                  <a:gd name="connsiteX4" fmla="*/ 399401 w 535854"/>
                  <a:gd name="connsiteY4" fmla="*/ 74065 h 1650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5854" h="1650494">
                    <a:moveTo>
                      <a:pt x="535854" y="0"/>
                    </a:moveTo>
                    <a:lnTo>
                      <a:pt x="535854" y="1650494"/>
                    </a:lnTo>
                    <a:lnTo>
                      <a:pt x="399401" y="1576429"/>
                    </a:lnTo>
                    <a:cubicBezTo>
                      <a:pt x="158431" y="1413634"/>
                      <a:pt x="0" y="1137942"/>
                      <a:pt x="0" y="825247"/>
                    </a:cubicBezTo>
                    <a:cubicBezTo>
                      <a:pt x="0" y="512552"/>
                      <a:pt x="158431" y="236861"/>
                      <a:pt x="399401" y="74065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3" name="Straight Connector 32">
              <a:extLst>
                <a:ext uri="{FF2B5EF4-FFF2-40B4-BE49-F238E27FC236}">
                  <a16:creationId xmlns:a16="http://schemas.microsoft.com/office/drawing/2014/main" xmlns="" id="{98B768AE-B323-4411-B49D-10912D7DC861}"/>
                </a:ext>
              </a:extLst>
            </p:cNvPr>
            <p:cNvCxnSpPr>
              <a:endCxn id="61" idx="4"/>
            </p:cNvCxnSpPr>
            <p:nvPr/>
          </p:nvCxnSpPr>
          <p:spPr>
            <a:xfrm rot="5400000" flipH="1" flipV="1">
              <a:off x="3259472" y="3102217"/>
              <a:ext cx="2012780" cy="1"/>
            </a:xfrm>
            <a:prstGeom prst="line">
              <a:avLst/>
            </a:prstGeom>
            <a:ln>
              <a:solidFill>
                <a:srgbClr val="9693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78">
              <a:extLst>
                <a:ext uri="{FF2B5EF4-FFF2-40B4-BE49-F238E27FC236}">
                  <a16:creationId xmlns:a16="http://schemas.microsoft.com/office/drawing/2014/main" xmlns="" id="{50C83CF0-A0A3-4212-A642-263234FF326F}"/>
                </a:ext>
              </a:extLst>
            </p:cNvPr>
            <p:cNvSpPr txBox="1"/>
            <p:nvPr/>
          </p:nvSpPr>
          <p:spPr>
            <a:xfrm>
              <a:off x="3970514" y="1029488"/>
              <a:ext cx="1030681" cy="352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8" name="Group 91">
            <a:extLst>
              <a:ext uri="{FF2B5EF4-FFF2-40B4-BE49-F238E27FC236}">
                <a16:creationId xmlns:a16="http://schemas.microsoft.com/office/drawing/2014/main" xmlns="" id="{10E2FB06-8563-4F4C-88C6-03A50661D34F}"/>
              </a:ext>
            </a:extLst>
          </p:cNvPr>
          <p:cNvGrpSpPr/>
          <p:nvPr/>
        </p:nvGrpSpPr>
        <p:grpSpPr>
          <a:xfrm rot="10800000">
            <a:off x="7987944" y="5056112"/>
            <a:ext cx="543951" cy="543951"/>
            <a:chOff x="7340201" y="5137051"/>
            <a:chExt cx="543951" cy="543951"/>
          </a:xfrm>
        </p:grpSpPr>
        <p:sp>
          <p:nvSpPr>
            <p:cNvPr id="69" name="Oval 48">
              <a:extLst>
                <a:ext uri="{FF2B5EF4-FFF2-40B4-BE49-F238E27FC236}">
                  <a16:creationId xmlns:a16="http://schemas.microsoft.com/office/drawing/2014/main" xmlns="" id="{D3BEDF21-1E61-45A5-9689-134D562C4147}"/>
                </a:ext>
              </a:extLst>
            </p:cNvPr>
            <p:cNvSpPr/>
            <p:nvPr/>
          </p:nvSpPr>
          <p:spPr>
            <a:xfrm>
              <a:off x="7340201" y="5137051"/>
              <a:ext cx="543951" cy="543951"/>
            </a:xfrm>
            <a:prstGeom prst="ellipse">
              <a:avLst/>
            </a:prstGeom>
            <a:solidFill>
              <a:srgbClr val="9693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: Shape 49">
              <a:extLst>
                <a:ext uri="{FF2B5EF4-FFF2-40B4-BE49-F238E27FC236}">
                  <a16:creationId xmlns:a16="http://schemas.microsoft.com/office/drawing/2014/main" xmlns="" id="{9FA21844-196C-4799-B113-7B448ED98838}"/>
                </a:ext>
              </a:extLst>
            </p:cNvPr>
            <p:cNvSpPr/>
            <p:nvPr/>
          </p:nvSpPr>
          <p:spPr>
            <a:xfrm>
              <a:off x="7427106" y="5218991"/>
              <a:ext cx="375104" cy="380068"/>
            </a:xfrm>
            <a:custGeom>
              <a:avLst/>
              <a:gdLst>
                <a:gd name="connsiteX0" fmla="*/ 185070 w 375104"/>
                <a:gd name="connsiteY0" fmla="*/ 0 h 380068"/>
                <a:gd name="connsiteX1" fmla="*/ 375104 w 375104"/>
                <a:gd name="connsiteY1" fmla="*/ 190034 h 380068"/>
                <a:gd name="connsiteX2" fmla="*/ 185070 w 375104"/>
                <a:gd name="connsiteY2" fmla="*/ 380068 h 380068"/>
                <a:gd name="connsiteX3" fmla="*/ 9970 w 375104"/>
                <a:gd name="connsiteY3" fmla="*/ 264004 h 380068"/>
                <a:gd name="connsiteX4" fmla="*/ 0 w 375104"/>
                <a:gd name="connsiteY4" fmla="*/ 214622 h 380068"/>
                <a:gd name="connsiteX5" fmla="*/ 124966 w 375104"/>
                <a:gd name="connsiteY5" fmla="*/ 214622 h 380068"/>
                <a:gd name="connsiteX6" fmla="*/ 124966 w 375104"/>
                <a:gd name="connsiteY6" fmla="*/ 276514 h 380068"/>
                <a:gd name="connsiteX7" fmla="*/ 211447 w 375104"/>
                <a:gd name="connsiteY7" fmla="*/ 190033 h 380068"/>
                <a:gd name="connsiteX8" fmla="*/ 124966 w 375104"/>
                <a:gd name="connsiteY8" fmla="*/ 103551 h 380068"/>
                <a:gd name="connsiteX9" fmla="*/ 124966 w 375104"/>
                <a:gd name="connsiteY9" fmla="*/ 165443 h 380068"/>
                <a:gd name="connsiteX10" fmla="*/ 1 w 375104"/>
                <a:gd name="connsiteY10" fmla="*/ 165443 h 380068"/>
                <a:gd name="connsiteX11" fmla="*/ 9970 w 375104"/>
                <a:gd name="connsiteY11" fmla="*/ 116064 h 380068"/>
                <a:gd name="connsiteX12" fmla="*/ 185070 w 375104"/>
                <a:gd name="connsiteY12" fmla="*/ 0 h 38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104" h="380068">
                  <a:moveTo>
                    <a:pt x="185070" y="0"/>
                  </a:moveTo>
                  <a:cubicBezTo>
                    <a:pt x="290023" y="0"/>
                    <a:pt x="375104" y="85081"/>
                    <a:pt x="375104" y="190034"/>
                  </a:cubicBezTo>
                  <a:cubicBezTo>
                    <a:pt x="375104" y="294987"/>
                    <a:pt x="290023" y="380068"/>
                    <a:pt x="185070" y="380068"/>
                  </a:cubicBezTo>
                  <a:cubicBezTo>
                    <a:pt x="106355" y="380068"/>
                    <a:pt x="38819" y="332210"/>
                    <a:pt x="9970" y="264004"/>
                  </a:cubicBezTo>
                  <a:lnTo>
                    <a:pt x="0" y="214622"/>
                  </a:lnTo>
                  <a:lnTo>
                    <a:pt x="124966" y="214622"/>
                  </a:lnTo>
                  <a:lnTo>
                    <a:pt x="124966" y="276514"/>
                  </a:lnTo>
                  <a:lnTo>
                    <a:pt x="211447" y="190033"/>
                  </a:lnTo>
                  <a:lnTo>
                    <a:pt x="124966" y="103551"/>
                  </a:lnTo>
                  <a:lnTo>
                    <a:pt x="124966" y="165443"/>
                  </a:lnTo>
                  <a:lnTo>
                    <a:pt x="1" y="165443"/>
                  </a:lnTo>
                  <a:lnTo>
                    <a:pt x="9970" y="116064"/>
                  </a:lnTo>
                  <a:cubicBezTo>
                    <a:pt x="38819" y="47858"/>
                    <a:pt x="106355" y="0"/>
                    <a:pt x="1850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2" name="TextBox 56">
            <a:extLst>
              <a:ext uri="{FF2B5EF4-FFF2-40B4-BE49-F238E27FC236}">
                <a16:creationId xmlns:a16="http://schemas.microsoft.com/office/drawing/2014/main" xmlns="" id="{278A5D56-E97C-4F3C-A33A-A56506C2C2D4}"/>
              </a:ext>
            </a:extLst>
          </p:cNvPr>
          <p:cNvSpPr txBox="1"/>
          <p:nvPr/>
        </p:nvSpPr>
        <p:spPr>
          <a:xfrm>
            <a:off x="9042400" y="5036877"/>
            <a:ext cx="2551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/>
              <a:t>وإِشارةُ </a:t>
            </a:r>
            <a:r>
              <a:rPr lang="ar-SY" sz="2400" b="1" dirty="0"/>
              <a:t>السَّيّاراتِ باللَّونِ</a:t>
            </a:r>
            <a:endParaRPr lang="en-US" sz="2400" b="1" dirty="0"/>
          </a:p>
        </p:txBody>
      </p:sp>
      <p:grpSp>
        <p:nvGrpSpPr>
          <p:cNvPr id="73" name="Group 86">
            <a:extLst>
              <a:ext uri="{FF2B5EF4-FFF2-40B4-BE49-F238E27FC236}">
                <a16:creationId xmlns:a16="http://schemas.microsoft.com/office/drawing/2014/main" xmlns="" id="{76C691E8-E27E-4FD8-A115-4C49F9C8E210}"/>
              </a:ext>
            </a:extLst>
          </p:cNvPr>
          <p:cNvGrpSpPr/>
          <p:nvPr/>
        </p:nvGrpSpPr>
        <p:grpSpPr>
          <a:xfrm rot="16200000">
            <a:off x="4756518" y="3009926"/>
            <a:ext cx="2353988" cy="4108878"/>
            <a:chOff x="6701390" y="284038"/>
            <a:chExt cx="2353988" cy="4108878"/>
          </a:xfrm>
        </p:grpSpPr>
        <p:sp>
          <p:nvSpPr>
            <p:cNvPr id="74" name="Oval 47">
              <a:extLst>
                <a:ext uri="{FF2B5EF4-FFF2-40B4-BE49-F238E27FC236}">
                  <a16:creationId xmlns:a16="http://schemas.microsoft.com/office/drawing/2014/main" xmlns="" id="{064F59B0-345B-4073-B654-B93388FF9B16}"/>
                </a:ext>
              </a:extLst>
            </p:cNvPr>
            <p:cNvSpPr/>
            <p:nvPr/>
          </p:nvSpPr>
          <p:spPr>
            <a:xfrm>
              <a:off x="7139492" y="488567"/>
              <a:ext cx="1915886" cy="1915886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  <a:effectLst>
              <a:softEdge rad="431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50">
              <a:extLst>
                <a:ext uri="{FF2B5EF4-FFF2-40B4-BE49-F238E27FC236}">
                  <a16:creationId xmlns:a16="http://schemas.microsoft.com/office/drawing/2014/main" xmlns="" id="{318C6E57-A194-4EB2-8BE9-B66EFFECEF0D}"/>
                </a:ext>
              </a:extLst>
            </p:cNvPr>
            <p:cNvSpPr/>
            <p:nvPr/>
          </p:nvSpPr>
          <p:spPr>
            <a:xfrm>
              <a:off x="6701390" y="284038"/>
              <a:ext cx="1811789" cy="1811789"/>
            </a:xfrm>
            <a:prstGeom prst="ellipse">
              <a:avLst/>
            </a:prstGeom>
            <a:noFill/>
            <a:ln>
              <a:solidFill>
                <a:srgbClr val="9693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6" name="Group 51">
              <a:extLst>
                <a:ext uri="{FF2B5EF4-FFF2-40B4-BE49-F238E27FC236}">
                  <a16:creationId xmlns:a16="http://schemas.microsoft.com/office/drawing/2014/main" xmlns="" id="{900562D0-1F48-457F-BFE6-1F23660C3F60}"/>
                </a:ext>
              </a:extLst>
            </p:cNvPr>
            <p:cNvGrpSpPr/>
            <p:nvPr/>
          </p:nvGrpSpPr>
          <p:grpSpPr>
            <a:xfrm>
              <a:off x="6844752" y="420026"/>
              <a:ext cx="1539812" cy="1539812"/>
              <a:chOff x="6431153" y="1448972"/>
              <a:chExt cx="1811789" cy="1811789"/>
            </a:xfrm>
          </p:grpSpPr>
          <p:sp>
            <p:nvSpPr>
              <p:cNvPr id="80" name="Oval 52">
                <a:extLst>
                  <a:ext uri="{FF2B5EF4-FFF2-40B4-BE49-F238E27FC236}">
                    <a16:creationId xmlns:a16="http://schemas.microsoft.com/office/drawing/2014/main" xmlns="" id="{4EDC91AF-1B99-48CD-84FC-42CA520D3C88}"/>
                  </a:ext>
                </a:extLst>
              </p:cNvPr>
              <p:cNvSpPr/>
              <p:nvPr/>
            </p:nvSpPr>
            <p:spPr>
              <a:xfrm>
                <a:off x="6431153" y="1448972"/>
                <a:ext cx="1811789" cy="1811789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Freeform: Shape 53">
                <a:extLst>
                  <a:ext uri="{FF2B5EF4-FFF2-40B4-BE49-F238E27FC236}">
                    <a16:creationId xmlns:a16="http://schemas.microsoft.com/office/drawing/2014/main" xmlns="" id="{BD194612-8D61-4C08-B98D-4B17D3A14EC1}"/>
                  </a:ext>
                </a:extLst>
              </p:cNvPr>
              <p:cNvSpPr/>
              <p:nvPr/>
            </p:nvSpPr>
            <p:spPr>
              <a:xfrm>
                <a:off x="6431153" y="1529619"/>
                <a:ext cx="535854" cy="1650494"/>
              </a:xfrm>
              <a:custGeom>
                <a:avLst/>
                <a:gdLst>
                  <a:gd name="connsiteX0" fmla="*/ 535854 w 535854"/>
                  <a:gd name="connsiteY0" fmla="*/ 0 h 1650494"/>
                  <a:gd name="connsiteX1" fmla="*/ 535854 w 535854"/>
                  <a:gd name="connsiteY1" fmla="*/ 1650494 h 1650494"/>
                  <a:gd name="connsiteX2" fmla="*/ 399401 w 535854"/>
                  <a:gd name="connsiteY2" fmla="*/ 1576429 h 1650494"/>
                  <a:gd name="connsiteX3" fmla="*/ 0 w 535854"/>
                  <a:gd name="connsiteY3" fmla="*/ 825247 h 1650494"/>
                  <a:gd name="connsiteX4" fmla="*/ 399401 w 535854"/>
                  <a:gd name="connsiteY4" fmla="*/ 74065 h 1650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5854" h="1650494">
                    <a:moveTo>
                      <a:pt x="535854" y="0"/>
                    </a:moveTo>
                    <a:lnTo>
                      <a:pt x="535854" y="1650494"/>
                    </a:lnTo>
                    <a:lnTo>
                      <a:pt x="399401" y="1576429"/>
                    </a:lnTo>
                    <a:cubicBezTo>
                      <a:pt x="158431" y="1413634"/>
                      <a:pt x="0" y="1137942"/>
                      <a:pt x="0" y="825247"/>
                    </a:cubicBezTo>
                    <a:cubicBezTo>
                      <a:pt x="0" y="512552"/>
                      <a:pt x="158431" y="236861"/>
                      <a:pt x="399401" y="740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77" name="Straight Connector 54">
              <a:extLst>
                <a:ext uri="{FF2B5EF4-FFF2-40B4-BE49-F238E27FC236}">
                  <a16:creationId xmlns:a16="http://schemas.microsoft.com/office/drawing/2014/main" xmlns="" id="{8F8014E8-4920-4F18-9806-C3C326E0017C}"/>
                </a:ext>
              </a:extLst>
            </p:cNvPr>
            <p:cNvCxnSpPr>
              <a:endCxn id="75" idx="4"/>
            </p:cNvCxnSpPr>
            <p:nvPr/>
          </p:nvCxnSpPr>
          <p:spPr>
            <a:xfrm rot="5400000" flipH="1" flipV="1">
              <a:off x="6442117" y="3227749"/>
              <a:ext cx="2297089" cy="33246"/>
            </a:xfrm>
            <a:prstGeom prst="line">
              <a:avLst/>
            </a:prstGeom>
            <a:ln>
              <a:solidFill>
                <a:srgbClr val="9693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80">
              <a:extLst>
                <a:ext uri="{FF2B5EF4-FFF2-40B4-BE49-F238E27FC236}">
                  <a16:creationId xmlns:a16="http://schemas.microsoft.com/office/drawing/2014/main" xmlns="" id="{435962D8-E575-4F7A-A44F-97FB5B7BCD28}"/>
                </a:ext>
              </a:extLst>
            </p:cNvPr>
            <p:cNvSpPr txBox="1"/>
            <p:nvPr/>
          </p:nvSpPr>
          <p:spPr>
            <a:xfrm>
              <a:off x="7300166" y="1021165"/>
              <a:ext cx="10306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82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632" y="0"/>
            <a:ext cx="2895040" cy="2190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019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439598" y="2260155"/>
            <a:ext cx="1970411" cy="2322961"/>
            <a:chOff x="1658803" y="2259160"/>
            <a:chExt cx="1968781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3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/>
                <a:t>صحتي و سلامتي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60136" y="3674727"/>
              <a:ext cx="566129" cy="7937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8803" y="3243486"/>
              <a:ext cx="1968781" cy="33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السَّلامةُ أَثْناءَ عُبُورِ الشارِعِ</a:t>
              </a:r>
              <a:endParaRPr lang="ar-SY" altLang="en-US" sz="1600" b="1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5643968" y="651119"/>
            <a:ext cx="4553144" cy="965183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4884558" y="176207"/>
            <a:ext cx="6909932" cy="1131566"/>
          </a:xfrm>
          <a:prstGeom prst="roundRect">
            <a:avLst>
              <a:gd name="adj" fmla="val 23940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4738397" y="387004"/>
            <a:ext cx="6931881" cy="830997"/>
            <a:chOff x="97977" y="1574445"/>
            <a:chExt cx="7833499" cy="830997"/>
          </a:xfrm>
        </p:grpSpPr>
        <p:sp>
          <p:nvSpPr>
            <p:cNvPr id="68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97977" y="1574445"/>
              <a:ext cx="78334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اِسْتَخْدِمِي الرُّسُومَ التَّخْطِيطِيَّة الآتِية، لِتَصِفِي مُشْكِلةَ عُبُورِ </a:t>
              </a:r>
              <a:r>
                <a:rPr lang="ar-SY" sz="2400" b="1" dirty="0" smtClean="0"/>
                <a:t>الشارِعِ</a:t>
              </a:r>
            </a:p>
            <a:p>
              <a:pPr algn="r"/>
              <a:r>
                <a:rPr lang="ar-SY" sz="2400" b="1" dirty="0" smtClean="0"/>
                <a:t> </a:t>
              </a:r>
              <a:r>
                <a:rPr lang="ar-SY" sz="2400" b="1" dirty="0"/>
                <a:t>مِنَ </a:t>
              </a:r>
              <a:r>
                <a:rPr lang="ar-SY" sz="2400" b="1" dirty="0" smtClean="0"/>
                <a:t>الأَماكِنِ </a:t>
              </a:r>
              <a:r>
                <a:rPr lang="ar-SY" sz="2400" b="1" dirty="0"/>
                <a:t>غَيْرِ المُخَصَّصةِ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34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864" y="1346210"/>
            <a:ext cx="3162154" cy="1744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5" name="Freeform: Shape 7">
            <a:extLst>
              <a:ext uri="{FF2B5EF4-FFF2-40B4-BE49-F238E27FC236}">
                <a16:creationId xmlns:a16="http://schemas.microsoft.com/office/drawing/2014/main" xmlns="" id="{269D8B3E-F9C1-484B-AF37-190E36DF68DD}"/>
              </a:ext>
            </a:extLst>
          </p:cNvPr>
          <p:cNvSpPr/>
          <p:nvPr/>
        </p:nvSpPr>
        <p:spPr>
          <a:xfrm rot="13759787" flipH="1">
            <a:off x="7691772" y="2206976"/>
            <a:ext cx="406829" cy="1008498"/>
          </a:xfrm>
          <a:custGeom>
            <a:avLst/>
            <a:gdLst>
              <a:gd name="connsiteX0" fmla="*/ 0 w 1219200"/>
              <a:gd name="connsiteY0" fmla="*/ 769258 h 1786623"/>
              <a:gd name="connsiteX1" fmla="*/ 609600 w 1219200"/>
              <a:gd name="connsiteY1" fmla="*/ 0 h 1786623"/>
              <a:gd name="connsiteX2" fmla="*/ 1219200 w 1219200"/>
              <a:gd name="connsiteY2" fmla="*/ 769258 h 1786623"/>
              <a:gd name="connsiteX3" fmla="*/ 1005113 w 1219200"/>
              <a:gd name="connsiteY3" fmla="*/ 769258 h 1786623"/>
              <a:gd name="connsiteX4" fmla="*/ 1005113 w 1219200"/>
              <a:gd name="connsiteY4" fmla="*/ 1529934 h 1786623"/>
              <a:gd name="connsiteX5" fmla="*/ 1069583 w 1219200"/>
              <a:gd name="connsiteY5" fmla="*/ 1740993 h 1786623"/>
              <a:gd name="connsiteX6" fmla="*/ 1107231 w 1219200"/>
              <a:gd name="connsiteY6" fmla="*/ 1786623 h 1786623"/>
              <a:gd name="connsiteX7" fmla="*/ 620604 w 1219200"/>
              <a:gd name="connsiteY7" fmla="*/ 1786623 h 1786623"/>
              <a:gd name="connsiteX8" fmla="*/ 243113 w 1219200"/>
              <a:gd name="connsiteY8" fmla="*/ 1409132 h 1786623"/>
              <a:gd name="connsiteX9" fmla="*/ 243113 w 1219200"/>
              <a:gd name="connsiteY9" fmla="*/ 769258 h 178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" h="1786623">
                <a:moveTo>
                  <a:pt x="0" y="769258"/>
                </a:moveTo>
                <a:lnTo>
                  <a:pt x="609600" y="0"/>
                </a:lnTo>
                <a:lnTo>
                  <a:pt x="1219200" y="769258"/>
                </a:lnTo>
                <a:lnTo>
                  <a:pt x="1005113" y="769258"/>
                </a:lnTo>
                <a:lnTo>
                  <a:pt x="1005113" y="1529934"/>
                </a:lnTo>
                <a:cubicBezTo>
                  <a:pt x="1005113" y="1608115"/>
                  <a:pt x="1028880" y="1680745"/>
                  <a:pt x="1069583" y="1740993"/>
                </a:cubicBezTo>
                <a:lnTo>
                  <a:pt x="1107231" y="1786623"/>
                </a:lnTo>
                <a:lnTo>
                  <a:pt x="620604" y="1786623"/>
                </a:lnTo>
                <a:cubicBezTo>
                  <a:pt x="412121" y="1786623"/>
                  <a:pt x="243113" y="1617615"/>
                  <a:pt x="243113" y="1409132"/>
                </a:cubicBezTo>
                <a:lnTo>
                  <a:pt x="243113" y="769258"/>
                </a:lnTo>
                <a:close/>
              </a:path>
            </a:pathLst>
          </a:cu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387" y="3243877"/>
            <a:ext cx="3152992" cy="1762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Freeform: Shape 7">
            <a:extLst>
              <a:ext uri="{FF2B5EF4-FFF2-40B4-BE49-F238E27FC236}">
                <a16:creationId xmlns:a16="http://schemas.microsoft.com/office/drawing/2014/main" xmlns="" id="{269D8B3E-F9C1-484B-AF37-190E36DF68DD}"/>
              </a:ext>
            </a:extLst>
          </p:cNvPr>
          <p:cNvSpPr/>
          <p:nvPr/>
        </p:nvSpPr>
        <p:spPr>
          <a:xfrm rot="13895558" flipH="1">
            <a:off x="4676953" y="4067356"/>
            <a:ext cx="415209" cy="1031519"/>
          </a:xfrm>
          <a:custGeom>
            <a:avLst/>
            <a:gdLst>
              <a:gd name="connsiteX0" fmla="*/ 0 w 1219200"/>
              <a:gd name="connsiteY0" fmla="*/ 769258 h 1786623"/>
              <a:gd name="connsiteX1" fmla="*/ 609600 w 1219200"/>
              <a:gd name="connsiteY1" fmla="*/ 0 h 1786623"/>
              <a:gd name="connsiteX2" fmla="*/ 1219200 w 1219200"/>
              <a:gd name="connsiteY2" fmla="*/ 769258 h 1786623"/>
              <a:gd name="connsiteX3" fmla="*/ 1005113 w 1219200"/>
              <a:gd name="connsiteY3" fmla="*/ 769258 h 1786623"/>
              <a:gd name="connsiteX4" fmla="*/ 1005113 w 1219200"/>
              <a:gd name="connsiteY4" fmla="*/ 1529934 h 1786623"/>
              <a:gd name="connsiteX5" fmla="*/ 1069583 w 1219200"/>
              <a:gd name="connsiteY5" fmla="*/ 1740993 h 1786623"/>
              <a:gd name="connsiteX6" fmla="*/ 1107231 w 1219200"/>
              <a:gd name="connsiteY6" fmla="*/ 1786623 h 1786623"/>
              <a:gd name="connsiteX7" fmla="*/ 620604 w 1219200"/>
              <a:gd name="connsiteY7" fmla="*/ 1786623 h 1786623"/>
              <a:gd name="connsiteX8" fmla="*/ 243113 w 1219200"/>
              <a:gd name="connsiteY8" fmla="*/ 1409132 h 1786623"/>
              <a:gd name="connsiteX9" fmla="*/ 243113 w 1219200"/>
              <a:gd name="connsiteY9" fmla="*/ 769258 h 178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" h="1786623">
                <a:moveTo>
                  <a:pt x="0" y="769258"/>
                </a:moveTo>
                <a:lnTo>
                  <a:pt x="609600" y="0"/>
                </a:lnTo>
                <a:lnTo>
                  <a:pt x="1219200" y="769258"/>
                </a:lnTo>
                <a:lnTo>
                  <a:pt x="1005113" y="769258"/>
                </a:lnTo>
                <a:lnTo>
                  <a:pt x="1005113" y="1529934"/>
                </a:lnTo>
                <a:cubicBezTo>
                  <a:pt x="1005113" y="1608115"/>
                  <a:pt x="1028880" y="1680745"/>
                  <a:pt x="1069583" y="1740993"/>
                </a:cubicBezTo>
                <a:lnTo>
                  <a:pt x="1107231" y="1786623"/>
                </a:lnTo>
                <a:lnTo>
                  <a:pt x="620604" y="1786623"/>
                </a:lnTo>
                <a:cubicBezTo>
                  <a:pt x="412121" y="1786623"/>
                  <a:pt x="243113" y="1617615"/>
                  <a:pt x="243113" y="1409132"/>
                </a:cubicBezTo>
                <a:lnTo>
                  <a:pt x="243113" y="769258"/>
                </a:lnTo>
                <a:close/>
              </a:path>
            </a:pathLst>
          </a:cu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873" y="5123940"/>
            <a:ext cx="3072048" cy="1699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026" y="1943250"/>
            <a:ext cx="5011737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09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45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6410</TotalTime>
  <Words>346</Words>
  <Application>Microsoft Office PowerPoint</Application>
  <PresentationFormat>مخصص</PresentationFormat>
  <Paragraphs>98</Paragraphs>
  <Slides>13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4594</cp:revision>
  <dcterms:created xsi:type="dcterms:W3CDTF">2020-10-10T04:32:51Z</dcterms:created>
  <dcterms:modified xsi:type="dcterms:W3CDTF">2021-04-20T09:06:47Z</dcterms:modified>
</cp:coreProperties>
</file>