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62" r:id="rId2"/>
    <p:sldId id="257" r:id="rId3"/>
    <p:sldId id="256" r:id="rId4"/>
    <p:sldId id="434" r:id="rId5"/>
    <p:sldId id="424" r:id="rId6"/>
    <p:sldId id="441" r:id="rId7"/>
    <p:sldId id="261" r:id="rId8"/>
    <p:sldId id="442" r:id="rId9"/>
    <p:sldId id="369" r:id="rId10"/>
    <p:sldId id="258" r:id="rId11"/>
    <p:sldId id="444" r:id="rId12"/>
    <p:sldId id="423" r:id="rId13"/>
    <p:sldId id="429" r:id="rId14"/>
    <p:sldId id="422" r:id="rId15"/>
    <p:sldId id="430" r:id="rId16"/>
    <p:sldId id="431" r:id="rId17"/>
    <p:sldId id="432" r:id="rId18"/>
    <p:sldId id="443" r:id="rId19"/>
    <p:sldId id="335" r:id="rId20"/>
    <p:sldId id="281" r:id="rId21"/>
    <p:sldId id="433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539356"/>
    <a:srgbClr val="BD0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817CE-DE06-4CD6-AC3A-59017B60FAE2}" v="36" dt="2021-08-24T03:59:43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d ali" userId="bfabe3cde01fd7ce" providerId="LiveId" clId="{7708258D-FD70-4286-95E3-FAEF1481A3C4}"/>
    <pc:docChg chg="undo custSel addSld delSld modSld sldOrd">
      <pc:chgData name="ngod ali" userId="bfabe3cde01fd7ce" providerId="LiveId" clId="{7708258D-FD70-4286-95E3-FAEF1481A3C4}" dt="2021-08-08T07:45:53.146" v="3067" actId="1076"/>
      <pc:docMkLst>
        <pc:docMk/>
      </pc:docMkLst>
      <pc:sldChg chg="addSp delSp modSp mod">
        <pc:chgData name="ngod ali" userId="bfabe3cde01fd7ce" providerId="LiveId" clId="{7708258D-FD70-4286-95E3-FAEF1481A3C4}" dt="2021-08-07T14:53:33.220" v="45" actId="1076"/>
        <pc:sldMkLst>
          <pc:docMk/>
          <pc:sldMk cId="1016005486" sldId="258"/>
        </pc:sldMkLst>
        <pc:spChg chg="mod">
          <ac:chgData name="ngod ali" userId="bfabe3cde01fd7ce" providerId="LiveId" clId="{7708258D-FD70-4286-95E3-FAEF1481A3C4}" dt="2021-08-07T14:50:36.079" v="18" actId="1076"/>
          <ac:spMkLst>
            <pc:docMk/>
            <pc:sldMk cId="1016005486" sldId="258"/>
            <ac:spMk id="2" creationId="{043C4955-15C6-499D-B9AE-A5F58963C65D}"/>
          </ac:spMkLst>
        </pc:spChg>
        <pc:spChg chg="add del">
          <ac:chgData name="ngod ali" userId="bfabe3cde01fd7ce" providerId="LiveId" clId="{7708258D-FD70-4286-95E3-FAEF1481A3C4}" dt="2021-08-07T14:52:42.639" v="32" actId="22"/>
          <ac:spMkLst>
            <pc:docMk/>
            <pc:sldMk cId="1016005486" sldId="258"/>
            <ac:spMk id="10" creationId="{CA216BB9-913C-41C9-B13C-D7D23ACBE224}"/>
          </ac:spMkLst>
        </pc:spChg>
        <pc:grpChg chg="del mod">
          <ac:chgData name="ngod ali" userId="bfabe3cde01fd7ce" providerId="LiveId" clId="{7708258D-FD70-4286-95E3-FAEF1481A3C4}" dt="2021-08-07T14:50:37.069" v="20" actId="478"/>
          <ac:grpSpMkLst>
            <pc:docMk/>
            <pc:sldMk cId="1016005486" sldId="258"/>
            <ac:grpSpMk id="7" creationId="{2627B393-6F6D-4B25-B61B-386DD46242F4}"/>
          </ac:grpSpMkLst>
        </pc:grpChg>
        <pc:picChg chg="add mod">
          <ac:chgData name="ngod ali" userId="bfabe3cde01fd7ce" providerId="LiveId" clId="{7708258D-FD70-4286-95E3-FAEF1481A3C4}" dt="2021-08-07T14:53:31.482" v="44" actId="14100"/>
          <ac:picMkLst>
            <pc:docMk/>
            <pc:sldMk cId="1016005486" sldId="258"/>
            <ac:picMk id="1026" creationId="{54639553-15ED-4F17-BDC1-6D222BA72F7E}"/>
          </ac:picMkLst>
        </pc:picChg>
        <pc:picChg chg="add mod">
          <ac:chgData name="ngod ali" userId="bfabe3cde01fd7ce" providerId="LiveId" clId="{7708258D-FD70-4286-95E3-FAEF1481A3C4}" dt="2021-08-07T14:53:33.220" v="45" actId="1076"/>
          <ac:picMkLst>
            <pc:docMk/>
            <pc:sldMk cId="1016005486" sldId="258"/>
            <ac:picMk id="1028" creationId="{8E9416C1-12E0-4514-9FBB-9C12809BDCF9}"/>
          </ac:picMkLst>
        </pc:picChg>
      </pc:sldChg>
      <pc:sldChg chg="modSp mod">
        <pc:chgData name="ngod ali" userId="bfabe3cde01fd7ce" providerId="LiveId" clId="{7708258D-FD70-4286-95E3-FAEF1481A3C4}" dt="2021-08-07T15:00:02.360" v="55" actId="1076"/>
        <pc:sldMkLst>
          <pc:docMk/>
          <pc:sldMk cId="1459967589" sldId="261"/>
        </pc:sldMkLst>
        <pc:grpChg chg="mod">
          <ac:chgData name="ngod ali" userId="bfabe3cde01fd7ce" providerId="LiveId" clId="{7708258D-FD70-4286-95E3-FAEF1481A3C4}" dt="2021-08-07T15:00:02.360" v="55" actId="1076"/>
          <ac:grpSpMkLst>
            <pc:docMk/>
            <pc:sldMk cId="1459967589" sldId="261"/>
            <ac:grpSpMk id="6" creationId="{8E0DB4AE-5ED4-47DE-AC95-DEF415807A2D}"/>
          </ac:grpSpMkLst>
        </pc:grpChg>
        <pc:picChg chg="mod">
          <ac:chgData name="ngod ali" userId="bfabe3cde01fd7ce" providerId="LiveId" clId="{7708258D-FD70-4286-95E3-FAEF1481A3C4}" dt="2021-08-07T14:57:18.419" v="46"/>
          <ac:picMkLst>
            <pc:docMk/>
            <pc:sldMk cId="1459967589" sldId="261"/>
            <ac:picMk id="15" creationId="{BBE106E9-7D91-40EC-8E9B-3852272A1AEF}"/>
          </ac:picMkLst>
        </pc:picChg>
        <pc:picChg chg="mod">
          <ac:chgData name="ngod ali" userId="bfabe3cde01fd7ce" providerId="LiveId" clId="{7708258D-FD70-4286-95E3-FAEF1481A3C4}" dt="2021-08-07T14:57:22.769" v="47"/>
          <ac:picMkLst>
            <pc:docMk/>
            <pc:sldMk cId="1459967589" sldId="261"/>
            <ac:picMk id="18" creationId="{4B2CE1EB-0522-45C2-9CA9-9123F47FADAF}"/>
          </ac:picMkLst>
        </pc:picChg>
        <pc:picChg chg="mod">
          <ac:chgData name="ngod ali" userId="bfabe3cde01fd7ce" providerId="LiveId" clId="{7708258D-FD70-4286-95E3-FAEF1481A3C4}" dt="2021-08-07T14:57:27.043" v="48"/>
          <ac:picMkLst>
            <pc:docMk/>
            <pc:sldMk cId="1459967589" sldId="261"/>
            <ac:picMk id="21" creationId="{EAC248EA-F6C4-46B2-93C6-7AFA0AFCA02F}"/>
          </ac:picMkLst>
        </pc:picChg>
        <pc:picChg chg="mod">
          <ac:chgData name="ngod ali" userId="bfabe3cde01fd7ce" providerId="LiveId" clId="{7708258D-FD70-4286-95E3-FAEF1481A3C4}" dt="2021-08-07T14:57:34.811" v="50"/>
          <ac:picMkLst>
            <pc:docMk/>
            <pc:sldMk cId="1459967589" sldId="261"/>
            <ac:picMk id="24" creationId="{FEAC0D31-59BC-4C9D-8ECF-1CE2C0A93F67}"/>
          </ac:picMkLst>
        </pc:picChg>
      </pc:sldChg>
      <pc:sldChg chg="addSp delSp modSp del mod">
        <pc:chgData name="ngod ali" userId="bfabe3cde01fd7ce" providerId="LiveId" clId="{7708258D-FD70-4286-95E3-FAEF1481A3C4}" dt="2021-08-07T16:00:19.311" v="659" actId="47"/>
        <pc:sldMkLst>
          <pc:docMk/>
          <pc:sldMk cId="1332511638" sldId="263"/>
        </pc:sldMkLst>
        <pc:grpChg chg="add del mod">
          <ac:chgData name="ngod ali" userId="bfabe3cde01fd7ce" providerId="LiveId" clId="{7708258D-FD70-4286-95E3-FAEF1481A3C4}" dt="2021-08-07T15:57:51.065" v="562" actId="21"/>
          <ac:grpSpMkLst>
            <pc:docMk/>
            <pc:sldMk cId="1332511638" sldId="263"/>
            <ac:grpSpMk id="19" creationId="{09E7592A-E384-4BFE-9AE2-38EAECF94F32}"/>
          </ac:grpSpMkLst>
        </pc:grpChg>
        <pc:grpChg chg="del mod">
          <ac:chgData name="ngod ali" userId="bfabe3cde01fd7ce" providerId="LiveId" clId="{7708258D-FD70-4286-95E3-FAEF1481A3C4}" dt="2021-08-07T15:57:46.157" v="559" actId="478"/>
          <ac:grpSpMkLst>
            <pc:docMk/>
            <pc:sldMk cId="1332511638" sldId="263"/>
            <ac:grpSpMk id="22" creationId="{009CE9F9-C89B-4B1C-9720-A07692D18830}"/>
          </ac:grpSpMkLst>
        </pc:grpChg>
        <pc:picChg chg="del mod">
          <ac:chgData name="ngod ali" userId="bfabe3cde01fd7ce" providerId="LiveId" clId="{7708258D-FD70-4286-95E3-FAEF1481A3C4}" dt="2021-08-07T15:57:52.333" v="563" actId="478"/>
          <ac:picMkLst>
            <pc:docMk/>
            <pc:sldMk cId="1332511638" sldId="263"/>
            <ac:picMk id="4" creationId="{031F4073-4FBA-4379-8645-30D50DB5B998}"/>
          </ac:picMkLst>
        </pc:picChg>
        <pc:picChg chg="del">
          <ac:chgData name="ngod ali" userId="bfabe3cde01fd7ce" providerId="LiveId" clId="{7708258D-FD70-4286-95E3-FAEF1481A3C4}" dt="2021-08-07T15:57:54.914" v="565" actId="478"/>
          <ac:picMkLst>
            <pc:docMk/>
            <pc:sldMk cId="1332511638" sldId="263"/>
            <ac:picMk id="15" creationId="{5A1AFBFA-8A0F-4602-AE49-7D821F94AB78}"/>
          </ac:picMkLst>
        </pc:picChg>
        <pc:picChg chg="del">
          <ac:chgData name="ngod ali" userId="bfabe3cde01fd7ce" providerId="LiveId" clId="{7708258D-FD70-4286-95E3-FAEF1481A3C4}" dt="2021-08-07T15:57:53.712" v="564" actId="478"/>
          <ac:picMkLst>
            <pc:docMk/>
            <pc:sldMk cId="1332511638" sldId="263"/>
            <ac:picMk id="21" creationId="{77F0F8A7-EE26-4F43-90A5-BA98C4A3AD89}"/>
          </ac:picMkLst>
        </pc:picChg>
        <pc:picChg chg="del mod">
          <ac:chgData name="ngod ali" userId="bfabe3cde01fd7ce" providerId="LiveId" clId="{7708258D-FD70-4286-95E3-FAEF1481A3C4}" dt="2021-08-07T15:57:51.065" v="562" actId="21"/>
          <ac:picMkLst>
            <pc:docMk/>
            <pc:sldMk cId="1332511638" sldId="263"/>
            <ac:picMk id="23" creationId="{415A5A77-8249-4686-80D8-67B4C5CFD4E7}"/>
          </ac:picMkLst>
        </pc:picChg>
        <pc:picChg chg="del mod">
          <ac:chgData name="ngod ali" userId="bfabe3cde01fd7ce" providerId="LiveId" clId="{7708258D-FD70-4286-95E3-FAEF1481A3C4}" dt="2021-08-07T15:57:46.157" v="559" actId="478"/>
          <ac:picMkLst>
            <pc:docMk/>
            <pc:sldMk cId="1332511638" sldId="263"/>
            <ac:picMk id="24" creationId="{C6260B0A-91FE-4F11-B716-514D964540FF}"/>
          </ac:picMkLst>
        </pc:picChg>
      </pc:sldChg>
      <pc:sldChg chg="addSp delSp modSp mod">
        <pc:chgData name="ngod ali" userId="bfabe3cde01fd7ce" providerId="LiveId" clId="{7708258D-FD70-4286-95E3-FAEF1481A3C4}" dt="2021-08-07T22:01:23.294" v="2700" actId="1076"/>
        <pc:sldMkLst>
          <pc:docMk/>
          <pc:sldMk cId="1851267523" sldId="281"/>
        </pc:sldMkLst>
        <pc:spChg chg="mod">
          <ac:chgData name="ngod ali" userId="bfabe3cde01fd7ce" providerId="LiveId" clId="{7708258D-FD70-4286-95E3-FAEF1481A3C4}" dt="2021-08-07T22:01:19.524" v="2698" actId="1076"/>
          <ac:spMkLst>
            <pc:docMk/>
            <pc:sldMk cId="1851267523" sldId="281"/>
            <ac:spMk id="5" creationId="{3E998CF0-78C5-4801-B33B-F29683B6D588}"/>
          </ac:spMkLst>
        </pc:spChg>
        <pc:picChg chg="add mod modCrop">
          <ac:chgData name="ngod ali" userId="bfabe3cde01fd7ce" providerId="LiveId" clId="{7708258D-FD70-4286-95E3-FAEF1481A3C4}" dt="2021-08-07T22:01:23.294" v="2700" actId="1076"/>
          <ac:picMkLst>
            <pc:docMk/>
            <pc:sldMk cId="1851267523" sldId="281"/>
            <ac:picMk id="6" creationId="{D9B396AD-8434-4FCB-8C7A-5B3F7D92532D}"/>
          </ac:picMkLst>
        </pc:picChg>
        <pc:picChg chg="del mod">
          <ac:chgData name="ngod ali" userId="bfabe3cde01fd7ce" providerId="LiveId" clId="{7708258D-FD70-4286-95E3-FAEF1481A3C4}" dt="2021-08-07T22:00:49.795" v="2686" actId="478"/>
          <ac:picMkLst>
            <pc:docMk/>
            <pc:sldMk cId="1851267523" sldId="281"/>
            <ac:picMk id="7" creationId="{F63DF756-6CEF-42B5-BF27-A37C9CBA8EAE}"/>
          </ac:picMkLst>
        </pc:picChg>
      </pc:sldChg>
      <pc:sldChg chg="addSp delSp modSp mod">
        <pc:chgData name="ngod ali" userId="bfabe3cde01fd7ce" providerId="LiveId" clId="{7708258D-FD70-4286-95E3-FAEF1481A3C4}" dt="2021-08-07T22:03:05.123" v="2727" actId="1076"/>
        <pc:sldMkLst>
          <pc:docMk/>
          <pc:sldMk cId="1349774769" sldId="282"/>
        </pc:sldMkLst>
        <pc:spChg chg="mod">
          <ac:chgData name="ngod ali" userId="bfabe3cde01fd7ce" providerId="LiveId" clId="{7708258D-FD70-4286-95E3-FAEF1481A3C4}" dt="2021-08-07T22:03:05.123" v="2727" actId="1076"/>
          <ac:spMkLst>
            <pc:docMk/>
            <pc:sldMk cId="1349774769" sldId="282"/>
            <ac:spMk id="13" creationId="{855C3A51-70C2-47C0-878F-79E1E75AE596}"/>
          </ac:spMkLst>
        </pc:spChg>
        <pc:grpChg chg="mod">
          <ac:chgData name="ngod ali" userId="bfabe3cde01fd7ce" providerId="LiveId" clId="{7708258D-FD70-4286-95E3-FAEF1481A3C4}" dt="2021-08-07T22:03:01.411" v="2726" actId="1076"/>
          <ac:grpSpMkLst>
            <pc:docMk/>
            <pc:sldMk cId="1349774769" sldId="282"/>
            <ac:grpSpMk id="9" creationId="{BAA24803-8A4E-4975-826A-224DBD9300A7}"/>
          </ac:grpSpMkLst>
        </pc:grpChg>
        <pc:picChg chg="add mod modCrop">
          <ac:chgData name="ngod ali" userId="bfabe3cde01fd7ce" providerId="LiveId" clId="{7708258D-FD70-4286-95E3-FAEF1481A3C4}" dt="2021-08-07T22:02:52.225" v="2723" actId="1076"/>
          <ac:picMkLst>
            <pc:docMk/>
            <pc:sldMk cId="1349774769" sldId="282"/>
            <ac:picMk id="3" creationId="{C3329669-D48D-437C-A067-0DF74ADD2787}"/>
          </ac:picMkLst>
        </pc:picChg>
        <pc:picChg chg="del">
          <ac:chgData name="ngod ali" userId="bfabe3cde01fd7ce" providerId="LiveId" clId="{7708258D-FD70-4286-95E3-FAEF1481A3C4}" dt="2021-08-07T22:01:25.724" v="2701" actId="478"/>
          <ac:picMkLst>
            <pc:docMk/>
            <pc:sldMk cId="1349774769" sldId="282"/>
            <ac:picMk id="7" creationId="{2875CDDF-1E34-49CC-9B94-0321FDCC9F61}"/>
          </ac:picMkLst>
        </pc:picChg>
      </pc:sldChg>
      <pc:sldChg chg="delSp modSp del mod">
        <pc:chgData name="ngod ali" userId="bfabe3cde01fd7ce" providerId="LiveId" clId="{7708258D-FD70-4286-95E3-FAEF1481A3C4}" dt="2021-08-07T22:05:12.511" v="2756" actId="47"/>
        <pc:sldMkLst>
          <pc:docMk/>
          <pc:sldMk cId="899717769" sldId="283"/>
        </pc:sldMkLst>
        <pc:picChg chg="del mod">
          <ac:chgData name="ngod ali" userId="bfabe3cde01fd7ce" providerId="LiveId" clId="{7708258D-FD70-4286-95E3-FAEF1481A3C4}" dt="2021-08-07T22:01:46.399" v="2711" actId="478"/>
          <ac:picMkLst>
            <pc:docMk/>
            <pc:sldMk cId="899717769" sldId="283"/>
            <ac:picMk id="10" creationId="{5B929C27-D68C-44E0-B768-C8B426BD7F94}"/>
          </ac:picMkLst>
        </pc:picChg>
      </pc:sldChg>
      <pc:sldChg chg="addSp delSp modSp mod">
        <pc:chgData name="ngod ali" userId="bfabe3cde01fd7ce" providerId="LiveId" clId="{7708258D-FD70-4286-95E3-FAEF1481A3C4}" dt="2021-08-08T07:23:10.423" v="2830" actId="1076"/>
        <pc:sldMkLst>
          <pc:docMk/>
          <pc:sldMk cId="3759876802" sldId="285"/>
        </pc:sldMkLst>
        <pc:spChg chg="mod">
          <ac:chgData name="ngod ali" userId="bfabe3cde01fd7ce" providerId="LiveId" clId="{7708258D-FD70-4286-95E3-FAEF1481A3C4}" dt="2021-08-07T22:06:07.917" v="2769" actId="1076"/>
          <ac:spMkLst>
            <pc:docMk/>
            <pc:sldMk cId="3759876802" sldId="285"/>
            <ac:spMk id="7" creationId="{8F4E33D0-A6D9-46D5-90BA-28CC2B06E5FF}"/>
          </ac:spMkLst>
        </pc:spChg>
        <pc:grpChg chg="mod">
          <ac:chgData name="ngod ali" userId="bfabe3cde01fd7ce" providerId="LiveId" clId="{7708258D-FD70-4286-95E3-FAEF1481A3C4}" dt="2021-08-07T22:06:04.724" v="2768" actId="1076"/>
          <ac:grpSpMkLst>
            <pc:docMk/>
            <pc:sldMk cId="3759876802" sldId="285"/>
            <ac:grpSpMk id="4" creationId="{9FBEC46A-3ED8-4712-8368-CE349BB88952}"/>
          </ac:grpSpMkLst>
        </pc:grpChg>
        <pc:picChg chg="del mod">
          <ac:chgData name="ngod ali" userId="bfabe3cde01fd7ce" providerId="LiveId" clId="{7708258D-FD70-4286-95E3-FAEF1481A3C4}" dt="2021-08-07T22:01:49.649" v="2713" actId="478"/>
          <ac:picMkLst>
            <pc:docMk/>
            <pc:sldMk cId="3759876802" sldId="285"/>
            <ac:picMk id="3" creationId="{05C63DD0-9709-4241-9E08-B568547F31C2}"/>
          </ac:picMkLst>
        </pc:picChg>
        <pc:picChg chg="add mod modCrop">
          <ac:chgData name="ngod ali" userId="bfabe3cde01fd7ce" providerId="LiveId" clId="{7708258D-FD70-4286-95E3-FAEF1481A3C4}" dt="2021-08-08T07:23:10.423" v="2830" actId="1076"/>
          <ac:picMkLst>
            <pc:docMk/>
            <pc:sldMk cId="3759876802" sldId="285"/>
            <ac:picMk id="8" creationId="{175F6C88-0210-44B5-916F-B647FFEC04AA}"/>
          </ac:picMkLst>
        </pc:picChg>
      </pc:sldChg>
      <pc:sldChg chg="addSp delSp modSp mod ord">
        <pc:chgData name="ngod ali" userId="bfabe3cde01fd7ce" providerId="LiveId" clId="{7708258D-FD70-4286-95E3-FAEF1481A3C4}" dt="2021-08-07T21:36:42.885" v="1823" actId="1076"/>
        <pc:sldMkLst>
          <pc:docMk/>
          <pc:sldMk cId="2113060353" sldId="286"/>
        </pc:sldMkLst>
        <pc:spChg chg="add del">
          <ac:chgData name="ngod ali" userId="bfabe3cde01fd7ce" providerId="LiveId" clId="{7708258D-FD70-4286-95E3-FAEF1481A3C4}" dt="2021-08-07T21:29:59.863" v="1622"/>
          <ac:spMkLst>
            <pc:docMk/>
            <pc:sldMk cId="2113060353" sldId="286"/>
            <ac:spMk id="2" creationId="{9BC2F436-3670-498A-9E91-2785AF568386}"/>
          </ac:spMkLst>
        </pc:spChg>
        <pc:spChg chg="mod">
          <ac:chgData name="ngod ali" userId="bfabe3cde01fd7ce" providerId="LiveId" clId="{7708258D-FD70-4286-95E3-FAEF1481A3C4}" dt="2021-08-07T15:58:31.811" v="586" actId="20577"/>
          <ac:spMkLst>
            <pc:docMk/>
            <pc:sldMk cId="2113060353" sldId="286"/>
            <ac:spMk id="8" creationId="{47B8034F-B76D-4829-BB10-147E760D629F}"/>
          </ac:spMkLst>
        </pc:spChg>
        <pc:picChg chg="add mod">
          <ac:chgData name="ngod ali" userId="bfabe3cde01fd7ce" providerId="LiveId" clId="{7708258D-FD70-4286-95E3-FAEF1481A3C4}" dt="2021-08-07T21:36:42.885" v="1823" actId="1076"/>
          <ac:picMkLst>
            <pc:docMk/>
            <pc:sldMk cId="2113060353" sldId="286"/>
            <ac:picMk id="7" creationId="{6AC321A3-3E5E-4164-B8E3-EB5E6D0D4A3C}"/>
          </ac:picMkLst>
        </pc:picChg>
        <pc:picChg chg="del">
          <ac:chgData name="ngod ali" userId="bfabe3cde01fd7ce" providerId="LiveId" clId="{7708258D-FD70-4286-95E3-FAEF1481A3C4}" dt="2021-08-07T15:58:33.439" v="587" actId="478"/>
          <ac:picMkLst>
            <pc:docMk/>
            <pc:sldMk cId="2113060353" sldId="286"/>
            <ac:picMk id="7" creationId="{9F3AD491-2008-489A-94D9-1DC269ED5EBE}"/>
          </ac:picMkLst>
        </pc:picChg>
      </pc:sldChg>
      <pc:sldChg chg="modSp mod ord">
        <pc:chgData name="ngod ali" userId="bfabe3cde01fd7ce" providerId="LiveId" clId="{7708258D-FD70-4286-95E3-FAEF1481A3C4}" dt="2021-08-07T15:59:10.848" v="622" actId="20577"/>
        <pc:sldMkLst>
          <pc:docMk/>
          <pc:sldMk cId="3902305037" sldId="297"/>
        </pc:sldMkLst>
        <pc:spChg chg="mod">
          <ac:chgData name="ngod ali" userId="bfabe3cde01fd7ce" providerId="LiveId" clId="{7708258D-FD70-4286-95E3-FAEF1481A3C4}" dt="2021-08-07T15:59:10.848" v="622" actId="20577"/>
          <ac:spMkLst>
            <pc:docMk/>
            <pc:sldMk cId="3902305037" sldId="297"/>
            <ac:spMk id="10" creationId="{E20E8501-1C9B-4DA2-A282-77572C93E8D2}"/>
          </ac:spMkLst>
        </pc:spChg>
      </pc:sldChg>
      <pc:sldChg chg="del">
        <pc:chgData name="ngod ali" userId="bfabe3cde01fd7ce" providerId="LiveId" clId="{7708258D-FD70-4286-95E3-FAEF1481A3C4}" dt="2021-08-07T15:59:32.288" v="623" actId="47"/>
        <pc:sldMkLst>
          <pc:docMk/>
          <pc:sldMk cId="3961046382" sldId="304"/>
        </pc:sldMkLst>
      </pc:sldChg>
      <pc:sldChg chg="del">
        <pc:chgData name="ngod ali" userId="bfabe3cde01fd7ce" providerId="LiveId" clId="{7708258D-FD70-4286-95E3-FAEF1481A3C4}" dt="2021-08-07T15:59:44.552" v="632" actId="47"/>
        <pc:sldMkLst>
          <pc:docMk/>
          <pc:sldMk cId="1683551281" sldId="306"/>
        </pc:sldMkLst>
      </pc:sldChg>
      <pc:sldChg chg="del">
        <pc:chgData name="ngod ali" userId="bfabe3cde01fd7ce" providerId="LiveId" clId="{7708258D-FD70-4286-95E3-FAEF1481A3C4}" dt="2021-08-07T15:58:42.275" v="591" actId="47"/>
        <pc:sldMkLst>
          <pc:docMk/>
          <pc:sldMk cId="3370955125" sldId="338"/>
        </pc:sldMkLst>
      </pc:sldChg>
      <pc:sldChg chg="del">
        <pc:chgData name="ngod ali" userId="bfabe3cde01fd7ce" providerId="LiveId" clId="{7708258D-FD70-4286-95E3-FAEF1481A3C4}" dt="2021-08-07T15:59:32.960" v="624" actId="47"/>
        <pc:sldMkLst>
          <pc:docMk/>
          <pc:sldMk cId="3184353815" sldId="342"/>
        </pc:sldMkLst>
      </pc:sldChg>
      <pc:sldChg chg="delSp modSp del">
        <pc:chgData name="ngod ali" userId="bfabe3cde01fd7ce" providerId="LiveId" clId="{7708258D-FD70-4286-95E3-FAEF1481A3C4}" dt="2021-08-07T16:00:24.758" v="661" actId="47"/>
        <pc:sldMkLst>
          <pc:docMk/>
          <pc:sldMk cId="659790519" sldId="343"/>
        </pc:sldMkLst>
        <pc:grpChg chg="del mod">
          <ac:chgData name="ngod ali" userId="bfabe3cde01fd7ce" providerId="LiveId" clId="{7708258D-FD70-4286-95E3-FAEF1481A3C4}" dt="2021-08-07T15:58:07.127" v="569" actId="478"/>
          <ac:grpSpMkLst>
            <pc:docMk/>
            <pc:sldMk cId="659790519" sldId="343"/>
            <ac:grpSpMk id="2" creationId="{C3E45ADC-DA12-454E-AA98-8AAB6EB1F77C}"/>
          </ac:grpSpMkLst>
        </pc:grpChg>
        <pc:picChg chg="mod">
          <ac:chgData name="ngod ali" userId="bfabe3cde01fd7ce" providerId="LiveId" clId="{7708258D-FD70-4286-95E3-FAEF1481A3C4}" dt="2021-08-07T15:58:05.975" v="568" actId="1076"/>
          <ac:picMkLst>
            <pc:docMk/>
            <pc:sldMk cId="659790519" sldId="343"/>
            <ac:picMk id="5" creationId="{FE4430E1-9A5C-477C-9606-6B9E30635371}"/>
          </ac:picMkLst>
        </pc:picChg>
        <pc:picChg chg="mod">
          <ac:chgData name="ngod ali" userId="bfabe3cde01fd7ce" providerId="LiveId" clId="{7708258D-FD70-4286-95E3-FAEF1481A3C4}" dt="2021-08-07T15:58:05.975" v="568" actId="1076"/>
          <ac:picMkLst>
            <pc:docMk/>
            <pc:sldMk cId="659790519" sldId="343"/>
            <ac:picMk id="6" creationId="{F6CF8428-C4A2-4DA9-9D89-D98844B7F14B}"/>
          </ac:picMkLst>
        </pc:picChg>
        <pc:picChg chg="del">
          <ac:chgData name="ngod ali" userId="bfabe3cde01fd7ce" providerId="LiveId" clId="{7708258D-FD70-4286-95E3-FAEF1481A3C4}" dt="2021-08-07T15:58:07.127" v="569" actId="478"/>
          <ac:picMkLst>
            <pc:docMk/>
            <pc:sldMk cId="659790519" sldId="343"/>
            <ac:picMk id="8" creationId="{4FED8A08-6211-42BE-8E4D-FCAADB6878D1}"/>
          </ac:picMkLst>
        </pc:picChg>
      </pc:sldChg>
      <pc:sldChg chg="del">
        <pc:chgData name="ngod ali" userId="bfabe3cde01fd7ce" providerId="LiveId" clId="{7708258D-FD70-4286-95E3-FAEF1481A3C4}" dt="2021-08-07T15:58:19.429" v="574" actId="47"/>
        <pc:sldMkLst>
          <pc:docMk/>
          <pc:sldMk cId="3062407910" sldId="344"/>
        </pc:sldMkLst>
      </pc:sldChg>
      <pc:sldChg chg="del">
        <pc:chgData name="ngod ali" userId="bfabe3cde01fd7ce" providerId="LiveId" clId="{7708258D-FD70-4286-95E3-FAEF1481A3C4}" dt="2021-08-07T15:58:40.099" v="590" actId="47"/>
        <pc:sldMkLst>
          <pc:docMk/>
          <pc:sldMk cId="816373767" sldId="345"/>
        </pc:sldMkLst>
      </pc:sldChg>
      <pc:sldChg chg="addSp delSp modSp mod ord">
        <pc:chgData name="ngod ali" userId="bfabe3cde01fd7ce" providerId="LiveId" clId="{7708258D-FD70-4286-95E3-FAEF1481A3C4}" dt="2021-08-07T20:44:01.637" v="755" actId="1076"/>
        <pc:sldMkLst>
          <pc:docMk/>
          <pc:sldMk cId="924330203" sldId="346"/>
        </pc:sldMkLst>
        <pc:spChg chg="del mod">
          <ac:chgData name="ngod ali" userId="bfabe3cde01fd7ce" providerId="LiveId" clId="{7708258D-FD70-4286-95E3-FAEF1481A3C4}" dt="2021-08-07T15:50:23.102" v="439" actId="478"/>
          <ac:spMkLst>
            <pc:docMk/>
            <pc:sldMk cId="924330203" sldId="346"/>
            <ac:spMk id="10" creationId="{EA8D276B-B875-483C-8739-26E8825322C7}"/>
          </ac:spMkLst>
        </pc:spChg>
        <pc:spChg chg="mod">
          <ac:chgData name="ngod ali" userId="bfabe3cde01fd7ce" providerId="LiveId" clId="{7708258D-FD70-4286-95E3-FAEF1481A3C4}" dt="2021-08-07T20:44:01.637" v="755" actId="1076"/>
          <ac:spMkLst>
            <pc:docMk/>
            <pc:sldMk cId="924330203" sldId="346"/>
            <ac:spMk id="11" creationId="{A98482A3-8BCD-4454-A0C3-391EB2378839}"/>
          </ac:spMkLst>
        </pc:spChg>
        <pc:spChg chg="add mod">
          <ac:chgData name="ngod ali" userId="bfabe3cde01fd7ce" providerId="LiveId" clId="{7708258D-FD70-4286-95E3-FAEF1481A3C4}" dt="2021-08-07T20:32:36.163" v="685" actId="1076"/>
          <ac:spMkLst>
            <pc:docMk/>
            <pc:sldMk cId="924330203" sldId="346"/>
            <ac:spMk id="12" creationId="{CB52A263-54AF-49DE-A153-BD9AD39C2607}"/>
          </ac:spMkLst>
        </pc:spChg>
        <pc:spChg chg="add del mod">
          <ac:chgData name="ngod ali" userId="bfabe3cde01fd7ce" providerId="LiveId" clId="{7708258D-FD70-4286-95E3-FAEF1481A3C4}" dt="2021-08-07T15:16:10.132" v="256" actId="478"/>
          <ac:spMkLst>
            <pc:docMk/>
            <pc:sldMk cId="924330203" sldId="346"/>
            <ac:spMk id="13" creationId="{16C0F71B-E8CE-459D-8ACD-FD2665A4F009}"/>
          </ac:spMkLst>
        </pc:spChg>
        <pc:spChg chg="del mod">
          <ac:chgData name="ngod ali" userId="bfabe3cde01fd7ce" providerId="LiveId" clId="{7708258D-FD70-4286-95E3-FAEF1481A3C4}" dt="2021-08-07T15:08:49.775" v="103" actId="478"/>
          <ac:spMkLst>
            <pc:docMk/>
            <pc:sldMk cId="924330203" sldId="346"/>
            <ac:spMk id="14" creationId="{2C3E34B5-037C-42BB-B9BC-74A6D40F83EC}"/>
          </ac:spMkLst>
        </pc:spChg>
        <pc:picChg chg="add del mod modCrop">
          <ac:chgData name="ngod ali" userId="bfabe3cde01fd7ce" providerId="LiveId" clId="{7708258D-FD70-4286-95E3-FAEF1481A3C4}" dt="2021-08-07T15:14:50.084" v="235" actId="478"/>
          <ac:picMkLst>
            <pc:docMk/>
            <pc:sldMk cId="924330203" sldId="346"/>
            <ac:picMk id="3" creationId="{54298A1F-5027-4F8D-B76A-BAC5CA5EE0CD}"/>
          </ac:picMkLst>
        </pc:picChg>
        <pc:picChg chg="del mod">
          <ac:chgData name="ngod ali" userId="bfabe3cde01fd7ce" providerId="LiveId" clId="{7708258D-FD70-4286-95E3-FAEF1481A3C4}" dt="2021-08-07T14:57:40.080" v="52" actId="478"/>
          <ac:picMkLst>
            <pc:docMk/>
            <pc:sldMk cId="924330203" sldId="346"/>
            <ac:picMk id="15" creationId="{607C66C6-9EF5-4A56-B291-A3D93ADFEA33}"/>
          </ac:picMkLst>
        </pc:picChg>
        <pc:picChg chg="add del mod">
          <ac:chgData name="ngod ali" userId="bfabe3cde01fd7ce" providerId="LiveId" clId="{7708258D-FD70-4286-95E3-FAEF1481A3C4}" dt="2021-08-07T15:51:18.448" v="465" actId="21"/>
          <ac:picMkLst>
            <pc:docMk/>
            <pc:sldMk cId="924330203" sldId="346"/>
            <ac:picMk id="17" creationId="{6C08A223-A8D2-40F3-8793-6C1FF885F637}"/>
          </ac:picMkLst>
        </pc:picChg>
        <pc:picChg chg="add mod">
          <ac:chgData name="ngod ali" userId="bfabe3cde01fd7ce" providerId="LiveId" clId="{7708258D-FD70-4286-95E3-FAEF1481A3C4}" dt="2021-08-07T20:32:06.224" v="673" actId="1076"/>
          <ac:picMkLst>
            <pc:docMk/>
            <pc:sldMk cId="924330203" sldId="346"/>
            <ac:picMk id="18" creationId="{D33253D7-30F2-4067-A3F1-F17131B4178F}"/>
          </ac:picMkLst>
        </pc:picChg>
        <pc:picChg chg="add del mod">
          <ac:chgData name="ngod ali" userId="bfabe3cde01fd7ce" providerId="LiveId" clId="{7708258D-FD70-4286-95E3-FAEF1481A3C4}" dt="2021-08-07T15:51:06.523" v="463" actId="21"/>
          <ac:picMkLst>
            <pc:docMk/>
            <pc:sldMk cId="924330203" sldId="346"/>
            <ac:picMk id="2050" creationId="{7F004C6F-A94D-46D8-8337-BA35D4B2C2F1}"/>
          </ac:picMkLst>
        </pc:picChg>
        <pc:cxnChg chg="del mod">
          <ac:chgData name="ngod ali" userId="bfabe3cde01fd7ce" providerId="LiveId" clId="{7708258D-FD70-4286-95E3-FAEF1481A3C4}" dt="2021-08-07T15:50:25.776" v="441" actId="478"/>
          <ac:cxnSpMkLst>
            <pc:docMk/>
            <pc:sldMk cId="924330203" sldId="346"/>
            <ac:cxnSpMk id="16" creationId="{A10350F6-6A5E-4BBD-B51A-BCB784D1CC04}"/>
          </ac:cxnSpMkLst>
        </pc:cxnChg>
      </pc:sldChg>
      <pc:sldChg chg="delSp modSp del mod">
        <pc:chgData name="ngod ali" userId="bfabe3cde01fd7ce" providerId="LiveId" clId="{7708258D-FD70-4286-95E3-FAEF1481A3C4}" dt="2021-08-07T15:32:05.679" v="296" actId="47"/>
        <pc:sldMkLst>
          <pc:docMk/>
          <pc:sldMk cId="3627129296" sldId="347"/>
        </pc:sldMkLst>
        <pc:spChg chg="del">
          <ac:chgData name="ngod ali" userId="bfabe3cde01fd7ce" providerId="LiveId" clId="{7708258D-FD70-4286-95E3-FAEF1481A3C4}" dt="2021-08-07T15:16:44.495" v="264" actId="478"/>
          <ac:spMkLst>
            <pc:docMk/>
            <pc:sldMk cId="3627129296" sldId="347"/>
            <ac:spMk id="11" creationId="{A98482A3-8BCD-4454-A0C3-391EB2378839}"/>
          </ac:spMkLst>
        </pc:spChg>
        <pc:spChg chg="mod">
          <ac:chgData name="ngod ali" userId="bfabe3cde01fd7ce" providerId="LiveId" clId="{7708258D-FD70-4286-95E3-FAEF1481A3C4}" dt="2021-08-07T15:22:29.126" v="291" actId="1076"/>
          <ac:spMkLst>
            <pc:docMk/>
            <pc:sldMk cId="3627129296" sldId="347"/>
            <ac:spMk id="14" creationId="{2C3E34B5-037C-42BB-B9BC-74A6D40F83EC}"/>
          </ac:spMkLst>
        </pc:spChg>
        <pc:picChg chg="del">
          <ac:chgData name="ngod ali" userId="bfabe3cde01fd7ce" providerId="LiveId" clId="{7708258D-FD70-4286-95E3-FAEF1481A3C4}" dt="2021-08-07T15:16:41.974" v="263" actId="478"/>
          <ac:picMkLst>
            <pc:docMk/>
            <pc:sldMk cId="3627129296" sldId="347"/>
            <ac:picMk id="1026" creationId="{D9308598-B903-4D47-8F03-A061923983E5}"/>
          </ac:picMkLst>
        </pc:picChg>
        <pc:cxnChg chg="mod">
          <ac:chgData name="ngod ali" userId="bfabe3cde01fd7ce" providerId="LiveId" clId="{7708258D-FD70-4286-95E3-FAEF1481A3C4}" dt="2021-08-07T15:22:26.549" v="290" actId="14100"/>
          <ac:cxnSpMkLst>
            <pc:docMk/>
            <pc:sldMk cId="3627129296" sldId="347"/>
            <ac:cxnSpMk id="16" creationId="{A10350F6-6A5E-4BBD-B51A-BCB784D1CC04}"/>
          </ac:cxnSpMkLst>
        </pc:cxnChg>
      </pc:sldChg>
      <pc:sldChg chg="modSp mod">
        <pc:chgData name="ngod ali" userId="bfabe3cde01fd7ce" providerId="LiveId" clId="{7708258D-FD70-4286-95E3-FAEF1481A3C4}" dt="2021-08-07T15:55:20.136" v="531" actId="20577"/>
        <pc:sldMkLst>
          <pc:docMk/>
          <pc:sldMk cId="3163617825" sldId="348"/>
        </pc:sldMkLst>
        <pc:spChg chg="mod">
          <ac:chgData name="ngod ali" userId="bfabe3cde01fd7ce" providerId="LiveId" clId="{7708258D-FD70-4286-95E3-FAEF1481A3C4}" dt="2021-08-07T15:55:20.136" v="531" actId="20577"/>
          <ac:spMkLst>
            <pc:docMk/>
            <pc:sldMk cId="3163617825" sldId="348"/>
            <ac:spMk id="8" creationId="{47B8034F-B76D-4829-BB10-147E760D629F}"/>
          </ac:spMkLst>
        </pc:spChg>
      </pc:sldChg>
      <pc:sldChg chg="del">
        <pc:chgData name="ngod ali" userId="bfabe3cde01fd7ce" providerId="LiveId" clId="{7708258D-FD70-4286-95E3-FAEF1481A3C4}" dt="2021-08-07T15:58:44.416" v="593" actId="47"/>
        <pc:sldMkLst>
          <pc:docMk/>
          <pc:sldMk cId="3191470671" sldId="349"/>
        </pc:sldMkLst>
      </pc:sldChg>
      <pc:sldChg chg="del">
        <pc:chgData name="ngod ali" userId="bfabe3cde01fd7ce" providerId="LiveId" clId="{7708258D-FD70-4286-95E3-FAEF1481A3C4}" dt="2021-08-07T15:58:47.068" v="595" actId="47"/>
        <pc:sldMkLst>
          <pc:docMk/>
          <pc:sldMk cId="1170174236" sldId="350"/>
        </pc:sldMkLst>
      </pc:sldChg>
      <pc:sldChg chg="del">
        <pc:chgData name="ngod ali" userId="bfabe3cde01fd7ce" providerId="LiveId" clId="{7708258D-FD70-4286-95E3-FAEF1481A3C4}" dt="2021-08-07T15:58:49.890" v="597" actId="47"/>
        <pc:sldMkLst>
          <pc:docMk/>
          <pc:sldMk cId="3362823699" sldId="351"/>
        </pc:sldMkLst>
      </pc:sldChg>
      <pc:sldChg chg="del">
        <pc:chgData name="ngod ali" userId="bfabe3cde01fd7ce" providerId="LiveId" clId="{7708258D-FD70-4286-95E3-FAEF1481A3C4}" dt="2021-08-07T15:58:43.603" v="592" actId="47"/>
        <pc:sldMkLst>
          <pc:docMk/>
          <pc:sldMk cId="2656905121" sldId="352"/>
        </pc:sldMkLst>
      </pc:sldChg>
      <pc:sldChg chg="del">
        <pc:chgData name="ngod ali" userId="bfabe3cde01fd7ce" providerId="LiveId" clId="{7708258D-FD70-4286-95E3-FAEF1481A3C4}" dt="2021-08-07T15:59:41.393" v="630" actId="47"/>
        <pc:sldMkLst>
          <pc:docMk/>
          <pc:sldMk cId="3829566365" sldId="353"/>
        </pc:sldMkLst>
      </pc:sldChg>
      <pc:sldChg chg="del">
        <pc:chgData name="ngod ali" userId="bfabe3cde01fd7ce" providerId="LiveId" clId="{7708258D-FD70-4286-95E3-FAEF1481A3C4}" dt="2021-08-07T15:59:42.400" v="631" actId="47"/>
        <pc:sldMkLst>
          <pc:docMk/>
          <pc:sldMk cId="2635799301" sldId="354"/>
        </pc:sldMkLst>
      </pc:sldChg>
      <pc:sldChg chg="del">
        <pc:chgData name="ngod ali" userId="bfabe3cde01fd7ce" providerId="LiveId" clId="{7708258D-FD70-4286-95E3-FAEF1481A3C4}" dt="2021-08-07T15:59:34.615" v="626" actId="47"/>
        <pc:sldMkLst>
          <pc:docMk/>
          <pc:sldMk cId="608119561" sldId="355"/>
        </pc:sldMkLst>
      </pc:sldChg>
      <pc:sldChg chg="del">
        <pc:chgData name="ngod ali" userId="bfabe3cde01fd7ce" providerId="LiveId" clId="{7708258D-FD70-4286-95E3-FAEF1481A3C4}" dt="2021-08-07T15:59:36.707" v="628" actId="47"/>
        <pc:sldMkLst>
          <pc:docMk/>
          <pc:sldMk cId="1538830780" sldId="356"/>
        </pc:sldMkLst>
      </pc:sldChg>
      <pc:sldChg chg="del">
        <pc:chgData name="ngod ali" userId="bfabe3cde01fd7ce" providerId="LiveId" clId="{7708258D-FD70-4286-95E3-FAEF1481A3C4}" dt="2021-08-07T15:59:34.037" v="625" actId="47"/>
        <pc:sldMkLst>
          <pc:docMk/>
          <pc:sldMk cId="2846007643" sldId="357"/>
        </pc:sldMkLst>
      </pc:sldChg>
      <pc:sldChg chg="addSp delSp modSp mod">
        <pc:chgData name="ngod ali" userId="bfabe3cde01fd7ce" providerId="LiveId" clId="{7708258D-FD70-4286-95E3-FAEF1481A3C4}" dt="2021-08-07T22:04:07.717" v="2744" actId="1076"/>
        <pc:sldMkLst>
          <pc:docMk/>
          <pc:sldMk cId="724670654" sldId="358"/>
        </pc:sldMkLst>
        <pc:spChg chg="mod">
          <ac:chgData name="ngod ali" userId="bfabe3cde01fd7ce" providerId="LiveId" clId="{7708258D-FD70-4286-95E3-FAEF1481A3C4}" dt="2021-08-07T22:04:07.717" v="2744" actId="1076"/>
          <ac:spMkLst>
            <pc:docMk/>
            <pc:sldMk cId="724670654" sldId="358"/>
            <ac:spMk id="13" creationId="{855C3A51-70C2-47C0-878F-79E1E75AE596}"/>
          </ac:spMkLst>
        </pc:spChg>
        <pc:grpChg chg="mod">
          <ac:chgData name="ngod ali" userId="bfabe3cde01fd7ce" providerId="LiveId" clId="{7708258D-FD70-4286-95E3-FAEF1481A3C4}" dt="2021-08-07T22:03:09.304" v="2728" actId="1076"/>
          <ac:grpSpMkLst>
            <pc:docMk/>
            <pc:sldMk cId="724670654" sldId="358"/>
            <ac:grpSpMk id="9" creationId="{BAA24803-8A4E-4975-826A-224DBD9300A7}"/>
          </ac:grpSpMkLst>
        </pc:grpChg>
        <pc:picChg chg="del mod">
          <ac:chgData name="ngod ali" userId="bfabe3cde01fd7ce" providerId="LiveId" clId="{7708258D-FD70-4286-95E3-FAEF1481A3C4}" dt="2021-08-07T22:01:29.413" v="2703" actId="478"/>
          <ac:picMkLst>
            <pc:docMk/>
            <pc:sldMk cId="724670654" sldId="358"/>
            <ac:picMk id="3" creationId="{EB65F7F4-CC9E-4E27-88AE-D60ACEFDE0DC}"/>
          </ac:picMkLst>
        </pc:picChg>
        <pc:picChg chg="add mod modCrop">
          <ac:chgData name="ngod ali" userId="bfabe3cde01fd7ce" providerId="LiveId" clId="{7708258D-FD70-4286-95E3-FAEF1481A3C4}" dt="2021-08-07T22:03:56.658" v="2741" actId="1076"/>
          <ac:picMkLst>
            <pc:docMk/>
            <pc:sldMk cId="724670654" sldId="358"/>
            <ac:picMk id="4" creationId="{89994214-240C-40B2-A3FE-1AFB4CA9E652}"/>
          </ac:picMkLst>
        </pc:picChg>
        <pc:picChg chg="del mod">
          <ac:chgData name="ngod ali" userId="bfabe3cde01fd7ce" providerId="LiveId" clId="{7708258D-FD70-4286-95E3-FAEF1481A3C4}" dt="2021-08-07T22:01:29.413" v="2703" actId="478"/>
          <ac:picMkLst>
            <pc:docMk/>
            <pc:sldMk cId="724670654" sldId="358"/>
            <ac:picMk id="8" creationId="{C82B0860-C470-4D4F-B3AD-AAFFCDF6512B}"/>
          </ac:picMkLst>
        </pc:picChg>
      </pc:sldChg>
      <pc:sldChg chg="addSp delSp modSp mod">
        <pc:chgData name="ngod ali" userId="bfabe3cde01fd7ce" providerId="LiveId" clId="{7708258D-FD70-4286-95E3-FAEF1481A3C4}" dt="2021-08-07T22:05:07.069" v="2755"/>
        <pc:sldMkLst>
          <pc:docMk/>
          <pc:sldMk cId="3579822182" sldId="359"/>
        </pc:sldMkLst>
        <pc:spChg chg="mod">
          <ac:chgData name="ngod ali" userId="bfabe3cde01fd7ce" providerId="LiveId" clId="{7708258D-FD70-4286-95E3-FAEF1481A3C4}" dt="2021-08-07T22:05:02.538" v="2754" actId="1076"/>
          <ac:spMkLst>
            <pc:docMk/>
            <pc:sldMk cId="3579822182" sldId="359"/>
            <ac:spMk id="13" creationId="{855C3A51-70C2-47C0-878F-79E1E75AE596}"/>
          </ac:spMkLst>
        </pc:spChg>
        <pc:spChg chg="mod">
          <ac:chgData name="ngod ali" userId="bfabe3cde01fd7ce" providerId="LiveId" clId="{7708258D-FD70-4286-95E3-FAEF1481A3C4}" dt="2021-08-07T22:01:39.966" v="2708" actId="1076"/>
          <ac:spMkLst>
            <pc:docMk/>
            <pc:sldMk cId="3579822182" sldId="359"/>
            <ac:spMk id="14" creationId="{F6B0E246-4138-491D-B836-98A103221A5E}"/>
          </ac:spMkLst>
        </pc:spChg>
        <pc:picChg chg="del mod">
          <ac:chgData name="ngod ali" userId="bfabe3cde01fd7ce" providerId="LiveId" clId="{7708258D-FD70-4286-95E3-FAEF1481A3C4}" dt="2021-08-07T22:01:33.023" v="2706" actId="478"/>
          <ac:picMkLst>
            <pc:docMk/>
            <pc:sldMk cId="3579822182" sldId="359"/>
            <ac:picMk id="3" creationId="{D4F1229C-A464-4516-BD67-A423A0B79A94}"/>
          </ac:picMkLst>
        </pc:picChg>
        <pc:picChg chg="add mod modCrop">
          <ac:chgData name="ngod ali" userId="bfabe3cde01fd7ce" providerId="LiveId" clId="{7708258D-FD70-4286-95E3-FAEF1481A3C4}" dt="2021-08-07T22:05:07.069" v="2755"/>
          <ac:picMkLst>
            <pc:docMk/>
            <pc:sldMk cId="3579822182" sldId="359"/>
            <ac:picMk id="4" creationId="{94862A66-AEE5-47F0-9FCA-986B57FCD6F9}"/>
          </ac:picMkLst>
        </pc:picChg>
        <pc:picChg chg="del mod">
          <ac:chgData name="ngod ali" userId="bfabe3cde01fd7ce" providerId="LiveId" clId="{7708258D-FD70-4286-95E3-FAEF1481A3C4}" dt="2021-08-07T22:01:33.023" v="2706" actId="478"/>
          <ac:picMkLst>
            <pc:docMk/>
            <pc:sldMk cId="3579822182" sldId="359"/>
            <ac:picMk id="5" creationId="{852CF8C1-B072-4677-B071-9BB9690E7008}"/>
          </ac:picMkLst>
        </pc:picChg>
        <pc:cxnChg chg="mod">
          <ac:chgData name="ngod ali" userId="bfabe3cde01fd7ce" providerId="LiveId" clId="{7708258D-FD70-4286-95E3-FAEF1481A3C4}" dt="2021-08-07T22:01:42.007" v="2709" actId="1076"/>
          <ac:cxnSpMkLst>
            <pc:docMk/>
            <pc:sldMk cId="3579822182" sldId="359"/>
            <ac:cxnSpMk id="15" creationId="{077E6ADA-272D-4DF0-B678-E2F8F63E1247}"/>
          </ac:cxnSpMkLst>
        </pc:cxnChg>
      </pc:sldChg>
      <pc:sldChg chg="addSp delSp modSp del mod ord delAnim">
        <pc:chgData name="ngod ali" userId="bfabe3cde01fd7ce" providerId="LiveId" clId="{7708258D-FD70-4286-95E3-FAEF1481A3C4}" dt="2021-08-07T21:29:52.906" v="1620" actId="47"/>
        <pc:sldMkLst>
          <pc:docMk/>
          <pc:sldMk cId="2134107654" sldId="360"/>
        </pc:sldMkLst>
        <pc:spChg chg="add del mod">
          <ac:chgData name="ngod ali" userId="bfabe3cde01fd7ce" providerId="LiveId" clId="{7708258D-FD70-4286-95E3-FAEF1481A3C4}" dt="2021-08-07T21:29:18.645" v="1610" actId="478"/>
          <ac:spMkLst>
            <pc:docMk/>
            <pc:sldMk cId="2134107654" sldId="360"/>
            <ac:spMk id="2" creationId="{3F38EC26-D121-4CD0-9952-E28471211C0E}"/>
          </ac:spMkLst>
        </pc:spChg>
        <pc:spChg chg="del mod">
          <ac:chgData name="ngod ali" userId="bfabe3cde01fd7ce" providerId="LiveId" clId="{7708258D-FD70-4286-95E3-FAEF1481A3C4}" dt="2021-08-07T15:57:38.063" v="556" actId="478"/>
          <ac:spMkLst>
            <pc:docMk/>
            <pc:sldMk cId="2134107654" sldId="360"/>
            <ac:spMk id="3" creationId="{93EB983A-E932-4E2B-A6D9-22562C9A0B1E}"/>
          </ac:spMkLst>
        </pc:spChg>
        <pc:spChg chg="add del">
          <ac:chgData name="ngod ali" userId="bfabe3cde01fd7ce" providerId="LiveId" clId="{7708258D-FD70-4286-95E3-FAEF1481A3C4}" dt="2021-08-07T21:29:30.220" v="1614"/>
          <ac:spMkLst>
            <pc:docMk/>
            <pc:sldMk cId="2134107654" sldId="360"/>
            <ac:spMk id="3" creationId="{ED75761F-7EF1-4D88-AD03-02E3BC3340E2}"/>
          </ac:spMkLst>
        </pc:spChg>
        <pc:spChg chg="add del mod">
          <ac:chgData name="ngod ali" userId="bfabe3cde01fd7ce" providerId="LiveId" clId="{7708258D-FD70-4286-95E3-FAEF1481A3C4}" dt="2021-08-07T21:29:32.966" v="1617" actId="478"/>
          <ac:spMkLst>
            <pc:docMk/>
            <pc:sldMk cId="2134107654" sldId="360"/>
            <ac:spMk id="4" creationId="{71A28535-EFA0-4D7A-A730-675F4CEDB2F8}"/>
          </ac:spMkLst>
        </pc:spChg>
        <pc:spChg chg="add del">
          <ac:chgData name="ngod ali" userId="bfabe3cde01fd7ce" providerId="LiveId" clId="{7708258D-FD70-4286-95E3-FAEF1481A3C4}" dt="2021-08-07T21:29:50.868" v="1619" actId="478"/>
          <ac:spMkLst>
            <pc:docMk/>
            <pc:sldMk cId="2134107654" sldId="360"/>
            <ac:spMk id="6" creationId="{002EDB26-B15F-4501-9C85-447BD94BB4A2}"/>
          </ac:spMkLst>
        </pc:spChg>
        <pc:picChg chg="del">
          <ac:chgData name="ngod ali" userId="bfabe3cde01fd7ce" providerId="LiveId" clId="{7708258D-FD70-4286-95E3-FAEF1481A3C4}" dt="2021-08-07T15:55:44.761" v="554" actId="478"/>
          <ac:picMkLst>
            <pc:docMk/>
            <pc:sldMk cId="2134107654" sldId="360"/>
            <ac:picMk id="4" creationId="{286D517E-5689-48D8-BC34-BB142CC6E58C}"/>
          </ac:picMkLst>
        </pc:picChg>
        <pc:picChg chg="add mod">
          <ac:chgData name="ngod ali" userId="bfabe3cde01fd7ce" providerId="LiveId" clId="{7708258D-FD70-4286-95E3-FAEF1481A3C4}" dt="2021-08-07T15:58:00.733" v="567" actId="1076"/>
          <ac:picMkLst>
            <pc:docMk/>
            <pc:sldMk cId="2134107654" sldId="360"/>
            <ac:picMk id="5" creationId="{4FA9CB5B-64DF-43CF-8DB3-8414B2BFF8FA}"/>
          </ac:picMkLst>
        </pc:picChg>
      </pc:sldChg>
      <pc:sldChg chg="del">
        <pc:chgData name="ngod ali" userId="bfabe3cde01fd7ce" providerId="LiveId" clId="{7708258D-FD70-4286-95E3-FAEF1481A3C4}" dt="2021-08-07T15:58:17.709" v="573" actId="47"/>
        <pc:sldMkLst>
          <pc:docMk/>
          <pc:sldMk cId="753849943" sldId="361"/>
        </pc:sldMkLst>
      </pc:sldChg>
      <pc:sldChg chg="del">
        <pc:chgData name="ngod ali" userId="bfabe3cde01fd7ce" providerId="LiveId" clId="{7708258D-FD70-4286-95E3-FAEF1481A3C4}" dt="2021-08-07T15:58:48.287" v="596" actId="47"/>
        <pc:sldMkLst>
          <pc:docMk/>
          <pc:sldMk cId="75123765" sldId="362"/>
        </pc:sldMkLst>
      </pc:sldChg>
      <pc:sldChg chg="del">
        <pc:chgData name="ngod ali" userId="bfabe3cde01fd7ce" providerId="LiveId" clId="{7708258D-FD70-4286-95E3-FAEF1481A3C4}" dt="2021-08-07T15:59:39.609" v="629" actId="47"/>
        <pc:sldMkLst>
          <pc:docMk/>
          <pc:sldMk cId="85176143" sldId="363"/>
        </pc:sldMkLst>
      </pc:sldChg>
      <pc:sldChg chg="delSp modSp del mod delAnim">
        <pc:chgData name="ngod ali" userId="bfabe3cde01fd7ce" providerId="LiveId" clId="{7708258D-FD70-4286-95E3-FAEF1481A3C4}" dt="2021-08-07T15:58:46.228" v="594" actId="47"/>
        <pc:sldMkLst>
          <pc:docMk/>
          <pc:sldMk cId="30392586" sldId="364"/>
        </pc:sldMkLst>
        <pc:spChg chg="del mod">
          <ac:chgData name="ngod ali" userId="bfabe3cde01fd7ce" providerId="LiveId" clId="{7708258D-FD70-4286-95E3-FAEF1481A3C4}" dt="2021-08-07T15:58:14.483" v="572" actId="478"/>
          <ac:spMkLst>
            <pc:docMk/>
            <pc:sldMk cId="30392586" sldId="364"/>
            <ac:spMk id="3" creationId="{B2E67374-E6C8-443B-9971-3F1936211313}"/>
          </ac:spMkLst>
        </pc:spChg>
        <pc:picChg chg="del">
          <ac:chgData name="ngod ali" userId="bfabe3cde01fd7ce" providerId="LiveId" clId="{7708258D-FD70-4286-95E3-FAEF1481A3C4}" dt="2021-08-07T15:58:12.737" v="570" actId="478"/>
          <ac:picMkLst>
            <pc:docMk/>
            <pc:sldMk cId="30392586" sldId="364"/>
            <ac:picMk id="2" creationId="{773C889F-8937-48CC-B686-2DE9B747CA93}"/>
          </ac:picMkLst>
        </pc:picChg>
      </pc:sldChg>
      <pc:sldChg chg="del">
        <pc:chgData name="ngod ali" userId="bfabe3cde01fd7ce" providerId="LiveId" clId="{7708258D-FD70-4286-95E3-FAEF1481A3C4}" dt="2021-08-07T15:59:35.551" v="627" actId="47"/>
        <pc:sldMkLst>
          <pc:docMk/>
          <pc:sldMk cId="409017951" sldId="365"/>
        </pc:sldMkLst>
      </pc:sldChg>
      <pc:sldChg chg="addSp delSp modSp new del mod">
        <pc:chgData name="ngod ali" userId="bfabe3cde01fd7ce" providerId="LiveId" clId="{7708258D-FD70-4286-95E3-FAEF1481A3C4}" dt="2021-08-07T20:37:24.531" v="686" actId="2696"/>
        <pc:sldMkLst>
          <pc:docMk/>
          <pc:sldMk cId="682471143" sldId="366"/>
        </pc:sldMkLst>
        <pc:spChg chg="add del mod">
          <ac:chgData name="ngod ali" userId="bfabe3cde01fd7ce" providerId="LiveId" clId="{7708258D-FD70-4286-95E3-FAEF1481A3C4}" dt="2021-08-07T15:42:56.807" v="328" actId="21"/>
          <ac:spMkLst>
            <pc:docMk/>
            <pc:sldMk cId="682471143" sldId="366"/>
            <ac:spMk id="9" creationId="{77D9BBD7-869E-4C65-8BED-C88323ADEDF9}"/>
          </ac:spMkLst>
        </pc:spChg>
        <pc:grpChg chg="add mod">
          <ac:chgData name="ngod ali" userId="bfabe3cde01fd7ce" providerId="LiveId" clId="{7708258D-FD70-4286-95E3-FAEF1481A3C4}" dt="2021-08-07T15:42:45" v="325" actId="1076"/>
          <ac:grpSpMkLst>
            <pc:docMk/>
            <pc:sldMk cId="682471143" sldId="366"/>
            <ac:grpSpMk id="7" creationId="{A9CCFAA2-DD8A-43C9-A7CF-EE13A1A58B82}"/>
          </ac:grpSpMkLst>
        </pc:grpChg>
        <pc:grpChg chg="add mod">
          <ac:chgData name="ngod ali" userId="bfabe3cde01fd7ce" providerId="LiveId" clId="{7708258D-FD70-4286-95E3-FAEF1481A3C4}" dt="2021-08-07T15:53:56.306" v="509" actId="164"/>
          <ac:grpSpMkLst>
            <pc:docMk/>
            <pc:sldMk cId="682471143" sldId="366"/>
            <ac:grpSpMk id="14" creationId="{8989DA43-4F41-47A7-8F0B-407DEF121F60}"/>
          </ac:grpSpMkLst>
        </pc:grpChg>
        <pc:picChg chg="add del mod modCrop">
          <ac:chgData name="ngod ali" userId="bfabe3cde01fd7ce" providerId="LiveId" clId="{7708258D-FD70-4286-95E3-FAEF1481A3C4}" dt="2021-08-07T15:33:13.977" v="308" actId="21"/>
          <ac:picMkLst>
            <pc:docMk/>
            <pc:sldMk cId="682471143" sldId="366"/>
            <ac:picMk id="3" creationId="{4D164E75-FE74-4645-A4EF-198631D327A3}"/>
          </ac:picMkLst>
        </pc:picChg>
        <pc:picChg chg="add mod">
          <ac:chgData name="ngod ali" userId="bfabe3cde01fd7ce" providerId="LiveId" clId="{7708258D-FD70-4286-95E3-FAEF1481A3C4}" dt="2021-08-07T15:42:45" v="325" actId="1076"/>
          <ac:picMkLst>
            <pc:docMk/>
            <pc:sldMk cId="682471143" sldId="366"/>
            <ac:picMk id="4" creationId="{6774ABA9-1B60-48C4-AD9A-E096369B6954}"/>
          </ac:picMkLst>
        </pc:picChg>
        <pc:picChg chg="add del mod">
          <ac:chgData name="ngod ali" userId="bfabe3cde01fd7ce" providerId="LiveId" clId="{7708258D-FD70-4286-95E3-FAEF1481A3C4}" dt="2021-08-07T15:33:21.629" v="311" actId="21"/>
          <ac:picMkLst>
            <pc:docMk/>
            <pc:sldMk cId="682471143" sldId="366"/>
            <ac:picMk id="5" creationId="{0EE7F3B8-C7D3-4BA5-B69D-AF1AD01F6C6A}"/>
          </ac:picMkLst>
        </pc:picChg>
        <pc:picChg chg="add mod">
          <ac:chgData name="ngod ali" userId="bfabe3cde01fd7ce" providerId="LiveId" clId="{7708258D-FD70-4286-95E3-FAEF1481A3C4}" dt="2021-08-07T15:42:45" v="325" actId="1076"/>
          <ac:picMkLst>
            <pc:docMk/>
            <pc:sldMk cId="682471143" sldId="366"/>
            <ac:picMk id="6" creationId="{87BF35BD-9E09-4753-886E-0A5481E92C77}"/>
          </ac:picMkLst>
        </pc:picChg>
        <pc:picChg chg="add del mod modCrop">
          <ac:chgData name="ngod ali" userId="bfabe3cde01fd7ce" providerId="LiveId" clId="{7708258D-FD70-4286-95E3-FAEF1481A3C4}" dt="2021-08-07T15:53:34.949" v="502" actId="21"/>
          <ac:picMkLst>
            <pc:docMk/>
            <pc:sldMk cId="682471143" sldId="366"/>
            <ac:picMk id="11" creationId="{79D81F97-56BE-420F-8ADD-BB07476CB71A}"/>
          </ac:picMkLst>
        </pc:picChg>
        <pc:picChg chg="add mod modCrop">
          <ac:chgData name="ngod ali" userId="bfabe3cde01fd7ce" providerId="LiveId" clId="{7708258D-FD70-4286-95E3-FAEF1481A3C4}" dt="2021-08-07T15:53:56.306" v="509" actId="164"/>
          <ac:picMkLst>
            <pc:docMk/>
            <pc:sldMk cId="682471143" sldId="366"/>
            <ac:picMk id="12" creationId="{42A11497-524D-4C7C-AED2-3460FC491014}"/>
          </ac:picMkLst>
        </pc:picChg>
        <pc:picChg chg="add mod modCrop">
          <ac:chgData name="ngod ali" userId="bfabe3cde01fd7ce" providerId="LiveId" clId="{7708258D-FD70-4286-95E3-FAEF1481A3C4}" dt="2021-08-07T15:53:56.306" v="509" actId="164"/>
          <ac:picMkLst>
            <pc:docMk/>
            <pc:sldMk cId="682471143" sldId="366"/>
            <ac:picMk id="13" creationId="{C99B8A98-C9F7-4FDA-AF17-7014C13E2FB1}"/>
          </ac:picMkLst>
        </pc:picChg>
      </pc:sldChg>
      <pc:sldChg chg="modSp add ord">
        <pc:chgData name="ngod ali" userId="bfabe3cde01fd7ce" providerId="LiveId" clId="{7708258D-FD70-4286-95E3-FAEF1481A3C4}" dt="2021-08-07T20:39:43.407" v="698"/>
        <pc:sldMkLst>
          <pc:docMk/>
          <pc:sldMk cId="1822822860" sldId="366"/>
        </pc:sldMkLst>
        <pc:grpChg chg="mod">
          <ac:chgData name="ngod ali" userId="bfabe3cde01fd7ce" providerId="LiveId" clId="{7708258D-FD70-4286-95E3-FAEF1481A3C4}" dt="2021-08-07T20:37:41.780" v="692" actId="1076"/>
          <ac:grpSpMkLst>
            <pc:docMk/>
            <pc:sldMk cId="1822822860" sldId="366"/>
            <ac:grpSpMk id="7" creationId="{A9CCFAA2-DD8A-43C9-A7CF-EE13A1A58B82}"/>
          </ac:grpSpMkLst>
        </pc:grpChg>
        <pc:picChg chg="mod">
          <ac:chgData name="ngod ali" userId="bfabe3cde01fd7ce" providerId="LiveId" clId="{7708258D-FD70-4286-95E3-FAEF1481A3C4}" dt="2021-08-07T20:37:41.780" v="692" actId="1076"/>
          <ac:picMkLst>
            <pc:docMk/>
            <pc:sldMk cId="1822822860" sldId="366"/>
            <ac:picMk id="4" creationId="{6774ABA9-1B60-48C4-AD9A-E096369B6954}"/>
          </ac:picMkLst>
        </pc:picChg>
        <pc:picChg chg="mod">
          <ac:chgData name="ngod ali" userId="bfabe3cde01fd7ce" providerId="LiveId" clId="{7708258D-FD70-4286-95E3-FAEF1481A3C4}" dt="2021-08-07T20:37:41.780" v="692" actId="1076"/>
          <ac:picMkLst>
            <pc:docMk/>
            <pc:sldMk cId="1822822860" sldId="366"/>
            <ac:picMk id="6" creationId="{87BF35BD-9E09-4753-886E-0A5481E92C77}"/>
          </ac:picMkLst>
        </pc:picChg>
      </pc:sldChg>
      <pc:sldChg chg="addSp delSp modSp new mod setBg setClrOvrMap">
        <pc:chgData name="ngod ali" userId="bfabe3cde01fd7ce" providerId="LiveId" clId="{7708258D-FD70-4286-95E3-FAEF1481A3C4}" dt="2021-08-07T20:31:32.170" v="663" actId="1076"/>
        <pc:sldMkLst>
          <pc:docMk/>
          <pc:sldMk cId="3389554309" sldId="367"/>
        </pc:sldMkLst>
        <pc:spChg chg="add del mod ord">
          <ac:chgData name="ngod ali" userId="bfabe3cde01fd7ce" providerId="LiveId" clId="{7708258D-FD70-4286-95E3-FAEF1481A3C4}" dt="2021-08-07T15:48:08.742" v="411" actId="478"/>
          <ac:spMkLst>
            <pc:docMk/>
            <pc:sldMk cId="3389554309" sldId="367"/>
            <ac:spMk id="2" creationId="{BF4A0FBD-2525-4F49-BD10-0BBF75962AAF}"/>
          </ac:spMkLst>
        </pc:spChg>
        <pc:spChg chg="add mod">
          <ac:chgData name="ngod ali" userId="bfabe3cde01fd7ce" providerId="LiveId" clId="{7708258D-FD70-4286-95E3-FAEF1481A3C4}" dt="2021-08-07T20:31:28.562" v="662" actId="1076"/>
          <ac:spMkLst>
            <pc:docMk/>
            <pc:sldMk cId="3389554309" sldId="367"/>
            <ac:spMk id="3" creationId="{C9B1A2CF-457C-49D5-B043-D543D8086F7F}"/>
          </ac:spMkLst>
        </pc:spChg>
        <pc:spChg chg="add mod">
          <ac:chgData name="ngod ali" userId="bfabe3cde01fd7ce" providerId="LiveId" clId="{7708258D-FD70-4286-95E3-FAEF1481A3C4}" dt="2021-08-07T20:31:32.170" v="663" actId="1076"/>
          <ac:spMkLst>
            <pc:docMk/>
            <pc:sldMk cId="3389554309" sldId="367"/>
            <ac:spMk id="7" creationId="{288A2B8F-15D8-4B7A-A9A2-1D78F155FBD5}"/>
          </ac:spMkLst>
        </pc:spChg>
        <pc:spChg chg="add mod">
          <ac:chgData name="ngod ali" userId="bfabe3cde01fd7ce" providerId="LiveId" clId="{7708258D-FD70-4286-95E3-FAEF1481A3C4}" dt="2021-08-07T15:50:16.996" v="438" actId="1076"/>
          <ac:spMkLst>
            <pc:docMk/>
            <pc:sldMk cId="3389554309" sldId="367"/>
            <ac:spMk id="8" creationId="{4E9C800C-C3BD-4BEF-B7BF-B36875F02125}"/>
          </ac:spMkLst>
        </pc:spChg>
        <pc:spChg chg="add">
          <ac:chgData name="ngod ali" userId="bfabe3cde01fd7ce" providerId="LiveId" clId="{7708258D-FD70-4286-95E3-FAEF1481A3C4}" dt="2021-08-07T15:48:06.149" v="409" actId="26606"/>
          <ac:spMkLst>
            <pc:docMk/>
            <pc:sldMk cId="3389554309" sldId="367"/>
            <ac:spMk id="10" creationId="{CF62D2A7-8207-488C-9F46-316BA81A16C8}"/>
          </ac:spMkLst>
        </pc:spChg>
        <pc:picChg chg="add mod">
          <ac:chgData name="ngod ali" userId="bfabe3cde01fd7ce" providerId="LiveId" clId="{7708258D-FD70-4286-95E3-FAEF1481A3C4}" dt="2021-08-07T15:48:06.149" v="409" actId="26606"/>
          <ac:picMkLst>
            <pc:docMk/>
            <pc:sldMk cId="3389554309" sldId="367"/>
            <ac:picMk id="5" creationId="{7A7B96A0-CC0B-47F8-BACA-7145C94F3C5D}"/>
          </ac:picMkLst>
        </pc:picChg>
        <pc:picChg chg="add del mod">
          <ac:chgData name="ngod ali" userId="bfabe3cde01fd7ce" providerId="LiveId" clId="{7708258D-FD70-4286-95E3-FAEF1481A3C4}" dt="2021-08-07T15:47:55.724" v="407" actId="21"/>
          <ac:picMkLst>
            <pc:docMk/>
            <pc:sldMk cId="3389554309" sldId="367"/>
            <ac:picMk id="3074" creationId="{8BE9E43C-CFE2-4016-BA01-2A6DD210AADA}"/>
          </ac:picMkLst>
        </pc:picChg>
      </pc:sldChg>
      <pc:sldChg chg="addSp modSp new del mod">
        <pc:chgData name="ngod ali" userId="bfabe3cde01fd7ce" providerId="LiveId" clId="{7708258D-FD70-4286-95E3-FAEF1481A3C4}" dt="2021-08-07T20:37:24.531" v="686" actId="2696"/>
        <pc:sldMkLst>
          <pc:docMk/>
          <pc:sldMk cId="2235940189" sldId="368"/>
        </pc:sldMkLst>
        <pc:picChg chg="add mod modCrop">
          <ac:chgData name="ngod ali" userId="bfabe3cde01fd7ce" providerId="LiveId" clId="{7708258D-FD70-4286-95E3-FAEF1481A3C4}" dt="2021-08-07T15:55:07.580" v="524" actId="1076"/>
          <ac:picMkLst>
            <pc:docMk/>
            <pc:sldMk cId="2235940189" sldId="368"/>
            <ac:picMk id="2" creationId="{F6EE20C8-7C18-434F-BAF1-023C55FC3990}"/>
          </ac:picMkLst>
        </pc:picChg>
      </pc:sldChg>
      <pc:sldChg chg="addSp modSp add mod">
        <pc:chgData name="ngod ali" userId="bfabe3cde01fd7ce" providerId="LiveId" clId="{7708258D-FD70-4286-95E3-FAEF1481A3C4}" dt="2021-08-07T21:11:48.072" v="1322" actId="1076"/>
        <pc:sldMkLst>
          <pc:docMk/>
          <pc:sldMk cId="3539872885" sldId="368"/>
        </pc:sldMkLst>
        <pc:grpChg chg="add mod">
          <ac:chgData name="ngod ali" userId="bfabe3cde01fd7ce" providerId="LiveId" clId="{7708258D-FD70-4286-95E3-FAEF1481A3C4}" dt="2021-08-07T21:11:32.029" v="1318" actId="1076"/>
          <ac:grpSpMkLst>
            <pc:docMk/>
            <pc:sldMk cId="3539872885" sldId="368"/>
            <ac:grpSpMk id="5" creationId="{5E528798-B06A-4C6B-AC13-B43137A66A6D}"/>
          </ac:grpSpMkLst>
        </pc:grpChg>
        <pc:grpChg chg="add mod">
          <ac:chgData name="ngod ali" userId="bfabe3cde01fd7ce" providerId="LiveId" clId="{7708258D-FD70-4286-95E3-FAEF1481A3C4}" dt="2021-08-07T21:11:48.072" v="1322" actId="1076"/>
          <ac:grpSpMkLst>
            <pc:docMk/>
            <pc:sldMk cId="3539872885" sldId="368"/>
            <ac:grpSpMk id="7" creationId="{9A011F5E-5932-4980-9232-9D3C699E527E}"/>
          </ac:grpSpMkLst>
        </pc:grpChg>
        <pc:picChg chg="mod modCrop">
          <ac:chgData name="ngod ali" userId="bfabe3cde01fd7ce" providerId="LiveId" clId="{7708258D-FD70-4286-95E3-FAEF1481A3C4}" dt="2021-08-07T21:11:21.182" v="1314" actId="1076"/>
          <ac:picMkLst>
            <pc:docMk/>
            <pc:sldMk cId="3539872885" sldId="368"/>
            <ac:picMk id="2" creationId="{F6EE20C8-7C18-434F-BAF1-023C55FC3990}"/>
          </ac:picMkLst>
        </pc:picChg>
        <pc:picChg chg="add mod modCrop">
          <ac:chgData name="ngod ali" userId="bfabe3cde01fd7ce" providerId="LiveId" clId="{7708258D-FD70-4286-95E3-FAEF1481A3C4}" dt="2021-08-07T21:11:05.113" v="1309" actId="164"/>
          <ac:picMkLst>
            <pc:docMk/>
            <pc:sldMk cId="3539872885" sldId="368"/>
            <ac:picMk id="3" creationId="{6A2F4607-A0CF-4B7C-B640-2E4D155FAA70}"/>
          </ac:picMkLst>
        </pc:picChg>
        <pc:picChg chg="add mod modCrop">
          <ac:chgData name="ngod ali" userId="bfabe3cde01fd7ce" providerId="LiveId" clId="{7708258D-FD70-4286-95E3-FAEF1481A3C4}" dt="2021-08-07T21:11:27.356" v="1316" actId="1076"/>
          <ac:picMkLst>
            <pc:docMk/>
            <pc:sldMk cId="3539872885" sldId="368"/>
            <ac:picMk id="4" creationId="{CFA701A8-7D29-4371-9E73-358D3D71903B}"/>
          </ac:picMkLst>
        </pc:picChg>
        <pc:picChg chg="add mod modCrop">
          <ac:chgData name="ngod ali" userId="bfabe3cde01fd7ce" providerId="LiveId" clId="{7708258D-FD70-4286-95E3-FAEF1481A3C4}" dt="2021-08-07T21:11:40.001" v="1320" actId="1076"/>
          <ac:picMkLst>
            <pc:docMk/>
            <pc:sldMk cId="3539872885" sldId="368"/>
            <ac:picMk id="6" creationId="{D4D20586-3C6E-427F-8791-93F585EA52EF}"/>
          </ac:picMkLst>
        </pc:picChg>
      </pc:sldChg>
      <pc:sldChg chg="modSp add mod">
        <pc:chgData name="ngod ali" userId="bfabe3cde01fd7ce" providerId="LiveId" clId="{7708258D-FD70-4286-95E3-FAEF1481A3C4}" dt="2021-08-07T15:55:35.862" v="553" actId="20577"/>
        <pc:sldMkLst>
          <pc:docMk/>
          <pc:sldMk cId="3184699120" sldId="369"/>
        </pc:sldMkLst>
        <pc:spChg chg="mod">
          <ac:chgData name="ngod ali" userId="bfabe3cde01fd7ce" providerId="LiveId" clId="{7708258D-FD70-4286-95E3-FAEF1481A3C4}" dt="2021-08-07T15:55:35.862" v="553" actId="20577"/>
          <ac:spMkLst>
            <pc:docMk/>
            <pc:sldMk cId="3184699120" sldId="369"/>
            <ac:spMk id="8" creationId="{47B8034F-B76D-4829-BB10-147E760D629F}"/>
          </ac:spMkLst>
        </pc:spChg>
      </pc:sldChg>
      <pc:sldChg chg="modSp add mod ord">
        <pc:chgData name="ngod ali" userId="bfabe3cde01fd7ce" providerId="LiveId" clId="{7708258D-FD70-4286-95E3-FAEF1481A3C4}" dt="2021-08-07T20:53:13.658" v="781" actId="1076"/>
        <pc:sldMkLst>
          <pc:docMk/>
          <pc:sldMk cId="2471803703" sldId="370"/>
        </pc:sldMkLst>
        <pc:spChg chg="mod">
          <ac:chgData name="ngod ali" userId="bfabe3cde01fd7ce" providerId="LiveId" clId="{7708258D-FD70-4286-95E3-FAEF1481A3C4}" dt="2021-08-07T16:00:04.406" v="652" actId="20577"/>
          <ac:spMkLst>
            <pc:docMk/>
            <pc:sldMk cId="2471803703" sldId="370"/>
            <ac:spMk id="8" creationId="{47B8034F-B76D-4829-BB10-147E760D629F}"/>
          </ac:spMkLst>
        </pc:spChg>
        <pc:grpChg chg="mod">
          <ac:chgData name="ngod ali" userId="bfabe3cde01fd7ce" providerId="LiveId" clId="{7708258D-FD70-4286-95E3-FAEF1481A3C4}" dt="2021-08-07T20:53:13.658" v="781" actId="1076"/>
          <ac:grpSpMkLst>
            <pc:docMk/>
            <pc:sldMk cId="2471803703" sldId="370"/>
            <ac:grpSpMk id="9" creationId="{58137F92-0324-4D6D-9011-03CD088B4861}"/>
          </ac:grpSpMkLst>
        </pc:grpChg>
      </pc:sldChg>
      <pc:sldChg chg="addSp delSp modSp add mod ord">
        <pc:chgData name="ngod ali" userId="bfabe3cde01fd7ce" providerId="LiveId" clId="{7708258D-FD70-4286-95E3-FAEF1481A3C4}" dt="2021-08-07T21:26:10.180" v="1566" actId="1076"/>
        <pc:sldMkLst>
          <pc:docMk/>
          <pc:sldMk cId="220326426" sldId="371"/>
        </pc:sldMkLst>
        <pc:spChg chg="add mod">
          <ac:chgData name="ngod ali" userId="bfabe3cde01fd7ce" providerId="LiveId" clId="{7708258D-FD70-4286-95E3-FAEF1481A3C4}" dt="2021-08-07T21:26:10.180" v="1566" actId="1076"/>
          <ac:spMkLst>
            <pc:docMk/>
            <pc:sldMk cId="220326426" sldId="371"/>
            <ac:spMk id="7" creationId="{7D3E6359-0861-4057-B973-A040D786DA53}"/>
          </ac:spMkLst>
        </pc:spChg>
        <pc:spChg chg="add mod">
          <ac:chgData name="ngod ali" userId="bfabe3cde01fd7ce" providerId="LiveId" clId="{7708258D-FD70-4286-95E3-FAEF1481A3C4}" dt="2021-08-07T21:26:06.367" v="1565" actId="1076"/>
          <ac:spMkLst>
            <pc:docMk/>
            <pc:sldMk cId="220326426" sldId="371"/>
            <ac:spMk id="11" creationId="{715D4FB0-2264-434D-A729-4096DD146B1B}"/>
          </ac:spMkLst>
        </pc:spChg>
        <pc:grpChg chg="add del mod">
          <ac:chgData name="ngod ali" userId="bfabe3cde01fd7ce" providerId="LiveId" clId="{7708258D-FD70-4286-95E3-FAEF1481A3C4}" dt="2021-08-07T21:24:00.550" v="1390" actId="478"/>
          <ac:grpSpMkLst>
            <pc:docMk/>
            <pc:sldMk cId="220326426" sldId="371"/>
            <ac:grpSpMk id="4" creationId="{744792DB-9B81-489C-86A5-A6B2CE51E798}"/>
          </ac:grpSpMkLst>
        </pc:grpChg>
        <pc:picChg chg="add del mod modCrop">
          <ac:chgData name="ngod ali" userId="bfabe3cde01fd7ce" providerId="LiveId" clId="{7708258D-FD70-4286-95E3-FAEF1481A3C4}" dt="2021-08-07T21:25:22.696" v="1548" actId="478"/>
          <ac:picMkLst>
            <pc:docMk/>
            <pc:sldMk cId="220326426" sldId="371"/>
            <ac:picMk id="3" creationId="{F3D00275-4848-4384-9119-6AA5780D16F3}"/>
          </ac:picMkLst>
        </pc:picChg>
        <pc:picChg chg="mod">
          <ac:chgData name="ngod ali" userId="bfabe3cde01fd7ce" providerId="LiveId" clId="{7708258D-FD70-4286-95E3-FAEF1481A3C4}" dt="2021-08-07T21:14:10.908" v="1344" actId="1076"/>
          <ac:picMkLst>
            <pc:docMk/>
            <pc:sldMk cId="220326426" sldId="371"/>
            <ac:picMk id="5" creationId="{4FA9CB5B-64DF-43CF-8DB3-8414B2BFF8FA}"/>
          </ac:picMkLst>
        </pc:picChg>
        <pc:picChg chg="add mod modCrop">
          <ac:chgData name="ngod ali" userId="bfabe3cde01fd7ce" providerId="LiveId" clId="{7708258D-FD70-4286-95E3-FAEF1481A3C4}" dt="2021-08-07T21:14:10.908" v="1344" actId="1076"/>
          <ac:picMkLst>
            <pc:docMk/>
            <pc:sldMk cId="220326426" sldId="371"/>
            <ac:picMk id="6" creationId="{455F9127-279D-4D40-AA31-478368FC17CC}"/>
          </ac:picMkLst>
        </pc:picChg>
        <pc:picChg chg="add del mod modCrop">
          <ac:chgData name="ngod ali" userId="bfabe3cde01fd7ce" providerId="LiveId" clId="{7708258D-FD70-4286-95E3-FAEF1481A3C4}" dt="2021-08-07T21:25:45.116" v="1557" actId="21"/>
          <ac:picMkLst>
            <pc:docMk/>
            <pc:sldMk cId="220326426" sldId="371"/>
            <ac:picMk id="9" creationId="{793023EF-6F7F-4409-9B09-664358F30591}"/>
          </ac:picMkLst>
        </pc:picChg>
        <pc:picChg chg="add del mod">
          <ac:chgData name="ngod ali" userId="bfabe3cde01fd7ce" providerId="LiveId" clId="{7708258D-FD70-4286-95E3-FAEF1481A3C4}" dt="2021-08-07T21:25:53.536" v="1560" actId="21"/>
          <ac:picMkLst>
            <pc:docMk/>
            <pc:sldMk cId="220326426" sldId="371"/>
            <ac:picMk id="12" creationId="{A3815110-E5EF-43AF-935B-F5C9AB15A32F}"/>
          </ac:picMkLst>
        </pc:picChg>
        <pc:picChg chg="add mod">
          <ac:chgData name="ngod ali" userId="bfabe3cde01fd7ce" providerId="LiveId" clId="{7708258D-FD70-4286-95E3-FAEF1481A3C4}" dt="2021-08-07T21:26:02.528" v="1564" actId="1076"/>
          <ac:picMkLst>
            <pc:docMk/>
            <pc:sldMk cId="220326426" sldId="371"/>
            <ac:picMk id="13" creationId="{D3F38826-04B5-4E94-82D6-48D17552A713}"/>
          </ac:picMkLst>
        </pc:picChg>
        <pc:picChg chg="add del mod">
          <ac:chgData name="ngod ali" userId="bfabe3cde01fd7ce" providerId="LiveId" clId="{7708258D-FD70-4286-95E3-FAEF1481A3C4}" dt="2021-08-07T21:22:13.907" v="1363" actId="478"/>
          <ac:picMkLst>
            <pc:docMk/>
            <pc:sldMk cId="220326426" sldId="371"/>
            <ac:picMk id="3074" creationId="{ED443236-9393-42BD-A1BA-605FDAFB4DAB}"/>
          </ac:picMkLst>
        </pc:picChg>
      </pc:sldChg>
      <pc:sldChg chg="addSp delSp modSp add mod ord">
        <pc:chgData name="ngod ali" userId="bfabe3cde01fd7ce" providerId="LiveId" clId="{7708258D-FD70-4286-95E3-FAEF1481A3C4}" dt="2021-08-07T21:36:30.325" v="1817" actId="21"/>
        <pc:sldMkLst>
          <pc:docMk/>
          <pc:sldMk cId="1036140943" sldId="372"/>
        </pc:sldMkLst>
        <pc:spChg chg="add mod">
          <ac:chgData name="ngod ali" userId="bfabe3cde01fd7ce" providerId="LiveId" clId="{7708258D-FD70-4286-95E3-FAEF1481A3C4}" dt="2021-08-07T21:36:10.024" v="1810" actId="1076"/>
          <ac:spMkLst>
            <pc:docMk/>
            <pc:sldMk cId="1036140943" sldId="372"/>
            <ac:spMk id="8" creationId="{7569AF7E-84B3-4124-A5F7-5D1321B62FB9}"/>
          </ac:spMkLst>
        </pc:spChg>
        <pc:spChg chg="add mod">
          <ac:chgData name="ngod ali" userId="bfabe3cde01fd7ce" providerId="LiveId" clId="{7708258D-FD70-4286-95E3-FAEF1481A3C4}" dt="2021-08-07T21:36:14.235" v="1812" actId="1076"/>
          <ac:spMkLst>
            <pc:docMk/>
            <pc:sldMk cId="1036140943" sldId="372"/>
            <ac:spMk id="9" creationId="{0A0863BA-0EF5-4F6C-95FE-D1824422C4A7}"/>
          </ac:spMkLst>
        </pc:spChg>
        <pc:grpChg chg="add del mod">
          <ac:chgData name="ngod ali" userId="bfabe3cde01fd7ce" providerId="LiveId" clId="{7708258D-FD70-4286-95E3-FAEF1481A3C4}" dt="2021-08-07T21:34:51.978" v="1789" actId="478"/>
          <ac:grpSpMkLst>
            <pc:docMk/>
            <pc:sldMk cId="1036140943" sldId="372"/>
            <ac:grpSpMk id="7" creationId="{68027104-50CB-40CF-A5EF-E9FCD2AEE1D5}"/>
          </ac:grpSpMkLst>
        </pc:grpChg>
        <pc:picChg chg="add del mod">
          <ac:chgData name="ngod ali" userId="bfabe3cde01fd7ce" providerId="LiveId" clId="{7708258D-FD70-4286-95E3-FAEF1481A3C4}" dt="2021-08-07T21:31:19.888" v="1624" actId="478"/>
          <ac:picMkLst>
            <pc:docMk/>
            <pc:sldMk cId="1036140943" sldId="372"/>
            <ac:picMk id="3" creationId="{D72880C2-8F9C-4864-90D7-EF32E76A02E1}"/>
          </ac:picMkLst>
        </pc:picChg>
        <pc:picChg chg="mod">
          <ac:chgData name="ngod ali" userId="bfabe3cde01fd7ce" providerId="LiveId" clId="{7708258D-FD70-4286-95E3-FAEF1481A3C4}" dt="2021-08-07T21:34:37.834" v="1785" actId="1076"/>
          <ac:picMkLst>
            <pc:docMk/>
            <pc:sldMk cId="1036140943" sldId="372"/>
            <ac:picMk id="5" creationId="{4FA9CB5B-64DF-43CF-8DB3-8414B2BFF8FA}"/>
          </ac:picMkLst>
        </pc:picChg>
        <pc:picChg chg="add mod modCrop">
          <ac:chgData name="ngod ali" userId="bfabe3cde01fd7ce" providerId="LiveId" clId="{7708258D-FD70-4286-95E3-FAEF1481A3C4}" dt="2021-08-07T21:34:37.834" v="1785" actId="1076"/>
          <ac:picMkLst>
            <pc:docMk/>
            <pc:sldMk cId="1036140943" sldId="372"/>
            <ac:picMk id="6" creationId="{80C2B569-DCCE-455A-BFD2-5AEA649FB496}"/>
          </ac:picMkLst>
        </pc:picChg>
        <pc:picChg chg="add del mod">
          <ac:chgData name="ngod ali" userId="bfabe3cde01fd7ce" providerId="LiveId" clId="{7708258D-FD70-4286-95E3-FAEF1481A3C4}" dt="2021-08-07T21:36:30.325" v="1817" actId="21"/>
          <ac:picMkLst>
            <pc:docMk/>
            <pc:sldMk cId="1036140943" sldId="372"/>
            <ac:picMk id="7170" creationId="{7A848929-ECCE-4CDC-8F4E-311B2A16845F}"/>
          </ac:picMkLst>
        </pc:picChg>
        <pc:picChg chg="add mod">
          <ac:chgData name="ngod ali" userId="bfabe3cde01fd7ce" providerId="LiveId" clId="{7708258D-FD70-4286-95E3-FAEF1481A3C4}" dt="2021-08-07T21:36:02.718" v="1807"/>
          <ac:picMkLst>
            <pc:docMk/>
            <pc:sldMk cId="1036140943" sldId="372"/>
            <ac:picMk id="7172" creationId="{E836798A-5EFB-4527-B48B-AA182F0961B0}"/>
          </ac:picMkLst>
        </pc:picChg>
      </pc:sldChg>
      <pc:sldChg chg="addSp delSp modSp add mod">
        <pc:chgData name="ngod ali" userId="bfabe3cde01fd7ce" providerId="LiveId" clId="{7708258D-FD70-4286-95E3-FAEF1481A3C4}" dt="2021-08-07T21:58:06.312" v="2657" actId="1076"/>
        <pc:sldMkLst>
          <pc:docMk/>
          <pc:sldMk cId="3915196818" sldId="373"/>
        </pc:sldMkLst>
        <pc:spChg chg="add del mod">
          <ac:chgData name="ngod ali" userId="bfabe3cde01fd7ce" providerId="LiveId" clId="{7708258D-FD70-4286-95E3-FAEF1481A3C4}" dt="2021-08-07T21:52:08.751" v="2496" actId="478"/>
          <ac:spMkLst>
            <pc:docMk/>
            <pc:sldMk cId="3915196818" sldId="373"/>
            <ac:spMk id="6" creationId="{5F6CB7A5-9355-49FA-8FA8-6CB544BBF6CA}"/>
          </ac:spMkLst>
        </pc:spChg>
        <pc:spChg chg="add del mod">
          <ac:chgData name="ngod ali" userId="bfabe3cde01fd7ce" providerId="LiveId" clId="{7708258D-FD70-4286-95E3-FAEF1481A3C4}" dt="2021-08-07T21:52:07.044" v="2494" actId="478"/>
          <ac:spMkLst>
            <pc:docMk/>
            <pc:sldMk cId="3915196818" sldId="373"/>
            <ac:spMk id="7" creationId="{985CE021-BA7E-44A3-8640-7ED2AF379AAF}"/>
          </ac:spMkLst>
        </pc:spChg>
        <pc:spChg chg="add mod">
          <ac:chgData name="ngod ali" userId="bfabe3cde01fd7ce" providerId="LiveId" clId="{7708258D-FD70-4286-95E3-FAEF1481A3C4}" dt="2021-08-07T21:57:18.552" v="2639" actId="113"/>
          <ac:spMkLst>
            <pc:docMk/>
            <pc:sldMk cId="3915196818" sldId="373"/>
            <ac:spMk id="8" creationId="{C509CE7A-D726-495A-8F8E-F600AF55D124}"/>
          </ac:spMkLst>
        </pc:spChg>
        <pc:spChg chg="add del mod">
          <ac:chgData name="ngod ali" userId="bfabe3cde01fd7ce" providerId="LiveId" clId="{7708258D-FD70-4286-95E3-FAEF1481A3C4}" dt="2021-08-07T21:56:59.190" v="2632" actId="21"/>
          <ac:spMkLst>
            <pc:docMk/>
            <pc:sldMk cId="3915196818" sldId="373"/>
            <ac:spMk id="9" creationId="{1A5592BA-307A-4CDC-B863-3120E149589D}"/>
          </ac:spMkLst>
        </pc:spChg>
        <pc:spChg chg="add mod">
          <ac:chgData name="ngod ali" userId="bfabe3cde01fd7ce" providerId="LiveId" clId="{7708258D-FD70-4286-95E3-FAEF1481A3C4}" dt="2021-08-07T21:57:29.021" v="2642" actId="1076"/>
          <ac:spMkLst>
            <pc:docMk/>
            <pc:sldMk cId="3915196818" sldId="373"/>
            <ac:spMk id="11" creationId="{C80B1DAB-5816-492A-BB8B-EEE9D6628CD2}"/>
          </ac:spMkLst>
        </pc:spChg>
        <pc:spChg chg="add mod">
          <ac:chgData name="ngod ali" userId="bfabe3cde01fd7ce" providerId="LiveId" clId="{7708258D-FD70-4286-95E3-FAEF1481A3C4}" dt="2021-08-07T21:57:56.472" v="2653" actId="1076"/>
          <ac:spMkLst>
            <pc:docMk/>
            <pc:sldMk cId="3915196818" sldId="373"/>
            <ac:spMk id="16" creationId="{E2585C43-8638-48A1-AC1D-05942784CA63}"/>
          </ac:spMkLst>
        </pc:spChg>
        <pc:grpChg chg="add del mod">
          <ac:chgData name="ngod ali" userId="bfabe3cde01fd7ce" providerId="LiveId" clId="{7708258D-FD70-4286-95E3-FAEF1481A3C4}" dt="2021-08-07T21:56:59.190" v="2632" actId="21"/>
          <ac:grpSpMkLst>
            <pc:docMk/>
            <pc:sldMk cId="3915196818" sldId="373"/>
            <ac:grpSpMk id="4" creationId="{9B089D17-6B7B-4561-AB22-553CF43CA76E}"/>
          </ac:grpSpMkLst>
        </pc:grpChg>
        <pc:grpChg chg="add mod">
          <ac:chgData name="ngod ali" userId="bfabe3cde01fd7ce" providerId="LiveId" clId="{7708258D-FD70-4286-95E3-FAEF1481A3C4}" dt="2021-08-07T21:58:06.312" v="2657" actId="1076"/>
          <ac:grpSpMkLst>
            <pc:docMk/>
            <pc:sldMk cId="3915196818" sldId="373"/>
            <ac:grpSpMk id="12" creationId="{E3B9A64F-6B2A-4738-8BCD-496B89E5E82C}"/>
          </ac:grpSpMkLst>
        </pc:grpChg>
        <pc:picChg chg="add del mod modCrop">
          <ac:chgData name="ngod ali" userId="bfabe3cde01fd7ce" providerId="LiveId" clId="{7708258D-FD70-4286-95E3-FAEF1481A3C4}" dt="2021-08-07T21:47:38.402" v="2382" actId="21"/>
          <ac:picMkLst>
            <pc:docMk/>
            <pc:sldMk cId="3915196818" sldId="373"/>
            <ac:picMk id="3" creationId="{663F27D2-9872-4718-80D8-AC4271C45C68}"/>
          </ac:picMkLst>
        </pc:picChg>
        <pc:picChg chg="del">
          <ac:chgData name="ngod ali" userId="bfabe3cde01fd7ce" providerId="LiveId" clId="{7708258D-FD70-4286-95E3-FAEF1481A3C4}" dt="2021-08-07T21:39:36.709" v="1852" actId="478"/>
          <ac:picMkLst>
            <pc:docMk/>
            <pc:sldMk cId="3915196818" sldId="373"/>
            <ac:picMk id="5" creationId="{4FA9CB5B-64DF-43CF-8DB3-8414B2BFF8FA}"/>
          </ac:picMkLst>
        </pc:picChg>
        <pc:picChg chg="add del mod">
          <ac:chgData name="ngod ali" userId="bfabe3cde01fd7ce" providerId="LiveId" clId="{7708258D-FD70-4286-95E3-FAEF1481A3C4}" dt="2021-08-07T21:54:16.685" v="2594" actId="478"/>
          <ac:picMkLst>
            <pc:docMk/>
            <pc:sldMk cId="3915196818" sldId="373"/>
            <ac:picMk id="10" creationId="{018B5EB7-760E-4E93-9613-670BCF8CE7AB}"/>
          </ac:picMkLst>
        </pc:picChg>
        <pc:picChg chg="add del mod">
          <ac:chgData name="ngod ali" userId="bfabe3cde01fd7ce" providerId="LiveId" clId="{7708258D-FD70-4286-95E3-FAEF1481A3C4}" dt="2021-08-07T21:56:45.509" v="2625" actId="21"/>
          <ac:picMkLst>
            <pc:docMk/>
            <pc:sldMk cId="3915196818" sldId="373"/>
            <ac:picMk id="13" creationId="{6EBC779F-35DE-4060-B882-2A936519D1BC}"/>
          </ac:picMkLst>
        </pc:picChg>
        <pc:picChg chg="add mod">
          <ac:chgData name="ngod ali" userId="bfabe3cde01fd7ce" providerId="LiveId" clId="{7708258D-FD70-4286-95E3-FAEF1481A3C4}" dt="2021-08-07T21:58:00.510" v="2656" actId="1076"/>
          <ac:picMkLst>
            <pc:docMk/>
            <pc:sldMk cId="3915196818" sldId="373"/>
            <ac:picMk id="15" creationId="{3274D25A-DF9E-4F76-AE5E-A6DD2185D9F0}"/>
          </ac:picMkLst>
        </pc:picChg>
        <pc:picChg chg="add del mod">
          <ac:chgData name="ngod ali" userId="bfabe3cde01fd7ce" providerId="LiveId" clId="{7708258D-FD70-4286-95E3-FAEF1481A3C4}" dt="2021-08-07T21:56:25.618" v="2616" actId="21"/>
          <ac:picMkLst>
            <pc:docMk/>
            <pc:sldMk cId="3915196818" sldId="373"/>
            <ac:picMk id="10242" creationId="{2C1F7FC9-0B13-4AA7-9E8C-2B1DBBD58EBC}"/>
          </ac:picMkLst>
        </pc:picChg>
      </pc:sldChg>
      <pc:sldChg chg="addSp delSp modSp new mod">
        <pc:chgData name="ngod ali" userId="bfabe3cde01fd7ce" providerId="LiveId" clId="{7708258D-FD70-4286-95E3-FAEF1481A3C4}" dt="2021-08-07T20:42:19.819" v="744"/>
        <pc:sldMkLst>
          <pc:docMk/>
          <pc:sldMk cId="1560165090" sldId="374"/>
        </pc:sldMkLst>
        <pc:grpChg chg="add mod">
          <ac:chgData name="ngod ali" userId="bfabe3cde01fd7ce" providerId="LiveId" clId="{7708258D-FD70-4286-95E3-FAEF1481A3C4}" dt="2021-08-07T20:41:38.856" v="733" actId="1076"/>
          <ac:grpSpMkLst>
            <pc:docMk/>
            <pc:sldMk cId="1560165090" sldId="374"/>
            <ac:grpSpMk id="6" creationId="{A6BC7923-E730-4F53-92AF-11AC7ACE775C}"/>
          </ac:grpSpMkLst>
        </pc:grpChg>
        <pc:grpChg chg="add mod">
          <ac:chgData name="ngod ali" userId="bfabe3cde01fd7ce" providerId="LiveId" clId="{7708258D-FD70-4286-95E3-FAEF1481A3C4}" dt="2021-08-07T20:42:15.157" v="743" actId="164"/>
          <ac:grpSpMkLst>
            <pc:docMk/>
            <pc:sldMk cId="1560165090" sldId="374"/>
            <ac:grpSpMk id="11" creationId="{EC4E5C25-0791-4299-84E2-02249DEECB3C}"/>
          </ac:grpSpMkLst>
        </pc:grpChg>
        <pc:picChg chg="add mod">
          <ac:chgData name="ngod ali" userId="bfabe3cde01fd7ce" providerId="LiveId" clId="{7708258D-FD70-4286-95E3-FAEF1481A3C4}" dt="2021-08-07T20:41:38.856" v="733" actId="1076"/>
          <ac:picMkLst>
            <pc:docMk/>
            <pc:sldMk cId="1560165090" sldId="374"/>
            <ac:picMk id="2" creationId="{68964190-67BC-4203-B9D6-9973FD1A5A5E}"/>
          </ac:picMkLst>
        </pc:picChg>
        <pc:picChg chg="add del mod modCrop">
          <ac:chgData name="ngod ali" userId="bfabe3cde01fd7ce" providerId="LiveId" clId="{7708258D-FD70-4286-95E3-FAEF1481A3C4}" dt="2021-08-07T20:40:06.619" v="704" actId="21"/>
          <ac:picMkLst>
            <pc:docMk/>
            <pc:sldMk cId="1560165090" sldId="374"/>
            <ac:picMk id="4" creationId="{961BA8C3-9AB8-4BEF-A71A-DA6D120EA67A}"/>
          </ac:picMkLst>
        </pc:picChg>
        <pc:picChg chg="add mod">
          <ac:chgData name="ngod ali" userId="bfabe3cde01fd7ce" providerId="LiveId" clId="{7708258D-FD70-4286-95E3-FAEF1481A3C4}" dt="2021-08-07T20:41:38.856" v="733" actId="1076"/>
          <ac:picMkLst>
            <pc:docMk/>
            <pc:sldMk cId="1560165090" sldId="374"/>
            <ac:picMk id="5" creationId="{98DA05A7-06EF-45A4-9BD5-FA20CEE9FD31}"/>
          </ac:picMkLst>
        </pc:picChg>
        <pc:picChg chg="add mod modCrop">
          <ac:chgData name="ngod ali" userId="bfabe3cde01fd7ce" providerId="LiveId" clId="{7708258D-FD70-4286-95E3-FAEF1481A3C4}" dt="2021-08-07T20:42:15.157" v="743" actId="164"/>
          <ac:picMkLst>
            <pc:docMk/>
            <pc:sldMk cId="1560165090" sldId="374"/>
            <ac:picMk id="8" creationId="{332102FC-9420-404C-958B-B7BBE502424A}"/>
          </ac:picMkLst>
        </pc:picChg>
        <pc:picChg chg="add mod modCrop">
          <ac:chgData name="ngod ali" userId="bfabe3cde01fd7ce" providerId="LiveId" clId="{7708258D-FD70-4286-95E3-FAEF1481A3C4}" dt="2021-08-07T20:42:19.819" v="744"/>
          <ac:picMkLst>
            <pc:docMk/>
            <pc:sldMk cId="1560165090" sldId="374"/>
            <ac:picMk id="10" creationId="{FB6AE3BC-69EE-4585-8760-97832C520D17}"/>
          </ac:picMkLst>
        </pc:picChg>
      </pc:sldChg>
      <pc:sldChg chg="addSp delSp modSp new mod">
        <pc:chgData name="ngod ali" userId="bfabe3cde01fd7ce" providerId="LiveId" clId="{7708258D-FD70-4286-95E3-FAEF1481A3C4}" dt="2021-08-07T20:56:39.693" v="1017" actId="207"/>
        <pc:sldMkLst>
          <pc:docMk/>
          <pc:sldMk cId="3211517559" sldId="375"/>
        </pc:sldMkLst>
        <pc:spChg chg="add mod">
          <ac:chgData name="ngod ali" userId="bfabe3cde01fd7ce" providerId="LiveId" clId="{7708258D-FD70-4286-95E3-FAEF1481A3C4}" dt="2021-08-07T20:56:16.894" v="1010" actId="113"/>
          <ac:spMkLst>
            <pc:docMk/>
            <pc:sldMk cId="3211517559" sldId="375"/>
            <ac:spMk id="4" creationId="{45102898-A027-4622-B8AA-954D0D53F9E0}"/>
          </ac:spMkLst>
        </pc:spChg>
        <pc:spChg chg="add mod">
          <ac:chgData name="ngod ali" userId="bfabe3cde01fd7ce" providerId="LiveId" clId="{7708258D-FD70-4286-95E3-FAEF1481A3C4}" dt="2021-08-07T20:56:39.693" v="1017" actId="207"/>
          <ac:spMkLst>
            <pc:docMk/>
            <pc:sldMk cId="3211517559" sldId="375"/>
            <ac:spMk id="6" creationId="{296E8F38-0ACE-4721-ADB2-E6AB1E094201}"/>
          </ac:spMkLst>
        </pc:spChg>
        <pc:spChg chg="add mod">
          <ac:chgData name="ngod ali" userId="bfabe3cde01fd7ce" providerId="LiveId" clId="{7708258D-FD70-4286-95E3-FAEF1481A3C4}" dt="2021-08-07T20:56:21.145" v="1011" actId="1076"/>
          <ac:spMkLst>
            <pc:docMk/>
            <pc:sldMk cId="3211517559" sldId="375"/>
            <ac:spMk id="7" creationId="{FE502377-4EE9-4C61-9755-ACE4B2CB2A8C}"/>
          </ac:spMkLst>
        </pc:spChg>
        <pc:picChg chg="add del mod modCrop">
          <ac:chgData name="ngod ali" userId="bfabe3cde01fd7ce" providerId="LiveId" clId="{7708258D-FD70-4286-95E3-FAEF1481A3C4}" dt="2021-08-07T20:55:35" v="957" actId="478"/>
          <ac:picMkLst>
            <pc:docMk/>
            <pc:sldMk cId="3211517559" sldId="375"/>
            <ac:picMk id="3" creationId="{65CD2193-FB59-4A4F-AD8D-DED3D717233F}"/>
          </ac:picMkLst>
        </pc:picChg>
        <pc:picChg chg="add mod">
          <ac:chgData name="ngod ali" userId="bfabe3cde01fd7ce" providerId="LiveId" clId="{7708258D-FD70-4286-95E3-FAEF1481A3C4}" dt="2021-08-07T20:56:22.605" v="1012" actId="1076"/>
          <ac:picMkLst>
            <pc:docMk/>
            <pc:sldMk cId="3211517559" sldId="375"/>
            <ac:picMk id="1026" creationId="{A298CCCC-51A0-4E36-BCB6-FF9B3F169BB0}"/>
          </ac:picMkLst>
        </pc:picChg>
      </pc:sldChg>
      <pc:sldChg chg="addSp delSp modSp add mod">
        <pc:chgData name="ngod ali" userId="bfabe3cde01fd7ce" providerId="LiveId" clId="{7708258D-FD70-4286-95E3-FAEF1481A3C4}" dt="2021-08-07T21:05:25.150" v="1247" actId="1076"/>
        <pc:sldMkLst>
          <pc:docMk/>
          <pc:sldMk cId="374122991" sldId="376"/>
        </pc:sldMkLst>
        <pc:spChg chg="mod">
          <ac:chgData name="ngod ali" userId="bfabe3cde01fd7ce" providerId="LiveId" clId="{7708258D-FD70-4286-95E3-FAEF1481A3C4}" dt="2021-08-07T21:04:44.277" v="1239" actId="1076"/>
          <ac:spMkLst>
            <pc:docMk/>
            <pc:sldMk cId="374122991" sldId="376"/>
            <ac:spMk id="4" creationId="{45102898-A027-4622-B8AA-954D0D53F9E0}"/>
          </ac:spMkLst>
        </pc:spChg>
        <pc:spChg chg="del mod">
          <ac:chgData name="ngod ali" userId="bfabe3cde01fd7ce" providerId="LiveId" clId="{7708258D-FD70-4286-95E3-FAEF1481A3C4}" dt="2021-08-07T20:58:46.804" v="1218" actId="478"/>
          <ac:spMkLst>
            <pc:docMk/>
            <pc:sldMk cId="374122991" sldId="376"/>
            <ac:spMk id="6" creationId="{296E8F38-0ACE-4721-ADB2-E6AB1E094201}"/>
          </ac:spMkLst>
        </pc:spChg>
        <pc:spChg chg="add mod">
          <ac:chgData name="ngod ali" userId="bfabe3cde01fd7ce" providerId="LiveId" clId="{7708258D-FD70-4286-95E3-FAEF1481A3C4}" dt="2021-08-07T21:05:25.150" v="1247" actId="1076"/>
          <ac:spMkLst>
            <pc:docMk/>
            <pc:sldMk cId="374122991" sldId="376"/>
            <ac:spMk id="7" creationId="{CFD46B18-A83D-4F9F-B0F2-4E206FEECFF7}"/>
          </ac:spMkLst>
        </pc:spChg>
        <pc:picChg chg="del mod">
          <ac:chgData name="ngod ali" userId="bfabe3cde01fd7ce" providerId="LiveId" clId="{7708258D-FD70-4286-95E3-FAEF1481A3C4}" dt="2021-08-07T20:58:32.662" v="1213" actId="478"/>
          <ac:picMkLst>
            <pc:docMk/>
            <pc:sldMk cId="374122991" sldId="376"/>
            <ac:picMk id="3" creationId="{65CD2193-FB59-4A4F-AD8D-DED3D717233F}"/>
          </ac:picMkLst>
        </pc:picChg>
        <pc:picChg chg="del">
          <ac:chgData name="ngod ali" userId="bfabe3cde01fd7ce" providerId="LiveId" clId="{7708258D-FD70-4286-95E3-FAEF1481A3C4}" dt="2021-08-07T20:56:46.759" v="1019" actId="478"/>
          <ac:picMkLst>
            <pc:docMk/>
            <pc:sldMk cId="374122991" sldId="376"/>
            <ac:picMk id="1026" creationId="{A298CCCC-51A0-4E36-BCB6-FF9B3F169BB0}"/>
          </ac:picMkLst>
        </pc:picChg>
        <pc:picChg chg="add mod">
          <ac:chgData name="ngod ali" userId="bfabe3cde01fd7ce" providerId="LiveId" clId="{7708258D-FD70-4286-95E3-FAEF1481A3C4}" dt="2021-08-07T20:59:40.001" v="1227" actId="1076"/>
          <ac:picMkLst>
            <pc:docMk/>
            <pc:sldMk cId="374122991" sldId="376"/>
            <ac:picMk id="2050" creationId="{BA05ED05-62FE-4F3F-860D-C67409315843}"/>
          </ac:picMkLst>
        </pc:picChg>
      </pc:sldChg>
      <pc:sldChg chg="addSp delSp modSp new del mod">
        <pc:chgData name="ngod ali" userId="bfabe3cde01fd7ce" providerId="LiveId" clId="{7708258D-FD70-4286-95E3-FAEF1481A3C4}" dt="2021-08-07T21:11:50.717" v="1323" actId="47"/>
        <pc:sldMkLst>
          <pc:docMk/>
          <pc:sldMk cId="2196708089" sldId="377"/>
        </pc:sldMkLst>
        <pc:picChg chg="add del mod modCrop">
          <ac:chgData name="ngod ali" userId="bfabe3cde01fd7ce" providerId="LiveId" clId="{7708258D-FD70-4286-95E3-FAEF1481A3C4}" dt="2021-08-07T21:07:50.716" v="1254" actId="21"/>
          <ac:picMkLst>
            <pc:docMk/>
            <pc:sldMk cId="2196708089" sldId="377"/>
            <ac:picMk id="3" creationId="{830F1F2C-0AF1-4D13-84A5-B1BF471E1A2D}"/>
          </ac:picMkLst>
        </pc:picChg>
      </pc:sldChg>
      <pc:sldChg chg="addSp delSp modSp add mod">
        <pc:chgData name="ngod ali" userId="bfabe3cde01fd7ce" providerId="LiveId" clId="{7708258D-FD70-4286-95E3-FAEF1481A3C4}" dt="2021-08-07T21:28:12.481" v="1603" actId="1076"/>
        <pc:sldMkLst>
          <pc:docMk/>
          <pc:sldMk cId="3672686495" sldId="377"/>
        </pc:sldMkLst>
        <pc:spChg chg="del">
          <ac:chgData name="ngod ali" userId="bfabe3cde01fd7ce" providerId="LiveId" clId="{7708258D-FD70-4286-95E3-FAEF1481A3C4}" dt="2021-08-07T21:26:15.042" v="1567" actId="478"/>
          <ac:spMkLst>
            <pc:docMk/>
            <pc:sldMk cId="3672686495" sldId="377"/>
            <ac:spMk id="7" creationId="{7D3E6359-0861-4057-B973-A040D786DA53}"/>
          </ac:spMkLst>
        </pc:spChg>
        <pc:spChg chg="del">
          <ac:chgData name="ngod ali" userId="bfabe3cde01fd7ce" providerId="LiveId" clId="{7708258D-FD70-4286-95E3-FAEF1481A3C4}" dt="2021-08-07T21:26:17.712" v="1568" actId="478"/>
          <ac:spMkLst>
            <pc:docMk/>
            <pc:sldMk cId="3672686495" sldId="377"/>
            <ac:spMk id="11" creationId="{715D4FB0-2264-434D-A729-4096DD146B1B}"/>
          </ac:spMkLst>
        </pc:spChg>
        <pc:grpChg chg="mod">
          <ac:chgData name="ngod ali" userId="bfabe3cde01fd7ce" providerId="LiveId" clId="{7708258D-FD70-4286-95E3-FAEF1481A3C4}" dt="2021-08-07T21:28:12.481" v="1603" actId="1076"/>
          <ac:grpSpMkLst>
            <pc:docMk/>
            <pc:sldMk cId="3672686495" sldId="377"/>
            <ac:grpSpMk id="4" creationId="{744792DB-9B81-489C-86A5-A6B2CE51E798}"/>
          </ac:grpSpMkLst>
        </pc:grpChg>
        <pc:grpChg chg="add mod">
          <ac:chgData name="ngod ali" userId="bfabe3cde01fd7ce" providerId="LiveId" clId="{7708258D-FD70-4286-95E3-FAEF1481A3C4}" dt="2021-08-07T21:28:11.225" v="1602" actId="1076"/>
          <ac:grpSpMkLst>
            <pc:docMk/>
            <pc:sldMk cId="3672686495" sldId="377"/>
            <ac:grpSpMk id="10" creationId="{4A0A5590-AF4D-4D36-B3B6-7AE09D222C46}"/>
          </ac:grpSpMkLst>
        </pc:grpChg>
        <pc:picChg chg="del">
          <ac:chgData name="ngod ali" userId="bfabe3cde01fd7ce" providerId="LiveId" clId="{7708258D-FD70-4286-95E3-FAEF1481A3C4}" dt="2021-08-07T21:26:20.122" v="1570" actId="478"/>
          <ac:picMkLst>
            <pc:docMk/>
            <pc:sldMk cId="3672686495" sldId="377"/>
            <ac:picMk id="3" creationId="{F3D00275-4848-4384-9119-6AA5780D16F3}"/>
          </ac:picMkLst>
        </pc:picChg>
        <pc:picChg chg="mod">
          <ac:chgData name="ngod ali" userId="bfabe3cde01fd7ce" providerId="LiveId" clId="{7708258D-FD70-4286-95E3-FAEF1481A3C4}" dt="2021-08-07T21:28:12.481" v="1603" actId="1076"/>
          <ac:picMkLst>
            <pc:docMk/>
            <pc:sldMk cId="3672686495" sldId="377"/>
            <ac:picMk id="5" creationId="{4FA9CB5B-64DF-43CF-8DB3-8414B2BFF8FA}"/>
          </ac:picMkLst>
        </pc:picChg>
        <pc:picChg chg="mod">
          <ac:chgData name="ngod ali" userId="bfabe3cde01fd7ce" providerId="LiveId" clId="{7708258D-FD70-4286-95E3-FAEF1481A3C4}" dt="2021-08-07T21:28:12.481" v="1603" actId="1076"/>
          <ac:picMkLst>
            <pc:docMk/>
            <pc:sldMk cId="3672686495" sldId="377"/>
            <ac:picMk id="6" creationId="{455F9127-279D-4D40-AA31-478368FC17CC}"/>
          </ac:picMkLst>
        </pc:picChg>
        <pc:picChg chg="add mod modCrop">
          <ac:chgData name="ngod ali" userId="bfabe3cde01fd7ce" providerId="LiveId" clId="{7708258D-FD70-4286-95E3-FAEF1481A3C4}" dt="2021-08-07T21:27:34.148" v="1593" actId="164"/>
          <ac:picMkLst>
            <pc:docMk/>
            <pc:sldMk cId="3672686495" sldId="377"/>
            <ac:picMk id="8" creationId="{A1F7B1F5-2C5C-4923-99EE-C0E60D760804}"/>
          </ac:picMkLst>
        </pc:picChg>
        <pc:picChg chg="del">
          <ac:chgData name="ngod ali" userId="bfabe3cde01fd7ce" providerId="LiveId" clId="{7708258D-FD70-4286-95E3-FAEF1481A3C4}" dt="2021-08-07T21:26:18.938" v="1569" actId="478"/>
          <ac:picMkLst>
            <pc:docMk/>
            <pc:sldMk cId="3672686495" sldId="377"/>
            <ac:picMk id="9" creationId="{793023EF-6F7F-4409-9B09-664358F30591}"/>
          </ac:picMkLst>
        </pc:picChg>
        <pc:picChg chg="add mod modCrop">
          <ac:chgData name="ngod ali" userId="bfabe3cde01fd7ce" providerId="LiveId" clId="{7708258D-FD70-4286-95E3-FAEF1481A3C4}" dt="2021-08-07T21:28:05.969" v="1601" actId="1076"/>
          <ac:picMkLst>
            <pc:docMk/>
            <pc:sldMk cId="3672686495" sldId="377"/>
            <ac:picMk id="12" creationId="{2B80E861-0BFB-4575-B89B-8D99482F0ABB}"/>
          </ac:picMkLst>
        </pc:picChg>
      </pc:sldChg>
      <pc:sldChg chg="addSp delSp modSp add mod">
        <pc:chgData name="ngod ali" userId="bfabe3cde01fd7ce" providerId="LiveId" clId="{7708258D-FD70-4286-95E3-FAEF1481A3C4}" dt="2021-08-07T21:38:21.944" v="1846" actId="1076"/>
        <pc:sldMkLst>
          <pc:docMk/>
          <pc:sldMk cId="1805115281" sldId="378"/>
        </pc:sldMkLst>
        <pc:spChg chg="mod">
          <ac:chgData name="ngod ali" userId="bfabe3cde01fd7ce" providerId="LiveId" clId="{7708258D-FD70-4286-95E3-FAEF1481A3C4}" dt="2021-08-07T21:35:25.626" v="1799" actId="14100"/>
          <ac:spMkLst>
            <pc:docMk/>
            <pc:sldMk cId="1805115281" sldId="378"/>
            <ac:spMk id="8" creationId="{7569AF7E-84B3-4124-A5F7-5D1321B62FB9}"/>
          </ac:spMkLst>
        </pc:spChg>
        <pc:spChg chg="del">
          <ac:chgData name="ngod ali" userId="bfabe3cde01fd7ce" providerId="LiveId" clId="{7708258D-FD70-4286-95E3-FAEF1481A3C4}" dt="2021-08-07T21:35:15.365" v="1795" actId="478"/>
          <ac:spMkLst>
            <pc:docMk/>
            <pc:sldMk cId="1805115281" sldId="378"/>
            <ac:spMk id="9" creationId="{0A0863BA-0EF5-4F6C-95FE-D1824422C4A7}"/>
          </ac:spMkLst>
        </pc:spChg>
        <pc:grpChg chg="add mod">
          <ac:chgData name="ngod ali" userId="bfabe3cde01fd7ce" providerId="LiveId" clId="{7708258D-FD70-4286-95E3-FAEF1481A3C4}" dt="2021-08-07T21:38:00.200" v="1843" actId="164"/>
          <ac:grpSpMkLst>
            <pc:docMk/>
            <pc:sldMk cId="1805115281" sldId="378"/>
            <ac:grpSpMk id="4" creationId="{063C4CAB-4463-455A-B158-AE32A56F079E}"/>
          </ac:grpSpMkLst>
        </pc:grpChg>
        <pc:grpChg chg="mod">
          <ac:chgData name="ngod ali" userId="bfabe3cde01fd7ce" providerId="LiveId" clId="{7708258D-FD70-4286-95E3-FAEF1481A3C4}" dt="2021-08-07T21:35:28.408" v="1800" actId="1076"/>
          <ac:grpSpMkLst>
            <pc:docMk/>
            <pc:sldMk cId="1805115281" sldId="378"/>
            <ac:grpSpMk id="7" creationId="{68027104-50CB-40CF-A5EF-E9FCD2AEE1D5}"/>
          </ac:grpSpMkLst>
        </pc:grpChg>
        <pc:picChg chg="add mod modCrop">
          <ac:chgData name="ngod ali" userId="bfabe3cde01fd7ce" providerId="LiveId" clId="{7708258D-FD70-4286-95E3-FAEF1481A3C4}" dt="2021-08-07T21:38:06.060" v="1844"/>
          <ac:picMkLst>
            <pc:docMk/>
            <pc:sldMk cId="1805115281" sldId="378"/>
            <ac:picMk id="3" creationId="{0203036B-3078-468C-B2BB-2A039D48EB90}"/>
          </ac:picMkLst>
        </pc:picChg>
        <pc:picChg chg="mod">
          <ac:chgData name="ngod ali" userId="bfabe3cde01fd7ce" providerId="LiveId" clId="{7708258D-FD70-4286-95E3-FAEF1481A3C4}" dt="2021-08-07T21:35:28.408" v="1800" actId="1076"/>
          <ac:picMkLst>
            <pc:docMk/>
            <pc:sldMk cId="1805115281" sldId="378"/>
            <ac:picMk id="5" creationId="{4FA9CB5B-64DF-43CF-8DB3-8414B2BFF8FA}"/>
          </ac:picMkLst>
        </pc:picChg>
        <pc:picChg chg="mod">
          <ac:chgData name="ngod ali" userId="bfabe3cde01fd7ce" providerId="LiveId" clId="{7708258D-FD70-4286-95E3-FAEF1481A3C4}" dt="2021-08-07T21:35:28.408" v="1800" actId="1076"/>
          <ac:picMkLst>
            <pc:docMk/>
            <pc:sldMk cId="1805115281" sldId="378"/>
            <ac:picMk id="6" creationId="{80C2B569-DCCE-455A-BFD2-5AEA649FB496}"/>
          </ac:picMkLst>
        </pc:picChg>
        <pc:picChg chg="add mod modCrop">
          <ac:chgData name="ngod ali" userId="bfabe3cde01fd7ce" providerId="LiveId" clId="{7708258D-FD70-4286-95E3-FAEF1481A3C4}" dt="2021-08-07T21:38:21.944" v="1846" actId="1076"/>
          <ac:picMkLst>
            <pc:docMk/>
            <pc:sldMk cId="1805115281" sldId="378"/>
            <ac:picMk id="10" creationId="{9798669C-63A9-4F12-8B1F-D7644DAE1C6E}"/>
          </ac:picMkLst>
        </pc:picChg>
        <pc:picChg chg="del mod">
          <ac:chgData name="ngod ali" userId="bfabe3cde01fd7ce" providerId="LiveId" clId="{7708258D-FD70-4286-95E3-FAEF1481A3C4}" dt="2021-08-07T21:35:17.441" v="1797" actId="478"/>
          <ac:picMkLst>
            <pc:docMk/>
            <pc:sldMk cId="1805115281" sldId="378"/>
            <ac:picMk id="7170" creationId="{7A848929-ECCE-4CDC-8F4E-311B2A16845F}"/>
          </ac:picMkLst>
        </pc:picChg>
      </pc:sldChg>
      <pc:sldChg chg="addSp delSp modSp add mod ord">
        <pc:chgData name="ngod ali" userId="bfabe3cde01fd7ce" providerId="LiveId" clId="{7708258D-FD70-4286-95E3-FAEF1481A3C4}" dt="2021-08-07T21:52:00.092" v="2493" actId="1076"/>
        <pc:sldMkLst>
          <pc:docMk/>
          <pc:sldMk cId="669576082" sldId="379"/>
        </pc:sldMkLst>
        <pc:spChg chg="mod">
          <ac:chgData name="ngod ali" userId="bfabe3cde01fd7ce" providerId="LiveId" clId="{7708258D-FD70-4286-95E3-FAEF1481A3C4}" dt="2021-08-07T21:51:06.635" v="2480" actId="113"/>
          <ac:spMkLst>
            <pc:docMk/>
            <pc:sldMk cId="669576082" sldId="379"/>
            <ac:spMk id="6" creationId="{5F6CB7A5-9355-49FA-8FA8-6CB544BBF6CA}"/>
          </ac:spMkLst>
        </pc:spChg>
        <pc:spChg chg="mod">
          <ac:chgData name="ngod ali" userId="bfabe3cde01fd7ce" providerId="LiveId" clId="{7708258D-FD70-4286-95E3-FAEF1481A3C4}" dt="2021-08-07T21:51:20.451" v="2487" actId="1076"/>
          <ac:spMkLst>
            <pc:docMk/>
            <pc:sldMk cId="669576082" sldId="379"/>
            <ac:spMk id="7" creationId="{985CE021-BA7E-44A3-8640-7ED2AF379AAF}"/>
          </ac:spMkLst>
        </pc:spChg>
        <pc:spChg chg="del">
          <ac:chgData name="ngod ali" userId="bfabe3cde01fd7ce" providerId="LiveId" clId="{7708258D-FD70-4286-95E3-FAEF1481A3C4}" dt="2021-08-07T21:50:07.632" v="2464" actId="478"/>
          <ac:spMkLst>
            <pc:docMk/>
            <pc:sldMk cId="669576082" sldId="379"/>
            <ac:spMk id="11" creationId="{C80B1DAB-5816-492A-BB8B-EEE9D6628CD2}"/>
          </ac:spMkLst>
        </pc:spChg>
        <pc:grpChg chg="del mod">
          <ac:chgData name="ngod ali" userId="bfabe3cde01fd7ce" providerId="LiveId" clId="{7708258D-FD70-4286-95E3-FAEF1481A3C4}" dt="2021-08-07T21:50:51.613" v="2473" actId="478"/>
          <ac:grpSpMkLst>
            <pc:docMk/>
            <pc:sldMk cId="669576082" sldId="379"/>
            <ac:grpSpMk id="4" creationId="{9B089D17-6B7B-4561-AB22-553CF43CA76E}"/>
          </ac:grpSpMkLst>
        </pc:grpChg>
        <pc:picChg chg="del">
          <ac:chgData name="ngod ali" userId="bfabe3cde01fd7ce" providerId="LiveId" clId="{7708258D-FD70-4286-95E3-FAEF1481A3C4}" dt="2021-08-07T21:50:04.639" v="2463" actId="478"/>
          <ac:picMkLst>
            <pc:docMk/>
            <pc:sldMk cId="669576082" sldId="379"/>
            <ac:picMk id="10" creationId="{018B5EB7-760E-4E93-9613-670BCF8CE7AB}"/>
          </ac:picMkLst>
        </pc:picChg>
        <pc:picChg chg="add mod">
          <ac:chgData name="ngod ali" userId="bfabe3cde01fd7ce" providerId="LiveId" clId="{7708258D-FD70-4286-95E3-FAEF1481A3C4}" dt="2021-08-07T21:51:47.943" v="2490" actId="1076"/>
          <ac:picMkLst>
            <pc:docMk/>
            <pc:sldMk cId="669576082" sldId="379"/>
            <ac:picMk id="9218" creationId="{4519A155-D885-4571-AE9E-FCDC4BA59C0A}"/>
          </ac:picMkLst>
        </pc:picChg>
        <pc:picChg chg="add mod">
          <ac:chgData name="ngod ali" userId="bfabe3cde01fd7ce" providerId="LiveId" clId="{7708258D-FD70-4286-95E3-FAEF1481A3C4}" dt="2021-08-07T21:52:00.092" v="2493" actId="1076"/>
          <ac:picMkLst>
            <pc:docMk/>
            <pc:sldMk cId="669576082" sldId="379"/>
            <ac:picMk id="9220" creationId="{76CF5563-B93C-495F-91FD-000B77A62490}"/>
          </ac:picMkLst>
        </pc:picChg>
      </pc:sldChg>
      <pc:sldChg chg="addSp modSp new mod">
        <pc:chgData name="ngod ali" userId="bfabe3cde01fd7ce" providerId="LiveId" clId="{7708258D-FD70-4286-95E3-FAEF1481A3C4}" dt="2021-08-07T22:00:04.946" v="2684"/>
        <pc:sldMkLst>
          <pc:docMk/>
          <pc:sldMk cId="1004623674" sldId="380"/>
        </pc:sldMkLst>
        <pc:grpChg chg="add mod">
          <ac:chgData name="ngod ali" userId="bfabe3cde01fd7ce" providerId="LiveId" clId="{7708258D-FD70-4286-95E3-FAEF1481A3C4}" dt="2021-08-07T22:00:00.460" v="2683" actId="1076"/>
          <ac:grpSpMkLst>
            <pc:docMk/>
            <pc:sldMk cId="1004623674" sldId="380"/>
            <ac:grpSpMk id="5" creationId="{C8A18EB4-AFC3-4104-96C6-390C80057B0D}"/>
          </ac:grpSpMkLst>
        </pc:grpChg>
        <pc:picChg chg="add mod modCrop">
          <ac:chgData name="ngod ali" userId="bfabe3cde01fd7ce" providerId="LiveId" clId="{7708258D-FD70-4286-95E3-FAEF1481A3C4}" dt="2021-08-07T21:59:58.721" v="2682" actId="164"/>
          <ac:picMkLst>
            <pc:docMk/>
            <pc:sldMk cId="1004623674" sldId="380"/>
            <ac:picMk id="3" creationId="{0774B188-B6A5-4ACF-998D-342D99437A79}"/>
          </ac:picMkLst>
        </pc:picChg>
        <pc:picChg chg="add mod modCrop">
          <ac:chgData name="ngod ali" userId="bfabe3cde01fd7ce" providerId="LiveId" clId="{7708258D-FD70-4286-95E3-FAEF1481A3C4}" dt="2021-08-07T22:00:04.946" v="2684"/>
          <ac:picMkLst>
            <pc:docMk/>
            <pc:sldMk cId="1004623674" sldId="380"/>
            <ac:picMk id="4" creationId="{9B0E01D0-05D2-4648-8F8E-3712D7ECDA86}"/>
          </ac:picMkLst>
        </pc:picChg>
      </pc:sldChg>
      <pc:sldChg chg="addSp modSp new mod modAnim">
        <pc:chgData name="ngod ali" userId="bfabe3cde01fd7ce" providerId="LiveId" clId="{7708258D-FD70-4286-95E3-FAEF1481A3C4}" dt="2021-08-08T07:00:47.166" v="2792" actId="1076"/>
        <pc:sldMkLst>
          <pc:docMk/>
          <pc:sldMk cId="2836544467" sldId="381"/>
        </pc:sldMkLst>
        <pc:spChg chg="add mod">
          <ac:chgData name="ngod ali" userId="bfabe3cde01fd7ce" providerId="LiveId" clId="{7708258D-FD70-4286-95E3-FAEF1481A3C4}" dt="2021-08-08T07:00:45.633" v="2791" actId="1076"/>
          <ac:spMkLst>
            <pc:docMk/>
            <pc:sldMk cId="2836544467" sldId="381"/>
            <ac:spMk id="3" creationId="{A5557BC3-E3CC-4A1A-BCD4-D04C69D08141}"/>
          </ac:spMkLst>
        </pc:spChg>
        <pc:picChg chg="add mod">
          <ac:chgData name="ngod ali" userId="bfabe3cde01fd7ce" providerId="LiveId" clId="{7708258D-FD70-4286-95E3-FAEF1481A3C4}" dt="2021-08-08T07:00:47.166" v="2792" actId="1076"/>
          <ac:picMkLst>
            <pc:docMk/>
            <pc:sldMk cId="2836544467" sldId="381"/>
            <ac:picMk id="2" creationId="{5A75943B-0A5C-476E-B192-C3A4D5B628D0}"/>
          </ac:picMkLst>
        </pc:picChg>
      </pc:sldChg>
      <pc:sldChg chg="addSp modSp new mod modAnim">
        <pc:chgData name="ngod ali" userId="bfabe3cde01fd7ce" providerId="LiveId" clId="{7708258D-FD70-4286-95E3-FAEF1481A3C4}" dt="2021-08-08T07:03:04.193" v="2797" actId="1076"/>
        <pc:sldMkLst>
          <pc:docMk/>
          <pc:sldMk cId="2258322624" sldId="382"/>
        </pc:sldMkLst>
        <pc:picChg chg="add mod">
          <ac:chgData name="ngod ali" userId="bfabe3cde01fd7ce" providerId="LiveId" clId="{7708258D-FD70-4286-95E3-FAEF1481A3C4}" dt="2021-08-08T07:03:04.193" v="2797" actId="1076"/>
          <ac:picMkLst>
            <pc:docMk/>
            <pc:sldMk cId="2258322624" sldId="382"/>
            <ac:picMk id="2" creationId="{5F5FED8F-26CB-4762-8D0D-FC823F3C10D6}"/>
          </ac:picMkLst>
        </pc:picChg>
      </pc:sldChg>
      <pc:sldChg chg="addSp modSp new mod modAnim">
        <pc:chgData name="ngod ali" userId="bfabe3cde01fd7ce" providerId="LiveId" clId="{7708258D-FD70-4286-95E3-FAEF1481A3C4}" dt="2021-08-08T07:12:32.648" v="2802" actId="1076"/>
        <pc:sldMkLst>
          <pc:docMk/>
          <pc:sldMk cId="2642338816" sldId="383"/>
        </pc:sldMkLst>
        <pc:picChg chg="add mod">
          <ac:chgData name="ngod ali" userId="bfabe3cde01fd7ce" providerId="LiveId" clId="{7708258D-FD70-4286-95E3-FAEF1481A3C4}" dt="2021-08-08T07:12:32.648" v="2802" actId="1076"/>
          <ac:picMkLst>
            <pc:docMk/>
            <pc:sldMk cId="2642338816" sldId="383"/>
            <ac:picMk id="2" creationId="{914A1D03-9535-46A7-B42C-DBB6A3C6A3D0}"/>
          </ac:picMkLst>
        </pc:picChg>
      </pc:sldChg>
      <pc:sldChg chg="addSp modSp new mod modAnim">
        <pc:chgData name="ngod ali" userId="bfabe3cde01fd7ce" providerId="LiveId" clId="{7708258D-FD70-4286-95E3-FAEF1481A3C4}" dt="2021-08-08T07:15:33.798" v="2808" actId="1076"/>
        <pc:sldMkLst>
          <pc:docMk/>
          <pc:sldMk cId="2120795278" sldId="384"/>
        </pc:sldMkLst>
        <pc:picChg chg="add mod">
          <ac:chgData name="ngod ali" userId="bfabe3cde01fd7ce" providerId="LiveId" clId="{7708258D-FD70-4286-95E3-FAEF1481A3C4}" dt="2021-08-08T07:15:33.798" v="2808" actId="1076"/>
          <ac:picMkLst>
            <pc:docMk/>
            <pc:sldMk cId="2120795278" sldId="384"/>
            <ac:picMk id="2" creationId="{4FBD236A-7430-424C-B7A9-661276DB93B7}"/>
          </ac:picMkLst>
        </pc:picChg>
      </pc:sldChg>
      <pc:sldChg chg="addSp modSp new mod modAnim">
        <pc:chgData name="ngod ali" userId="bfabe3cde01fd7ce" providerId="LiveId" clId="{7708258D-FD70-4286-95E3-FAEF1481A3C4}" dt="2021-08-08T07:17:15.192" v="2814" actId="1076"/>
        <pc:sldMkLst>
          <pc:docMk/>
          <pc:sldMk cId="812681012" sldId="385"/>
        </pc:sldMkLst>
        <pc:picChg chg="add mod">
          <ac:chgData name="ngod ali" userId="bfabe3cde01fd7ce" providerId="LiveId" clId="{7708258D-FD70-4286-95E3-FAEF1481A3C4}" dt="2021-08-08T07:17:15.192" v="2814" actId="1076"/>
          <ac:picMkLst>
            <pc:docMk/>
            <pc:sldMk cId="812681012" sldId="385"/>
            <ac:picMk id="2" creationId="{6DC52AB7-CBC1-4AE0-9014-09C927B3E0AA}"/>
          </ac:picMkLst>
        </pc:picChg>
      </pc:sldChg>
      <pc:sldChg chg="addSp modSp new mod modAnim">
        <pc:chgData name="ngod ali" userId="bfabe3cde01fd7ce" providerId="LiveId" clId="{7708258D-FD70-4286-95E3-FAEF1481A3C4}" dt="2021-08-08T07:34:09.619" v="2832" actId="1076"/>
        <pc:sldMkLst>
          <pc:docMk/>
          <pc:sldMk cId="326552869" sldId="386"/>
        </pc:sldMkLst>
        <pc:picChg chg="add mod">
          <ac:chgData name="ngod ali" userId="bfabe3cde01fd7ce" providerId="LiveId" clId="{7708258D-FD70-4286-95E3-FAEF1481A3C4}" dt="2021-08-08T07:34:09.619" v="2832" actId="1076"/>
          <ac:picMkLst>
            <pc:docMk/>
            <pc:sldMk cId="326552869" sldId="386"/>
            <ac:picMk id="2" creationId="{B75086CE-466B-4C23-B307-A574DDDD3508}"/>
          </ac:picMkLst>
        </pc:picChg>
      </pc:sldChg>
      <pc:sldChg chg="addSp delSp modSp add mod delAnim">
        <pc:chgData name="ngod ali" userId="bfabe3cde01fd7ce" providerId="LiveId" clId="{7708258D-FD70-4286-95E3-FAEF1481A3C4}" dt="2021-08-08T07:45:53.146" v="3067" actId="1076"/>
        <pc:sldMkLst>
          <pc:docMk/>
          <pc:sldMk cId="4121560858" sldId="387"/>
        </pc:sldMkLst>
        <pc:spChg chg="mod">
          <ac:chgData name="ngod ali" userId="bfabe3cde01fd7ce" providerId="LiveId" clId="{7708258D-FD70-4286-95E3-FAEF1481A3C4}" dt="2021-08-08T07:44:13.441" v="3034" actId="1076"/>
          <ac:spMkLst>
            <pc:docMk/>
            <pc:sldMk cId="4121560858" sldId="387"/>
            <ac:spMk id="3" creationId="{A5557BC3-E3CC-4A1A-BCD4-D04C69D08141}"/>
          </ac:spMkLst>
        </pc:spChg>
        <pc:grpChg chg="add mod">
          <ac:chgData name="ngod ali" userId="bfabe3cde01fd7ce" providerId="LiveId" clId="{7708258D-FD70-4286-95E3-FAEF1481A3C4}" dt="2021-08-08T07:45:43.857" v="3065" actId="164"/>
          <ac:grpSpMkLst>
            <pc:docMk/>
            <pc:sldMk cId="4121560858" sldId="387"/>
            <ac:grpSpMk id="9" creationId="{D192EF49-D73F-41B0-8BCD-E39D00B50A50}"/>
          </ac:grpSpMkLst>
        </pc:grpChg>
        <pc:grpChg chg="add mod">
          <ac:chgData name="ngod ali" userId="bfabe3cde01fd7ce" providerId="LiveId" clId="{7708258D-FD70-4286-95E3-FAEF1481A3C4}" dt="2021-08-08T07:45:53.146" v="3067" actId="1076"/>
          <ac:grpSpMkLst>
            <pc:docMk/>
            <pc:sldMk cId="4121560858" sldId="387"/>
            <ac:grpSpMk id="12" creationId="{4F093CC8-D2E4-485F-89F8-9997B9A25107}"/>
          </ac:grpSpMkLst>
        </pc:grpChg>
        <pc:picChg chg="del">
          <ac:chgData name="ngod ali" userId="bfabe3cde01fd7ce" providerId="LiveId" clId="{7708258D-FD70-4286-95E3-FAEF1481A3C4}" dt="2021-08-08T07:34:46.004" v="2834" actId="478"/>
          <ac:picMkLst>
            <pc:docMk/>
            <pc:sldMk cId="4121560858" sldId="387"/>
            <ac:picMk id="2" creationId="{5A75943B-0A5C-476E-B192-C3A4D5B628D0}"/>
          </ac:picMkLst>
        </pc:picChg>
        <pc:picChg chg="add del mod modCrop">
          <ac:chgData name="ngod ali" userId="bfabe3cde01fd7ce" providerId="LiveId" clId="{7708258D-FD70-4286-95E3-FAEF1481A3C4}" dt="2021-08-08T07:38:52.551" v="2933" actId="21"/>
          <ac:picMkLst>
            <pc:docMk/>
            <pc:sldMk cId="4121560858" sldId="387"/>
            <ac:picMk id="5" creationId="{CDEF7082-8312-468A-AE28-174D8A296A13}"/>
          </ac:picMkLst>
        </pc:picChg>
        <pc:picChg chg="add mod modCrop">
          <ac:chgData name="ngod ali" userId="bfabe3cde01fd7ce" providerId="LiveId" clId="{7708258D-FD70-4286-95E3-FAEF1481A3C4}" dt="2021-08-08T07:44:50.734" v="3049" actId="14100"/>
          <ac:picMkLst>
            <pc:docMk/>
            <pc:sldMk cId="4121560858" sldId="387"/>
            <ac:picMk id="7" creationId="{F14470CE-AFA7-4B02-923A-DE041BB93E19}"/>
          </ac:picMkLst>
        </pc:picChg>
        <pc:picChg chg="add mod modCrop">
          <ac:chgData name="ngod ali" userId="bfabe3cde01fd7ce" providerId="LiveId" clId="{7708258D-FD70-4286-95E3-FAEF1481A3C4}" dt="2021-08-08T07:44:57.986" v="3051" actId="1076"/>
          <ac:picMkLst>
            <pc:docMk/>
            <pc:sldMk cId="4121560858" sldId="387"/>
            <ac:picMk id="8" creationId="{EF51A7DA-6D21-478C-8868-3BF52AD367FD}"/>
          </ac:picMkLst>
        </pc:picChg>
        <pc:picChg chg="add mod modCrop">
          <ac:chgData name="ngod ali" userId="bfabe3cde01fd7ce" providerId="LiveId" clId="{7708258D-FD70-4286-95E3-FAEF1481A3C4}" dt="2021-08-08T07:45:43.857" v="3065" actId="164"/>
          <ac:picMkLst>
            <pc:docMk/>
            <pc:sldMk cId="4121560858" sldId="387"/>
            <ac:picMk id="11" creationId="{FB8A276C-3AED-4AE0-9A57-2392F352C36B}"/>
          </ac:picMkLst>
        </pc:picChg>
      </pc:sldChg>
      <pc:sldChg chg="addSp delSp modSp add mod">
        <pc:chgData name="ngod ali" userId="bfabe3cde01fd7ce" providerId="LiveId" clId="{7708258D-FD70-4286-95E3-FAEF1481A3C4}" dt="2021-08-08T07:43:42.869" v="3027"/>
        <pc:sldMkLst>
          <pc:docMk/>
          <pc:sldMk cId="2581111967" sldId="388"/>
        </pc:sldMkLst>
        <pc:spChg chg="mod">
          <ac:chgData name="ngod ali" userId="bfabe3cde01fd7ce" providerId="LiveId" clId="{7708258D-FD70-4286-95E3-FAEF1481A3C4}" dt="2021-08-08T07:43:23.165" v="3022" actId="14100"/>
          <ac:spMkLst>
            <pc:docMk/>
            <pc:sldMk cId="2581111967" sldId="388"/>
            <ac:spMk id="3" creationId="{A5557BC3-E3CC-4A1A-BCD4-D04C69D08141}"/>
          </ac:spMkLst>
        </pc:spChg>
        <pc:grpChg chg="add mod">
          <ac:chgData name="ngod ali" userId="bfabe3cde01fd7ce" providerId="LiveId" clId="{7708258D-FD70-4286-95E3-FAEF1481A3C4}" dt="2021-08-08T07:43:31.792" v="3025" actId="164"/>
          <ac:grpSpMkLst>
            <pc:docMk/>
            <pc:sldMk cId="2581111967" sldId="388"/>
            <ac:grpSpMk id="5" creationId="{8871C798-F478-4AA4-8D71-FDE255D44847}"/>
          </ac:grpSpMkLst>
        </pc:grpChg>
        <pc:grpChg chg="del">
          <ac:chgData name="ngod ali" userId="bfabe3cde01fd7ce" providerId="LiveId" clId="{7708258D-FD70-4286-95E3-FAEF1481A3C4}" dt="2021-08-08T07:40:13.337" v="2959" actId="478"/>
          <ac:grpSpMkLst>
            <pc:docMk/>
            <pc:sldMk cId="2581111967" sldId="388"/>
            <ac:grpSpMk id="9" creationId="{D192EF49-D73F-41B0-8BCD-E39D00B50A50}"/>
          </ac:grpSpMkLst>
        </pc:grpChg>
        <pc:picChg chg="add mod modCrop">
          <ac:chgData name="ngod ali" userId="bfabe3cde01fd7ce" providerId="LiveId" clId="{7708258D-FD70-4286-95E3-FAEF1481A3C4}" dt="2021-08-08T07:43:37.866" v="3026"/>
          <ac:picMkLst>
            <pc:docMk/>
            <pc:sldMk cId="2581111967" sldId="388"/>
            <ac:picMk id="4" creationId="{D9825D69-DD52-4117-802C-CFFD7CECCCDB}"/>
          </ac:picMkLst>
        </pc:picChg>
        <pc:picChg chg="add mod modCrop">
          <ac:chgData name="ngod ali" userId="bfabe3cde01fd7ce" providerId="LiveId" clId="{7708258D-FD70-4286-95E3-FAEF1481A3C4}" dt="2021-08-08T07:43:42.869" v="3027"/>
          <ac:picMkLst>
            <pc:docMk/>
            <pc:sldMk cId="2581111967" sldId="388"/>
            <ac:picMk id="10" creationId="{F37BC794-A788-4354-9B0F-DB8FD273E9AB}"/>
          </ac:picMkLst>
        </pc:picChg>
      </pc:sldChg>
      <pc:sldChg chg="modSp add mod">
        <pc:chgData name="ngod ali" userId="bfabe3cde01fd7ce" providerId="LiveId" clId="{7708258D-FD70-4286-95E3-FAEF1481A3C4}" dt="2021-08-08T07:44:29.563" v="3047" actId="20577"/>
        <pc:sldMkLst>
          <pc:docMk/>
          <pc:sldMk cId="791331647" sldId="389"/>
        </pc:sldMkLst>
        <pc:spChg chg="mod">
          <ac:chgData name="ngod ali" userId="bfabe3cde01fd7ce" providerId="LiveId" clId="{7708258D-FD70-4286-95E3-FAEF1481A3C4}" dt="2021-08-08T07:44:29.563" v="3047" actId="20577"/>
          <ac:spMkLst>
            <pc:docMk/>
            <pc:sldMk cId="791331647" sldId="389"/>
            <ac:spMk id="10" creationId="{E20E8501-1C9B-4DA2-A282-77572C93E8D2}"/>
          </ac:spMkLst>
        </pc:spChg>
      </pc:sldChg>
    </pc:docChg>
  </pc:docChgLst>
  <pc:docChgLst>
    <pc:chgData name="ngod ali" userId="bfabe3cde01fd7ce" providerId="LiveId" clId="{FF0C9575-A5B8-4501-87DD-629A25D68625}"/>
    <pc:docChg chg="undo redo custSel addSld delSld modSld sldOrd">
      <pc:chgData name="ngod ali" userId="bfabe3cde01fd7ce" providerId="LiveId" clId="{FF0C9575-A5B8-4501-87DD-629A25D68625}" dt="2021-08-09T11:40:03.833" v="4313" actId="1076"/>
      <pc:docMkLst>
        <pc:docMk/>
      </pc:docMkLst>
      <pc:sldChg chg="addSp delSp modSp mod">
        <pc:chgData name="ngod ali" userId="bfabe3cde01fd7ce" providerId="LiveId" clId="{FF0C9575-A5B8-4501-87DD-629A25D68625}" dt="2021-08-08T16:03:44.144" v="3884" actId="1076"/>
        <pc:sldMkLst>
          <pc:docMk/>
          <pc:sldMk cId="2831976559" sldId="257"/>
        </pc:sldMkLst>
        <pc:spChg chg="mod">
          <ac:chgData name="ngod ali" userId="bfabe3cde01fd7ce" providerId="LiveId" clId="{FF0C9575-A5B8-4501-87DD-629A25D68625}" dt="2021-08-08T07:58:02" v="10" actId="1076"/>
          <ac:spMkLst>
            <pc:docMk/>
            <pc:sldMk cId="2831976559" sldId="257"/>
            <ac:spMk id="7" creationId="{6D6AC389-00E9-433D-B51D-87B897342373}"/>
          </ac:spMkLst>
        </pc:spChg>
        <pc:spChg chg="mod">
          <ac:chgData name="ngod ali" userId="bfabe3cde01fd7ce" providerId="LiveId" clId="{FF0C9575-A5B8-4501-87DD-629A25D68625}" dt="2021-08-08T16:03:42.848" v="3883" actId="1076"/>
          <ac:spMkLst>
            <pc:docMk/>
            <pc:sldMk cId="2831976559" sldId="257"/>
            <ac:spMk id="8" creationId="{62696877-337A-42B4-AD37-1669AF358697}"/>
          </ac:spMkLst>
        </pc:spChg>
        <pc:picChg chg="add del mod modCrop">
          <ac:chgData name="ngod ali" userId="bfabe3cde01fd7ce" providerId="LiveId" clId="{FF0C9575-A5B8-4501-87DD-629A25D68625}" dt="2021-08-08T16:02:55.164" v="3860" actId="21"/>
          <ac:picMkLst>
            <pc:docMk/>
            <pc:sldMk cId="2831976559" sldId="257"/>
            <ac:picMk id="3" creationId="{0D19A195-D6AE-46C3-9C79-E27FECA892C5}"/>
          </ac:picMkLst>
        </pc:picChg>
        <pc:picChg chg="mod">
          <ac:chgData name="ngod ali" userId="bfabe3cde01fd7ce" providerId="LiveId" clId="{FF0C9575-A5B8-4501-87DD-629A25D68625}" dt="2021-08-08T16:03:44.144" v="3884" actId="1076"/>
          <ac:picMkLst>
            <pc:docMk/>
            <pc:sldMk cId="2831976559" sldId="257"/>
            <ac:picMk id="9" creationId="{707E0283-52CA-4CDD-8F62-9BF98148C689}"/>
          </ac:picMkLst>
        </pc:picChg>
        <pc:picChg chg="add mod">
          <ac:chgData name="ngod ali" userId="bfabe3cde01fd7ce" providerId="LiveId" clId="{FF0C9575-A5B8-4501-87DD-629A25D68625}" dt="2021-08-08T16:03:39.961" v="3882" actId="1076"/>
          <ac:picMkLst>
            <pc:docMk/>
            <pc:sldMk cId="2831976559" sldId="257"/>
            <ac:picMk id="10" creationId="{F5C045E5-86A0-436C-8910-FE01B603B0CA}"/>
          </ac:picMkLst>
        </pc:picChg>
      </pc:sldChg>
      <pc:sldChg chg="addSp delSp modSp mod ord">
        <pc:chgData name="ngod ali" userId="bfabe3cde01fd7ce" providerId="LiveId" clId="{FF0C9575-A5B8-4501-87DD-629A25D68625}" dt="2021-08-08T15:32:42.561" v="3272" actId="1076"/>
        <pc:sldMkLst>
          <pc:docMk/>
          <pc:sldMk cId="1016005486" sldId="258"/>
        </pc:sldMkLst>
        <pc:spChg chg="mod">
          <ac:chgData name="ngod ali" userId="bfabe3cde01fd7ce" providerId="LiveId" clId="{FF0C9575-A5B8-4501-87DD-629A25D68625}" dt="2021-08-08T12:03:08.606" v="527" actId="1076"/>
          <ac:spMkLst>
            <pc:docMk/>
            <pc:sldMk cId="1016005486" sldId="258"/>
            <ac:spMk id="2" creationId="{043C4955-15C6-499D-B9AE-A5F58963C65D}"/>
          </ac:spMkLst>
        </pc:spChg>
        <pc:spChg chg="add del mod">
          <ac:chgData name="ngod ali" userId="bfabe3cde01fd7ce" providerId="LiveId" clId="{FF0C9575-A5B8-4501-87DD-629A25D68625}" dt="2021-08-08T15:31:19.068" v="3255" actId="26606"/>
          <ac:spMkLst>
            <pc:docMk/>
            <pc:sldMk cId="1016005486" sldId="258"/>
            <ac:spMk id="9" creationId="{30EFB7AF-EDB5-43B0-981C-3327BFC5950A}"/>
          </ac:spMkLst>
        </pc:spChg>
        <pc:graphicFrameChg chg="add mod">
          <ac:chgData name="ngod ali" userId="bfabe3cde01fd7ce" providerId="LiveId" clId="{FF0C9575-A5B8-4501-87DD-629A25D68625}" dt="2021-08-08T15:32:32.585" v="3268" actId="12269"/>
          <ac:graphicFrameMkLst>
            <pc:docMk/>
            <pc:sldMk cId="1016005486" sldId="258"/>
            <ac:graphicFrameMk id="13" creationId="{AA8B40B9-4B12-42A3-87B3-52089468D554}"/>
          </ac:graphicFrameMkLst>
        </pc:graphicFrameChg>
        <pc:picChg chg="add del mod modCrop">
          <ac:chgData name="ngod ali" userId="bfabe3cde01fd7ce" providerId="LiveId" clId="{FF0C9575-A5B8-4501-87DD-629A25D68625}" dt="2021-08-08T12:35:54.195" v="1087" actId="478"/>
          <ac:picMkLst>
            <pc:docMk/>
            <pc:sldMk cId="1016005486" sldId="258"/>
            <ac:picMk id="4" creationId="{5B1CCE40-97AA-4196-B352-E63F517EB135}"/>
          </ac:picMkLst>
        </pc:picChg>
        <pc:picChg chg="add del mod">
          <ac:chgData name="ngod ali" userId="bfabe3cde01fd7ce" providerId="LiveId" clId="{FF0C9575-A5B8-4501-87DD-629A25D68625}" dt="2021-08-08T12:28:05.358" v="811" actId="21"/>
          <ac:picMkLst>
            <pc:docMk/>
            <pc:sldMk cId="1016005486" sldId="258"/>
            <ac:picMk id="5" creationId="{11D87117-E138-4D71-88DA-6B3DED2642F3}"/>
          </ac:picMkLst>
        </pc:picChg>
        <pc:picChg chg="add del mod">
          <ac:chgData name="ngod ali" userId="bfabe3cde01fd7ce" providerId="LiveId" clId="{FF0C9575-A5B8-4501-87DD-629A25D68625}" dt="2021-08-08T15:32:37.931" v="3271" actId="478"/>
          <ac:picMkLst>
            <pc:docMk/>
            <pc:sldMk cId="1016005486" sldId="258"/>
            <ac:picMk id="7" creationId="{D7884892-69AD-451D-A371-4F189C3794A5}"/>
          </ac:picMkLst>
        </pc:picChg>
        <pc:picChg chg="del mod">
          <ac:chgData name="ngod ali" userId="bfabe3cde01fd7ce" providerId="LiveId" clId="{FF0C9575-A5B8-4501-87DD-629A25D68625}" dt="2021-08-08T11:44:55.809" v="50" actId="478"/>
          <ac:picMkLst>
            <pc:docMk/>
            <pc:sldMk cId="1016005486" sldId="258"/>
            <ac:picMk id="1026" creationId="{54639553-15ED-4F17-BDC1-6D222BA72F7E}"/>
          </ac:picMkLst>
        </pc:picChg>
        <pc:picChg chg="del">
          <ac:chgData name="ngod ali" userId="bfabe3cde01fd7ce" providerId="LiveId" clId="{FF0C9575-A5B8-4501-87DD-629A25D68625}" dt="2021-08-08T11:44:57.045" v="51" actId="478"/>
          <ac:picMkLst>
            <pc:docMk/>
            <pc:sldMk cId="1016005486" sldId="258"/>
            <ac:picMk id="1028" creationId="{8E9416C1-12E0-4514-9FBB-9C12809BDCF9}"/>
          </ac:picMkLst>
        </pc:picChg>
        <pc:cxnChg chg="mod">
          <ac:chgData name="ngod ali" userId="bfabe3cde01fd7ce" providerId="LiveId" clId="{FF0C9575-A5B8-4501-87DD-629A25D68625}" dt="2021-08-08T15:32:42.561" v="3272" actId="1076"/>
          <ac:cxnSpMkLst>
            <pc:docMk/>
            <pc:sldMk cId="1016005486" sldId="258"/>
            <ac:cxnSpMk id="6" creationId="{072A7BB9-17CF-4A96-9B3C-2B74F36288B6}"/>
          </ac:cxnSpMkLst>
        </pc:cxnChg>
      </pc:sldChg>
      <pc:sldChg chg="addSp delSp modSp mod">
        <pc:chgData name="ngod ali" userId="bfabe3cde01fd7ce" providerId="LiveId" clId="{FF0C9575-A5B8-4501-87DD-629A25D68625}" dt="2021-08-09T09:00:42.633" v="3901" actId="1076"/>
        <pc:sldMkLst>
          <pc:docMk/>
          <pc:sldMk cId="1459967589" sldId="261"/>
        </pc:sldMkLst>
        <pc:spChg chg="mod">
          <ac:chgData name="ngod ali" userId="bfabe3cde01fd7ce" providerId="LiveId" clId="{FF0C9575-A5B8-4501-87DD-629A25D68625}" dt="2021-08-09T09:00:42.633" v="3901" actId="1076"/>
          <ac:spMkLst>
            <pc:docMk/>
            <pc:sldMk cId="1459967589" sldId="261"/>
            <ac:spMk id="2" creationId="{15BE3E13-2990-4AC0-9FD9-9C3804E6A45B}"/>
          </ac:spMkLst>
        </pc:spChg>
        <pc:spChg chg="mod">
          <ac:chgData name="ngod ali" userId="bfabe3cde01fd7ce" providerId="LiveId" clId="{FF0C9575-A5B8-4501-87DD-629A25D68625}" dt="2021-08-09T08:59:41.798" v="3887" actId="1076"/>
          <ac:spMkLst>
            <pc:docMk/>
            <pc:sldMk cId="1459967589" sldId="261"/>
            <ac:spMk id="13" creationId="{0EF51A89-3F09-4A12-BC1D-C483801E53AE}"/>
          </ac:spMkLst>
        </pc:spChg>
        <pc:spChg chg="mod">
          <ac:chgData name="ngod ali" userId="bfabe3cde01fd7ce" providerId="LiveId" clId="{FF0C9575-A5B8-4501-87DD-629A25D68625}" dt="2021-08-09T09:00:01.481" v="3892" actId="1076"/>
          <ac:spMkLst>
            <pc:docMk/>
            <pc:sldMk cId="1459967589" sldId="261"/>
            <ac:spMk id="16" creationId="{0730EF5F-8334-4770-A0DA-C3A90A992E66}"/>
          </ac:spMkLst>
        </pc:spChg>
        <pc:spChg chg="mod">
          <ac:chgData name="ngod ali" userId="bfabe3cde01fd7ce" providerId="LiveId" clId="{FF0C9575-A5B8-4501-87DD-629A25D68625}" dt="2021-08-09T09:00:07.207" v="3893" actId="1076"/>
          <ac:spMkLst>
            <pc:docMk/>
            <pc:sldMk cId="1459967589" sldId="261"/>
            <ac:spMk id="19" creationId="{32709E2F-9FD8-416E-8D68-2520D7FE9400}"/>
          </ac:spMkLst>
        </pc:spChg>
        <pc:spChg chg="mod">
          <ac:chgData name="ngod ali" userId="bfabe3cde01fd7ce" providerId="LiveId" clId="{FF0C9575-A5B8-4501-87DD-629A25D68625}" dt="2021-08-08T12:30:43.177" v="876" actId="1076"/>
          <ac:spMkLst>
            <pc:docMk/>
            <pc:sldMk cId="1459967589" sldId="261"/>
            <ac:spMk id="22" creationId="{52EB704C-58F1-4073-805E-9207460270D8}"/>
          </ac:spMkLst>
        </pc:spChg>
        <pc:spChg chg="mod">
          <ac:chgData name="ngod ali" userId="bfabe3cde01fd7ce" providerId="LiveId" clId="{FF0C9575-A5B8-4501-87DD-629A25D68625}" dt="2021-08-09T09:00:28.019" v="3899" actId="1076"/>
          <ac:spMkLst>
            <pc:docMk/>
            <pc:sldMk cId="1459967589" sldId="261"/>
            <ac:spMk id="25" creationId="{0EAAEC48-D452-454D-AB3B-79AE446D0691}"/>
          </ac:spMkLst>
        </pc:spChg>
        <pc:spChg chg="mod">
          <ac:chgData name="ngod ali" userId="bfabe3cde01fd7ce" providerId="LiveId" clId="{FF0C9575-A5B8-4501-87DD-629A25D68625}" dt="2021-08-09T08:59:45.429" v="3888" actId="1076"/>
          <ac:spMkLst>
            <pc:docMk/>
            <pc:sldMk cId="1459967589" sldId="261"/>
            <ac:spMk id="29" creationId="{8B47A223-13F9-43EF-ACDC-DC660A23C749}"/>
          </ac:spMkLst>
        </pc:spChg>
        <pc:grpChg chg="mod">
          <ac:chgData name="ngod ali" userId="bfabe3cde01fd7ce" providerId="LiveId" clId="{FF0C9575-A5B8-4501-87DD-629A25D68625}" dt="2021-08-08T12:31:07.516" v="881" actId="1076"/>
          <ac:grpSpMkLst>
            <pc:docMk/>
            <pc:sldMk cId="1459967589" sldId="261"/>
            <ac:grpSpMk id="6" creationId="{8E0DB4AE-5ED4-47DE-AC95-DEF415807A2D}"/>
          </ac:grpSpMkLst>
        </pc:grpChg>
        <pc:picChg chg="mod">
          <ac:chgData name="ngod ali" userId="bfabe3cde01fd7ce" providerId="LiveId" clId="{FF0C9575-A5B8-4501-87DD-629A25D68625}" dt="2021-08-09T08:59:38.240" v="3886" actId="14100"/>
          <ac:picMkLst>
            <pc:docMk/>
            <pc:sldMk cId="1459967589" sldId="261"/>
            <ac:picMk id="12" creationId="{97282E8E-9A5A-4C1A-A4A3-6A1F335B440B}"/>
          </ac:picMkLst>
        </pc:picChg>
        <pc:picChg chg="mod">
          <ac:chgData name="ngod ali" userId="bfabe3cde01fd7ce" providerId="LiveId" clId="{FF0C9575-A5B8-4501-87DD-629A25D68625}" dt="2021-08-09T08:59:56.527" v="3890" actId="1076"/>
          <ac:picMkLst>
            <pc:docMk/>
            <pc:sldMk cId="1459967589" sldId="261"/>
            <ac:picMk id="15" creationId="{BBE106E9-7D91-40EC-8E9B-3852272A1AEF}"/>
          </ac:picMkLst>
        </pc:picChg>
        <pc:picChg chg="mod">
          <ac:chgData name="ngod ali" userId="bfabe3cde01fd7ce" providerId="LiveId" clId="{FF0C9575-A5B8-4501-87DD-629A25D68625}" dt="2021-08-09T09:00:22.234" v="3897" actId="1076"/>
          <ac:picMkLst>
            <pc:docMk/>
            <pc:sldMk cId="1459967589" sldId="261"/>
            <ac:picMk id="18" creationId="{4B2CE1EB-0522-45C2-9CA9-9123F47FADAF}"/>
          </ac:picMkLst>
        </pc:picChg>
        <pc:picChg chg="mod">
          <ac:chgData name="ngod ali" userId="bfabe3cde01fd7ce" providerId="LiveId" clId="{FF0C9575-A5B8-4501-87DD-629A25D68625}" dt="2021-08-08T12:32:06.666" v="899"/>
          <ac:picMkLst>
            <pc:docMk/>
            <pc:sldMk cId="1459967589" sldId="261"/>
            <ac:picMk id="21" creationId="{EAC248EA-F6C4-46B2-93C6-7AFA0AFCA02F}"/>
          </ac:picMkLst>
        </pc:picChg>
        <pc:picChg chg="mod">
          <ac:chgData name="ngod ali" userId="bfabe3cde01fd7ce" providerId="LiveId" clId="{FF0C9575-A5B8-4501-87DD-629A25D68625}" dt="2021-08-09T09:00:24.248" v="3898" actId="1076"/>
          <ac:picMkLst>
            <pc:docMk/>
            <pc:sldMk cId="1459967589" sldId="261"/>
            <ac:picMk id="24" creationId="{FEAC0D31-59BC-4C9D-8ECF-1CE2C0A93F67}"/>
          </ac:picMkLst>
        </pc:picChg>
        <pc:picChg chg="mod">
          <ac:chgData name="ngod ali" userId="bfabe3cde01fd7ce" providerId="LiveId" clId="{FF0C9575-A5B8-4501-87DD-629A25D68625}" dt="2021-08-08T12:29:55.637" v="862" actId="1076"/>
          <ac:picMkLst>
            <pc:docMk/>
            <pc:sldMk cId="1459967589" sldId="261"/>
            <ac:picMk id="28" creationId="{9E1107D9-7457-4A42-9DEF-43F12F43A51C}"/>
          </ac:picMkLst>
        </pc:picChg>
        <pc:picChg chg="add del mod modCrop">
          <ac:chgData name="ngod ali" userId="bfabe3cde01fd7ce" providerId="LiveId" clId="{FF0C9575-A5B8-4501-87DD-629A25D68625}" dt="2021-08-08T11:59:03.276" v="479" actId="478"/>
          <ac:picMkLst>
            <pc:docMk/>
            <pc:sldMk cId="1459967589" sldId="261"/>
            <ac:picMk id="30" creationId="{604E0E4E-A7F4-4E73-9E0A-3850B3263416}"/>
          </ac:picMkLst>
        </pc:picChg>
        <pc:picChg chg="add mod">
          <ac:chgData name="ngod ali" userId="bfabe3cde01fd7ce" providerId="LiveId" clId="{FF0C9575-A5B8-4501-87DD-629A25D68625}" dt="2021-08-09T09:00:38.431" v="3900" actId="1076"/>
          <ac:picMkLst>
            <pc:docMk/>
            <pc:sldMk cId="1459967589" sldId="261"/>
            <ac:picMk id="2050" creationId="{8D645F3C-0820-4E6C-B61E-04B222E11F1B}"/>
          </ac:picMkLst>
        </pc:picChg>
      </pc:sldChg>
      <pc:sldChg chg="modSp mod">
        <pc:chgData name="ngod ali" userId="bfabe3cde01fd7ce" providerId="LiveId" clId="{FF0C9575-A5B8-4501-87DD-629A25D68625}" dt="2021-08-08T07:57:50.156" v="7" actId="1076"/>
        <pc:sldMkLst>
          <pc:docMk/>
          <pc:sldMk cId="4130053559" sldId="262"/>
        </pc:sldMkLst>
        <pc:spChg chg="mod">
          <ac:chgData name="ngod ali" userId="bfabe3cde01fd7ce" providerId="LiveId" clId="{FF0C9575-A5B8-4501-87DD-629A25D68625}" dt="2021-08-08T07:57:50.156" v="7" actId="1076"/>
          <ac:spMkLst>
            <pc:docMk/>
            <pc:sldMk cId="4130053559" sldId="262"/>
            <ac:spMk id="2" creationId="{8FA8BC5A-3325-4538-B36C-2AAED8E41726}"/>
          </ac:spMkLst>
        </pc:spChg>
        <pc:spChg chg="mod">
          <ac:chgData name="ngod ali" userId="bfabe3cde01fd7ce" providerId="LiveId" clId="{FF0C9575-A5B8-4501-87DD-629A25D68625}" dt="2021-08-08T07:57:44.107" v="5" actId="1076"/>
          <ac:spMkLst>
            <pc:docMk/>
            <pc:sldMk cId="4130053559" sldId="262"/>
            <ac:spMk id="6" creationId="{079535DD-60E4-4967-BFC9-399362D897F3}"/>
          </ac:spMkLst>
        </pc:spChg>
      </pc:sldChg>
      <pc:sldChg chg="addSp delSp modSp mod">
        <pc:chgData name="ngod ali" userId="bfabe3cde01fd7ce" providerId="LiveId" clId="{FF0C9575-A5B8-4501-87DD-629A25D68625}" dt="2021-08-09T11:40:03.833" v="4313" actId="1076"/>
        <pc:sldMkLst>
          <pc:docMk/>
          <pc:sldMk cId="1851267523" sldId="281"/>
        </pc:sldMkLst>
        <pc:spChg chg="mod">
          <ac:chgData name="ngod ali" userId="bfabe3cde01fd7ce" providerId="LiveId" clId="{FF0C9575-A5B8-4501-87DD-629A25D68625}" dt="2021-08-08T15:27:20.423" v="3235" actId="20577"/>
          <ac:spMkLst>
            <pc:docMk/>
            <pc:sldMk cId="1851267523" sldId="281"/>
            <ac:spMk id="5" creationId="{3E998CF0-78C5-4801-B33B-F29683B6D588}"/>
          </ac:spMkLst>
        </pc:spChg>
        <pc:picChg chg="del mod">
          <ac:chgData name="ngod ali" userId="bfabe3cde01fd7ce" providerId="LiveId" clId="{FF0C9575-A5B8-4501-87DD-629A25D68625}" dt="2021-08-08T13:53:59.506" v="1572" actId="478"/>
          <ac:picMkLst>
            <pc:docMk/>
            <pc:sldMk cId="1851267523" sldId="281"/>
            <ac:picMk id="6" creationId="{D9B396AD-8434-4FCB-8C7A-5B3F7D92532D}"/>
          </ac:picMkLst>
        </pc:picChg>
        <pc:picChg chg="add mod modCrop">
          <ac:chgData name="ngod ali" userId="bfabe3cde01fd7ce" providerId="LiveId" clId="{FF0C9575-A5B8-4501-87DD-629A25D68625}" dt="2021-08-09T11:40:03.833" v="4313" actId="1076"/>
          <ac:picMkLst>
            <pc:docMk/>
            <pc:sldMk cId="1851267523" sldId="281"/>
            <ac:picMk id="7" creationId="{4F014093-B57D-463E-913D-3D756A657879}"/>
          </ac:picMkLst>
        </pc:picChg>
      </pc:sldChg>
      <pc:sldChg chg="delSp del mod">
        <pc:chgData name="ngod ali" userId="bfabe3cde01fd7ce" providerId="LiveId" clId="{FF0C9575-A5B8-4501-87DD-629A25D68625}" dt="2021-08-08T13:54:12.691" v="1578" actId="47"/>
        <pc:sldMkLst>
          <pc:docMk/>
          <pc:sldMk cId="1349774769" sldId="282"/>
        </pc:sldMkLst>
        <pc:picChg chg="del">
          <ac:chgData name="ngod ali" userId="bfabe3cde01fd7ce" providerId="LiveId" clId="{FF0C9575-A5B8-4501-87DD-629A25D68625}" dt="2021-08-08T13:54:03.950" v="1573" actId="478"/>
          <ac:picMkLst>
            <pc:docMk/>
            <pc:sldMk cId="1349774769" sldId="282"/>
            <ac:picMk id="3" creationId="{C3329669-D48D-437C-A067-0DF74ADD2787}"/>
          </ac:picMkLst>
        </pc:picChg>
      </pc:sldChg>
      <pc:sldChg chg="delSp modSp del mod">
        <pc:chgData name="ngod ali" userId="bfabe3cde01fd7ce" providerId="LiveId" clId="{FF0C9575-A5B8-4501-87DD-629A25D68625}" dt="2021-08-08T15:28:28.667" v="3251" actId="47"/>
        <pc:sldMkLst>
          <pc:docMk/>
          <pc:sldMk cId="3759876802" sldId="285"/>
        </pc:sldMkLst>
        <pc:picChg chg="del mod">
          <ac:chgData name="ngod ali" userId="bfabe3cde01fd7ce" providerId="LiveId" clId="{FF0C9575-A5B8-4501-87DD-629A25D68625}" dt="2021-08-08T13:54:15.407" v="1580" actId="478"/>
          <ac:picMkLst>
            <pc:docMk/>
            <pc:sldMk cId="3759876802" sldId="285"/>
            <ac:picMk id="8" creationId="{175F6C88-0210-44B5-916F-B647FFEC04AA}"/>
          </ac:picMkLst>
        </pc:picChg>
      </pc:sldChg>
      <pc:sldChg chg="del">
        <pc:chgData name="ngod ali" userId="bfabe3cde01fd7ce" providerId="LiveId" clId="{FF0C9575-A5B8-4501-87DD-629A25D68625}" dt="2021-08-08T13:52:20.825" v="1486" actId="47"/>
        <pc:sldMkLst>
          <pc:docMk/>
          <pc:sldMk cId="2113060353" sldId="286"/>
        </pc:sldMkLst>
      </pc:sldChg>
      <pc:sldChg chg="del">
        <pc:chgData name="ngod ali" userId="bfabe3cde01fd7ce" providerId="LiveId" clId="{FF0C9575-A5B8-4501-87DD-629A25D68625}" dt="2021-08-08T13:52:30.751" v="1490" actId="47"/>
        <pc:sldMkLst>
          <pc:docMk/>
          <pc:sldMk cId="3902305037" sldId="297"/>
        </pc:sldMkLst>
      </pc:sldChg>
      <pc:sldChg chg="modSp del mod">
        <pc:chgData name="ngod ali" userId="bfabe3cde01fd7ce" providerId="LiveId" clId="{FF0C9575-A5B8-4501-87DD-629A25D68625}" dt="2021-08-08T08:04:44.932" v="23" actId="47"/>
        <pc:sldMkLst>
          <pc:docMk/>
          <pc:sldMk cId="4176666168" sldId="299"/>
        </pc:sldMkLst>
        <pc:spChg chg="mod">
          <ac:chgData name="ngod ali" userId="bfabe3cde01fd7ce" providerId="LiveId" clId="{FF0C9575-A5B8-4501-87DD-629A25D68625}" dt="2021-08-08T08:04:40.201" v="22" actId="20577"/>
          <ac:spMkLst>
            <pc:docMk/>
            <pc:sldMk cId="4176666168" sldId="299"/>
            <ac:spMk id="12" creationId="{12AC904A-5A55-45CB-89D0-990F67E483F2}"/>
          </ac:spMkLst>
        </pc:spChg>
      </pc:sldChg>
      <pc:sldChg chg="del">
        <pc:chgData name="ngod ali" userId="bfabe3cde01fd7ce" providerId="LiveId" clId="{FF0C9575-A5B8-4501-87DD-629A25D68625}" dt="2021-08-08T07:58:25.250" v="15" actId="47"/>
        <pc:sldMkLst>
          <pc:docMk/>
          <pc:sldMk cId="3448198322" sldId="301"/>
        </pc:sldMkLst>
      </pc:sldChg>
      <pc:sldChg chg="del">
        <pc:chgData name="ngod ali" userId="bfabe3cde01fd7ce" providerId="LiveId" clId="{FF0C9575-A5B8-4501-87DD-629A25D68625}" dt="2021-08-08T13:02:45.168" v="1119" actId="47"/>
        <pc:sldMkLst>
          <pc:docMk/>
          <pc:sldMk cId="924330203" sldId="346"/>
        </pc:sldMkLst>
      </pc:sldChg>
      <pc:sldChg chg="modSp mod ord">
        <pc:chgData name="ngod ali" userId="bfabe3cde01fd7ce" providerId="LiveId" clId="{FF0C9575-A5B8-4501-87DD-629A25D68625}" dt="2021-08-08T14:32:03.527" v="1910" actId="1076"/>
        <pc:sldMkLst>
          <pc:docMk/>
          <pc:sldMk cId="3163617825" sldId="348"/>
        </pc:sldMkLst>
        <pc:spChg chg="mod">
          <ac:chgData name="ngod ali" userId="bfabe3cde01fd7ce" providerId="LiveId" clId="{FF0C9575-A5B8-4501-87DD-629A25D68625}" dt="2021-08-08T13:10:13.300" v="1380" actId="20577"/>
          <ac:spMkLst>
            <pc:docMk/>
            <pc:sldMk cId="3163617825" sldId="348"/>
            <ac:spMk id="8" creationId="{47B8034F-B76D-4829-BB10-147E760D629F}"/>
          </ac:spMkLst>
        </pc:spChg>
        <pc:grpChg chg="mod">
          <ac:chgData name="ngod ali" userId="bfabe3cde01fd7ce" providerId="LiveId" clId="{FF0C9575-A5B8-4501-87DD-629A25D68625}" dt="2021-08-08T14:32:03.527" v="1910" actId="1076"/>
          <ac:grpSpMkLst>
            <pc:docMk/>
            <pc:sldMk cId="3163617825" sldId="348"/>
            <ac:grpSpMk id="9" creationId="{58137F92-0324-4D6D-9011-03CD088B4861}"/>
          </ac:grpSpMkLst>
        </pc:grpChg>
      </pc:sldChg>
      <pc:sldChg chg="delSp del mod">
        <pc:chgData name="ngod ali" userId="bfabe3cde01fd7ce" providerId="LiveId" clId="{FF0C9575-A5B8-4501-87DD-629A25D68625}" dt="2021-08-08T13:54:11.069" v="1577" actId="47"/>
        <pc:sldMkLst>
          <pc:docMk/>
          <pc:sldMk cId="724670654" sldId="358"/>
        </pc:sldMkLst>
        <pc:picChg chg="del">
          <ac:chgData name="ngod ali" userId="bfabe3cde01fd7ce" providerId="LiveId" clId="{FF0C9575-A5B8-4501-87DD-629A25D68625}" dt="2021-08-08T13:54:09.391" v="1576" actId="478"/>
          <ac:picMkLst>
            <pc:docMk/>
            <pc:sldMk cId="724670654" sldId="358"/>
            <ac:picMk id="4" creationId="{89994214-240C-40B2-A3FE-1AFB4CA9E652}"/>
          </ac:picMkLst>
        </pc:picChg>
      </pc:sldChg>
      <pc:sldChg chg="addSp delSp modSp mod">
        <pc:chgData name="ngod ali" userId="bfabe3cde01fd7ce" providerId="LiveId" clId="{FF0C9575-A5B8-4501-87DD-629A25D68625}" dt="2021-08-08T15:28:26.838" v="3250" actId="1076"/>
        <pc:sldMkLst>
          <pc:docMk/>
          <pc:sldMk cId="3579822182" sldId="359"/>
        </pc:sldMkLst>
        <pc:spChg chg="mod">
          <ac:chgData name="ngod ali" userId="bfabe3cde01fd7ce" providerId="LiveId" clId="{FF0C9575-A5B8-4501-87DD-629A25D68625}" dt="2021-08-08T15:28:21.132" v="3249" actId="20577"/>
          <ac:spMkLst>
            <pc:docMk/>
            <pc:sldMk cId="3579822182" sldId="359"/>
            <ac:spMk id="13" creationId="{855C3A51-70C2-47C0-878F-79E1E75AE596}"/>
          </ac:spMkLst>
        </pc:spChg>
        <pc:grpChg chg="mod">
          <ac:chgData name="ngod ali" userId="bfabe3cde01fd7ce" providerId="LiveId" clId="{FF0C9575-A5B8-4501-87DD-629A25D68625}" dt="2021-08-08T15:28:26.838" v="3250" actId="1076"/>
          <ac:grpSpMkLst>
            <pc:docMk/>
            <pc:sldMk cId="3579822182" sldId="359"/>
            <ac:grpSpMk id="10" creationId="{B13E0356-BDEB-4EB8-9008-6BA9AA2B521A}"/>
          </ac:grpSpMkLst>
        </pc:grpChg>
        <pc:picChg chg="add mod modCrop">
          <ac:chgData name="ngod ali" userId="bfabe3cde01fd7ce" providerId="LiveId" clId="{FF0C9575-A5B8-4501-87DD-629A25D68625}" dt="2021-08-08T15:28:14.599" v="3247" actId="1076"/>
          <ac:picMkLst>
            <pc:docMk/>
            <pc:sldMk cId="3579822182" sldId="359"/>
            <ac:picMk id="3" creationId="{75E0FB77-E1DE-4C74-BC48-76C97BA66365}"/>
          </ac:picMkLst>
        </pc:picChg>
        <pc:picChg chg="del mod">
          <ac:chgData name="ngod ali" userId="bfabe3cde01fd7ce" providerId="LiveId" clId="{FF0C9575-A5B8-4501-87DD-629A25D68625}" dt="2021-08-08T13:54:06.945" v="1575" actId="478"/>
          <ac:picMkLst>
            <pc:docMk/>
            <pc:sldMk cId="3579822182" sldId="359"/>
            <ac:picMk id="4" creationId="{94862A66-AEE5-47F0-9FCA-986B57FCD6F9}"/>
          </ac:picMkLst>
        </pc:picChg>
      </pc:sldChg>
      <pc:sldChg chg="addSp delSp modSp mod">
        <pc:chgData name="ngod ali" userId="bfabe3cde01fd7ce" providerId="LiveId" clId="{FF0C9575-A5B8-4501-87DD-629A25D68625}" dt="2021-08-09T09:29:04.407" v="3944" actId="1076"/>
        <pc:sldMkLst>
          <pc:docMk/>
          <pc:sldMk cId="1822822860" sldId="366"/>
        </pc:sldMkLst>
        <pc:spChg chg="add mod">
          <ac:chgData name="ngod ali" userId="bfabe3cde01fd7ce" providerId="LiveId" clId="{FF0C9575-A5B8-4501-87DD-629A25D68625}" dt="2021-08-09T09:29:04.407" v="3944" actId="1076"/>
          <ac:spMkLst>
            <pc:docMk/>
            <pc:sldMk cId="1822822860" sldId="366"/>
            <ac:spMk id="10" creationId="{474BCBF1-7703-4935-B7A9-F619C932401D}"/>
          </ac:spMkLst>
        </pc:spChg>
        <pc:spChg chg="add mod">
          <ac:chgData name="ngod ali" userId="bfabe3cde01fd7ce" providerId="LiveId" clId="{FF0C9575-A5B8-4501-87DD-629A25D68625}" dt="2021-08-08T15:40:07.768" v="3576" actId="14100"/>
          <ac:spMkLst>
            <pc:docMk/>
            <pc:sldMk cId="1822822860" sldId="366"/>
            <ac:spMk id="16" creationId="{DAA64AEA-C65F-450A-B3EB-5571527A3081}"/>
          </ac:spMkLst>
        </pc:spChg>
        <pc:grpChg chg="add del mod">
          <ac:chgData name="ngod ali" userId="bfabe3cde01fd7ce" providerId="LiveId" clId="{FF0C9575-A5B8-4501-87DD-629A25D68625}" dt="2021-08-08T15:38:55.677" v="3554" actId="478"/>
          <ac:grpSpMkLst>
            <pc:docMk/>
            <pc:sldMk cId="1822822860" sldId="366"/>
            <ac:grpSpMk id="5" creationId="{FB7B831F-0F8A-4942-8D2D-C4768DF6D4D2}"/>
          </ac:grpSpMkLst>
        </pc:grpChg>
        <pc:grpChg chg="del mod">
          <ac:chgData name="ngod ali" userId="bfabe3cde01fd7ce" providerId="LiveId" clId="{FF0C9575-A5B8-4501-87DD-629A25D68625}" dt="2021-08-08T13:03:04.281" v="1129" actId="478"/>
          <ac:grpSpMkLst>
            <pc:docMk/>
            <pc:sldMk cId="1822822860" sldId="366"/>
            <ac:grpSpMk id="7" creationId="{A9CCFAA2-DD8A-43C9-A7CF-EE13A1A58B82}"/>
          </ac:grpSpMkLst>
        </pc:grpChg>
        <pc:grpChg chg="add del mod">
          <ac:chgData name="ngod ali" userId="bfabe3cde01fd7ce" providerId="LiveId" clId="{FF0C9575-A5B8-4501-87DD-629A25D68625}" dt="2021-08-09T09:18:20.274" v="3936" actId="21"/>
          <ac:grpSpMkLst>
            <pc:docMk/>
            <pc:sldMk cId="1822822860" sldId="366"/>
            <ac:grpSpMk id="11" creationId="{ACE719B9-FF0C-424C-BFE6-A8BD10CD5291}"/>
          </ac:grpSpMkLst>
        </pc:grpChg>
        <pc:grpChg chg="del">
          <ac:chgData name="ngod ali" userId="bfabe3cde01fd7ce" providerId="LiveId" clId="{FF0C9575-A5B8-4501-87DD-629A25D68625}" dt="2021-08-08T13:03:05.589" v="1130" actId="478"/>
          <ac:grpSpMkLst>
            <pc:docMk/>
            <pc:sldMk cId="1822822860" sldId="366"/>
            <ac:grpSpMk id="14" creationId="{8989DA43-4F41-47A7-8F0B-407DEF121F60}"/>
          </ac:grpSpMkLst>
        </pc:grpChg>
        <pc:picChg chg="add del mod modCrop">
          <ac:chgData name="ngod ali" userId="bfabe3cde01fd7ce" providerId="LiveId" clId="{FF0C9575-A5B8-4501-87DD-629A25D68625}" dt="2021-08-08T15:38:55.677" v="3554" actId="478"/>
          <ac:picMkLst>
            <pc:docMk/>
            <pc:sldMk cId="1822822860" sldId="366"/>
            <ac:picMk id="3" creationId="{2FE71B03-BB0F-420E-94D3-74F40EDF1070}"/>
          </ac:picMkLst>
        </pc:picChg>
        <pc:picChg chg="mod topLvl">
          <ac:chgData name="ngod ali" userId="bfabe3cde01fd7ce" providerId="LiveId" clId="{FF0C9575-A5B8-4501-87DD-629A25D68625}" dt="2021-08-08T15:40:07.768" v="3576" actId="14100"/>
          <ac:picMkLst>
            <pc:docMk/>
            <pc:sldMk cId="1822822860" sldId="366"/>
            <ac:picMk id="4" creationId="{6774ABA9-1B60-48C4-AD9A-E096369B6954}"/>
          </ac:picMkLst>
        </pc:picChg>
        <pc:picChg chg="del mod topLvl">
          <ac:chgData name="ngod ali" userId="bfabe3cde01fd7ce" providerId="LiveId" clId="{FF0C9575-A5B8-4501-87DD-629A25D68625}" dt="2021-08-08T13:03:04.281" v="1129" actId="478"/>
          <ac:picMkLst>
            <pc:docMk/>
            <pc:sldMk cId="1822822860" sldId="366"/>
            <ac:picMk id="6" creationId="{87BF35BD-9E09-4753-886E-0A5481E92C77}"/>
          </ac:picMkLst>
        </pc:picChg>
        <pc:picChg chg="add del mod modCrop">
          <ac:chgData name="ngod ali" userId="bfabe3cde01fd7ce" providerId="LiveId" clId="{FF0C9575-A5B8-4501-87DD-629A25D68625}" dt="2021-08-08T13:05:54.451" v="1303" actId="478"/>
          <ac:picMkLst>
            <pc:docMk/>
            <pc:sldMk cId="1822822860" sldId="366"/>
            <ac:picMk id="9" creationId="{6C146084-8DDF-46ED-8788-10A57CF28F08}"/>
          </ac:picMkLst>
        </pc:picChg>
        <pc:picChg chg="add mod">
          <ac:chgData name="ngod ali" userId="bfabe3cde01fd7ce" providerId="LiveId" clId="{FF0C9575-A5B8-4501-87DD-629A25D68625}" dt="2021-08-09T09:28:39.601" v="3939" actId="1076"/>
          <ac:picMkLst>
            <pc:docMk/>
            <pc:sldMk cId="1822822860" sldId="366"/>
            <ac:picMk id="6146" creationId="{6D7C49D0-DAFD-4642-9784-5275CF5D8400}"/>
          </ac:picMkLst>
        </pc:picChg>
        <pc:cxnChg chg="add mod">
          <ac:chgData name="ngod ali" userId="bfabe3cde01fd7ce" providerId="LiveId" clId="{FF0C9575-A5B8-4501-87DD-629A25D68625}" dt="2021-08-09T09:28:42.483" v="3940" actId="1076"/>
          <ac:cxnSpMkLst>
            <pc:docMk/>
            <pc:sldMk cId="1822822860" sldId="366"/>
            <ac:cxnSpMk id="15" creationId="{5FE90BCC-A340-4171-A688-F6925F720142}"/>
          </ac:cxnSpMkLst>
        </pc:cxnChg>
      </pc:sldChg>
      <pc:sldChg chg="del">
        <pc:chgData name="ngod ali" userId="bfabe3cde01fd7ce" providerId="LiveId" clId="{FF0C9575-A5B8-4501-87DD-629A25D68625}" dt="2021-08-08T13:02:49.661" v="1122" actId="47"/>
        <pc:sldMkLst>
          <pc:docMk/>
          <pc:sldMk cId="3389554309" sldId="367"/>
        </pc:sldMkLst>
      </pc:sldChg>
      <pc:sldChg chg="del">
        <pc:chgData name="ngod ali" userId="bfabe3cde01fd7ce" providerId="LiveId" clId="{FF0C9575-A5B8-4501-87DD-629A25D68625}" dt="2021-08-08T13:07:24.451" v="1331" actId="47"/>
        <pc:sldMkLst>
          <pc:docMk/>
          <pc:sldMk cId="3539872885" sldId="368"/>
        </pc:sldMkLst>
      </pc:sldChg>
      <pc:sldChg chg="modSp mod">
        <pc:chgData name="ngod ali" userId="bfabe3cde01fd7ce" providerId="LiveId" clId="{FF0C9575-A5B8-4501-87DD-629A25D68625}" dt="2021-08-08T14:32:09.935" v="1911" actId="1076"/>
        <pc:sldMkLst>
          <pc:docMk/>
          <pc:sldMk cId="3184699120" sldId="369"/>
        </pc:sldMkLst>
        <pc:spChg chg="mod">
          <ac:chgData name="ngod ali" userId="bfabe3cde01fd7ce" providerId="LiveId" clId="{FF0C9575-A5B8-4501-87DD-629A25D68625}" dt="2021-08-08T13:02:41.821" v="1118" actId="20577"/>
          <ac:spMkLst>
            <pc:docMk/>
            <pc:sldMk cId="3184699120" sldId="369"/>
            <ac:spMk id="8" creationId="{47B8034F-B76D-4829-BB10-147E760D629F}"/>
          </ac:spMkLst>
        </pc:spChg>
        <pc:grpChg chg="mod">
          <ac:chgData name="ngod ali" userId="bfabe3cde01fd7ce" providerId="LiveId" clId="{FF0C9575-A5B8-4501-87DD-629A25D68625}" dt="2021-08-08T14:32:09.935" v="1911" actId="1076"/>
          <ac:grpSpMkLst>
            <pc:docMk/>
            <pc:sldMk cId="3184699120" sldId="369"/>
            <ac:grpSpMk id="9" creationId="{58137F92-0324-4D6D-9011-03CD088B4861}"/>
          </ac:grpSpMkLst>
        </pc:grpChg>
      </pc:sldChg>
      <pc:sldChg chg="del">
        <pc:chgData name="ngod ali" userId="bfabe3cde01fd7ce" providerId="LiveId" clId="{FF0C9575-A5B8-4501-87DD-629A25D68625}" dt="2021-08-08T13:02:51.842" v="1123" actId="47"/>
        <pc:sldMkLst>
          <pc:docMk/>
          <pc:sldMk cId="2471803703" sldId="370"/>
        </pc:sldMkLst>
      </pc:sldChg>
      <pc:sldChg chg="addSp delSp modSp mod ord">
        <pc:chgData name="ngod ali" userId="bfabe3cde01fd7ce" providerId="LiveId" clId="{FF0C9575-A5B8-4501-87DD-629A25D68625}" dt="2021-08-09T11:35:39.421" v="4236" actId="207"/>
        <pc:sldMkLst>
          <pc:docMk/>
          <pc:sldMk cId="220326426" sldId="371"/>
        </pc:sldMkLst>
        <pc:spChg chg="del">
          <ac:chgData name="ngod ali" userId="bfabe3cde01fd7ce" providerId="LiveId" clId="{FF0C9575-A5B8-4501-87DD-629A25D68625}" dt="2021-08-08T13:48:48.599" v="1432" actId="478"/>
          <ac:spMkLst>
            <pc:docMk/>
            <pc:sldMk cId="220326426" sldId="371"/>
            <ac:spMk id="7" creationId="{7D3E6359-0861-4057-B973-A040D786DA53}"/>
          </ac:spMkLst>
        </pc:spChg>
        <pc:spChg chg="add mod">
          <ac:chgData name="ngod ali" userId="bfabe3cde01fd7ce" providerId="LiveId" clId="{FF0C9575-A5B8-4501-87DD-629A25D68625}" dt="2021-08-09T11:35:39.421" v="4236" actId="207"/>
          <ac:spMkLst>
            <pc:docMk/>
            <pc:sldMk cId="220326426" sldId="371"/>
            <ac:spMk id="8" creationId="{3E7B9252-9E99-4C0F-B675-963E7AAE1D33}"/>
          </ac:spMkLst>
        </pc:spChg>
        <pc:spChg chg="add mod">
          <ac:chgData name="ngod ali" userId="bfabe3cde01fd7ce" providerId="LiveId" clId="{FF0C9575-A5B8-4501-87DD-629A25D68625}" dt="2021-08-08T15:55:37.248" v="3792" actId="113"/>
          <ac:spMkLst>
            <pc:docMk/>
            <pc:sldMk cId="220326426" sldId="371"/>
            <ac:spMk id="9" creationId="{42F21920-4B4E-40EA-BFD5-5C0D418D1E26}"/>
          </ac:spMkLst>
        </pc:spChg>
        <pc:spChg chg="del mod">
          <ac:chgData name="ngod ali" userId="bfabe3cde01fd7ce" providerId="LiveId" clId="{FF0C9575-A5B8-4501-87DD-629A25D68625}" dt="2021-08-08T13:48:45.736" v="1429" actId="478"/>
          <ac:spMkLst>
            <pc:docMk/>
            <pc:sldMk cId="220326426" sldId="371"/>
            <ac:spMk id="11" creationId="{715D4FB0-2264-434D-A729-4096DD146B1B}"/>
          </ac:spMkLst>
        </pc:spChg>
        <pc:picChg chg="add del mod modCrop">
          <ac:chgData name="ngod ali" userId="bfabe3cde01fd7ce" providerId="LiveId" clId="{FF0C9575-A5B8-4501-87DD-629A25D68625}" dt="2021-08-08T13:58:47.390" v="1741" actId="478"/>
          <ac:picMkLst>
            <pc:docMk/>
            <pc:sldMk cId="220326426" sldId="371"/>
            <ac:picMk id="3" creationId="{E6CAEA11-2CA3-458F-8313-DBF06809F2DD}"/>
          </ac:picMkLst>
        </pc:picChg>
        <pc:picChg chg="del mod">
          <ac:chgData name="ngod ali" userId="bfabe3cde01fd7ce" providerId="LiveId" clId="{FF0C9575-A5B8-4501-87DD-629A25D68625}" dt="2021-08-08T13:48:46.877" v="1431" actId="478"/>
          <ac:picMkLst>
            <pc:docMk/>
            <pc:sldMk cId="220326426" sldId="371"/>
            <ac:picMk id="13" creationId="{D3F38826-04B5-4E94-82D6-48D17552A713}"/>
          </ac:picMkLst>
        </pc:picChg>
        <pc:picChg chg="add del mod">
          <ac:chgData name="ngod ali" userId="bfabe3cde01fd7ce" providerId="LiveId" clId="{FF0C9575-A5B8-4501-87DD-629A25D68625}" dt="2021-08-08T15:54:44.477" v="3782" actId="21"/>
          <ac:picMkLst>
            <pc:docMk/>
            <pc:sldMk cId="220326426" sldId="371"/>
            <ac:picMk id="7170" creationId="{7CC5D6CE-72AF-400B-B2D0-CA765B8EED29}"/>
          </ac:picMkLst>
        </pc:picChg>
        <pc:picChg chg="add mod">
          <ac:chgData name="ngod ali" userId="bfabe3cde01fd7ce" providerId="LiveId" clId="{FF0C9575-A5B8-4501-87DD-629A25D68625}" dt="2021-08-08T15:56:16.261" v="3796" actId="1076"/>
          <ac:picMkLst>
            <pc:docMk/>
            <pc:sldMk cId="220326426" sldId="371"/>
            <ac:picMk id="7172" creationId="{8D538214-E3F3-458E-AC3B-43E5D4391DE2}"/>
          </ac:picMkLst>
        </pc:picChg>
        <pc:cxnChg chg="add mod">
          <ac:chgData name="ngod ali" userId="bfabe3cde01fd7ce" providerId="LiveId" clId="{FF0C9575-A5B8-4501-87DD-629A25D68625}" dt="2021-08-09T11:35:31.340" v="4235" actId="1076"/>
          <ac:cxnSpMkLst>
            <pc:docMk/>
            <pc:sldMk cId="220326426" sldId="371"/>
            <ac:cxnSpMk id="10" creationId="{2EF108BB-E0CC-4291-8CCD-18E4C7CEE83D}"/>
          </ac:cxnSpMkLst>
        </pc:cxnChg>
      </pc:sldChg>
      <pc:sldChg chg="del">
        <pc:chgData name="ngod ali" userId="bfabe3cde01fd7ce" providerId="LiveId" clId="{FF0C9575-A5B8-4501-87DD-629A25D68625}" dt="2021-08-08T13:52:22.259" v="1487" actId="47"/>
        <pc:sldMkLst>
          <pc:docMk/>
          <pc:sldMk cId="1036140943" sldId="372"/>
        </pc:sldMkLst>
      </pc:sldChg>
      <pc:sldChg chg="del">
        <pc:chgData name="ngod ali" userId="bfabe3cde01fd7ce" providerId="LiveId" clId="{FF0C9575-A5B8-4501-87DD-629A25D68625}" dt="2021-08-08T13:52:33.688" v="1492" actId="47"/>
        <pc:sldMkLst>
          <pc:docMk/>
          <pc:sldMk cId="3915196818" sldId="373"/>
        </pc:sldMkLst>
      </pc:sldChg>
      <pc:sldChg chg="del">
        <pc:chgData name="ngod ali" userId="bfabe3cde01fd7ce" providerId="LiveId" clId="{FF0C9575-A5B8-4501-87DD-629A25D68625}" dt="2021-08-08T13:02:46.924" v="1121" actId="47"/>
        <pc:sldMkLst>
          <pc:docMk/>
          <pc:sldMk cId="1560165090" sldId="374"/>
        </pc:sldMkLst>
      </pc:sldChg>
      <pc:sldChg chg="del">
        <pc:chgData name="ngod ali" userId="bfabe3cde01fd7ce" providerId="LiveId" clId="{FF0C9575-A5B8-4501-87DD-629A25D68625}" dt="2021-08-08T13:02:55.232" v="1124" actId="47"/>
        <pc:sldMkLst>
          <pc:docMk/>
          <pc:sldMk cId="3211517559" sldId="375"/>
        </pc:sldMkLst>
      </pc:sldChg>
      <pc:sldChg chg="del">
        <pc:chgData name="ngod ali" userId="bfabe3cde01fd7ce" providerId="LiveId" clId="{FF0C9575-A5B8-4501-87DD-629A25D68625}" dt="2021-08-08T13:02:56.752" v="1125" actId="47"/>
        <pc:sldMkLst>
          <pc:docMk/>
          <pc:sldMk cId="374122991" sldId="376"/>
        </pc:sldMkLst>
      </pc:sldChg>
      <pc:sldChg chg="del">
        <pc:chgData name="ngod ali" userId="bfabe3cde01fd7ce" providerId="LiveId" clId="{FF0C9575-A5B8-4501-87DD-629A25D68625}" dt="2021-08-08T13:52:19.278" v="1485" actId="47"/>
        <pc:sldMkLst>
          <pc:docMk/>
          <pc:sldMk cId="3672686495" sldId="377"/>
        </pc:sldMkLst>
      </pc:sldChg>
      <pc:sldChg chg="del">
        <pc:chgData name="ngod ali" userId="bfabe3cde01fd7ce" providerId="LiveId" clId="{FF0C9575-A5B8-4501-87DD-629A25D68625}" dt="2021-08-08T13:52:27.855" v="1489" actId="47"/>
        <pc:sldMkLst>
          <pc:docMk/>
          <pc:sldMk cId="1805115281" sldId="378"/>
        </pc:sldMkLst>
      </pc:sldChg>
      <pc:sldChg chg="del">
        <pc:chgData name="ngod ali" userId="bfabe3cde01fd7ce" providerId="LiveId" clId="{FF0C9575-A5B8-4501-87DD-629A25D68625}" dt="2021-08-08T13:52:32.407" v="1491" actId="47"/>
        <pc:sldMkLst>
          <pc:docMk/>
          <pc:sldMk cId="669576082" sldId="379"/>
        </pc:sldMkLst>
      </pc:sldChg>
      <pc:sldChg chg="del">
        <pc:chgData name="ngod ali" userId="bfabe3cde01fd7ce" providerId="LiveId" clId="{FF0C9575-A5B8-4501-87DD-629A25D68625}" dt="2021-08-08T13:52:35.095" v="1493" actId="47"/>
        <pc:sldMkLst>
          <pc:docMk/>
          <pc:sldMk cId="1004623674" sldId="380"/>
        </pc:sldMkLst>
      </pc:sldChg>
      <pc:sldChg chg="addSp delSp modSp del mod setBg delAnim setClrOvrMap">
        <pc:chgData name="ngod ali" userId="bfabe3cde01fd7ce" providerId="LiveId" clId="{FF0C9575-A5B8-4501-87DD-629A25D68625}" dt="2021-08-08T12:19:34.582" v="765" actId="47"/>
        <pc:sldMkLst>
          <pc:docMk/>
          <pc:sldMk cId="2836544467" sldId="381"/>
        </pc:sldMkLst>
        <pc:spChg chg="add del mod">
          <ac:chgData name="ngod ali" userId="bfabe3cde01fd7ce" providerId="LiveId" clId="{FF0C9575-A5B8-4501-87DD-629A25D68625}" dt="2021-08-08T12:16:07.963" v="713" actId="1076"/>
          <ac:spMkLst>
            <pc:docMk/>
            <pc:sldMk cId="2836544467" sldId="381"/>
            <ac:spMk id="3" creationId="{A5557BC3-E3CC-4A1A-BCD4-D04C69D08141}"/>
          </ac:spMkLst>
        </pc:spChg>
        <pc:spChg chg="add del mod">
          <ac:chgData name="ngod ali" userId="bfabe3cde01fd7ce" providerId="LiveId" clId="{FF0C9575-A5B8-4501-87DD-629A25D68625}" dt="2021-08-08T12:05:45.956" v="559" actId="478"/>
          <ac:spMkLst>
            <pc:docMk/>
            <pc:sldMk cId="2836544467" sldId="381"/>
            <ac:spMk id="5" creationId="{F368DB16-02EA-4BCD-82D4-6623EC15974C}"/>
          </ac:spMkLst>
        </pc:spChg>
        <pc:spChg chg="add del">
          <ac:chgData name="ngod ali" userId="bfabe3cde01fd7ce" providerId="LiveId" clId="{FF0C9575-A5B8-4501-87DD-629A25D68625}" dt="2021-08-08T12:07:31.402" v="606" actId="26606"/>
          <ac:spMkLst>
            <pc:docMk/>
            <pc:sldMk cId="2836544467" sldId="381"/>
            <ac:spMk id="11" creationId="{59264BFD-360D-430E-B593-7BC0D00FBDEE}"/>
          </ac:spMkLst>
        </pc:spChg>
        <pc:spChg chg="add del mod">
          <ac:chgData name="ngod ali" userId="bfabe3cde01fd7ce" providerId="LiveId" clId="{FF0C9575-A5B8-4501-87DD-629A25D68625}" dt="2021-08-08T12:07:33.785" v="607" actId="478"/>
          <ac:spMkLst>
            <pc:docMk/>
            <pc:sldMk cId="2836544467" sldId="381"/>
            <ac:spMk id="12" creationId="{350832BB-B4EC-484B-BE62-F22A0F2ED2B8}"/>
          </ac:spMkLst>
        </pc:spChg>
        <pc:spChg chg="add del">
          <ac:chgData name="ngod ali" userId="bfabe3cde01fd7ce" providerId="LiveId" clId="{FF0C9575-A5B8-4501-87DD-629A25D68625}" dt="2021-08-08T12:07:31.402" v="606" actId="26606"/>
          <ac:spMkLst>
            <pc:docMk/>
            <pc:sldMk cId="2836544467" sldId="381"/>
            <ac:spMk id="17" creationId="{F249C1C3-EBDE-4C27-BD12-A6AE40A4DBC7}"/>
          </ac:spMkLst>
        </pc:spChg>
        <pc:spChg chg="add mod">
          <ac:chgData name="ngod ali" userId="bfabe3cde01fd7ce" providerId="LiveId" clId="{FF0C9575-A5B8-4501-87DD-629A25D68625}" dt="2021-08-08T12:16:07.963" v="713" actId="1076"/>
          <ac:spMkLst>
            <pc:docMk/>
            <pc:sldMk cId="2836544467" sldId="381"/>
            <ac:spMk id="18" creationId="{6DE88246-438A-423B-876C-2AD93889CDC7}"/>
          </ac:spMkLst>
        </pc:spChg>
        <pc:spChg chg="add">
          <ac:chgData name="ngod ali" userId="bfabe3cde01fd7ce" providerId="LiveId" clId="{FF0C9575-A5B8-4501-87DD-629A25D68625}" dt="2021-08-08T12:07:31.402" v="606" actId="26606"/>
          <ac:spMkLst>
            <pc:docMk/>
            <pc:sldMk cId="2836544467" sldId="381"/>
            <ac:spMk id="22" creationId="{9B76D444-2756-434F-AE61-96D69830C13E}"/>
          </ac:spMkLst>
        </pc:spChg>
        <pc:grpChg chg="add del">
          <ac:chgData name="ngod ali" userId="bfabe3cde01fd7ce" providerId="LiveId" clId="{FF0C9575-A5B8-4501-87DD-629A25D68625}" dt="2021-08-08T12:07:31.402" v="606" actId="26606"/>
          <ac:grpSpMkLst>
            <pc:docMk/>
            <pc:sldMk cId="2836544467" sldId="381"/>
            <ac:grpSpMk id="13" creationId="{A4538145-ACBA-40C0-AFBD-DE742723D579}"/>
          </ac:grpSpMkLst>
        </pc:grpChg>
        <pc:picChg chg="del">
          <ac:chgData name="ngod ali" userId="bfabe3cde01fd7ce" providerId="LiveId" clId="{FF0C9575-A5B8-4501-87DD-629A25D68625}" dt="2021-08-08T12:03:56.467" v="530" actId="478"/>
          <ac:picMkLst>
            <pc:docMk/>
            <pc:sldMk cId="2836544467" sldId="381"/>
            <ac:picMk id="2" creationId="{5A75943B-0A5C-476E-B192-C3A4D5B628D0}"/>
          </ac:picMkLst>
        </pc:picChg>
        <pc:picChg chg="add del mod">
          <ac:chgData name="ngod ali" userId="bfabe3cde01fd7ce" providerId="LiveId" clId="{FF0C9575-A5B8-4501-87DD-629A25D68625}" dt="2021-08-08T12:07:16.032" v="603" actId="21"/>
          <ac:picMkLst>
            <pc:docMk/>
            <pc:sldMk cId="2836544467" sldId="381"/>
            <ac:picMk id="6" creationId="{9B6BC34E-1ED3-41A2-8B14-E48925FDA508}"/>
          </ac:picMkLst>
        </pc:picChg>
        <pc:picChg chg="add del mod">
          <ac:chgData name="ngod ali" userId="bfabe3cde01fd7ce" providerId="LiveId" clId="{FF0C9575-A5B8-4501-87DD-629A25D68625}" dt="2021-08-08T12:15:36.498" v="710" actId="21"/>
          <ac:picMkLst>
            <pc:docMk/>
            <pc:sldMk cId="2836544467" sldId="381"/>
            <ac:picMk id="16" creationId="{CD4D4309-4FFC-4B29-92E5-362A419D8F84}"/>
          </ac:picMkLst>
        </pc:picChg>
        <pc:picChg chg="add mod">
          <ac:chgData name="ngod ali" userId="bfabe3cde01fd7ce" providerId="LiveId" clId="{FF0C9575-A5B8-4501-87DD-629A25D68625}" dt="2021-08-08T12:15:36.882" v="711"/>
          <ac:picMkLst>
            <pc:docMk/>
            <pc:sldMk cId="2836544467" sldId="381"/>
            <ac:picMk id="19" creationId="{5552BCA4-9036-4EB2-B630-182CC79F6FEB}"/>
          </ac:picMkLst>
        </pc:picChg>
        <pc:cxnChg chg="add">
          <ac:chgData name="ngod ali" userId="bfabe3cde01fd7ce" providerId="LiveId" clId="{FF0C9575-A5B8-4501-87DD-629A25D68625}" dt="2021-08-08T12:07:31.402" v="606" actId="26606"/>
          <ac:cxnSpMkLst>
            <pc:docMk/>
            <pc:sldMk cId="2836544467" sldId="381"/>
            <ac:cxnSpMk id="24" creationId="{CF8F36E2-BBE5-43FE-822F-AD8CAE08C071}"/>
          </ac:cxnSpMkLst>
        </pc:cxnChg>
      </pc:sldChg>
      <pc:sldChg chg="del">
        <pc:chgData name="ngod ali" userId="bfabe3cde01fd7ce" providerId="LiveId" clId="{FF0C9575-A5B8-4501-87DD-629A25D68625}" dt="2021-08-08T13:02:46.115" v="1120" actId="47"/>
        <pc:sldMkLst>
          <pc:docMk/>
          <pc:sldMk cId="2258322624" sldId="382"/>
        </pc:sldMkLst>
      </pc:sldChg>
      <pc:sldChg chg="del">
        <pc:chgData name="ngod ali" userId="bfabe3cde01fd7ce" providerId="LiveId" clId="{FF0C9575-A5B8-4501-87DD-629A25D68625}" dt="2021-08-08T13:02:57.970" v="1126" actId="47"/>
        <pc:sldMkLst>
          <pc:docMk/>
          <pc:sldMk cId="2642338816" sldId="383"/>
        </pc:sldMkLst>
      </pc:sldChg>
      <pc:sldChg chg="del">
        <pc:chgData name="ngod ali" userId="bfabe3cde01fd7ce" providerId="LiveId" clId="{FF0C9575-A5B8-4501-87DD-629A25D68625}" dt="2021-08-08T13:52:17.554" v="1484" actId="47"/>
        <pc:sldMkLst>
          <pc:docMk/>
          <pc:sldMk cId="2120795278" sldId="384"/>
        </pc:sldMkLst>
      </pc:sldChg>
      <pc:sldChg chg="del">
        <pc:chgData name="ngod ali" userId="bfabe3cde01fd7ce" providerId="LiveId" clId="{FF0C9575-A5B8-4501-87DD-629A25D68625}" dt="2021-08-08T13:52:23.589" v="1488" actId="47"/>
        <pc:sldMkLst>
          <pc:docMk/>
          <pc:sldMk cId="812681012" sldId="385"/>
        </pc:sldMkLst>
      </pc:sldChg>
      <pc:sldChg chg="del">
        <pc:chgData name="ngod ali" userId="bfabe3cde01fd7ce" providerId="LiveId" clId="{FF0C9575-A5B8-4501-87DD-629A25D68625}" dt="2021-08-08T13:52:35.907" v="1494" actId="47"/>
        <pc:sldMkLst>
          <pc:docMk/>
          <pc:sldMk cId="326552869" sldId="386"/>
        </pc:sldMkLst>
      </pc:sldChg>
      <pc:sldChg chg="del">
        <pc:chgData name="ngod ali" userId="bfabe3cde01fd7ce" providerId="LiveId" clId="{FF0C9575-A5B8-4501-87DD-629A25D68625}" dt="2021-08-08T13:54:19.695" v="1582" actId="47"/>
        <pc:sldMkLst>
          <pc:docMk/>
          <pc:sldMk cId="4121560858" sldId="387"/>
        </pc:sldMkLst>
      </pc:sldChg>
      <pc:sldChg chg="del">
        <pc:chgData name="ngod ali" userId="bfabe3cde01fd7ce" providerId="LiveId" clId="{FF0C9575-A5B8-4501-87DD-629A25D68625}" dt="2021-08-08T13:54:19.227" v="1581" actId="47"/>
        <pc:sldMkLst>
          <pc:docMk/>
          <pc:sldMk cId="2581111967" sldId="388"/>
        </pc:sldMkLst>
      </pc:sldChg>
      <pc:sldChg chg="del">
        <pc:chgData name="ngod ali" userId="bfabe3cde01fd7ce" providerId="LiveId" clId="{FF0C9575-A5B8-4501-87DD-629A25D68625}" dt="2021-08-08T13:54:20.485" v="1583" actId="47"/>
        <pc:sldMkLst>
          <pc:docMk/>
          <pc:sldMk cId="791331647" sldId="389"/>
        </pc:sldMkLst>
      </pc:sldChg>
      <pc:sldChg chg="addSp delSp modSp new mod">
        <pc:chgData name="ngod ali" userId="bfabe3cde01fd7ce" providerId="LiveId" clId="{FF0C9575-A5B8-4501-87DD-629A25D68625}" dt="2021-08-08T12:33:44.829" v="909" actId="1076"/>
        <pc:sldMkLst>
          <pc:docMk/>
          <pc:sldMk cId="3938683532" sldId="390"/>
        </pc:sldMkLst>
        <pc:spChg chg="add del mod">
          <ac:chgData name="ngod ali" userId="bfabe3cde01fd7ce" providerId="LiveId" clId="{FF0C9575-A5B8-4501-87DD-629A25D68625}" dt="2021-08-08T12:10:49.090" v="653" actId="21"/>
          <ac:spMkLst>
            <pc:docMk/>
            <pc:sldMk cId="3938683532" sldId="390"/>
            <ac:spMk id="3" creationId="{B2C7FE73-4EED-45DE-8C53-50D6085A13B5}"/>
          </ac:spMkLst>
        </pc:spChg>
        <pc:spChg chg="add mod">
          <ac:chgData name="ngod ali" userId="bfabe3cde01fd7ce" providerId="LiveId" clId="{FF0C9575-A5B8-4501-87DD-629A25D68625}" dt="2021-08-08T12:33:43.407" v="908" actId="1076"/>
          <ac:spMkLst>
            <pc:docMk/>
            <pc:sldMk cId="3938683532" sldId="390"/>
            <ac:spMk id="5" creationId="{60D9FD8D-A5EE-4A74-B363-D0651B092CCD}"/>
          </ac:spMkLst>
        </pc:spChg>
        <pc:grpChg chg="add mod">
          <ac:chgData name="ngod ali" userId="bfabe3cde01fd7ce" providerId="LiveId" clId="{FF0C9575-A5B8-4501-87DD-629A25D68625}" dt="2021-08-08T12:33:43.407" v="908" actId="1076"/>
          <ac:grpSpMkLst>
            <pc:docMk/>
            <pc:sldMk cId="3938683532" sldId="390"/>
            <ac:grpSpMk id="4" creationId="{593DE374-4C42-4D4C-9B8D-9E59C276CB49}"/>
          </ac:grpSpMkLst>
        </pc:grpChg>
        <pc:picChg chg="add mod">
          <ac:chgData name="ngod ali" userId="bfabe3cde01fd7ce" providerId="LiveId" clId="{FF0C9575-A5B8-4501-87DD-629A25D68625}" dt="2021-08-08T12:33:43.407" v="908" actId="1076"/>
          <ac:picMkLst>
            <pc:docMk/>
            <pc:sldMk cId="3938683532" sldId="390"/>
            <ac:picMk id="3074" creationId="{9BC07B1C-C607-4F96-A703-A841840DD396}"/>
          </ac:picMkLst>
        </pc:picChg>
        <pc:picChg chg="add del mod">
          <ac:chgData name="ngod ali" userId="bfabe3cde01fd7ce" providerId="LiveId" clId="{FF0C9575-A5B8-4501-87DD-629A25D68625}" dt="2021-08-08T12:33:17.861" v="904" actId="21"/>
          <ac:picMkLst>
            <pc:docMk/>
            <pc:sldMk cId="3938683532" sldId="390"/>
            <ac:picMk id="3076" creationId="{5E83E6D0-AF89-4C12-82D1-6BB01B47AFAF}"/>
          </ac:picMkLst>
        </pc:picChg>
        <pc:picChg chg="add mod">
          <ac:chgData name="ngod ali" userId="bfabe3cde01fd7ce" providerId="LiveId" clId="{FF0C9575-A5B8-4501-87DD-629A25D68625}" dt="2021-08-08T12:33:44.829" v="909" actId="1076"/>
          <ac:picMkLst>
            <pc:docMk/>
            <pc:sldMk cId="3938683532" sldId="390"/>
            <ac:picMk id="3078" creationId="{EB4371F9-5005-4D19-8FF5-5D9B88D7C494}"/>
          </ac:picMkLst>
        </pc:picChg>
      </pc:sldChg>
      <pc:sldChg chg="addSp delSp modSp new mod">
        <pc:chgData name="ngod ali" userId="bfabe3cde01fd7ce" providerId="LiveId" clId="{FF0C9575-A5B8-4501-87DD-629A25D68625}" dt="2021-08-09T09:00:51.949" v="3904" actId="14100"/>
        <pc:sldMkLst>
          <pc:docMk/>
          <pc:sldMk cId="1131811364" sldId="391"/>
        </pc:sldMkLst>
        <pc:spChg chg="add mod">
          <ac:chgData name="ngod ali" userId="bfabe3cde01fd7ce" providerId="LiveId" clId="{FF0C9575-A5B8-4501-87DD-629A25D68625}" dt="2021-08-08T12:20:33.982" v="780" actId="1076"/>
          <ac:spMkLst>
            <pc:docMk/>
            <pc:sldMk cId="1131811364" sldId="391"/>
            <ac:spMk id="2" creationId="{44B3640B-7F67-45A8-9714-3A12E478A1FA}"/>
          </ac:spMkLst>
        </pc:spChg>
        <pc:spChg chg="add del mod">
          <ac:chgData name="ngod ali" userId="bfabe3cde01fd7ce" providerId="LiveId" clId="{FF0C9575-A5B8-4501-87DD-629A25D68625}" dt="2021-08-08T12:17:54.594" v="742" actId="21"/>
          <ac:spMkLst>
            <pc:docMk/>
            <pc:sldMk cId="1131811364" sldId="391"/>
            <ac:spMk id="3" creationId="{49CC8170-EBE4-4D2C-AAB6-8191EEE39692}"/>
          </ac:spMkLst>
        </pc:spChg>
        <pc:spChg chg="add mod">
          <ac:chgData name="ngod ali" userId="bfabe3cde01fd7ce" providerId="LiveId" clId="{FF0C9575-A5B8-4501-87DD-629A25D68625}" dt="2021-08-08T12:27:10.436" v="794" actId="1076"/>
          <ac:spMkLst>
            <pc:docMk/>
            <pc:sldMk cId="1131811364" sldId="391"/>
            <ac:spMk id="5" creationId="{49CB87F2-BA94-4CF6-A856-1BE77C85BE95}"/>
          </ac:spMkLst>
        </pc:spChg>
        <pc:spChg chg="add del mod">
          <ac:chgData name="ngod ali" userId="bfabe3cde01fd7ce" providerId="LiveId" clId="{FF0C9575-A5B8-4501-87DD-629A25D68625}" dt="2021-08-08T12:27:08.593" v="793" actId="21"/>
          <ac:spMkLst>
            <pc:docMk/>
            <pc:sldMk cId="1131811364" sldId="391"/>
            <ac:spMk id="6" creationId="{3A935B19-D636-4E32-A49C-745BA5603416}"/>
          </ac:spMkLst>
        </pc:spChg>
        <pc:spChg chg="add mod">
          <ac:chgData name="ngod ali" userId="bfabe3cde01fd7ce" providerId="LiveId" clId="{FF0C9575-A5B8-4501-87DD-629A25D68625}" dt="2021-08-09T09:00:51.949" v="3904" actId="14100"/>
          <ac:spMkLst>
            <pc:docMk/>
            <pc:sldMk cId="1131811364" sldId="391"/>
            <ac:spMk id="10" creationId="{7C5FC512-7BF8-4089-891E-DA5E79533DC9}"/>
          </ac:spMkLst>
        </pc:spChg>
        <pc:grpChg chg="add del mod">
          <ac:chgData name="ngod ali" userId="bfabe3cde01fd7ce" providerId="LiveId" clId="{FF0C9575-A5B8-4501-87DD-629A25D68625}" dt="2021-08-08T12:27:08.593" v="793" actId="21"/>
          <ac:grpSpMkLst>
            <pc:docMk/>
            <pc:sldMk cId="1131811364" sldId="391"/>
            <ac:grpSpMk id="7" creationId="{205CEC0B-E0EF-4281-9FC3-AC1670402495}"/>
          </ac:grpSpMkLst>
        </pc:grpChg>
        <pc:grpChg chg="add del mod">
          <ac:chgData name="ngod ali" userId="bfabe3cde01fd7ce" providerId="LiveId" clId="{FF0C9575-A5B8-4501-87DD-629A25D68625}" dt="2021-08-08T12:27:10.925" v="795" actId="478"/>
          <ac:grpSpMkLst>
            <pc:docMk/>
            <pc:sldMk cId="1131811364" sldId="391"/>
            <ac:grpSpMk id="8" creationId="{C2E19959-ED0E-4938-8316-2BD037FF25D9}"/>
          </ac:grpSpMkLst>
        </pc:grpChg>
        <pc:grpChg chg="add mod">
          <ac:chgData name="ngod ali" userId="bfabe3cde01fd7ce" providerId="LiveId" clId="{FF0C9575-A5B8-4501-87DD-629A25D68625}" dt="2021-08-09T09:00:51.949" v="3904" actId="14100"/>
          <ac:grpSpMkLst>
            <pc:docMk/>
            <pc:sldMk cId="1131811364" sldId="391"/>
            <ac:grpSpMk id="9" creationId="{2DC10B26-8867-4691-8B97-539B2597B798}"/>
          </ac:grpSpMkLst>
        </pc:grpChg>
        <pc:picChg chg="add mod">
          <ac:chgData name="ngod ali" userId="bfabe3cde01fd7ce" providerId="LiveId" clId="{FF0C9575-A5B8-4501-87DD-629A25D68625}" dt="2021-08-08T12:27:10.436" v="794" actId="1076"/>
          <ac:picMkLst>
            <pc:docMk/>
            <pc:sldMk cId="1131811364" sldId="391"/>
            <ac:picMk id="4" creationId="{40D83E9A-B396-422F-ABD1-D6A128A42763}"/>
          </ac:picMkLst>
        </pc:picChg>
        <pc:picChg chg="add mod">
          <ac:chgData name="ngod ali" userId="bfabe3cde01fd7ce" providerId="LiveId" clId="{FF0C9575-A5B8-4501-87DD-629A25D68625}" dt="2021-08-09T09:00:48.326" v="3902" actId="1076"/>
          <ac:picMkLst>
            <pc:docMk/>
            <pc:sldMk cId="1131811364" sldId="391"/>
            <ac:picMk id="12" creationId="{D196DD9D-1976-4A53-AD65-0B540BAC2CA2}"/>
          </ac:picMkLst>
        </pc:picChg>
        <pc:picChg chg="add mod">
          <ac:chgData name="ngod ali" userId="bfabe3cde01fd7ce" providerId="LiveId" clId="{FF0C9575-A5B8-4501-87DD-629A25D68625}" dt="2021-08-09T09:00:51.949" v="3904" actId="14100"/>
          <ac:picMkLst>
            <pc:docMk/>
            <pc:sldMk cId="1131811364" sldId="391"/>
            <ac:picMk id="5122" creationId="{6FB6172F-5D7B-4DFB-A5AE-DA298F4996C6}"/>
          </ac:picMkLst>
        </pc:picChg>
        <pc:cxnChg chg="add mod">
          <ac:chgData name="ngod ali" userId="bfabe3cde01fd7ce" providerId="LiveId" clId="{FF0C9575-A5B8-4501-87DD-629A25D68625}" dt="2021-08-08T15:33:01.827" v="3278" actId="1076"/>
          <ac:cxnSpMkLst>
            <pc:docMk/>
            <pc:sldMk cId="1131811364" sldId="391"/>
            <ac:cxnSpMk id="13" creationId="{70D017E1-4C23-4F0C-A2A1-71CD41957069}"/>
          </ac:cxnSpMkLst>
        </pc:cxnChg>
      </pc:sldChg>
      <pc:sldChg chg="addSp delSp modSp new mod">
        <pc:chgData name="ngod ali" userId="bfabe3cde01fd7ce" providerId="LiveId" clId="{FF0C9575-A5B8-4501-87DD-629A25D68625}" dt="2021-08-09T09:33:19.501" v="3963" actId="1076"/>
        <pc:sldMkLst>
          <pc:docMk/>
          <pc:sldMk cId="60529076" sldId="392"/>
        </pc:sldMkLst>
        <pc:grpChg chg="add del mod">
          <ac:chgData name="ngod ali" userId="bfabe3cde01fd7ce" providerId="LiveId" clId="{FF0C9575-A5B8-4501-87DD-629A25D68625}" dt="2021-08-08T13:08:10.096" v="1341" actId="478"/>
          <ac:grpSpMkLst>
            <pc:docMk/>
            <pc:sldMk cId="60529076" sldId="392"/>
            <ac:grpSpMk id="4" creationId="{DDBE1F9C-151B-4DC5-900F-9B95C1A40CC4}"/>
          </ac:grpSpMkLst>
        </pc:grpChg>
        <pc:grpChg chg="add mod">
          <ac:chgData name="ngod ali" userId="bfabe3cde01fd7ce" providerId="LiveId" clId="{FF0C9575-A5B8-4501-87DD-629A25D68625}" dt="2021-08-09T09:33:19.501" v="3963" actId="1076"/>
          <ac:grpSpMkLst>
            <pc:docMk/>
            <pc:sldMk cId="60529076" sldId="392"/>
            <ac:grpSpMk id="8" creationId="{90CB8F9E-6C1D-49C5-A5E9-C2AB82A3883E}"/>
          </ac:grpSpMkLst>
        </pc:grpChg>
        <pc:picChg chg="add del mod modCrop">
          <ac:chgData name="ngod ali" userId="bfabe3cde01fd7ce" providerId="LiveId" clId="{FF0C9575-A5B8-4501-87DD-629A25D68625}" dt="2021-08-08T13:08:12.915" v="1342" actId="21"/>
          <ac:picMkLst>
            <pc:docMk/>
            <pc:sldMk cId="60529076" sldId="392"/>
            <ac:picMk id="3" creationId="{E4768C38-1195-477C-A8C3-51AB6963FD82}"/>
          </ac:picMkLst>
        </pc:picChg>
        <pc:picChg chg="mod topLvl">
          <ac:chgData name="ngod ali" userId="bfabe3cde01fd7ce" providerId="LiveId" clId="{FF0C9575-A5B8-4501-87DD-629A25D68625}" dt="2021-08-09T09:33:19.501" v="3963" actId="1076"/>
          <ac:picMkLst>
            <pc:docMk/>
            <pc:sldMk cId="60529076" sldId="392"/>
            <ac:picMk id="5" creationId="{BAA842E9-56FF-44B8-9B0B-4C06E9D03E5B}"/>
          </ac:picMkLst>
        </pc:picChg>
        <pc:picChg chg="del mod topLvl">
          <ac:chgData name="ngod ali" userId="bfabe3cde01fd7ce" providerId="LiveId" clId="{FF0C9575-A5B8-4501-87DD-629A25D68625}" dt="2021-08-08T13:08:10.096" v="1341" actId="478"/>
          <ac:picMkLst>
            <pc:docMk/>
            <pc:sldMk cId="60529076" sldId="392"/>
            <ac:picMk id="6" creationId="{4DECC940-0292-4C6C-A48D-795C00E4CB20}"/>
          </ac:picMkLst>
        </pc:picChg>
        <pc:picChg chg="add mod modCrop">
          <ac:chgData name="ngod ali" userId="bfabe3cde01fd7ce" providerId="LiveId" clId="{FF0C9575-A5B8-4501-87DD-629A25D68625}" dt="2021-08-09T09:33:19.501" v="3963" actId="1076"/>
          <ac:picMkLst>
            <pc:docMk/>
            <pc:sldMk cId="60529076" sldId="392"/>
            <ac:picMk id="7" creationId="{6BA2BE7D-A65F-4381-880D-5321E39FBE5E}"/>
          </ac:picMkLst>
        </pc:picChg>
        <pc:picChg chg="add mod modCrop">
          <ac:chgData name="ngod ali" userId="bfabe3cde01fd7ce" providerId="LiveId" clId="{FF0C9575-A5B8-4501-87DD-629A25D68625}" dt="2021-08-09T09:33:17.064" v="3962" actId="1076"/>
          <ac:picMkLst>
            <pc:docMk/>
            <pc:sldMk cId="60529076" sldId="392"/>
            <ac:picMk id="10" creationId="{2091F4AE-396A-4071-966C-711B3B49B30B}"/>
          </ac:picMkLst>
        </pc:picChg>
      </pc:sldChg>
      <pc:sldChg chg="addSp delSp modSp new mod">
        <pc:chgData name="ngod ali" userId="bfabe3cde01fd7ce" providerId="LiveId" clId="{FF0C9575-A5B8-4501-87DD-629A25D68625}" dt="2021-08-09T09:04:18.731" v="3915" actId="1076"/>
        <pc:sldMkLst>
          <pc:docMk/>
          <pc:sldMk cId="646421365" sldId="393"/>
        </pc:sldMkLst>
        <pc:grpChg chg="add del mod">
          <ac:chgData name="ngod ali" userId="bfabe3cde01fd7ce" providerId="LiveId" clId="{FF0C9575-A5B8-4501-87DD-629A25D68625}" dt="2021-08-08T13:11:45.509" v="1401" actId="478"/>
          <ac:grpSpMkLst>
            <pc:docMk/>
            <pc:sldMk cId="646421365" sldId="393"/>
            <ac:grpSpMk id="5" creationId="{B3260596-1B83-45D1-85ED-ACC3CCCEA473}"/>
          </ac:grpSpMkLst>
        </pc:grpChg>
        <pc:grpChg chg="add mod">
          <ac:chgData name="ngod ali" userId="bfabe3cde01fd7ce" providerId="LiveId" clId="{FF0C9575-A5B8-4501-87DD-629A25D68625}" dt="2021-08-09T09:04:09.188" v="3912" actId="1076"/>
          <ac:grpSpMkLst>
            <pc:docMk/>
            <pc:sldMk cId="646421365" sldId="393"/>
            <ac:grpSpMk id="9" creationId="{1AA04B9A-7107-4D60-B2EA-5243FAF5CDA0}"/>
          </ac:grpSpMkLst>
        </pc:grpChg>
        <pc:picChg chg="add mod modCrop">
          <ac:chgData name="ngod ali" userId="bfabe3cde01fd7ce" providerId="LiveId" clId="{FF0C9575-A5B8-4501-87DD-629A25D68625}" dt="2021-08-09T09:04:17.109" v="3914" actId="1076"/>
          <ac:picMkLst>
            <pc:docMk/>
            <pc:sldMk cId="646421365" sldId="393"/>
            <ac:picMk id="3" creationId="{CE7F886A-B3DA-49D5-972E-47BAD78064EF}"/>
          </ac:picMkLst>
        </pc:picChg>
        <pc:picChg chg="add del mod modCrop">
          <ac:chgData name="ngod ali" userId="bfabe3cde01fd7ce" providerId="LiveId" clId="{FF0C9575-A5B8-4501-87DD-629A25D68625}" dt="2021-08-08T13:11:47.624" v="1402" actId="21"/>
          <ac:picMkLst>
            <pc:docMk/>
            <pc:sldMk cId="646421365" sldId="393"/>
            <ac:picMk id="4" creationId="{FA8B2AB3-2433-4760-87EB-29A79EF547CC}"/>
          </ac:picMkLst>
        </pc:picChg>
        <pc:picChg chg="mod topLvl">
          <ac:chgData name="ngod ali" userId="bfabe3cde01fd7ce" providerId="LiveId" clId="{FF0C9575-A5B8-4501-87DD-629A25D68625}" dt="2021-08-09T09:04:09.188" v="3912" actId="1076"/>
          <ac:picMkLst>
            <pc:docMk/>
            <pc:sldMk cId="646421365" sldId="393"/>
            <ac:picMk id="6" creationId="{F0307C97-2627-4B03-A733-750601731A26}"/>
          </ac:picMkLst>
        </pc:picChg>
        <pc:picChg chg="del mod topLvl">
          <ac:chgData name="ngod ali" userId="bfabe3cde01fd7ce" providerId="LiveId" clId="{FF0C9575-A5B8-4501-87DD-629A25D68625}" dt="2021-08-08T13:11:45.509" v="1401" actId="478"/>
          <ac:picMkLst>
            <pc:docMk/>
            <pc:sldMk cId="646421365" sldId="393"/>
            <ac:picMk id="7" creationId="{01E9F351-6B67-4E49-BF0B-18CF11E35C97}"/>
          </ac:picMkLst>
        </pc:picChg>
        <pc:picChg chg="add mod">
          <ac:chgData name="ngod ali" userId="bfabe3cde01fd7ce" providerId="LiveId" clId="{FF0C9575-A5B8-4501-87DD-629A25D68625}" dt="2021-08-09T09:04:18.731" v="3915" actId="1076"/>
          <ac:picMkLst>
            <pc:docMk/>
            <pc:sldMk cId="646421365" sldId="393"/>
            <ac:picMk id="7" creationId="{BFDDBD43-105B-4F74-AC9B-22500BE339EB}"/>
          </ac:picMkLst>
        </pc:picChg>
        <pc:picChg chg="add mod">
          <ac:chgData name="ngod ali" userId="bfabe3cde01fd7ce" providerId="LiveId" clId="{FF0C9575-A5B8-4501-87DD-629A25D68625}" dt="2021-08-09T09:04:09.188" v="3912" actId="1076"/>
          <ac:picMkLst>
            <pc:docMk/>
            <pc:sldMk cId="646421365" sldId="393"/>
            <ac:picMk id="8" creationId="{C50B4AB4-E2C9-46D6-B048-A563250E37E9}"/>
          </ac:picMkLst>
        </pc:picChg>
      </pc:sldChg>
      <pc:sldChg chg="modSp add mod ord">
        <pc:chgData name="ngod ali" userId="bfabe3cde01fd7ce" providerId="LiveId" clId="{FF0C9575-A5B8-4501-87DD-629A25D68625}" dt="2021-08-08T14:31:59.901" v="1909" actId="1076"/>
        <pc:sldMkLst>
          <pc:docMk/>
          <pc:sldMk cId="4200091318" sldId="394"/>
        </pc:sldMkLst>
        <pc:spChg chg="mod">
          <ac:chgData name="ngod ali" userId="bfabe3cde01fd7ce" providerId="LiveId" clId="{FF0C9575-A5B8-4501-87DD-629A25D68625}" dt="2021-08-08T13:51:50.764" v="1456" actId="20577"/>
          <ac:spMkLst>
            <pc:docMk/>
            <pc:sldMk cId="4200091318" sldId="394"/>
            <ac:spMk id="8" creationId="{47B8034F-B76D-4829-BB10-147E760D629F}"/>
          </ac:spMkLst>
        </pc:spChg>
        <pc:grpChg chg="mod">
          <ac:chgData name="ngod ali" userId="bfabe3cde01fd7ce" providerId="LiveId" clId="{FF0C9575-A5B8-4501-87DD-629A25D68625}" dt="2021-08-08T14:31:59.901" v="1909" actId="1076"/>
          <ac:grpSpMkLst>
            <pc:docMk/>
            <pc:sldMk cId="4200091318" sldId="394"/>
            <ac:grpSpMk id="9" creationId="{58137F92-0324-4D6D-9011-03CD088B4861}"/>
          </ac:grpSpMkLst>
        </pc:grpChg>
      </pc:sldChg>
      <pc:sldChg chg="modSp add mod">
        <pc:chgData name="ngod ali" userId="bfabe3cde01fd7ce" providerId="LiveId" clId="{FF0C9575-A5B8-4501-87DD-629A25D68625}" dt="2021-08-08T14:33:19.660" v="1920" actId="1076"/>
        <pc:sldMkLst>
          <pc:docMk/>
          <pc:sldMk cId="3498777126" sldId="395"/>
        </pc:sldMkLst>
        <pc:spChg chg="mod">
          <ac:chgData name="ngod ali" userId="bfabe3cde01fd7ce" providerId="LiveId" clId="{FF0C9575-A5B8-4501-87DD-629A25D68625}" dt="2021-08-08T14:33:19.660" v="1920" actId="1076"/>
          <ac:spMkLst>
            <pc:docMk/>
            <pc:sldMk cId="3498777126" sldId="395"/>
            <ac:spMk id="8" creationId="{47B8034F-B76D-4829-BB10-147E760D629F}"/>
          </ac:spMkLst>
        </pc:spChg>
        <pc:grpChg chg="mod">
          <ac:chgData name="ngod ali" userId="bfabe3cde01fd7ce" providerId="LiveId" clId="{FF0C9575-A5B8-4501-87DD-629A25D68625}" dt="2021-08-08T14:31:53.031" v="1908" actId="1076"/>
          <ac:grpSpMkLst>
            <pc:docMk/>
            <pc:sldMk cId="3498777126" sldId="395"/>
            <ac:grpSpMk id="9" creationId="{58137F92-0324-4D6D-9011-03CD088B4861}"/>
          </ac:grpSpMkLst>
        </pc:grpChg>
      </pc:sldChg>
      <pc:sldChg chg="modSp add del mod">
        <pc:chgData name="ngod ali" userId="bfabe3cde01fd7ce" providerId="LiveId" clId="{FF0C9575-A5B8-4501-87DD-629A25D68625}" dt="2021-08-08T14:32:19.964" v="1912" actId="47"/>
        <pc:sldMkLst>
          <pc:docMk/>
          <pc:sldMk cId="2835999027" sldId="396"/>
        </pc:sldMkLst>
        <pc:grpChg chg="mod">
          <ac:chgData name="ngod ali" userId="bfabe3cde01fd7ce" providerId="LiveId" clId="{FF0C9575-A5B8-4501-87DD-629A25D68625}" dt="2021-08-08T14:31:47.898" v="1907" actId="1076"/>
          <ac:grpSpMkLst>
            <pc:docMk/>
            <pc:sldMk cId="2835999027" sldId="396"/>
            <ac:grpSpMk id="9" creationId="{58137F92-0324-4D6D-9011-03CD088B4861}"/>
          </ac:grpSpMkLst>
        </pc:grpChg>
      </pc:sldChg>
      <pc:sldChg chg="modSp add mod">
        <pc:chgData name="ngod ali" userId="bfabe3cde01fd7ce" providerId="LiveId" clId="{FF0C9575-A5B8-4501-87DD-629A25D68625}" dt="2021-08-08T13:52:48.415" v="1510" actId="20577"/>
        <pc:sldMkLst>
          <pc:docMk/>
          <pc:sldMk cId="513988337" sldId="397"/>
        </pc:sldMkLst>
        <pc:spChg chg="mod">
          <ac:chgData name="ngod ali" userId="bfabe3cde01fd7ce" providerId="LiveId" clId="{FF0C9575-A5B8-4501-87DD-629A25D68625}" dt="2021-08-08T13:52:48.415" v="1510" actId="20577"/>
          <ac:spMkLst>
            <pc:docMk/>
            <pc:sldMk cId="513988337" sldId="397"/>
            <ac:spMk id="8" creationId="{47B8034F-B76D-4829-BB10-147E760D629F}"/>
          </ac:spMkLst>
        </pc:spChg>
      </pc:sldChg>
      <pc:sldChg chg="modSp add mod">
        <pc:chgData name="ngod ali" userId="bfabe3cde01fd7ce" providerId="LiveId" clId="{FF0C9575-A5B8-4501-87DD-629A25D68625}" dt="2021-08-08T13:53:03.208" v="1525" actId="20577"/>
        <pc:sldMkLst>
          <pc:docMk/>
          <pc:sldMk cId="1729304619" sldId="398"/>
        </pc:sldMkLst>
        <pc:spChg chg="mod">
          <ac:chgData name="ngod ali" userId="bfabe3cde01fd7ce" providerId="LiveId" clId="{FF0C9575-A5B8-4501-87DD-629A25D68625}" dt="2021-08-08T13:53:03.208" v="1525" actId="20577"/>
          <ac:spMkLst>
            <pc:docMk/>
            <pc:sldMk cId="1729304619" sldId="398"/>
            <ac:spMk id="8" creationId="{47B8034F-B76D-4829-BB10-147E760D629F}"/>
          </ac:spMkLst>
        </pc:spChg>
        <pc:grpChg chg="mod">
          <ac:chgData name="ngod ali" userId="bfabe3cde01fd7ce" providerId="LiveId" clId="{FF0C9575-A5B8-4501-87DD-629A25D68625}" dt="2021-08-08T13:52:57.870" v="1512" actId="1076"/>
          <ac:grpSpMkLst>
            <pc:docMk/>
            <pc:sldMk cId="1729304619" sldId="398"/>
            <ac:grpSpMk id="9" creationId="{58137F92-0324-4D6D-9011-03CD088B4861}"/>
          </ac:grpSpMkLst>
        </pc:grpChg>
      </pc:sldChg>
      <pc:sldChg chg="modSp add mod">
        <pc:chgData name="ngod ali" userId="bfabe3cde01fd7ce" providerId="LiveId" clId="{FF0C9575-A5B8-4501-87DD-629A25D68625}" dt="2021-08-08T13:53:21.398" v="1543" actId="20577"/>
        <pc:sldMkLst>
          <pc:docMk/>
          <pc:sldMk cId="1336346754" sldId="399"/>
        </pc:sldMkLst>
        <pc:spChg chg="mod">
          <ac:chgData name="ngod ali" userId="bfabe3cde01fd7ce" providerId="LiveId" clId="{FF0C9575-A5B8-4501-87DD-629A25D68625}" dt="2021-08-08T13:53:21.398" v="1543" actId="20577"/>
          <ac:spMkLst>
            <pc:docMk/>
            <pc:sldMk cId="1336346754" sldId="399"/>
            <ac:spMk id="8" creationId="{47B8034F-B76D-4829-BB10-147E760D629F}"/>
          </ac:spMkLst>
        </pc:spChg>
      </pc:sldChg>
      <pc:sldChg chg="modSp add mod">
        <pc:chgData name="ngod ali" userId="bfabe3cde01fd7ce" providerId="LiveId" clId="{FF0C9575-A5B8-4501-87DD-629A25D68625}" dt="2021-08-08T13:53:37.767" v="1561" actId="20577"/>
        <pc:sldMkLst>
          <pc:docMk/>
          <pc:sldMk cId="3109345139" sldId="400"/>
        </pc:sldMkLst>
        <pc:spChg chg="mod">
          <ac:chgData name="ngod ali" userId="bfabe3cde01fd7ce" providerId="LiveId" clId="{FF0C9575-A5B8-4501-87DD-629A25D68625}" dt="2021-08-08T13:53:37.767" v="1561" actId="20577"/>
          <ac:spMkLst>
            <pc:docMk/>
            <pc:sldMk cId="3109345139" sldId="400"/>
            <ac:spMk id="8" creationId="{47B8034F-B76D-4829-BB10-147E760D629F}"/>
          </ac:spMkLst>
        </pc:spChg>
      </pc:sldChg>
      <pc:sldChg chg="modSp add mod ord">
        <pc:chgData name="ngod ali" userId="bfabe3cde01fd7ce" providerId="LiveId" clId="{FF0C9575-A5B8-4501-87DD-629A25D68625}" dt="2021-08-09T11:33:19.494" v="4219"/>
        <pc:sldMkLst>
          <pc:docMk/>
          <pc:sldMk cId="4209092401" sldId="401"/>
        </pc:sldMkLst>
        <pc:spChg chg="mod">
          <ac:chgData name="ngod ali" userId="bfabe3cde01fd7ce" providerId="LiveId" clId="{FF0C9575-A5B8-4501-87DD-629A25D68625}" dt="2021-08-08T13:53:50.878" v="1570" actId="20577"/>
          <ac:spMkLst>
            <pc:docMk/>
            <pc:sldMk cId="4209092401" sldId="401"/>
            <ac:spMk id="8" creationId="{47B8034F-B76D-4829-BB10-147E760D629F}"/>
          </ac:spMkLst>
        </pc:spChg>
      </pc:sldChg>
      <pc:sldChg chg="addSp delSp modSp new mod">
        <pc:chgData name="ngod ali" userId="bfabe3cde01fd7ce" providerId="LiveId" clId="{FF0C9575-A5B8-4501-87DD-629A25D68625}" dt="2021-08-09T11:36:08.603" v="4245" actId="1076"/>
        <pc:sldMkLst>
          <pc:docMk/>
          <pc:sldMk cId="1284638011" sldId="402"/>
        </pc:sldMkLst>
        <pc:spChg chg="add mod">
          <ac:chgData name="ngod ali" userId="bfabe3cde01fd7ce" providerId="LiveId" clId="{FF0C9575-A5B8-4501-87DD-629A25D68625}" dt="2021-08-09T09:34:55.613" v="3972" actId="1076"/>
          <ac:spMkLst>
            <pc:docMk/>
            <pc:sldMk cId="1284638011" sldId="402"/>
            <ac:spMk id="10" creationId="{E882A9E4-31D3-4923-B046-8505AA195C04}"/>
          </ac:spMkLst>
        </pc:spChg>
        <pc:grpChg chg="add del mod">
          <ac:chgData name="ngod ali" userId="bfabe3cde01fd7ce" providerId="LiveId" clId="{FF0C9575-A5B8-4501-87DD-629A25D68625}" dt="2021-08-08T13:59:35.150" v="1756" actId="478"/>
          <ac:grpSpMkLst>
            <pc:docMk/>
            <pc:sldMk cId="1284638011" sldId="402"/>
            <ac:grpSpMk id="2" creationId="{7A995F3D-D839-4A14-9385-CEAF4A1C130F}"/>
          </ac:grpSpMkLst>
        </pc:grpChg>
        <pc:grpChg chg="add mod">
          <ac:chgData name="ngod ali" userId="bfabe3cde01fd7ce" providerId="LiveId" clId="{FF0C9575-A5B8-4501-87DD-629A25D68625}" dt="2021-08-09T11:36:07.042" v="4244" actId="1076"/>
          <ac:grpSpMkLst>
            <pc:docMk/>
            <pc:sldMk cId="1284638011" sldId="402"/>
            <ac:grpSpMk id="7" creationId="{71DEAB76-DC74-4C37-BDCF-2D3C8357C0D9}"/>
          </ac:grpSpMkLst>
        </pc:grpChg>
        <pc:picChg chg="mod topLvl">
          <ac:chgData name="ngod ali" userId="bfabe3cde01fd7ce" providerId="LiveId" clId="{FF0C9575-A5B8-4501-87DD-629A25D68625}" dt="2021-08-09T11:36:07.042" v="4244" actId="1076"/>
          <ac:picMkLst>
            <pc:docMk/>
            <pc:sldMk cId="1284638011" sldId="402"/>
            <ac:picMk id="3" creationId="{0B1CFB5D-7CAA-42B4-ACD6-03984C388EB3}"/>
          </ac:picMkLst>
        </pc:picChg>
        <pc:picChg chg="del mod topLvl">
          <ac:chgData name="ngod ali" userId="bfabe3cde01fd7ce" providerId="LiveId" clId="{FF0C9575-A5B8-4501-87DD-629A25D68625}" dt="2021-08-08T13:59:35.150" v="1756" actId="478"/>
          <ac:picMkLst>
            <pc:docMk/>
            <pc:sldMk cId="1284638011" sldId="402"/>
            <ac:picMk id="4" creationId="{6607F7F0-5A63-4BC0-A797-9ECC59D05D7D}"/>
          </ac:picMkLst>
        </pc:picChg>
        <pc:picChg chg="add mod modCrop">
          <ac:chgData name="ngod ali" userId="bfabe3cde01fd7ce" providerId="LiveId" clId="{FF0C9575-A5B8-4501-87DD-629A25D68625}" dt="2021-08-09T11:36:07.042" v="4244" actId="1076"/>
          <ac:picMkLst>
            <pc:docMk/>
            <pc:sldMk cId="1284638011" sldId="402"/>
            <ac:picMk id="6" creationId="{B56B29F0-13AC-443F-A1B1-F22414B4B3E6}"/>
          </ac:picMkLst>
        </pc:picChg>
        <pc:picChg chg="add mod modCrop">
          <ac:chgData name="ngod ali" userId="bfabe3cde01fd7ce" providerId="LiveId" clId="{FF0C9575-A5B8-4501-87DD-629A25D68625}" dt="2021-08-09T11:36:08.603" v="4245" actId="1076"/>
          <ac:picMkLst>
            <pc:docMk/>
            <pc:sldMk cId="1284638011" sldId="402"/>
            <ac:picMk id="9" creationId="{AFD8DC18-D5D2-46B6-AE0B-1B411E8FBB5F}"/>
          </ac:picMkLst>
        </pc:picChg>
        <pc:cxnChg chg="add mod">
          <ac:chgData name="ngod ali" userId="bfabe3cde01fd7ce" providerId="LiveId" clId="{FF0C9575-A5B8-4501-87DD-629A25D68625}" dt="2021-08-09T11:35:52.987" v="4238" actId="1076"/>
          <ac:cxnSpMkLst>
            <pc:docMk/>
            <pc:sldMk cId="1284638011" sldId="402"/>
            <ac:cxnSpMk id="8" creationId="{D07DAA5B-B018-4D36-BFBD-65063F9FE5F7}"/>
          </ac:cxnSpMkLst>
        </pc:cxnChg>
      </pc:sldChg>
      <pc:sldChg chg="addSp modSp new mod">
        <pc:chgData name="ngod ali" userId="bfabe3cde01fd7ce" providerId="LiveId" clId="{FF0C9575-A5B8-4501-87DD-629A25D68625}" dt="2021-08-09T11:36:25.125" v="4250" actId="14100"/>
        <pc:sldMkLst>
          <pc:docMk/>
          <pc:sldMk cId="985663125" sldId="403"/>
        </pc:sldMkLst>
        <pc:spChg chg="add mod">
          <ac:chgData name="ngod ali" userId="bfabe3cde01fd7ce" providerId="LiveId" clId="{FF0C9575-A5B8-4501-87DD-629A25D68625}" dt="2021-08-09T09:35:14.823" v="3978" actId="1076"/>
          <ac:spMkLst>
            <pc:docMk/>
            <pc:sldMk cId="985663125" sldId="403"/>
            <ac:spMk id="4" creationId="{137561A3-0C1D-48CD-8E57-404DC884A1FF}"/>
          </ac:spMkLst>
        </pc:spChg>
        <pc:grpChg chg="add mod">
          <ac:chgData name="ngod ali" userId="bfabe3cde01fd7ce" providerId="LiveId" clId="{FF0C9575-A5B8-4501-87DD-629A25D68625}" dt="2021-08-09T11:36:22.033" v="4249" actId="14100"/>
          <ac:grpSpMkLst>
            <pc:docMk/>
            <pc:sldMk cId="985663125" sldId="403"/>
            <ac:grpSpMk id="7" creationId="{F018A1EF-8B84-4584-BDA0-3331AE0DA697}"/>
          </ac:grpSpMkLst>
        </pc:grpChg>
        <pc:picChg chg="add mod modCrop">
          <ac:chgData name="ngod ali" userId="bfabe3cde01fd7ce" providerId="LiveId" clId="{FF0C9575-A5B8-4501-87DD-629A25D68625}" dt="2021-08-09T11:36:16.244" v="4248" actId="1076"/>
          <ac:picMkLst>
            <pc:docMk/>
            <pc:sldMk cId="985663125" sldId="403"/>
            <ac:picMk id="3" creationId="{C03D0E9B-DC4E-4E58-A1A9-894ABAF3046F}"/>
          </ac:picMkLst>
        </pc:picChg>
        <pc:picChg chg="add mod">
          <ac:chgData name="ngod ali" userId="bfabe3cde01fd7ce" providerId="LiveId" clId="{FF0C9575-A5B8-4501-87DD-629A25D68625}" dt="2021-08-09T11:36:22.033" v="4249" actId="14100"/>
          <ac:picMkLst>
            <pc:docMk/>
            <pc:sldMk cId="985663125" sldId="403"/>
            <ac:picMk id="5" creationId="{858927F6-CF3C-4C9F-A5C3-C039940B7A8B}"/>
          </ac:picMkLst>
        </pc:picChg>
        <pc:picChg chg="add mod modCrop">
          <ac:chgData name="ngod ali" userId="bfabe3cde01fd7ce" providerId="LiveId" clId="{FF0C9575-A5B8-4501-87DD-629A25D68625}" dt="2021-08-09T11:36:25.125" v="4250" actId="14100"/>
          <ac:picMkLst>
            <pc:docMk/>
            <pc:sldMk cId="985663125" sldId="403"/>
            <ac:picMk id="6" creationId="{E63AFAEF-8680-474F-83E4-46C33FE96E0C}"/>
          </ac:picMkLst>
        </pc:picChg>
        <pc:cxnChg chg="add mod">
          <ac:chgData name="ngod ali" userId="bfabe3cde01fd7ce" providerId="LiveId" clId="{FF0C9575-A5B8-4501-87DD-629A25D68625}" dt="2021-08-09T11:36:14.478" v="4247" actId="1076"/>
          <ac:cxnSpMkLst>
            <pc:docMk/>
            <pc:sldMk cId="985663125" sldId="403"/>
            <ac:cxnSpMk id="8" creationId="{20935C20-2B2A-48D6-8C30-D9C9311B2871}"/>
          </ac:cxnSpMkLst>
        </pc:cxnChg>
      </pc:sldChg>
      <pc:sldChg chg="addSp delSp modSp new mod setBg">
        <pc:chgData name="ngod ali" userId="bfabe3cde01fd7ce" providerId="LiveId" clId="{FF0C9575-A5B8-4501-87DD-629A25D68625}" dt="2021-08-09T11:36:33.367" v="4253" actId="1076"/>
        <pc:sldMkLst>
          <pc:docMk/>
          <pc:sldMk cId="839487833" sldId="404"/>
        </pc:sldMkLst>
        <pc:spChg chg="add mod">
          <ac:chgData name="ngod ali" userId="bfabe3cde01fd7ce" providerId="LiveId" clId="{FF0C9575-A5B8-4501-87DD-629A25D68625}" dt="2021-08-09T09:35:26.495" v="3981" actId="1076"/>
          <ac:spMkLst>
            <pc:docMk/>
            <pc:sldMk cId="839487833" sldId="404"/>
            <ac:spMk id="9" creationId="{BF52E03D-5AC1-405C-B513-3251D9396A67}"/>
          </ac:spMkLst>
        </pc:spChg>
        <pc:spChg chg="add del">
          <ac:chgData name="ngod ali" userId="bfabe3cde01fd7ce" providerId="LiveId" clId="{FF0C9575-A5B8-4501-87DD-629A25D68625}" dt="2021-08-08T14:27:21.924" v="1860" actId="26606"/>
          <ac:spMkLst>
            <pc:docMk/>
            <pc:sldMk cId="839487833" sldId="404"/>
            <ac:spMk id="10" creationId="{799448F2-0E5B-42DA-B2D1-11A14E947BD4}"/>
          </ac:spMkLst>
        </pc:spChg>
        <pc:spChg chg="add del">
          <ac:chgData name="ngod ali" userId="bfabe3cde01fd7ce" providerId="LiveId" clId="{FF0C9575-A5B8-4501-87DD-629A25D68625}" dt="2021-08-08T14:27:21.924" v="1860" actId="26606"/>
          <ac:spMkLst>
            <pc:docMk/>
            <pc:sldMk cId="839487833" sldId="404"/>
            <ac:spMk id="12" creationId="{4E8A7552-20E1-4F34-ADAB-C1DB6634D47E}"/>
          </ac:spMkLst>
        </pc:spChg>
        <pc:grpChg chg="add mod">
          <ac:chgData name="ngod ali" userId="bfabe3cde01fd7ce" providerId="LiveId" clId="{FF0C9575-A5B8-4501-87DD-629A25D68625}" dt="2021-08-09T09:35:19.814" v="3979" actId="1076"/>
          <ac:grpSpMkLst>
            <pc:docMk/>
            <pc:sldMk cId="839487833" sldId="404"/>
            <ac:grpSpMk id="6" creationId="{916253F6-565E-4A0B-B82E-F33DEC3EA8BA}"/>
          </ac:grpSpMkLst>
        </pc:grpChg>
        <pc:picChg chg="add mod modCrop">
          <ac:chgData name="ngod ali" userId="bfabe3cde01fd7ce" providerId="LiveId" clId="{FF0C9575-A5B8-4501-87DD-629A25D68625}" dt="2021-08-09T11:36:33.367" v="4253" actId="1076"/>
          <ac:picMkLst>
            <pc:docMk/>
            <pc:sldMk cId="839487833" sldId="404"/>
            <ac:picMk id="3" creationId="{C711889A-D772-4FC7-A20A-D1AF61E8E58D}"/>
          </ac:picMkLst>
        </pc:picChg>
        <pc:picChg chg="add mod ord">
          <ac:chgData name="ngod ali" userId="bfabe3cde01fd7ce" providerId="LiveId" clId="{FF0C9575-A5B8-4501-87DD-629A25D68625}" dt="2021-08-09T09:38:23.325" v="4015"/>
          <ac:picMkLst>
            <pc:docMk/>
            <pc:sldMk cId="839487833" sldId="404"/>
            <ac:picMk id="4" creationId="{0761818D-FD0C-4993-ADF6-E81B2A55D88B}"/>
          </ac:picMkLst>
        </pc:picChg>
        <pc:picChg chg="add mod modCrop">
          <ac:chgData name="ngod ali" userId="bfabe3cde01fd7ce" providerId="LiveId" clId="{FF0C9575-A5B8-4501-87DD-629A25D68625}" dt="2021-08-09T09:35:19.814" v="3979" actId="1076"/>
          <ac:picMkLst>
            <pc:docMk/>
            <pc:sldMk cId="839487833" sldId="404"/>
            <ac:picMk id="5" creationId="{C696977D-793F-4F68-B959-B888CAE9976F}"/>
          </ac:picMkLst>
        </pc:picChg>
        <pc:cxnChg chg="add mod">
          <ac:chgData name="ngod ali" userId="bfabe3cde01fd7ce" providerId="LiveId" clId="{FF0C9575-A5B8-4501-87DD-629A25D68625}" dt="2021-08-09T11:36:32.227" v="4252" actId="1076"/>
          <ac:cxnSpMkLst>
            <pc:docMk/>
            <pc:sldMk cId="839487833" sldId="404"/>
            <ac:cxnSpMk id="7" creationId="{CD8CE8F4-F831-4D12-8F1A-543334F79BC2}"/>
          </ac:cxnSpMkLst>
        </pc:cxnChg>
      </pc:sldChg>
      <pc:sldChg chg="addSp delSp modSp new mod">
        <pc:chgData name="ngod ali" userId="bfabe3cde01fd7ce" providerId="LiveId" clId="{FF0C9575-A5B8-4501-87DD-629A25D68625}" dt="2021-08-09T09:38:54.485" v="4025" actId="1076"/>
        <pc:sldMkLst>
          <pc:docMk/>
          <pc:sldMk cId="1098202679" sldId="405"/>
        </pc:sldMkLst>
        <pc:spChg chg="add del mod">
          <ac:chgData name="ngod ali" userId="bfabe3cde01fd7ce" providerId="LiveId" clId="{FF0C9575-A5B8-4501-87DD-629A25D68625}" dt="2021-08-08T14:37:59.509" v="2040" actId="21"/>
          <ac:spMkLst>
            <pc:docMk/>
            <pc:sldMk cId="1098202679" sldId="405"/>
            <ac:spMk id="4" creationId="{14E97F3D-C56A-4900-AF3C-98A26CF2D8F1}"/>
          </ac:spMkLst>
        </pc:spChg>
        <pc:grpChg chg="add del mod">
          <ac:chgData name="ngod ali" userId="bfabe3cde01fd7ce" providerId="LiveId" clId="{FF0C9575-A5B8-4501-87DD-629A25D68625}" dt="2021-08-08T14:35:55.812" v="2011" actId="478"/>
          <ac:grpSpMkLst>
            <pc:docMk/>
            <pc:sldMk cId="1098202679" sldId="405"/>
            <ac:grpSpMk id="5" creationId="{D296C502-3C21-439C-B3C2-8162B0BA01E9}"/>
          </ac:grpSpMkLst>
        </pc:grpChg>
        <pc:grpChg chg="add mod">
          <ac:chgData name="ngod ali" userId="bfabe3cde01fd7ce" providerId="LiveId" clId="{FF0C9575-A5B8-4501-87DD-629A25D68625}" dt="2021-08-09T09:38:52.800" v="4024" actId="1076"/>
          <ac:grpSpMkLst>
            <pc:docMk/>
            <pc:sldMk cId="1098202679" sldId="405"/>
            <ac:grpSpMk id="9" creationId="{3F2A30F7-7FD1-4EF8-867D-85788EEE8579}"/>
          </ac:grpSpMkLst>
        </pc:grpChg>
        <pc:picChg chg="add mod modCrop">
          <ac:chgData name="ngod ali" userId="bfabe3cde01fd7ce" providerId="LiveId" clId="{FF0C9575-A5B8-4501-87DD-629A25D68625}" dt="2021-08-09T09:38:54.485" v="4025" actId="1076"/>
          <ac:picMkLst>
            <pc:docMk/>
            <pc:sldMk cId="1098202679" sldId="405"/>
            <ac:picMk id="3" creationId="{5E0B8BC4-7C71-4926-A7EE-62DB50CB407D}"/>
          </ac:picMkLst>
        </pc:picChg>
        <pc:picChg chg="mod topLvl">
          <ac:chgData name="ngod ali" userId="bfabe3cde01fd7ce" providerId="LiveId" clId="{FF0C9575-A5B8-4501-87DD-629A25D68625}" dt="2021-08-09T09:38:52.800" v="4024" actId="1076"/>
          <ac:picMkLst>
            <pc:docMk/>
            <pc:sldMk cId="1098202679" sldId="405"/>
            <ac:picMk id="6" creationId="{26D684E8-A881-4A07-AA5C-1362B8B94CB6}"/>
          </ac:picMkLst>
        </pc:picChg>
        <pc:picChg chg="del mod topLvl">
          <ac:chgData name="ngod ali" userId="bfabe3cde01fd7ce" providerId="LiveId" clId="{FF0C9575-A5B8-4501-87DD-629A25D68625}" dt="2021-08-08T14:35:55.812" v="2011" actId="478"/>
          <ac:picMkLst>
            <pc:docMk/>
            <pc:sldMk cId="1098202679" sldId="405"/>
            <ac:picMk id="7" creationId="{A9B36176-3776-40C0-9A10-080F429672A9}"/>
          </ac:picMkLst>
        </pc:picChg>
        <pc:picChg chg="add mod modCrop">
          <ac:chgData name="ngod ali" userId="bfabe3cde01fd7ce" providerId="LiveId" clId="{FF0C9575-A5B8-4501-87DD-629A25D68625}" dt="2021-08-09T09:38:52.800" v="4024" actId="1076"/>
          <ac:picMkLst>
            <pc:docMk/>
            <pc:sldMk cId="1098202679" sldId="405"/>
            <ac:picMk id="8" creationId="{A3F535F4-A499-4926-B9B5-24C6B2C914A0}"/>
          </ac:picMkLst>
        </pc:picChg>
      </pc:sldChg>
      <pc:sldChg chg="new del">
        <pc:chgData name="ngod ali" userId="bfabe3cde01fd7ce" providerId="LiveId" clId="{FF0C9575-A5B8-4501-87DD-629A25D68625}" dt="2021-08-08T14:32:19.964" v="1912" actId="47"/>
        <pc:sldMkLst>
          <pc:docMk/>
          <pc:sldMk cId="3465147975" sldId="406"/>
        </pc:sldMkLst>
      </pc:sldChg>
      <pc:sldChg chg="addSp delSp modSp new mod">
        <pc:chgData name="ngod ali" userId="bfabe3cde01fd7ce" providerId="LiveId" clId="{FF0C9575-A5B8-4501-87DD-629A25D68625}" dt="2021-08-09T09:46:47.868" v="4122" actId="1076"/>
        <pc:sldMkLst>
          <pc:docMk/>
          <pc:sldMk cId="3421428201" sldId="407"/>
        </pc:sldMkLst>
        <pc:spChg chg="add del mod">
          <ac:chgData name="ngod ali" userId="bfabe3cde01fd7ce" providerId="LiveId" clId="{FF0C9575-A5B8-4501-87DD-629A25D68625}" dt="2021-08-09T09:40:44.442" v="4045" actId="21"/>
          <ac:spMkLst>
            <pc:docMk/>
            <pc:sldMk cId="3421428201" sldId="407"/>
            <ac:spMk id="11" creationId="{979732E4-1D94-4789-9E60-2EF60D06968B}"/>
          </ac:spMkLst>
        </pc:spChg>
        <pc:grpChg chg="add del mod">
          <ac:chgData name="ngod ali" userId="bfabe3cde01fd7ce" providerId="LiveId" clId="{FF0C9575-A5B8-4501-87DD-629A25D68625}" dt="2021-08-08T14:40:15.381" v="2079" actId="478"/>
          <ac:grpSpMkLst>
            <pc:docMk/>
            <pc:sldMk cId="3421428201" sldId="407"/>
            <ac:grpSpMk id="5" creationId="{B38DFC16-B439-416F-A305-DAE9D06344C2}"/>
          </ac:grpSpMkLst>
        </pc:grpChg>
        <pc:grpChg chg="add mod">
          <ac:chgData name="ngod ali" userId="bfabe3cde01fd7ce" providerId="LiveId" clId="{FF0C9575-A5B8-4501-87DD-629A25D68625}" dt="2021-08-09T09:46:44.025" v="4119" actId="1076"/>
          <ac:grpSpMkLst>
            <pc:docMk/>
            <pc:sldMk cId="3421428201" sldId="407"/>
            <ac:grpSpMk id="10" creationId="{FE4E362E-164E-4F67-9295-59AD36B7E756}"/>
          </ac:grpSpMkLst>
        </pc:grpChg>
        <pc:picChg chg="add del mod modCrop">
          <ac:chgData name="ngod ali" userId="bfabe3cde01fd7ce" providerId="LiveId" clId="{FF0C9575-A5B8-4501-87DD-629A25D68625}" dt="2021-08-09T09:39:22.346" v="4032" actId="21"/>
          <ac:picMkLst>
            <pc:docMk/>
            <pc:sldMk cId="3421428201" sldId="407"/>
            <ac:picMk id="3" creationId="{F92874BD-0413-4158-87B2-3C76E91E5BE6}"/>
          </ac:picMkLst>
        </pc:picChg>
        <pc:picChg chg="add del mod">
          <ac:chgData name="ngod ali" userId="bfabe3cde01fd7ce" providerId="LiveId" clId="{FF0C9575-A5B8-4501-87DD-629A25D68625}" dt="2021-08-08T14:40:25.862" v="2083" actId="21"/>
          <ac:picMkLst>
            <pc:docMk/>
            <pc:sldMk cId="3421428201" sldId="407"/>
            <ac:picMk id="4" creationId="{372049EF-742C-45B8-A7D2-15794B109F15}"/>
          </ac:picMkLst>
        </pc:picChg>
        <pc:picChg chg="del mod topLvl">
          <ac:chgData name="ngod ali" userId="bfabe3cde01fd7ce" providerId="LiveId" clId="{FF0C9575-A5B8-4501-87DD-629A25D68625}" dt="2021-08-08T14:40:18.234" v="2080" actId="21"/>
          <ac:picMkLst>
            <pc:docMk/>
            <pc:sldMk cId="3421428201" sldId="407"/>
            <ac:picMk id="6" creationId="{17DF1D9D-8BEF-4D7A-B3DC-F1F8AAD9B9C9}"/>
          </ac:picMkLst>
        </pc:picChg>
        <pc:picChg chg="del mod topLvl">
          <ac:chgData name="ngod ali" userId="bfabe3cde01fd7ce" providerId="LiveId" clId="{FF0C9575-A5B8-4501-87DD-629A25D68625}" dt="2021-08-08T14:40:15.381" v="2079" actId="478"/>
          <ac:picMkLst>
            <pc:docMk/>
            <pc:sldMk cId="3421428201" sldId="407"/>
            <ac:picMk id="7" creationId="{6D7590F9-7198-4ADF-9704-50103296E646}"/>
          </ac:picMkLst>
        </pc:picChg>
        <pc:picChg chg="add mod">
          <ac:chgData name="ngod ali" userId="bfabe3cde01fd7ce" providerId="LiveId" clId="{FF0C9575-A5B8-4501-87DD-629A25D68625}" dt="2021-08-09T09:46:47.868" v="4122" actId="1076"/>
          <ac:picMkLst>
            <pc:docMk/>
            <pc:sldMk cId="3421428201" sldId="407"/>
            <ac:picMk id="7" creationId="{C14FB4A3-319B-4828-B449-8287EE2BACC7}"/>
          </ac:picMkLst>
        </pc:picChg>
        <pc:picChg chg="add mod">
          <ac:chgData name="ngod ali" userId="bfabe3cde01fd7ce" providerId="LiveId" clId="{FF0C9575-A5B8-4501-87DD-629A25D68625}" dt="2021-08-09T09:46:44.025" v="4119" actId="1076"/>
          <ac:picMkLst>
            <pc:docMk/>
            <pc:sldMk cId="3421428201" sldId="407"/>
            <ac:picMk id="8" creationId="{C1C565B6-F143-4F74-9171-5F9295086581}"/>
          </ac:picMkLst>
        </pc:picChg>
        <pc:picChg chg="add mod">
          <ac:chgData name="ngod ali" userId="bfabe3cde01fd7ce" providerId="LiveId" clId="{FF0C9575-A5B8-4501-87DD-629A25D68625}" dt="2021-08-09T09:46:44.025" v="4119" actId="1076"/>
          <ac:picMkLst>
            <pc:docMk/>
            <pc:sldMk cId="3421428201" sldId="407"/>
            <ac:picMk id="9" creationId="{6640D68D-6366-4429-9B31-3ED237C9AC00}"/>
          </ac:picMkLst>
        </pc:picChg>
      </pc:sldChg>
      <pc:sldChg chg="addSp delSp modSp new mod">
        <pc:chgData name="ngod ali" userId="bfabe3cde01fd7ce" providerId="LiveId" clId="{FF0C9575-A5B8-4501-87DD-629A25D68625}" dt="2021-08-09T09:49:40.427" v="4163"/>
        <pc:sldMkLst>
          <pc:docMk/>
          <pc:sldMk cId="1340830160" sldId="408"/>
        </pc:sldMkLst>
        <pc:spChg chg="add del mod">
          <ac:chgData name="ngod ali" userId="bfabe3cde01fd7ce" providerId="LiveId" clId="{FF0C9575-A5B8-4501-87DD-629A25D68625}" dt="2021-08-08T14:45:50.736" v="2216" actId="21"/>
          <ac:spMkLst>
            <pc:docMk/>
            <pc:sldMk cId="1340830160" sldId="408"/>
            <ac:spMk id="8" creationId="{E974783B-0DE1-4A01-9AB9-9BBB7AE4D837}"/>
          </ac:spMkLst>
        </pc:spChg>
        <pc:grpChg chg="add mod">
          <ac:chgData name="ngod ali" userId="bfabe3cde01fd7ce" providerId="LiveId" clId="{FF0C9575-A5B8-4501-87DD-629A25D68625}" dt="2021-08-09T09:49:37.614" v="4162" actId="1076"/>
          <ac:grpSpMkLst>
            <pc:docMk/>
            <pc:sldMk cId="1340830160" sldId="408"/>
            <ac:grpSpMk id="7" creationId="{4F3E623B-CFBE-4F55-AE84-64285D9F5739}"/>
          </ac:grpSpMkLst>
        </pc:grpChg>
        <pc:picChg chg="add mod modCrop">
          <ac:chgData name="ngod ali" userId="bfabe3cde01fd7ce" providerId="LiveId" clId="{FF0C9575-A5B8-4501-87DD-629A25D68625}" dt="2021-08-09T09:49:30.455" v="4158" actId="1076"/>
          <ac:picMkLst>
            <pc:docMk/>
            <pc:sldMk cId="1340830160" sldId="408"/>
            <ac:picMk id="3" creationId="{C800A850-BD10-4938-AC50-F7AC3160B6EB}"/>
          </ac:picMkLst>
        </pc:picChg>
        <pc:picChg chg="add del mod modCrop">
          <ac:chgData name="ngod ali" userId="bfabe3cde01fd7ce" providerId="LiveId" clId="{FF0C9575-A5B8-4501-87DD-629A25D68625}" dt="2021-08-08T14:44:27.704" v="2193" actId="21"/>
          <ac:picMkLst>
            <pc:docMk/>
            <pc:sldMk cId="1340830160" sldId="408"/>
            <ac:picMk id="4" creationId="{460FCAD8-3961-4D19-8D1C-787F0F41DAD4}"/>
          </ac:picMkLst>
        </pc:picChg>
        <pc:picChg chg="add mod">
          <ac:chgData name="ngod ali" userId="bfabe3cde01fd7ce" providerId="LiveId" clId="{FF0C9575-A5B8-4501-87DD-629A25D68625}" dt="2021-08-09T09:49:40.427" v="4163"/>
          <ac:picMkLst>
            <pc:docMk/>
            <pc:sldMk cId="1340830160" sldId="408"/>
            <ac:picMk id="5" creationId="{DDCC4B64-ABFE-4ED2-8F47-96BC85F5FA60}"/>
          </ac:picMkLst>
        </pc:picChg>
        <pc:picChg chg="add mod">
          <ac:chgData name="ngod ali" userId="bfabe3cde01fd7ce" providerId="LiveId" clId="{FF0C9575-A5B8-4501-87DD-629A25D68625}" dt="2021-08-09T09:49:37.614" v="4162" actId="1076"/>
          <ac:picMkLst>
            <pc:docMk/>
            <pc:sldMk cId="1340830160" sldId="408"/>
            <ac:picMk id="6" creationId="{AC1EBE33-241C-4D90-AE81-7A58B4DAE245}"/>
          </ac:picMkLst>
        </pc:picChg>
      </pc:sldChg>
      <pc:sldChg chg="addSp delSp modSp new mod">
        <pc:chgData name="ngod ali" userId="bfabe3cde01fd7ce" providerId="LiveId" clId="{FF0C9575-A5B8-4501-87DD-629A25D68625}" dt="2021-08-09T11:37:17.289" v="4255" actId="1076"/>
        <pc:sldMkLst>
          <pc:docMk/>
          <pc:sldMk cId="2830925559" sldId="409"/>
        </pc:sldMkLst>
        <pc:spChg chg="add mod">
          <ac:chgData name="ngod ali" userId="bfabe3cde01fd7ce" providerId="LiveId" clId="{FF0C9575-A5B8-4501-87DD-629A25D68625}" dt="2021-08-08T15:01:28.026" v="2566" actId="1076"/>
          <ac:spMkLst>
            <pc:docMk/>
            <pc:sldMk cId="2830925559" sldId="409"/>
            <ac:spMk id="6" creationId="{3EC4784F-2BC5-4935-94C2-F94148FAEDBC}"/>
          </ac:spMkLst>
        </pc:spChg>
        <pc:spChg chg="add mod">
          <ac:chgData name="ngod ali" userId="bfabe3cde01fd7ce" providerId="LiveId" clId="{FF0C9575-A5B8-4501-87DD-629A25D68625}" dt="2021-08-09T09:50:57.826" v="4173" actId="1076"/>
          <ac:spMkLst>
            <pc:docMk/>
            <pc:sldMk cId="2830925559" sldId="409"/>
            <ac:spMk id="7" creationId="{C0F520AC-6220-4318-A267-171DCD8BD9C0}"/>
          </ac:spMkLst>
        </pc:spChg>
        <pc:spChg chg="add del mod">
          <ac:chgData name="ngod ali" userId="bfabe3cde01fd7ce" providerId="LiveId" clId="{FF0C9575-A5B8-4501-87DD-629A25D68625}" dt="2021-08-08T15:01:39.562" v="2571" actId="478"/>
          <ac:spMkLst>
            <pc:docMk/>
            <pc:sldMk cId="2830925559" sldId="409"/>
            <ac:spMk id="8" creationId="{159CDC10-44BE-43BA-9E74-DDFEEC13F764}"/>
          </ac:spMkLst>
        </pc:spChg>
        <pc:spChg chg="add mod">
          <ac:chgData name="ngod ali" userId="bfabe3cde01fd7ce" providerId="LiveId" clId="{FF0C9575-A5B8-4501-87DD-629A25D68625}" dt="2021-08-09T09:50:19.322" v="4165" actId="1076"/>
          <ac:spMkLst>
            <pc:docMk/>
            <pc:sldMk cId="2830925559" sldId="409"/>
            <ac:spMk id="10" creationId="{5824CA1D-FBE9-4F48-9654-F1972EADEE85}"/>
          </ac:spMkLst>
        </pc:spChg>
        <pc:grpChg chg="add mod">
          <ac:chgData name="ngod ali" userId="bfabe3cde01fd7ce" providerId="LiveId" clId="{FF0C9575-A5B8-4501-87DD-629A25D68625}" dt="2021-08-09T09:50:40.927" v="4171" actId="1076"/>
          <ac:grpSpMkLst>
            <pc:docMk/>
            <pc:sldMk cId="2830925559" sldId="409"/>
            <ac:grpSpMk id="11" creationId="{2B3A6520-32A9-4F72-8C6E-4C0E9FD342DE}"/>
          </ac:grpSpMkLst>
        </pc:grpChg>
        <pc:picChg chg="add del">
          <ac:chgData name="ngod ali" userId="bfabe3cde01fd7ce" providerId="LiveId" clId="{FF0C9575-A5B8-4501-87DD-629A25D68625}" dt="2021-08-08T14:50:06.691" v="2369" actId="22"/>
          <ac:picMkLst>
            <pc:docMk/>
            <pc:sldMk cId="2830925559" sldId="409"/>
            <ac:picMk id="3" creationId="{65E2FCED-9670-45E7-A4EB-FDFCDFD87F71}"/>
          </ac:picMkLst>
        </pc:picChg>
        <pc:picChg chg="add del mod modCrop">
          <ac:chgData name="ngod ali" userId="bfabe3cde01fd7ce" providerId="LiveId" clId="{FF0C9575-A5B8-4501-87DD-629A25D68625}" dt="2021-08-08T15:01:39.562" v="2571" actId="478"/>
          <ac:picMkLst>
            <pc:docMk/>
            <pc:sldMk cId="2830925559" sldId="409"/>
            <ac:picMk id="5" creationId="{14B4C774-29E3-40F0-BE5F-C07C8EEEB579}"/>
          </ac:picMkLst>
        </pc:picChg>
        <pc:picChg chg="add mod">
          <ac:chgData name="ngod ali" userId="bfabe3cde01fd7ce" providerId="LiveId" clId="{FF0C9575-A5B8-4501-87DD-629A25D68625}" dt="2021-08-09T09:50:29.255" v="4168"/>
          <ac:picMkLst>
            <pc:docMk/>
            <pc:sldMk cId="2830925559" sldId="409"/>
            <ac:picMk id="9" creationId="{503ACEA9-0CB5-4333-B69A-2443C4B8F505}"/>
          </ac:picMkLst>
        </pc:picChg>
        <pc:picChg chg="add mod modCrop">
          <ac:chgData name="ngod ali" userId="bfabe3cde01fd7ce" providerId="LiveId" clId="{FF0C9575-A5B8-4501-87DD-629A25D68625}" dt="2021-08-09T09:50:38.198" v="4170" actId="1076"/>
          <ac:picMkLst>
            <pc:docMk/>
            <pc:sldMk cId="2830925559" sldId="409"/>
            <ac:picMk id="13" creationId="{4EB55685-993E-4D43-8F67-2790921CDD61}"/>
          </ac:picMkLst>
        </pc:picChg>
        <pc:picChg chg="add mod">
          <ac:chgData name="ngod ali" userId="bfabe3cde01fd7ce" providerId="LiveId" clId="{FF0C9575-A5B8-4501-87DD-629A25D68625}" dt="2021-08-09T09:50:43.198" v="4172" actId="1076"/>
          <ac:picMkLst>
            <pc:docMk/>
            <pc:sldMk cId="2830925559" sldId="409"/>
            <ac:picMk id="9218" creationId="{A9EEC3F7-00DC-4801-A7ED-1F9226CD8508}"/>
          </ac:picMkLst>
        </pc:picChg>
        <pc:cxnChg chg="add mod">
          <ac:chgData name="ngod ali" userId="bfabe3cde01fd7ce" providerId="LiveId" clId="{FF0C9575-A5B8-4501-87DD-629A25D68625}" dt="2021-08-09T11:37:17.289" v="4255" actId="1076"/>
          <ac:cxnSpMkLst>
            <pc:docMk/>
            <pc:sldMk cId="2830925559" sldId="409"/>
            <ac:cxnSpMk id="12" creationId="{FB2EF170-D92E-43D5-94D6-8BE1C5DA4AA1}"/>
          </ac:cxnSpMkLst>
        </pc:cxnChg>
      </pc:sldChg>
      <pc:sldChg chg="addSp delSp modSp new mod ord">
        <pc:chgData name="ngod ali" userId="bfabe3cde01fd7ce" providerId="LiveId" clId="{FF0C9575-A5B8-4501-87DD-629A25D68625}" dt="2021-08-09T11:37:35.574" v="4263" actId="1076"/>
        <pc:sldMkLst>
          <pc:docMk/>
          <pc:sldMk cId="565627593" sldId="410"/>
        </pc:sldMkLst>
        <pc:spChg chg="add mod">
          <ac:chgData name="ngod ali" userId="bfabe3cde01fd7ce" providerId="LiveId" clId="{FF0C9575-A5B8-4501-87DD-629A25D68625}" dt="2021-08-09T11:35:20.693" v="4234" actId="1076"/>
          <ac:spMkLst>
            <pc:docMk/>
            <pc:sldMk cId="565627593" sldId="410"/>
            <ac:spMk id="4" creationId="{EDE418B9-966B-4871-BB92-0F18B2FF9215}"/>
          </ac:spMkLst>
        </pc:spChg>
        <pc:spChg chg="add mod">
          <ac:chgData name="ngod ali" userId="bfabe3cde01fd7ce" providerId="LiveId" clId="{FF0C9575-A5B8-4501-87DD-629A25D68625}" dt="2021-08-09T11:37:34.380" v="4262" actId="1076"/>
          <ac:spMkLst>
            <pc:docMk/>
            <pc:sldMk cId="565627593" sldId="410"/>
            <ac:spMk id="5" creationId="{785FD2BF-9B32-4C5D-9EDF-3ADAE632B828}"/>
          </ac:spMkLst>
        </pc:spChg>
        <pc:picChg chg="add del mod modCrop">
          <ac:chgData name="ngod ali" userId="bfabe3cde01fd7ce" providerId="LiveId" clId="{FF0C9575-A5B8-4501-87DD-629A25D68625}" dt="2021-08-08T15:14:23.288" v="3038" actId="21"/>
          <ac:picMkLst>
            <pc:docMk/>
            <pc:sldMk cId="565627593" sldId="410"/>
            <ac:picMk id="3" creationId="{5DE5D768-9CBB-42C1-A58D-BD0F4D2FD9A4}"/>
          </ac:picMkLst>
        </pc:picChg>
        <pc:picChg chg="add mod">
          <ac:chgData name="ngod ali" userId="bfabe3cde01fd7ce" providerId="LiveId" clId="{FF0C9575-A5B8-4501-87DD-629A25D68625}" dt="2021-08-09T11:37:35.574" v="4263" actId="1076"/>
          <ac:picMkLst>
            <pc:docMk/>
            <pc:sldMk cId="565627593" sldId="410"/>
            <ac:picMk id="6" creationId="{7C8288EA-D263-4185-AA7F-D7F0C39DF544}"/>
          </ac:picMkLst>
        </pc:picChg>
        <pc:picChg chg="add del mod">
          <ac:chgData name="ngod ali" userId="bfabe3cde01fd7ce" providerId="LiveId" clId="{FF0C9575-A5B8-4501-87DD-629A25D68625}" dt="2021-08-09T11:35:03.055" v="4227" actId="21"/>
          <ac:picMkLst>
            <pc:docMk/>
            <pc:sldMk cId="565627593" sldId="410"/>
            <ac:picMk id="11266" creationId="{A2A805FE-A0BF-4320-B0AD-63197680CE42}"/>
          </ac:picMkLst>
        </pc:picChg>
        <pc:cxnChg chg="add mod">
          <ac:chgData name="ngod ali" userId="bfabe3cde01fd7ce" providerId="LiveId" clId="{FF0C9575-A5B8-4501-87DD-629A25D68625}" dt="2021-08-09T11:37:25.097" v="4257"/>
          <ac:cxnSpMkLst>
            <pc:docMk/>
            <pc:sldMk cId="565627593" sldId="410"/>
            <ac:cxnSpMk id="7" creationId="{4DDD6F27-6F8A-4074-A62F-B53000BD9EA8}"/>
          </ac:cxnSpMkLst>
        </pc:cxnChg>
      </pc:sldChg>
      <pc:sldChg chg="addSp delSp modSp new mod">
        <pc:chgData name="ngod ali" userId="bfabe3cde01fd7ce" providerId="LiveId" clId="{FF0C9575-A5B8-4501-87DD-629A25D68625}" dt="2021-08-09T11:38:12.571" v="4274" actId="14100"/>
        <pc:sldMkLst>
          <pc:docMk/>
          <pc:sldMk cId="3440946373" sldId="411"/>
        </pc:sldMkLst>
        <pc:grpChg chg="add del mod">
          <ac:chgData name="ngod ali" userId="bfabe3cde01fd7ce" providerId="LiveId" clId="{FF0C9575-A5B8-4501-87DD-629A25D68625}" dt="2021-08-08T15:14:46.493" v="3041" actId="478"/>
          <ac:grpSpMkLst>
            <pc:docMk/>
            <pc:sldMk cId="3440946373" sldId="411"/>
            <ac:grpSpMk id="3" creationId="{D0C473CE-CED5-4E87-9F85-4A8D9CBB18FF}"/>
          </ac:grpSpMkLst>
        </pc:grpChg>
        <pc:grpChg chg="add mod">
          <ac:chgData name="ngod ali" userId="bfabe3cde01fd7ce" providerId="LiveId" clId="{FF0C9575-A5B8-4501-87DD-629A25D68625}" dt="2021-08-09T11:38:12.571" v="4274" actId="14100"/>
          <ac:grpSpMkLst>
            <pc:docMk/>
            <pc:sldMk cId="3440946373" sldId="411"/>
            <ac:grpSpMk id="7" creationId="{00706868-6F9D-4EE0-8A40-BD14B675CCD8}"/>
          </ac:grpSpMkLst>
        </pc:grpChg>
        <pc:grpChg chg="add mod">
          <ac:chgData name="ngod ali" userId="bfabe3cde01fd7ce" providerId="LiveId" clId="{FF0C9575-A5B8-4501-87DD-629A25D68625}" dt="2021-08-09T11:37:58.754" v="4269" actId="1076"/>
          <ac:grpSpMkLst>
            <pc:docMk/>
            <pc:sldMk cId="3440946373" sldId="411"/>
            <ac:grpSpMk id="12" creationId="{7E5EC16D-9092-4C29-AA08-80B15444CF0B}"/>
          </ac:grpSpMkLst>
        </pc:grpChg>
        <pc:picChg chg="add del mod">
          <ac:chgData name="ngod ali" userId="bfabe3cde01fd7ce" providerId="LiveId" clId="{FF0C9575-A5B8-4501-87DD-629A25D68625}" dt="2021-08-08T15:14:49.844" v="3043" actId="21"/>
          <ac:picMkLst>
            <pc:docMk/>
            <pc:sldMk cId="3440946373" sldId="411"/>
            <ac:picMk id="2" creationId="{19FDA95D-D0EE-4BDF-9225-7E62A9248D06}"/>
          </ac:picMkLst>
        </pc:picChg>
        <pc:picChg chg="mod topLvl">
          <ac:chgData name="ngod ali" userId="bfabe3cde01fd7ce" providerId="LiveId" clId="{FF0C9575-A5B8-4501-87DD-629A25D68625}" dt="2021-08-09T11:38:12.571" v="4274" actId="14100"/>
          <ac:picMkLst>
            <pc:docMk/>
            <pc:sldMk cId="3440946373" sldId="411"/>
            <ac:picMk id="4" creationId="{9476ECF1-CBE8-4528-A152-86461C83D37B}"/>
          </ac:picMkLst>
        </pc:picChg>
        <pc:picChg chg="del mod topLvl">
          <ac:chgData name="ngod ali" userId="bfabe3cde01fd7ce" providerId="LiveId" clId="{FF0C9575-A5B8-4501-87DD-629A25D68625}" dt="2021-08-08T15:14:46.493" v="3041" actId="478"/>
          <ac:picMkLst>
            <pc:docMk/>
            <pc:sldMk cId="3440946373" sldId="411"/>
            <ac:picMk id="5" creationId="{83449F2E-45E7-4C61-84F4-274E9982CADF}"/>
          </ac:picMkLst>
        </pc:picChg>
        <pc:picChg chg="add mod modCrop">
          <ac:chgData name="ngod ali" userId="bfabe3cde01fd7ce" providerId="LiveId" clId="{FF0C9575-A5B8-4501-87DD-629A25D68625}" dt="2021-08-09T11:38:12.571" v="4274" actId="14100"/>
          <ac:picMkLst>
            <pc:docMk/>
            <pc:sldMk cId="3440946373" sldId="411"/>
            <ac:picMk id="6" creationId="{9F287D69-870A-457C-85B4-E2416AB3B6E7}"/>
          </ac:picMkLst>
        </pc:picChg>
        <pc:picChg chg="add mod modCrop">
          <ac:chgData name="ngod ali" userId="bfabe3cde01fd7ce" providerId="LiveId" clId="{FF0C9575-A5B8-4501-87DD-629A25D68625}" dt="2021-08-09T11:37:56.087" v="4268" actId="1076"/>
          <ac:picMkLst>
            <pc:docMk/>
            <pc:sldMk cId="3440946373" sldId="411"/>
            <ac:picMk id="9" creationId="{D9044204-6584-48C9-85F8-017582B85613}"/>
          </ac:picMkLst>
        </pc:picChg>
        <pc:picChg chg="add mod modCrop">
          <ac:chgData name="ngod ali" userId="bfabe3cde01fd7ce" providerId="LiveId" clId="{FF0C9575-A5B8-4501-87DD-629A25D68625}" dt="2021-08-09T11:37:54.850" v="4267" actId="1076"/>
          <ac:picMkLst>
            <pc:docMk/>
            <pc:sldMk cId="3440946373" sldId="411"/>
            <ac:picMk id="11" creationId="{4E4787A3-5ECD-4AD8-83BA-FE41A8839620}"/>
          </ac:picMkLst>
        </pc:picChg>
        <pc:picChg chg="add mod modCrop">
          <ac:chgData name="ngod ali" userId="bfabe3cde01fd7ce" providerId="LiveId" clId="{FF0C9575-A5B8-4501-87DD-629A25D68625}" dt="2021-08-09T11:37:52.251" v="4266" actId="1076"/>
          <ac:picMkLst>
            <pc:docMk/>
            <pc:sldMk cId="3440946373" sldId="411"/>
            <ac:picMk id="13" creationId="{3DD4F979-64F3-40F8-853B-B0EDCE575257}"/>
          </ac:picMkLst>
        </pc:picChg>
      </pc:sldChg>
      <pc:sldChg chg="addSp modSp new mod ord setBg">
        <pc:chgData name="ngod ali" userId="bfabe3cde01fd7ce" providerId="LiveId" clId="{FF0C9575-A5B8-4501-87DD-629A25D68625}" dt="2021-08-09T09:37:48.846" v="4006" actId="962"/>
        <pc:sldMkLst>
          <pc:docMk/>
          <pc:sldMk cId="2638992246" sldId="412"/>
        </pc:sldMkLst>
        <pc:spChg chg="add mod">
          <ac:chgData name="ngod ali" userId="bfabe3cde01fd7ce" providerId="LiveId" clId="{FF0C9575-A5B8-4501-87DD-629A25D68625}" dt="2021-08-09T09:37:44.840" v="4004" actId="26606"/>
          <ac:spMkLst>
            <pc:docMk/>
            <pc:sldMk cId="2638992246" sldId="412"/>
            <ac:spMk id="4" creationId="{E681F2AC-56BF-487A-B0EF-BB68F78BB7F5}"/>
          </ac:spMkLst>
        </pc:spChg>
        <pc:spChg chg="add">
          <ac:chgData name="ngod ali" userId="bfabe3cde01fd7ce" providerId="LiveId" clId="{FF0C9575-A5B8-4501-87DD-629A25D68625}" dt="2021-08-09T09:37:44.840" v="4004" actId="26606"/>
          <ac:spMkLst>
            <pc:docMk/>
            <pc:sldMk cId="2638992246" sldId="412"/>
            <ac:spMk id="71" creationId="{823AC064-BC96-4F32-8AE1-B2FD38754823}"/>
          </ac:spMkLst>
        </pc:spChg>
        <pc:picChg chg="add mod ord modCrop">
          <ac:chgData name="ngod ali" userId="bfabe3cde01fd7ce" providerId="LiveId" clId="{FF0C9575-A5B8-4501-87DD-629A25D68625}" dt="2021-08-09T09:37:48.846" v="4005" actId="27614"/>
          <ac:picMkLst>
            <pc:docMk/>
            <pc:sldMk cId="2638992246" sldId="412"/>
            <ac:picMk id="3" creationId="{A6F01326-CFCC-4C9D-9EE4-A984656D15CA}"/>
          </ac:picMkLst>
        </pc:picChg>
        <pc:picChg chg="add mod">
          <ac:chgData name="ngod ali" userId="bfabe3cde01fd7ce" providerId="LiveId" clId="{FF0C9575-A5B8-4501-87DD-629A25D68625}" dt="2021-08-09T09:37:48.846" v="4006" actId="962"/>
          <ac:picMkLst>
            <pc:docMk/>
            <pc:sldMk cId="2638992246" sldId="412"/>
            <ac:picMk id="5122" creationId="{17EE92D9-F36F-492B-8E25-45FC1DED8DEB}"/>
          </ac:picMkLst>
        </pc:picChg>
        <pc:cxnChg chg="add">
          <ac:chgData name="ngod ali" userId="bfabe3cde01fd7ce" providerId="LiveId" clId="{FF0C9575-A5B8-4501-87DD-629A25D68625}" dt="2021-08-09T09:37:44.840" v="4004" actId="26606"/>
          <ac:cxnSpMkLst>
            <pc:docMk/>
            <pc:sldMk cId="2638992246" sldId="412"/>
            <ac:cxnSpMk id="73" creationId="{7E7C77BC-7138-40B1-A15B-20F57A494629}"/>
          </ac:cxnSpMkLst>
        </pc:cxnChg>
        <pc:cxnChg chg="add">
          <ac:chgData name="ngod ali" userId="bfabe3cde01fd7ce" providerId="LiveId" clId="{FF0C9575-A5B8-4501-87DD-629A25D68625}" dt="2021-08-09T09:37:44.840" v="4004" actId="26606"/>
          <ac:cxnSpMkLst>
            <pc:docMk/>
            <pc:sldMk cId="2638992246" sldId="412"/>
            <ac:cxnSpMk id="75" creationId="{DB146403-F3D6-484B-B2ED-97F9565D0370}"/>
          </ac:cxnSpMkLst>
        </pc:cxnChg>
      </pc:sldChg>
      <pc:sldChg chg="addSp modSp new mod ord">
        <pc:chgData name="ngod ali" userId="bfabe3cde01fd7ce" providerId="LiveId" clId="{FF0C9575-A5B8-4501-87DD-629A25D68625}" dt="2021-08-08T14:49:13.714" v="2367" actId="1076"/>
        <pc:sldMkLst>
          <pc:docMk/>
          <pc:sldMk cId="2017550826" sldId="413"/>
        </pc:sldMkLst>
        <pc:spChg chg="add mod">
          <ac:chgData name="ngod ali" userId="bfabe3cde01fd7ce" providerId="LiveId" clId="{FF0C9575-A5B8-4501-87DD-629A25D68625}" dt="2021-08-08T14:47:37.568" v="2341" actId="1076"/>
          <ac:spMkLst>
            <pc:docMk/>
            <pc:sldMk cId="2017550826" sldId="413"/>
            <ac:spMk id="2" creationId="{ED288D27-D816-4D27-954B-D73A5355CB5E}"/>
          </ac:spMkLst>
        </pc:spChg>
        <pc:spChg chg="add mod">
          <ac:chgData name="ngod ali" userId="bfabe3cde01fd7ce" providerId="LiveId" clId="{FF0C9575-A5B8-4501-87DD-629A25D68625}" dt="2021-08-08T14:49:04.173" v="2364" actId="164"/>
          <ac:spMkLst>
            <pc:docMk/>
            <pc:sldMk cId="2017550826" sldId="413"/>
            <ac:spMk id="6" creationId="{F061A327-6999-435D-8BB2-466C7852348E}"/>
          </ac:spMkLst>
        </pc:spChg>
        <pc:grpChg chg="add mod">
          <ac:chgData name="ngod ali" userId="bfabe3cde01fd7ce" providerId="LiveId" clId="{FF0C9575-A5B8-4501-87DD-629A25D68625}" dt="2021-08-08T14:49:11.510" v="2366" actId="164"/>
          <ac:grpSpMkLst>
            <pc:docMk/>
            <pc:sldMk cId="2017550826" sldId="413"/>
            <ac:grpSpMk id="7" creationId="{0DE2F954-E152-4C15-AC6D-7924A3C1135D}"/>
          </ac:grpSpMkLst>
        </pc:grpChg>
        <pc:grpChg chg="add mod">
          <ac:chgData name="ngod ali" userId="bfabe3cde01fd7ce" providerId="LiveId" clId="{FF0C9575-A5B8-4501-87DD-629A25D68625}" dt="2021-08-08T14:49:13.714" v="2367" actId="1076"/>
          <ac:grpSpMkLst>
            <pc:docMk/>
            <pc:sldMk cId="2017550826" sldId="413"/>
            <ac:grpSpMk id="8" creationId="{F5C527AB-1FD8-40B2-9212-F018FD96DEAA}"/>
          </ac:grpSpMkLst>
        </pc:grpChg>
        <pc:picChg chg="add mod modCrop">
          <ac:chgData name="ngod ali" userId="bfabe3cde01fd7ce" providerId="LiveId" clId="{FF0C9575-A5B8-4501-87DD-629A25D68625}" dt="2021-08-08T14:49:04.173" v="2364" actId="164"/>
          <ac:picMkLst>
            <pc:docMk/>
            <pc:sldMk cId="2017550826" sldId="413"/>
            <ac:picMk id="4" creationId="{2BBB993F-4A07-47EB-8C39-B363C90F9190}"/>
          </ac:picMkLst>
        </pc:picChg>
        <pc:picChg chg="add mod modCrop">
          <ac:chgData name="ngod ali" userId="bfabe3cde01fd7ce" providerId="LiveId" clId="{FF0C9575-A5B8-4501-87DD-629A25D68625}" dt="2021-08-08T14:49:11.510" v="2366" actId="164"/>
          <ac:picMkLst>
            <pc:docMk/>
            <pc:sldMk cId="2017550826" sldId="413"/>
            <ac:picMk id="5" creationId="{7068A16D-D499-45BA-A5E2-115312D79552}"/>
          </ac:picMkLst>
        </pc:picChg>
      </pc:sldChg>
      <pc:sldChg chg="addSp delSp modSp add mod ord setBg setClrOvrMap">
        <pc:chgData name="ngod ali" userId="bfabe3cde01fd7ce" providerId="LiveId" clId="{FF0C9575-A5B8-4501-87DD-629A25D68625}" dt="2021-08-09T11:37:21.891" v="4256"/>
        <pc:sldMkLst>
          <pc:docMk/>
          <pc:sldMk cId="2442261483" sldId="414"/>
        </pc:sldMkLst>
        <pc:spChg chg="add mod">
          <ac:chgData name="ngod ali" userId="bfabe3cde01fd7ce" providerId="LiveId" clId="{FF0C9575-A5B8-4501-87DD-629A25D68625}" dt="2021-08-09T09:52:44.338" v="4196" actId="26606"/>
          <ac:spMkLst>
            <pc:docMk/>
            <pc:sldMk cId="2442261483" sldId="414"/>
            <ac:spMk id="3" creationId="{5EC13EBF-8D5B-4EF5-88E2-5E075AE07A10}"/>
          </ac:spMkLst>
        </pc:spChg>
        <pc:spChg chg="add del mod">
          <ac:chgData name="ngod ali" userId="bfabe3cde01fd7ce" providerId="LiveId" clId="{FF0C9575-A5B8-4501-87DD-629A25D68625}" dt="2021-08-09T11:33:14.037" v="4217" actId="1076"/>
          <ac:spMkLst>
            <pc:docMk/>
            <pc:sldMk cId="2442261483" sldId="414"/>
            <ac:spMk id="4" creationId="{7B8E3BE2-FCAE-4CD4-A795-1D1DE1B66752}"/>
          </ac:spMkLst>
        </pc:spChg>
        <pc:spChg chg="add del">
          <ac:chgData name="ngod ali" userId="bfabe3cde01fd7ce" providerId="LiveId" clId="{FF0C9575-A5B8-4501-87DD-629A25D68625}" dt="2021-08-09T09:52:20.510" v="4190" actId="26606"/>
          <ac:spMkLst>
            <pc:docMk/>
            <pc:sldMk cId="2442261483" sldId="414"/>
            <ac:spMk id="8" creationId="{C4285719-470E-454C-AF62-8323075F1F5B}"/>
          </ac:spMkLst>
        </pc:spChg>
        <pc:spChg chg="add del">
          <ac:chgData name="ngod ali" userId="bfabe3cde01fd7ce" providerId="LiveId" clId="{FF0C9575-A5B8-4501-87DD-629A25D68625}" dt="2021-08-09T09:52:20.510" v="4190" actId="26606"/>
          <ac:spMkLst>
            <pc:docMk/>
            <pc:sldMk cId="2442261483" sldId="414"/>
            <ac:spMk id="10" creationId="{CD9FE4EF-C4D8-49A0-B2FF-81D8DB7D8A24}"/>
          </ac:spMkLst>
        </pc:spChg>
        <pc:spChg chg="add del">
          <ac:chgData name="ngod ali" userId="bfabe3cde01fd7ce" providerId="LiveId" clId="{FF0C9575-A5B8-4501-87DD-629A25D68625}" dt="2021-08-09T09:52:01.953" v="4186" actId="26606"/>
          <ac:spMkLst>
            <pc:docMk/>
            <pc:sldMk cId="2442261483" sldId="414"/>
            <ac:spMk id="12" creationId="{C232B152-3720-4D3B-97ED-45CE5483F16F}"/>
          </ac:spMkLst>
        </pc:spChg>
        <pc:spChg chg="add del">
          <ac:chgData name="ngod ali" userId="bfabe3cde01fd7ce" providerId="LiveId" clId="{FF0C9575-A5B8-4501-87DD-629A25D68625}" dt="2021-08-09T09:52:01.953" v="4186" actId="26606"/>
          <ac:spMkLst>
            <pc:docMk/>
            <pc:sldMk cId="2442261483" sldId="414"/>
            <ac:spMk id="13" creationId="{7B8E3BE2-FCAE-4CD4-A795-1D1DE1B66752}"/>
          </ac:spMkLst>
        </pc:spChg>
        <pc:spChg chg="add del">
          <ac:chgData name="ngod ali" userId="bfabe3cde01fd7ce" providerId="LiveId" clId="{FF0C9575-A5B8-4501-87DD-629A25D68625}" dt="2021-08-09T09:52:01.953" v="4186" actId="26606"/>
          <ac:spMkLst>
            <pc:docMk/>
            <pc:sldMk cId="2442261483" sldId="414"/>
            <ac:spMk id="14" creationId="{11BAB570-FF10-4E96-8A3F-FA9804702B89}"/>
          </ac:spMkLst>
        </pc:spChg>
        <pc:spChg chg="add del">
          <ac:chgData name="ngod ali" userId="bfabe3cde01fd7ce" providerId="LiveId" clId="{FF0C9575-A5B8-4501-87DD-629A25D68625}" dt="2021-08-09T09:52:20.510" v="4190" actId="26606"/>
          <ac:spMkLst>
            <pc:docMk/>
            <pc:sldMk cId="2442261483" sldId="414"/>
            <ac:spMk id="15" creationId="{4300840D-0A0B-4512-BACA-B439D5B9C57C}"/>
          </ac:spMkLst>
        </pc:spChg>
        <pc:spChg chg="add del">
          <ac:chgData name="ngod ali" userId="bfabe3cde01fd7ce" providerId="LiveId" clId="{FF0C9575-A5B8-4501-87DD-629A25D68625}" dt="2021-08-09T09:52:01.953" v="4186" actId="26606"/>
          <ac:spMkLst>
            <pc:docMk/>
            <pc:sldMk cId="2442261483" sldId="414"/>
            <ac:spMk id="16" creationId="{4B9FAFB2-BEB5-4848-8018-BCAD99E2E1AA}"/>
          </ac:spMkLst>
        </pc:spChg>
        <pc:spChg chg="add del">
          <ac:chgData name="ngod ali" userId="bfabe3cde01fd7ce" providerId="LiveId" clId="{FF0C9575-A5B8-4501-87DD-629A25D68625}" dt="2021-08-09T09:52:20.510" v="4190" actId="26606"/>
          <ac:spMkLst>
            <pc:docMk/>
            <pc:sldMk cId="2442261483" sldId="414"/>
            <ac:spMk id="17" creationId="{D2B78728-A580-49A7-84F9-6EF6F583ADE0}"/>
          </ac:spMkLst>
        </pc:spChg>
        <pc:spChg chg="add del">
          <ac:chgData name="ngod ali" userId="bfabe3cde01fd7ce" providerId="LiveId" clId="{FF0C9575-A5B8-4501-87DD-629A25D68625}" dt="2021-08-09T09:52:20.510" v="4190" actId="26606"/>
          <ac:spMkLst>
            <pc:docMk/>
            <pc:sldMk cId="2442261483" sldId="414"/>
            <ac:spMk id="19" creationId="{38FAA1A1-D861-433F-88FA-1E9D6FD31D11}"/>
          </ac:spMkLst>
        </pc:spChg>
        <pc:spChg chg="add del">
          <ac:chgData name="ngod ali" userId="bfabe3cde01fd7ce" providerId="LiveId" clId="{FF0C9575-A5B8-4501-87DD-629A25D68625}" dt="2021-08-09T09:52:20.510" v="4190" actId="26606"/>
          <ac:spMkLst>
            <pc:docMk/>
            <pc:sldMk cId="2442261483" sldId="414"/>
            <ac:spMk id="21" creationId="{8D71EDA1-87BF-4D5D-AB79-F346FD19278A}"/>
          </ac:spMkLst>
        </pc:spChg>
        <pc:spChg chg="add del">
          <ac:chgData name="ngod ali" userId="bfabe3cde01fd7ce" providerId="LiveId" clId="{FF0C9575-A5B8-4501-87DD-629A25D68625}" dt="2021-08-09T09:52:35.946" v="4192" actId="26606"/>
          <ac:spMkLst>
            <pc:docMk/>
            <pc:sldMk cId="2442261483" sldId="414"/>
            <ac:spMk id="23" creationId="{C232B152-3720-4D3B-97ED-45CE5483F16F}"/>
          </ac:spMkLst>
        </pc:spChg>
        <pc:spChg chg="add del">
          <ac:chgData name="ngod ali" userId="bfabe3cde01fd7ce" providerId="LiveId" clId="{FF0C9575-A5B8-4501-87DD-629A25D68625}" dt="2021-08-09T09:52:35.946" v="4192" actId="26606"/>
          <ac:spMkLst>
            <pc:docMk/>
            <pc:sldMk cId="2442261483" sldId="414"/>
            <ac:spMk id="24" creationId="{11BAB570-FF10-4E96-8A3F-FA9804702B89}"/>
          </ac:spMkLst>
        </pc:spChg>
        <pc:spChg chg="add del">
          <ac:chgData name="ngod ali" userId="bfabe3cde01fd7ce" providerId="LiveId" clId="{FF0C9575-A5B8-4501-87DD-629A25D68625}" dt="2021-08-09T09:52:35.946" v="4192" actId="26606"/>
          <ac:spMkLst>
            <pc:docMk/>
            <pc:sldMk cId="2442261483" sldId="414"/>
            <ac:spMk id="25" creationId="{4B9FAFB2-BEB5-4848-8018-BCAD99E2E1AA}"/>
          </ac:spMkLst>
        </pc:spChg>
        <pc:spChg chg="add del">
          <ac:chgData name="ngod ali" userId="bfabe3cde01fd7ce" providerId="LiveId" clId="{FF0C9575-A5B8-4501-87DD-629A25D68625}" dt="2021-08-09T09:52:40.266" v="4194" actId="26606"/>
          <ac:spMkLst>
            <pc:docMk/>
            <pc:sldMk cId="2442261483" sldId="414"/>
            <ac:spMk id="27" creationId="{73DE2CFE-42F2-48F0-8706-5264E012B10C}"/>
          </ac:spMkLst>
        </pc:spChg>
        <pc:spChg chg="add del">
          <ac:chgData name="ngod ali" userId="bfabe3cde01fd7ce" providerId="LiveId" clId="{FF0C9575-A5B8-4501-87DD-629A25D68625}" dt="2021-08-09T09:52:44.338" v="4196" actId="26606"/>
          <ac:spMkLst>
            <pc:docMk/>
            <pc:sldMk cId="2442261483" sldId="414"/>
            <ac:spMk id="29" creationId="{867D4867-5BA7-4462-B2F6-A23F4A622AA7}"/>
          </ac:spMkLst>
        </pc:spChg>
        <pc:graphicFrameChg chg="add del">
          <ac:chgData name="ngod ali" userId="bfabe3cde01fd7ce" providerId="LiveId" clId="{FF0C9575-A5B8-4501-87DD-629A25D68625}" dt="2021-08-09T09:51:50.157" v="4182" actId="26606"/>
          <ac:graphicFrameMkLst>
            <pc:docMk/>
            <pc:sldMk cId="2442261483" sldId="414"/>
            <ac:graphicFrameMk id="9" creationId="{38B0D999-DE47-4121-960E-A1BE30B800A8}"/>
          </ac:graphicFrameMkLst>
        </pc:graphicFrameChg>
        <pc:graphicFrameChg chg="add del">
          <ac:chgData name="ngod ali" userId="bfabe3cde01fd7ce" providerId="LiveId" clId="{FF0C9575-A5B8-4501-87DD-629A25D68625}" dt="2021-08-09T09:51:55.046" v="4184" actId="26606"/>
          <ac:graphicFrameMkLst>
            <pc:docMk/>
            <pc:sldMk cId="2442261483" sldId="414"/>
            <ac:graphicFrameMk id="11" creationId="{24AC7A0A-8BB9-4457-91F3-7DDAAC1719D6}"/>
          </ac:graphicFrameMkLst>
        </pc:graphicFrameChg>
        <pc:picChg chg="add del mod modCrop">
          <ac:chgData name="ngod ali" userId="bfabe3cde01fd7ce" providerId="LiveId" clId="{FF0C9575-A5B8-4501-87DD-629A25D68625}" dt="2021-08-09T11:32:04.175" v="4208" actId="478"/>
          <ac:picMkLst>
            <pc:docMk/>
            <pc:sldMk cId="2442261483" sldId="414"/>
            <ac:picMk id="5" creationId="{14B4C774-29E3-40F0-BE5F-C07C8EEEB579}"/>
          </ac:picMkLst>
        </pc:picChg>
        <pc:picChg chg="add del mod">
          <ac:chgData name="ngod ali" userId="bfabe3cde01fd7ce" providerId="LiveId" clId="{FF0C9575-A5B8-4501-87DD-629A25D68625}" dt="2021-08-09T09:52:54.066" v="4202" actId="478"/>
          <ac:picMkLst>
            <pc:docMk/>
            <pc:sldMk cId="2442261483" sldId="414"/>
            <ac:picMk id="6" creationId="{55876F16-C673-401A-B957-7F507378CDCB}"/>
          </ac:picMkLst>
        </pc:picChg>
        <pc:picChg chg="add del mod">
          <ac:chgData name="ngod ali" userId="bfabe3cde01fd7ce" providerId="LiveId" clId="{FF0C9575-A5B8-4501-87DD-629A25D68625}" dt="2021-08-09T09:52:02.258" v="4187"/>
          <ac:picMkLst>
            <pc:docMk/>
            <pc:sldMk cId="2442261483" sldId="414"/>
            <ac:picMk id="7" creationId="{0808C730-D021-40B8-B367-03B4BF0B8480}"/>
          </ac:picMkLst>
        </pc:picChg>
        <pc:picChg chg="add mod">
          <ac:chgData name="ngod ali" userId="bfabe3cde01fd7ce" providerId="LiveId" clId="{FF0C9575-A5B8-4501-87DD-629A25D68625}" dt="2021-08-09T11:32:30.547" v="4214" actId="1076"/>
          <ac:picMkLst>
            <pc:docMk/>
            <pc:sldMk cId="2442261483" sldId="414"/>
            <ac:picMk id="10242" creationId="{5319FE34-C53A-47BC-A864-035396A8B474}"/>
          </ac:picMkLst>
        </pc:picChg>
        <pc:picChg chg="add mod">
          <ac:chgData name="ngod ali" userId="bfabe3cde01fd7ce" providerId="LiveId" clId="{FF0C9575-A5B8-4501-87DD-629A25D68625}" dt="2021-08-09T11:33:04.133" v="4216" actId="1076"/>
          <ac:picMkLst>
            <pc:docMk/>
            <pc:sldMk cId="2442261483" sldId="414"/>
            <ac:picMk id="10244" creationId="{AF991B1A-BA04-4154-B7AC-C9EF97CC704B}"/>
          </ac:picMkLst>
        </pc:picChg>
        <pc:cxnChg chg="add mod">
          <ac:chgData name="ngod ali" userId="bfabe3cde01fd7ce" providerId="LiveId" clId="{FF0C9575-A5B8-4501-87DD-629A25D68625}" dt="2021-08-09T11:37:21.891" v="4256"/>
          <ac:cxnSpMkLst>
            <pc:docMk/>
            <pc:sldMk cId="2442261483" sldId="414"/>
            <ac:cxnSpMk id="26" creationId="{E60D9FB2-2B5E-4BB3-8530-DA103EA1BB92}"/>
          </ac:cxnSpMkLst>
        </pc:cxnChg>
      </pc:sldChg>
      <pc:sldChg chg="addSp delSp modSp new mod">
        <pc:chgData name="ngod ali" userId="bfabe3cde01fd7ce" providerId="LiveId" clId="{FF0C9575-A5B8-4501-87DD-629A25D68625}" dt="2021-08-09T11:39:57.045" v="4312" actId="1076"/>
        <pc:sldMkLst>
          <pc:docMk/>
          <pc:sldMk cId="3871542124" sldId="415"/>
        </pc:sldMkLst>
        <pc:grpChg chg="add del mod">
          <ac:chgData name="ngod ali" userId="bfabe3cde01fd7ce" providerId="LiveId" clId="{FF0C9575-A5B8-4501-87DD-629A25D68625}" dt="2021-08-08T15:23:14.984" v="3168" actId="478"/>
          <ac:grpSpMkLst>
            <pc:docMk/>
            <pc:sldMk cId="3871542124" sldId="415"/>
            <ac:grpSpMk id="5" creationId="{4D302F86-45D0-44D3-A79F-A18149D8F143}"/>
          </ac:grpSpMkLst>
        </pc:grpChg>
        <pc:grpChg chg="add mod">
          <ac:chgData name="ngod ali" userId="bfabe3cde01fd7ce" providerId="LiveId" clId="{FF0C9575-A5B8-4501-87DD-629A25D68625}" dt="2021-08-09T11:39:54.836" v="4311" actId="1076"/>
          <ac:grpSpMkLst>
            <pc:docMk/>
            <pc:sldMk cId="3871542124" sldId="415"/>
            <ac:grpSpMk id="9" creationId="{24D5DBBB-8104-42B2-8C4B-CA113BB8DDAC}"/>
          </ac:grpSpMkLst>
        </pc:grpChg>
        <pc:picChg chg="add del mod">
          <ac:chgData name="ngod ali" userId="bfabe3cde01fd7ce" providerId="LiveId" clId="{FF0C9575-A5B8-4501-87DD-629A25D68625}" dt="2021-08-08T15:23:20.162" v="3171" actId="21"/>
          <ac:picMkLst>
            <pc:docMk/>
            <pc:sldMk cId="3871542124" sldId="415"/>
            <ac:picMk id="2" creationId="{E9D6545B-186E-43F3-93C1-BCA0A6EEF822}"/>
          </ac:picMkLst>
        </pc:picChg>
        <pc:picChg chg="add mod modCrop">
          <ac:chgData name="ngod ali" userId="bfabe3cde01fd7ce" providerId="LiveId" clId="{FF0C9575-A5B8-4501-87DD-629A25D68625}" dt="2021-08-09T11:39:57.045" v="4312" actId="1076"/>
          <ac:picMkLst>
            <pc:docMk/>
            <pc:sldMk cId="3871542124" sldId="415"/>
            <ac:picMk id="4" creationId="{4131BE46-4888-43DF-B994-1061B6812BE1}"/>
          </ac:picMkLst>
        </pc:picChg>
        <pc:picChg chg="mod topLvl">
          <ac:chgData name="ngod ali" userId="bfabe3cde01fd7ce" providerId="LiveId" clId="{FF0C9575-A5B8-4501-87DD-629A25D68625}" dt="2021-08-09T11:39:54.836" v="4311" actId="1076"/>
          <ac:picMkLst>
            <pc:docMk/>
            <pc:sldMk cId="3871542124" sldId="415"/>
            <ac:picMk id="6" creationId="{BD79E1F6-46BD-43EB-8847-85E5C121DFE9}"/>
          </ac:picMkLst>
        </pc:picChg>
        <pc:picChg chg="del mod topLvl">
          <ac:chgData name="ngod ali" userId="bfabe3cde01fd7ce" providerId="LiveId" clId="{FF0C9575-A5B8-4501-87DD-629A25D68625}" dt="2021-08-08T15:23:14.984" v="3168" actId="478"/>
          <ac:picMkLst>
            <pc:docMk/>
            <pc:sldMk cId="3871542124" sldId="415"/>
            <ac:picMk id="7" creationId="{4D381F6E-7D0B-4889-A1AF-0FF40E1AC7BC}"/>
          </ac:picMkLst>
        </pc:picChg>
        <pc:picChg chg="add mod modCrop">
          <ac:chgData name="ngod ali" userId="bfabe3cde01fd7ce" providerId="LiveId" clId="{FF0C9575-A5B8-4501-87DD-629A25D68625}" dt="2021-08-09T11:39:54.836" v="4311" actId="1076"/>
          <ac:picMkLst>
            <pc:docMk/>
            <pc:sldMk cId="3871542124" sldId="415"/>
            <ac:picMk id="8" creationId="{8B3A370A-AE9E-4F43-AEEF-4DAD8062B987}"/>
          </ac:picMkLst>
        </pc:picChg>
      </pc:sldChg>
      <pc:sldChg chg="addSp delSp modSp new mod ord">
        <pc:chgData name="ngod ali" userId="bfabe3cde01fd7ce" providerId="LiveId" clId="{FF0C9575-A5B8-4501-87DD-629A25D68625}" dt="2021-08-09T11:39:51.040" v="4310" actId="1076"/>
        <pc:sldMkLst>
          <pc:docMk/>
          <pc:sldMk cId="1579410590" sldId="416"/>
        </pc:sldMkLst>
        <pc:grpChg chg="add mod">
          <ac:chgData name="ngod ali" userId="bfabe3cde01fd7ce" providerId="LiveId" clId="{FF0C9575-A5B8-4501-87DD-629A25D68625}" dt="2021-08-09T11:39:51.040" v="4310" actId="1076"/>
          <ac:grpSpMkLst>
            <pc:docMk/>
            <pc:sldMk cId="1579410590" sldId="416"/>
            <ac:grpSpMk id="2" creationId="{73C16BB6-D272-4E23-9F6B-0C04EE59C4A7}"/>
          </ac:grpSpMkLst>
        </pc:grpChg>
        <pc:grpChg chg="add del mod">
          <ac:chgData name="ngod ali" userId="bfabe3cde01fd7ce" providerId="LiveId" clId="{FF0C9575-A5B8-4501-87DD-629A25D68625}" dt="2021-08-09T11:38:58.946" v="4286" actId="21"/>
          <ac:grpSpMkLst>
            <pc:docMk/>
            <pc:sldMk cId="1579410590" sldId="416"/>
            <ac:grpSpMk id="6" creationId="{794FDFAF-2846-4113-8D52-CAE894C84F9B}"/>
          </ac:grpSpMkLst>
        </pc:grpChg>
        <pc:picChg chg="add mod topLvl modCrop">
          <ac:chgData name="ngod ali" userId="bfabe3cde01fd7ce" providerId="LiveId" clId="{FF0C9575-A5B8-4501-87DD-629A25D68625}" dt="2021-08-09T11:39:49.059" v="4309" actId="1076"/>
          <ac:picMkLst>
            <pc:docMk/>
            <pc:sldMk cId="1579410590" sldId="416"/>
            <ac:picMk id="3" creationId="{9969B231-246F-4FE6-97C4-303CD66EAF0F}"/>
          </ac:picMkLst>
        </pc:picChg>
        <pc:picChg chg="add del mod topLvl modCrop">
          <ac:chgData name="ngod ali" userId="bfabe3cde01fd7ce" providerId="LiveId" clId="{FF0C9575-A5B8-4501-87DD-629A25D68625}" dt="2021-08-09T11:38:58.946" v="4286" actId="21"/>
          <ac:picMkLst>
            <pc:docMk/>
            <pc:sldMk cId="1579410590" sldId="416"/>
            <ac:picMk id="4" creationId="{3A87AB41-30B6-4D4F-8DA8-3890508911FE}"/>
          </ac:picMkLst>
        </pc:picChg>
        <pc:picChg chg="add mod">
          <ac:chgData name="ngod ali" userId="bfabe3cde01fd7ce" providerId="LiveId" clId="{FF0C9575-A5B8-4501-87DD-629A25D68625}" dt="2021-08-09T11:39:51.040" v="4310" actId="1076"/>
          <ac:picMkLst>
            <pc:docMk/>
            <pc:sldMk cId="1579410590" sldId="416"/>
            <ac:picMk id="5" creationId="{4046A485-292B-4E08-AE0A-00DF6164762A}"/>
          </ac:picMkLst>
        </pc:picChg>
        <pc:picChg chg="add del mod modCrop">
          <ac:chgData name="ngod ali" userId="bfabe3cde01fd7ce" providerId="LiveId" clId="{FF0C9575-A5B8-4501-87DD-629A25D68625}" dt="2021-08-08T15:21:53.642" v="3145" actId="21"/>
          <ac:picMkLst>
            <pc:docMk/>
            <pc:sldMk cId="1579410590" sldId="416"/>
            <ac:picMk id="5" creationId="{6D532EEA-FED6-40CF-AC51-C456C1D95A0E}"/>
          </ac:picMkLst>
        </pc:picChg>
        <pc:picChg chg="add mod">
          <ac:chgData name="ngod ali" userId="bfabe3cde01fd7ce" providerId="LiveId" clId="{FF0C9575-A5B8-4501-87DD-629A25D68625}" dt="2021-08-09T11:39:51.040" v="4310" actId="1076"/>
          <ac:picMkLst>
            <pc:docMk/>
            <pc:sldMk cId="1579410590" sldId="416"/>
            <ac:picMk id="7" creationId="{8365E13E-9E85-4D7C-9492-826D1C3B091C}"/>
          </ac:picMkLst>
        </pc:picChg>
      </pc:sldChg>
      <pc:sldChg chg="addSp delSp modSp add mod ord">
        <pc:chgData name="ngod ali" userId="bfabe3cde01fd7ce" providerId="LiveId" clId="{FF0C9575-A5B8-4501-87DD-629A25D68625}" dt="2021-08-09T09:33:28.485" v="3967"/>
        <pc:sldMkLst>
          <pc:docMk/>
          <pc:sldMk cId="2053533522" sldId="417"/>
        </pc:sldMkLst>
        <pc:spChg chg="add mod">
          <ac:chgData name="ngod ali" userId="bfabe3cde01fd7ce" providerId="LiveId" clId="{FF0C9575-A5B8-4501-87DD-629A25D68625}" dt="2021-08-08T15:48:40.272" v="3740" actId="1076"/>
          <ac:spMkLst>
            <pc:docMk/>
            <pc:sldMk cId="2053533522" sldId="417"/>
            <ac:spMk id="6" creationId="{B060EDB4-956C-4AB6-8914-80496BC5F504}"/>
          </ac:spMkLst>
        </pc:spChg>
        <pc:grpChg chg="add mod">
          <ac:chgData name="ngod ali" userId="bfabe3cde01fd7ce" providerId="LiveId" clId="{FF0C9575-A5B8-4501-87DD-629A25D68625}" dt="2021-08-08T15:48:40.272" v="3740" actId="1076"/>
          <ac:grpSpMkLst>
            <pc:docMk/>
            <pc:sldMk cId="2053533522" sldId="417"/>
            <ac:grpSpMk id="4" creationId="{43103592-BE91-4DC7-9AC5-8721D0F7407E}"/>
          </ac:grpSpMkLst>
        </pc:grpChg>
        <pc:grpChg chg="del mod">
          <ac:chgData name="ngod ali" userId="bfabe3cde01fd7ce" providerId="LiveId" clId="{FF0C9575-A5B8-4501-87DD-629A25D68625}" dt="2021-08-08T15:42:51.897" v="3672" actId="478"/>
          <ac:grpSpMkLst>
            <pc:docMk/>
            <pc:sldMk cId="2053533522" sldId="417"/>
            <ac:grpSpMk id="8" creationId="{90CB8F9E-6C1D-49C5-A5E9-C2AB82A3883E}"/>
          </ac:grpSpMkLst>
        </pc:grpChg>
        <pc:grpChg chg="add mod">
          <ac:chgData name="ngod ali" userId="bfabe3cde01fd7ce" providerId="LiveId" clId="{FF0C9575-A5B8-4501-87DD-629A25D68625}" dt="2021-08-08T15:48:40.272" v="3740" actId="1076"/>
          <ac:grpSpMkLst>
            <pc:docMk/>
            <pc:sldMk cId="2053533522" sldId="417"/>
            <ac:grpSpMk id="12" creationId="{E55B139E-88E8-4082-AC85-D68FED49187D}"/>
          </ac:grpSpMkLst>
        </pc:grpChg>
        <pc:picChg chg="add mod modCrop">
          <ac:chgData name="ngod ali" userId="bfabe3cde01fd7ce" providerId="LiveId" clId="{FF0C9575-A5B8-4501-87DD-629A25D68625}" dt="2021-08-08T15:48:40.272" v="3740" actId="1076"/>
          <ac:picMkLst>
            <pc:docMk/>
            <pc:sldMk cId="2053533522" sldId="417"/>
            <ac:picMk id="3" creationId="{44F4D32B-8B48-4E83-B616-FA44DE39B60D}"/>
          </ac:picMkLst>
        </pc:picChg>
        <pc:picChg chg="mod topLvl">
          <ac:chgData name="ngod ali" userId="bfabe3cde01fd7ce" providerId="LiveId" clId="{FF0C9575-A5B8-4501-87DD-629A25D68625}" dt="2021-08-08T15:48:40.272" v="3740" actId="1076"/>
          <ac:picMkLst>
            <pc:docMk/>
            <pc:sldMk cId="2053533522" sldId="417"/>
            <ac:picMk id="5" creationId="{BAA842E9-56FF-44B8-9B0B-4C06E9D03E5B}"/>
          </ac:picMkLst>
        </pc:picChg>
        <pc:picChg chg="del mod topLvl">
          <ac:chgData name="ngod ali" userId="bfabe3cde01fd7ce" providerId="LiveId" clId="{FF0C9575-A5B8-4501-87DD-629A25D68625}" dt="2021-08-08T15:42:51.897" v="3672" actId="478"/>
          <ac:picMkLst>
            <pc:docMk/>
            <pc:sldMk cId="2053533522" sldId="417"/>
            <ac:picMk id="7" creationId="{6BA2BE7D-A65F-4381-880D-5321E39FBE5E}"/>
          </ac:picMkLst>
        </pc:picChg>
        <pc:picChg chg="add mod modCrop">
          <ac:chgData name="ngod ali" userId="bfabe3cde01fd7ce" providerId="LiveId" clId="{FF0C9575-A5B8-4501-87DD-629A25D68625}" dt="2021-08-08T15:48:40.272" v="3740" actId="1076"/>
          <ac:picMkLst>
            <pc:docMk/>
            <pc:sldMk cId="2053533522" sldId="417"/>
            <ac:picMk id="9" creationId="{41D4DB44-6273-4F7F-8842-45B2B4CA26C6}"/>
          </ac:picMkLst>
        </pc:picChg>
        <pc:picChg chg="del">
          <ac:chgData name="ngod ali" userId="bfabe3cde01fd7ce" providerId="LiveId" clId="{FF0C9575-A5B8-4501-87DD-629A25D68625}" dt="2021-08-08T15:40:52.744" v="3590" actId="478"/>
          <ac:picMkLst>
            <pc:docMk/>
            <pc:sldMk cId="2053533522" sldId="417"/>
            <ac:picMk id="10" creationId="{2091F4AE-396A-4071-966C-711B3B49B30B}"/>
          </ac:picMkLst>
        </pc:picChg>
        <pc:picChg chg="add mod modCrop">
          <ac:chgData name="ngod ali" userId="bfabe3cde01fd7ce" providerId="LiveId" clId="{FF0C9575-A5B8-4501-87DD-629A25D68625}" dt="2021-08-08T15:48:40.272" v="3740" actId="1076"/>
          <ac:picMkLst>
            <pc:docMk/>
            <pc:sldMk cId="2053533522" sldId="417"/>
            <ac:picMk id="11" creationId="{1DAF557F-704A-4105-AEF8-8420C56D1A69}"/>
          </ac:picMkLst>
        </pc:picChg>
      </pc:sldChg>
      <pc:sldChg chg="addSp delSp modSp new del ord">
        <pc:chgData name="ngod ali" userId="bfabe3cde01fd7ce" providerId="LiveId" clId="{FF0C9575-A5B8-4501-87DD-629A25D68625}" dt="2021-08-09T09:04:31.222" v="3916" actId="47"/>
        <pc:sldMkLst>
          <pc:docMk/>
          <pc:sldMk cId="441731503" sldId="418"/>
        </pc:sldMkLst>
        <pc:picChg chg="add del">
          <ac:chgData name="ngod ali" userId="bfabe3cde01fd7ce" providerId="LiveId" clId="{FF0C9575-A5B8-4501-87DD-629A25D68625}" dt="2021-08-09T09:03:36.601" v="3906" actId="21"/>
          <ac:picMkLst>
            <pc:docMk/>
            <pc:sldMk cId="441731503" sldId="418"/>
            <ac:picMk id="1026" creationId="{42590F81-331D-4C8B-815C-9F0807C29F84}"/>
          </ac:picMkLst>
        </pc:picChg>
        <pc:picChg chg="add del mod">
          <ac:chgData name="ngod ali" userId="bfabe3cde01fd7ce" providerId="LiveId" clId="{FF0C9575-A5B8-4501-87DD-629A25D68625}" dt="2021-08-08T16:02:41.389" v="3854" actId="21"/>
          <ac:picMkLst>
            <pc:docMk/>
            <pc:sldMk cId="441731503" sldId="418"/>
            <ac:picMk id="9218" creationId="{10CC2002-C9AE-4670-8188-A42105418C07}"/>
          </ac:picMkLst>
        </pc:picChg>
      </pc:sldChg>
      <pc:sldChg chg="addSp delSp modSp new mod setBg">
        <pc:chgData name="ngod ali" userId="bfabe3cde01fd7ce" providerId="LiveId" clId="{FF0C9575-A5B8-4501-87DD-629A25D68625}" dt="2021-08-09T09:18:33.130" v="3938" actId="1076"/>
        <pc:sldMkLst>
          <pc:docMk/>
          <pc:sldMk cId="680363504" sldId="418"/>
        </pc:sldMkLst>
        <pc:spChg chg="mod">
          <ac:chgData name="ngod ali" userId="bfabe3cde01fd7ce" providerId="LiveId" clId="{FF0C9575-A5B8-4501-87DD-629A25D68625}" dt="2021-08-09T09:18:22.262" v="3937"/>
          <ac:spMkLst>
            <pc:docMk/>
            <pc:sldMk cId="680363504" sldId="418"/>
            <ac:spMk id="8" creationId="{7DFD6FA7-1C9F-42EE-92D8-7A0A2CEE3F43}"/>
          </ac:spMkLst>
        </pc:spChg>
        <pc:spChg chg="add del">
          <ac:chgData name="ngod ali" userId="bfabe3cde01fd7ce" providerId="LiveId" clId="{FF0C9575-A5B8-4501-87DD-629A25D68625}" dt="2021-08-09T09:17:57.374" v="3925" actId="26606"/>
          <ac:spMkLst>
            <pc:docMk/>
            <pc:sldMk cId="680363504" sldId="418"/>
            <ac:spMk id="73" creationId="{42A4FC2C-047E-45A5-965D-8E1E3BF09BC6}"/>
          </ac:spMkLst>
        </pc:spChg>
        <pc:spChg chg="add del">
          <ac:chgData name="ngod ali" userId="bfabe3cde01fd7ce" providerId="LiveId" clId="{FF0C9575-A5B8-4501-87DD-629A25D68625}" dt="2021-08-09T09:18:00.482" v="3927" actId="26606"/>
          <ac:spMkLst>
            <pc:docMk/>
            <pc:sldMk cId="680363504" sldId="418"/>
            <ac:spMk id="2054" creationId="{B670DBD5-770C-4383-9F54-5B86E86BD5BB}"/>
          </ac:spMkLst>
        </pc:spChg>
        <pc:grpChg chg="add mod">
          <ac:chgData name="ngod ali" userId="bfabe3cde01fd7ce" providerId="LiveId" clId="{FF0C9575-A5B8-4501-87DD-629A25D68625}" dt="2021-08-09T09:18:22.262" v="3937"/>
          <ac:grpSpMkLst>
            <pc:docMk/>
            <pc:sldMk cId="680363504" sldId="418"/>
            <ac:grpSpMk id="6" creationId="{F5AA4FD5-9BF0-4907-9970-55033C36D848}"/>
          </ac:grpSpMkLst>
        </pc:grpChg>
        <pc:picChg chg="mod">
          <ac:chgData name="ngod ali" userId="bfabe3cde01fd7ce" providerId="LiveId" clId="{FF0C9575-A5B8-4501-87DD-629A25D68625}" dt="2021-08-09T09:18:22.262" v="3937"/>
          <ac:picMkLst>
            <pc:docMk/>
            <pc:sldMk cId="680363504" sldId="418"/>
            <ac:picMk id="7" creationId="{526ABA15-489A-48B6-8C5B-D5944E2FB14A}"/>
          </ac:picMkLst>
        </pc:picChg>
        <pc:picChg chg="add del mod">
          <ac:chgData name="ngod ali" userId="bfabe3cde01fd7ce" providerId="LiveId" clId="{FF0C9575-A5B8-4501-87DD-629A25D68625}" dt="2021-08-09T09:17:27.104" v="3922" actId="478"/>
          <ac:picMkLst>
            <pc:docMk/>
            <pc:sldMk cId="680363504" sldId="418"/>
            <ac:picMk id="2050" creationId="{8CBA7EA8-4D0A-44D6-AE70-DE98E3658810}"/>
          </ac:picMkLst>
        </pc:picChg>
        <pc:picChg chg="add del mod">
          <ac:chgData name="ngod ali" userId="bfabe3cde01fd7ce" providerId="LiveId" clId="{FF0C9575-A5B8-4501-87DD-629A25D68625}" dt="2021-08-09T09:18:33.130" v="3938" actId="1076"/>
          <ac:picMkLst>
            <pc:docMk/>
            <pc:sldMk cId="680363504" sldId="418"/>
            <ac:picMk id="2052" creationId="{5E0488B7-CF76-4456-833A-2E555FB7CCB1}"/>
          </ac:picMkLst>
        </pc:picChg>
      </pc:sldChg>
      <pc:sldChg chg="addSp modSp new">
        <pc:chgData name="ngod ali" userId="bfabe3cde01fd7ce" providerId="LiveId" clId="{FF0C9575-A5B8-4501-87DD-629A25D68625}" dt="2021-08-09T09:36:34.977" v="3993" actId="1076"/>
        <pc:sldMkLst>
          <pc:docMk/>
          <pc:sldMk cId="4114397364" sldId="419"/>
        </pc:sldMkLst>
        <pc:picChg chg="add mod">
          <ac:chgData name="ngod ali" userId="bfabe3cde01fd7ce" providerId="LiveId" clId="{FF0C9575-A5B8-4501-87DD-629A25D68625}" dt="2021-08-09T09:36:34.977" v="3993" actId="1076"/>
          <ac:picMkLst>
            <pc:docMk/>
            <pc:sldMk cId="4114397364" sldId="419"/>
            <ac:picMk id="4098" creationId="{ED77305E-CFD5-4C78-966F-AB5EF0071E0D}"/>
          </ac:picMkLst>
        </pc:picChg>
      </pc:sldChg>
      <pc:sldChg chg="addSp delSp modSp new mod setBg setClrOvrMap">
        <pc:chgData name="ngod ali" userId="bfabe3cde01fd7ce" providerId="LiveId" clId="{FF0C9575-A5B8-4501-87DD-629A25D68625}" dt="2021-08-09T09:46:22.027" v="4114" actId="208"/>
        <pc:sldMkLst>
          <pc:docMk/>
          <pc:sldMk cId="905046334" sldId="420"/>
        </pc:sldMkLst>
        <pc:spChg chg="add del mod">
          <ac:chgData name="ngod ali" userId="bfabe3cde01fd7ce" providerId="LiveId" clId="{FF0C9575-A5B8-4501-87DD-629A25D68625}" dt="2021-08-09T09:44:00.811" v="4080" actId="478"/>
          <ac:spMkLst>
            <pc:docMk/>
            <pc:sldMk cId="905046334" sldId="420"/>
            <ac:spMk id="3" creationId="{60CC8A93-71C4-4E79-BBF4-DB8D27741ABD}"/>
          </ac:spMkLst>
        </pc:spChg>
        <pc:spChg chg="add del">
          <ac:chgData name="ngod ali" userId="bfabe3cde01fd7ce" providerId="LiveId" clId="{FF0C9575-A5B8-4501-87DD-629A25D68625}" dt="2021-08-09T09:43:50.963" v="4076" actId="26606"/>
          <ac:spMkLst>
            <pc:docMk/>
            <pc:sldMk cId="905046334" sldId="420"/>
            <ac:spMk id="8" creationId="{16F9E488-0718-4E1E-9D12-26779F606252}"/>
          </ac:spMkLst>
        </pc:spChg>
        <pc:spChg chg="add del">
          <ac:chgData name="ngod ali" userId="bfabe3cde01fd7ce" providerId="LiveId" clId="{FF0C9575-A5B8-4501-87DD-629A25D68625}" dt="2021-08-09T09:43:50.963" v="4076" actId="26606"/>
          <ac:spMkLst>
            <pc:docMk/>
            <pc:sldMk cId="905046334" sldId="420"/>
            <ac:spMk id="10" creationId="{CE708407-D01D-4E57-8998-FF799DBC3788}"/>
          </ac:spMkLst>
        </pc:spChg>
        <pc:spChg chg="add mod">
          <ac:chgData name="ngod ali" userId="bfabe3cde01fd7ce" providerId="LiveId" clId="{FF0C9575-A5B8-4501-87DD-629A25D68625}" dt="2021-08-09T09:46:08.790" v="4112" actId="2711"/>
          <ac:spMkLst>
            <pc:docMk/>
            <pc:sldMk cId="905046334" sldId="420"/>
            <ac:spMk id="11" creationId="{4D4974FA-47AD-40E0-8784-E711D5F4919C}"/>
          </ac:spMkLst>
        </pc:spChg>
        <pc:spChg chg="add del">
          <ac:chgData name="ngod ali" userId="bfabe3cde01fd7ce" providerId="LiveId" clId="{FF0C9575-A5B8-4501-87DD-629A25D68625}" dt="2021-08-09T09:45:45.555" v="4110" actId="26606"/>
          <ac:spMkLst>
            <pc:docMk/>
            <pc:sldMk cId="905046334" sldId="420"/>
            <ac:spMk id="16" creationId="{8537B233-9CDD-4A90-AABB-A8963DEE4FBC}"/>
          </ac:spMkLst>
        </pc:spChg>
        <pc:spChg chg="add del">
          <ac:chgData name="ngod ali" userId="bfabe3cde01fd7ce" providerId="LiveId" clId="{FF0C9575-A5B8-4501-87DD-629A25D68625}" dt="2021-08-09T09:45:45.555" v="4109" actId="26606"/>
          <ac:spMkLst>
            <pc:docMk/>
            <pc:sldMk cId="905046334" sldId="420"/>
            <ac:spMk id="71" creationId="{823AC064-BC96-4F32-8AE1-B2FD38754823}"/>
          </ac:spMkLst>
        </pc:spChg>
        <pc:grpChg chg="add del">
          <ac:chgData name="ngod ali" userId="bfabe3cde01fd7ce" providerId="LiveId" clId="{FF0C9575-A5B8-4501-87DD-629A25D68625}" dt="2021-08-09T09:43:50.963" v="4076" actId="26606"/>
          <ac:grpSpMkLst>
            <pc:docMk/>
            <pc:sldMk cId="905046334" sldId="420"/>
            <ac:grpSpMk id="12" creationId="{7F963B07-5C9E-478C-A53E-B6F5B4A78933}"/>
          </ac:grpSpMkLst>
        </pc:grpChg>
        <pc:picChg chg="add del mod ord">
          <ac:chgData name="ngod ali" userId="bfabe3cde01fd7ce" providerId="LiveId" clId="{FF0C9575-A5B8-4501-87DD-629A25D68625}" dt="2021-08-09T09:45:45.555" v="4110" actId="26606"/>
          <ac:picMkLst>
            <pc:docMk/>
            <pc:sldMk cId="905046334" sldId="420"/>
            <ac:picMk id="2" creationId="{7186B533-43B3-4DF3-818D-4ADB1A170927}"/>
          </ac:picMkLst>
        </pc:picChg>
        <pc:picChg chg="add del mod">
          <ac:chgData name="ngod ali" userId="bfabe3cde01fd7ce" providerId="LiveId" clId="{FF0C9575-A5B8-4501-87DD-629A25D68625}" dt="2021-08-09T09:44:08.007" v="4082" actId="478"/>
          <ac:picMkLst>
            <pc:docMk/>
            <pc:sldMk cId="905046334" sldId="420"/>
            <ac:picMk id="15" creationId="{F8BF25E3-3D50-46D9-A2BB-2F00CB0E6F41}"/>
          </ac:picMkLst>
        </pc:picChg>
        <pc:picChg chg="add mod">
          <ac:chgData name="ngod ali" userId="bfabe3cde01fd7ce" providerId="LiveId" clId="{FF0C9575-A5B8-4501-87DD-629A25D68625}" dt="2021-08-09T09:45:45.555" v="4110" actId="26606"/>
          <ac:picMkLst>
            <pc:docMk/>
            <pc:sldMk cId="905046334" sldId="420"/>
            <ac:picMk id="7170" creationId="{8649DF55-E986-4476-A25A-4838DC946DC9}"/>
          </ac:picMkLst>
        </pc:picChg>
        <pc:cxnChg chg="add mod">
          <ac:chgData name="ngod ali" userId="bfabe3cde01fd7ce" providerId="LiveId" clId="{FF0C9575-A5B8-4501-87DD-629A25D68625}" dt="2021-08-09T09:46:22.027" v="4114" actId="208"/>
          <ac:cxnSpMkLst>
            <pc:docMk/>
            <pc:sldMk cId="905046334" sldId="420"/>
            <ac:cxnSpMk id="5" creationId="{49E9918F-DF1C-4610-82AF-918B47090EBA}"/>
          </ac:cxnSpMkLst>
        </pc:cxnChg>
        <pc:cxnChg chg="add del">
          <ac:chgData name="ngod ali" userId="bfabe3cde01fd7ce" providerId="LiveId" clId="{FF0C9575-A5B8-4501-87DD-629A25D68625}" dt="2021-08-09T09:45:45.555" v="4110" actId="26606"/>
          <ac:cxnSpMkLst>
            <pc:docMk/>
            <pc:sldMk cId="905046334" sldId="420"/>
            <ac:cxnSpMk id="17" creationId="{040575EE-C594-4566-BC00-663004E52AB5}"/>
          </ac:cxnSpMkLst>
        </pc:cxnChg>
        <pc:cxnChg chg="add del">
          <ac:chgData name="ngod ali" userId="bfabe3cde01fd7ce" providerId="LiveId" clId="{FF0C9575-A5B8-4501-87DD-629A25D68625}" dt="2021-08-09T09:45:45.555" v="4109" actId="26606"/>
          <ac:cxnSpMkLst>
            <pc:docMk/>
            <pc:sldMk cId="905046334" sldId="420"/>
            <ac:cxnSpMk id="73" creationId="{7E7C77BC-7138-40B1-A15B-20F57A494629}"/>
          </ac:cxnSpMkLst>
        </pc:cxnChg>
        <pc:cxnChg chg="add del">
          <ac:chgData name="ngod ali" userId="bfabe3cde01fd7ce" providerId="LiveId" clId="{FF0C9575-A5B8-4501-87DD-629A25D68625}" dt="2021-08-09T09:45:45.555" v="4109" actId="26606"/>
          <ac:cxnSpMkLst>
            <pc:docMk/>
            <pc:sldMk cId="905046334" sldId="420"/>
            <ac:cxnSpMk id="75" creationId="{DB146403-F3D6-484B-B2ED-97F9565D0370}"/>
          </ac:cxnSpMkLst>
        </pc:cxnChg>
        <pc:cxnChg chg="add">
          <ac:chgData name="ngod ali" userId="bfabe3cde01fd7ce" providerId="LiveId" clId="{FF0C9575-A5B8-4501-87DD-629A25D68625}" dt="2021-08-09T09:45:45.555" v="4110" actId="26606"/>
          <ac:cxnSpMkLst>
            <pc:docMk/>
            <pc:sldMk cId="905046334" sldId="420"/>
            <ac:cxnSpMk id="7172" creationId="{B6375111-306C-49EA-9DD1-79A2ED78FA30}"/>
          </ac:cxnSpMkLst>
        </pc:cxnChg>
      </pc:sldChg>
      <pc:sldChg chg="addSp delSp modSp new del mod setBg">
        <pc:chgData name="ngod ali" userId="bfabe3cde01fd7ce" providerId="LiveId" clId="{FF0C9575-A5B8-4501-87DD-629A25D68625}" dt="2021-08-09T09:43:08.451" v="4072" actId="47"/>
        <pc:sldMkLst>
          <pc:docMk/>
          <pc:sldMk cId="1560783900" sldId="420"/>
        </pc:sldMkLst>
        <pc:spChg chg="add del mod">
          <ac:chgData name="ngod ali" userId="bfabe3cde01fd7ce" providerId="LiveId" clId="{FF0C9575-A5B8-4501-87DD-629A25D68625}" dt="2021-08-09T09:42:55.727" v="4068" actId="21"/>
          <ac:spMkLst>
            <pc:docMk/>
            <pc:sldMk cId="1560783900" sldId="420"/>
            <ac:spMk id="3" creationId="{17E435CD-94AE-47B4-BA46-D5982ADD0DD4}"/>
          </ac:spMkLst>
        </pc:spChg>
        <pc:spChg chg="add del">
          <ac:chgData name="ngod ali" userId="bfabe3cde01fd7ce" providerId="LiveId" clId="{FF0C9575-A5B8-4501-87DD-629A25D68625}" dt="2021-08-09T09:41:12.411" v="4051" actId="26606"/>
          <ac:spMkLst>
            <pc:docMk/>
            <pc:sldMk cId="1560783900" sldId="420"/>
            <ac:spMk id="9" creationId="{A8384FB5-9ADC-4DDC-881B-597D56F5B15D}"/>
          </ac:spMkLst>
        </pc:spChg>
        <pc:spChg chg="add del">
          <ac:chgData name="ngod ali" userId="bfabe3cde01fd7ce" providerId="LiveId" clId="{FF0C9575-A5B8-4501-87DD-629A25D68625}" dt="2021-08-09T09:41:12.411" v="4051" actId="26606"/>
          <ac:spMkLst>
            <pc:docMk/>
            <pc:sldMk cId="1560783900" sldId="420"/>
            <ac:spMk id="11" creationId="{91E5A9A7-95C6-4F4F-B00E-C82E07FE62EF}"/>
          </ac:spMkLst>
        </pc:spChg>
        <pc:spChg chg="add del mod">
          <ac:chgData name="ngod ali" userId="bfabe3cde01fd7ce" providerId="LiveId" clId="{FF0C9575-A5B8-4501-87DD-629A25D68625}" dt="2021-08-09T09:42:03.591" v="4059" actId="21"/>
          <ac:spMkLst>
            <pc:docMk/>
            <pc:sldMk cId="1560783900" sldId="420"/>
            <ac:spMk id="12" creationId="{54C56D72-CF8F-4CA6-A8D9-73BA493EEA1D}"/>
          </ac:spMkLst>
        </pc:spChg>
        <pc:spChg chg="add del">
          <ac:chgData name="ngod ali" userId="bfabe3cde01fd7ce" providerId="LiveId" clId="{FF0C9575-A5B8-4501-87DD-629A25D68625}" dt="2021-08-09T09:41:12.411" v="4051" actId="26606"/>
          <ac:spMkLst>
            <pc:docMk/>
            <pc:sldMk cId="1560783900" sldId="420"/>
            <ac:spMk id="13" creationId="{D07DD2DE-F619-49DD-B5E7-03A290FF4ED1}"/>
          </ac:spMkLst>
        </pc:spChg>
        <pc:spChg chg="add del">
          <ac:chgData name="ngod ali" userId="bfabe3cde01fd7ce" providerId="LiveId" clId="{FF0C9575-A5B8-4501-87DD-629A25D68625}" dt="2021-08-09T09:41:12.411" v="4051" actId="26606"/>
          <ac:spMkLst>
            <pc:docMk/>
            <pc:sldMk cId="1560783900" sldId="420"/>
            <ac:spMk id="15" creationId="{85149191-5F60-4A28-AAFF-039F96B0F3EC}"/>
          </ac:spMkLst>
        </pc:spChg>
        <pc:spChg chg="add del mod">
          <ac:chgData name="ngod ali" userId="bfabe3cde01fd7ce" providerId="LiveId" clId="{FF0C9575-A5B8-4501-87DD-629A25D68625}" dt="2021-08-09T09:42:14.579" v="4062" actId="478"/>
          <ac:spMkLst>
            <pc:docMk/>
            <pc:sldMk cId="1560783900" sldId="420"/>
            <ac:spMk id="16" creationId="{6185C390-0DD8-40A8-AFCB-1DCDAE56D880}"/>
          </ac:spMkLst>
        </pc:spChg>
        <pc:spChg chg="add del">
          <ac:chgData name="ngod ali" userId="bfabe3cde01fd7ce" providerId="LiveId" clId="{FF0C9575-A5B8-4501-87DD-629A25D68625}" dt="2021-08-09T09:41:12.411" v="4051" actId="26606"/>
          <ac:spMkLst>
            <pc:docMk/>
            <pc:sldMk cId="1560783900" sldId="420"/>
            <ac:spMk id="17" creationId="{F8260ED5-17F7-4158-B241-D51DD4CF1B7E}"/>
          </ac:spMkLst>
        </pc:spChg>
        <pc:spChg chg="add del">
          <ac:chgData name="ngod ali" userId="bfabe3cde01fd7ce" providerId="LiveId" clId="{FF0C9575-A5B8-4501-87DD-629A25D68625}" dt="2021-08-09T09:41:17.574" v="4053" actId="26606"/>
          <ac:spMkLst>
            <pc:docMk/>
            <pc:sldMk cId="1560783900" sldId="420"/>
            <ac:spMk id="19" creationId="{D12DDE76-C203-4047-9998-63900085B5E8}"/>
          </ac:spMkLst>
        </pc:spChg>
        <pc:spChg chg="add">
          <ac:chgData name="ngod ali" userId="bfabe3cde01fd7ce" providerId="LiveId" clId="{FF0C9575-A5B8-4501-87DD-629A25D68625}" dt="2021-08-09T09:41:17.590" v="4054" actId="26606"/>
          <ac:spMkLst>
            <pc:docMk/>
            <pc:sldMk cId="1560783900" sldId="420"/>
            <ac:spMk id="21" creationId="{D4771268-CB57-404A-9271-370EB28F6090}"/>
          </ac:spMkLst>
        </pc:spChg>
        <pc:spChg chg="add del mod">
          <ac:chgData name="ngod ali" userId="bfabe3cde01fd7ce" providerId="LiveId" clId="{FF0C9575-A5B8-4501-87DD-629A25D68625}" dt="2021-08-09T09:43:07.119" v="4071" actId="21"/>
          <ac:spMkLst>
            <pc:docMk/>
            <pc:sldMk cId="1560783900" sldId="420"/>
            <ac:spMk id="23" creationId="{7C2EEE2F-74AF-41E3-B324-35FFA77826DA}"/>
          </ac:spMkLst>
        </pc:spChg>
        <pc:picChg chg="add del mod">
          <ac:chgData name="ngod ali" userId="bfabe3cde01fd7ce" providerId="LiveId" clId="{FF0C9575-A5B8-4501-87DD-629A25D68625}" dt="2021-08-09T09:42:07.193" v="4060" actId="478"/>
          <ac:picMkLst>
            <pc:docMk/>
            <pc:sldMk cId="1560783900" sldId="420"/>
            <ac:picMk id="4" creationId="{0677465C-4137-4B39-BB8B-20BB166D4D29}"/>
          </ac:picMkLst>
        </pc:picChg>
        <pc:picChg chg="add del mod">
          <ac:chgData name="ngod ali" userId="bfabe3cde01fd7ce" providerId="LiveId" clId="{FF0C9575-A5B8-4501-87DD-629A25D68625}" dt="2021-08-09T09:42:03.591" v="4059" actId="21"/>
          <ac:picMkLst>
            <pc:docMk/>
            <pc:sldMk cId="1560783900" sldId="420"/>
            <ac:picMk id="14" creationId="{83CEBB85-FF41-4041-9C76-C90BD04DEBB5}"/>
          </ac:picMkLst>
        </pc:picChg>
        <pc:picChg chg="add del mod">
          <ac:chgData name="ngod ali" userId="bfabe3cde01fd7ce" providerId="LiveId" clId="{FF0C9575-A5B8-4501-87DD-629A25D68625}" dt="2021-08-09T09:42:22.739" v="4066" actId="21"/>
          <ac:picMkLst>
            <pc:docMk/>
            <pc:sldMk cId="1560783900" sldId="420"/>
            <ac:picMk id="18" creationId="{0C343A50-214B-4FE9-BD61-40333EBBB66A}"/>
          </ac:picMkLst>
        </pc:picChg>
        <pc:picChg chg="add del mod">
          <ac:chgData name="ngod ali" userId="bfabe3cde01fd7ce" providerId="LiveId" clId="{FF0C9575-A5B8-4501-87DD-629A25D68625}" dt="2021-08-09T09:42:19.449" v="4065" actId="478"/>
          <ac:picMkLst>
            <pc:docMk/>
            <pc:sldMk cId="1560783900" sldId="420"/>
            <ac:picMk id="20" creationId="{69D2DC9C-99CD-4817-A752-02CE66ACF3E2}"/>
          </ac:picMkLst>
        </pc:picChg>
        <pc:picChg chg="add del mod">
          <ac:chgData name="ngod ali" userId="bfabe3cde01fd7ce" providerId="LiveId" clId="{FF0C9575-A5B8-4501-87DD-629A25D68625}" dt="2021-08-09T09:43:07.119" v="4071" actId="21"/>
          <ac:picMkLst>
            <pc:docMk/>
            <pc:sldMk cId="1560783900" sldId="420"/>
            <ac:picMk id="22" creationId="{06A863A0-3FAC-4D58-826A-163948CF4043}"/>
          </ac:picMkLst>
        </pc:picChg>
        <pc:picChg chg="add del mod">
          <ac:chgData name="ngod ali" userId="bfabe3cde01fd7ce" providerId="LiveId" clId="{FF0C9575-A5B8-4501-87DD-629A25D68625}" dt="2021-08-09T09:40:52.094" v="4048" actId="21"/>
          <ac:picMkLst>
            <pc:docMk/>
            <pc:sldMk cId="1560783900" sldId="420"/>
            <ac:picMk id="6146" creationId="{F401B78D-F24A-46C8-8EBD-B155BD80CC7E}"/>
          </ac:picMkLst>
        </pc:picChg>
      </pc:sldChg>
      <pc:sldChg chg="addSp delSp modSp new mod setBg setClrOvrMap">
        <pc:chgData name="ngod ali" userId="bfabe3cde01fd7ce" providerId="LiveId" clId="{FF0C9575-A5B8-4501-87DD-629A25D68625}" dt="2021-08-09T09:49:17.453" v="4154" actId="1076"/>
        <pc:sldMkLst>
          <pc:docMk/>
          <pc:sldMk cId="1472747376" sldId="421"/>
        </pc:sldMkLst>
        <pc:spChg chg="add del">
          <ac:chgData name="ngod ali" userId="bfabe3cde01fd7ce" providerId="LiveId" clId="{FF0C9575-A5B8-4501-87DD-629A25D68625}" dt="2021-08-09T09:48:55.519" v="4146" actId="26606"/>
          <ac:spMkLst>
            <pc:docMk/>
            <pc:sldMk cId="1472747376" sldId="421"/>
            <ac:spMk id="75" creationId="{B670DBD5-770C-4383-9F54-5B86E86BD5BB}"/>
          </ac:spMkLst>
        </pc:spChg>
        <pc:spChg chg="add del">
          <ac:chgData name="ngod ali" userId="bfabe3cde01fd7ce" providerId="LiveId" clId="{FF0C9575-A5B8-4501-87DD-629A25D68625}" dt="2021-08-09T09:49:05.729" v="4148" actId="26606"/>
          <ac:spMkLst>
            <pc:docMk/>
            <pc:sldMk cId="1472747376" sldId="421"/>
            <ac:spMk id="77" creationId="{E2384209-CB15-4CDF-9D31-C44FD9A3F20D}"/>
          </ac:spMkLst>
        </pc:spChg>
        <pc:spChg chg="add del">
          <ac:chgData name="ngod ali" userId="bfabe3cde01fd7ce" providerId="LiveId" clId="{FF0C9575-A5B8-4501-87DD-629A25D68625}" dt="2021-08-09T09:49:05.729" v="4148" actId="26606"/>
          <ac:spMkLst>
            <pc:docMk/>
            <pc:sldMk cId="1472747376" sldId="421"/>
            <ac:spMk id="79" creationId="{2633B3B5-CC90-43F0-8714-D31D1F3F0209}"/>
          </ac:spMkLst>
        </pc:spChg>
        <pc:spChg chg="add del">
          <ac:chgData name="ngod ali" userId="bfabe3cde01fd7ce" providerId="LiveId" clId="{FF0C9575-A5B8-4501-87DD-629A25D68625}" dt="2021-08-09T09:49:05.729" v="4148" actId="26606"/>
          <ac:spMkLst>
            <pc:docMk/>
            <pc:sldMk cId="1472747376" sldId="421"/>
            <ac:spMk id="81" creationId="{A8D57A06-A426-446D-B02C-A2DC6B62E45E}"/>
          </ac:spMkLst>
        </pc:spChg>
        <pc:spChg chg="add del">
          <ac:chgData name="ngod ali" userId="bfabe3cde01fd7ce" providerId="LiveId" clId="{FF0C9575-A5B8-4501-87DD-629A25D68625}" dt="2021-08-09T09:49:05.729" v="4148" actId="26606"/>
          <ac:spMkLst>
            <pc:docMk/>
            <pc:sldMk cId="1472747376" sldId="421"/>
            <ac:spMk id="8200" creationId="{AB8C311F-7253-4AED-9701-7FC0708C41C7}"/>
          </ac:spMkLst>
        </pc:spChg>
        <pc:spChg chg="add">
          <ac:chgData name="ngod ali" userId="bfabe3cde01fd7ce" providerId="LiveId" clId="{FF0C9575-A5B8-4501-87DD-629A25D68625}" dt="2021-08-09T09:49:05.759" v="4149" actId="26606"/>
          <ac:spMkLst>
            <pc:docMk/>
            <pc:sldMk cId="1472747376" sldId="421"/>
            <ac:spMk id="8202" creationId="{AB8C311F-7253-4AED-9701-7FC0708C41C7}"/>
          </ac:spMkLst>
        </pc:spChg>
        <pc:spChg chg="add">
          <ac:chgData name="ngod ali" userId="bfabe3cde01fd7ce" providerId="LiveId" clId="{FF0C9575-A5B8-4501-87DD-629A25D68625}" dt="2021-08-09T09:49:05.759" v="4149" actId="26606"/>
          <ac:spMkLst>
            <pc:docMk/>
            <pc:sldMk cId="1472747376" sldId="421"/>
            <ac:spMk id="8203" creationId="{FD073016-B734-483B-8953-5BADEE145112}"/>
          </ac:spMkLst>
        </pc:spChg>
        <pc:spChg chg="add">
          <ac:chgData name="ngod ali" userId="bfabe3cde01fd7ce" providerId="LiveId" clId="{FF0C9575-A5B8-4501-87DD-629A25D68625}" dt="2021-08-09T09:49:05.759" v="4149" actId="26606"/>
          <ac:spMkLst>
            <pc:docMk/>
            <pc:sldMk cId="1472747376" sldId="421"/>
            <ac:spMk id="8204" creationId="{90A7EAB6-59D3-4325-8DE6-E0CA4009CE53}"/>
          </ac:spMkLst>
        </pc:spChg>
        <pc:spChg chg="add">
          <ac:chgData name="ngod ali" userId="bfabe3cde01fd7ce" providerId="LiveId" clId="{FF0C9575-A5B8-4501-87DD-629A25D68625}" dt="2021-08-09T09:49:05.759" v="4149" actId="26606"/>
          <ac:spMkLst>
            <pc:docMk/>
            <pc:sldMk cId="1472747376" sldId="421"/>
            <ac:spMk id="8205" creationId="{A8D57A06-A426-446D-B02C-A2DC6B62E45E}"/>
          </ac:spMkLst>
        </pc:spChg>
        <pc:picChg chg="add del mod">
          <ac:chgData name="ngod ali" userId="bfabe3cde01fd7ce" providerId="LiveId" clId="{FF0C9575-A5B8-4501-87DD-629A25D68625}" dt="2021-08-09T09:48:36.946" v="4141" actId="478"/>
          <ac:picMkLst>
            <pc:docMk/>
            <pc:sldMk cId="1472747376" sldId="421"/>
            <ac:picMk id="8194" creationId="{75C0C5AC-9775-4B8F-856D-82C7970C4406}"/>
          </ac:picMkLst>
        </pc:picChg>
        <pc:picChg chg="add del mod">
          <ac:chgData name="ngod ali" userId="bfabe3cde01fd7ce" providerId="LiveId" clId="{FF0C9575-A5B8-4501-87DD-629A25D68625}" dt="2021-08-09T09:48:27.708" v="4137" actId="478"/>
          <ac:picMkLst>
            <pc:docMk/>
            <pc:sldMk cId="1472747376" sldId="421"/>
            <ac:picMk id="8196" creationId="{3EA39C33-4A67-46EF-8E6E-343D34DD8ECF}"/>
          </ac:picMkLst>
        </pc:picChg>
        <pc:picChg chg="add mod">
          <ac:chgData name="ngod ali" userId="bfabe3cde01fd7ce" providerId="LiveId" clId="{FF0C9575-A5B8-4501-87DD-629A25D68625}" dt="2021-08-09T09:49:17.453" v="4154" actId="1076"/>
          <ac:picMkLst>
            <pc:docMk/>
            <pc:sldMk cId="1472747376" sldId="421"/>
            <ac:picMk id="8198" creationId="{4B1F1244-1651-45F9-B576-73D6D4CCE1B9}"/>
          </ac:picMkLst>
        </pc:picChg>
      </pc:sldChg>
    </pc:docChg>
  </pc:docChgLst>
  <pc:docChgLst>
    <pc:chgData name="ngod ali" userId="bfabe3cde01fd7ce" providerId="LiveId" clId="{C1449592-6F56-4765-8706-D858BF4A0310}"/>
    <pc:docChg chg="undo custSel addSld delSld modSld sldOrd">
      <pc:chgData name="ngod ali" userId="bfabe3cde01fd7ce" providerId="LiveId" clId="{C1449592-6F56-4765-8706-D858BF4A0310}" dt="2021-08-07T13:22:25.127" v="2136" actId="680"/>
      <pc:docMkLst>
        <pc:docMk/>
      </pc:docMkLst>
      <pc:sldChg chg="modSp mod">
        <pc:chgData name="ngod ali" userId="bfabe3cde01fd7ce" providerId="LiveId" clId="{C1449592-6F56-4765-8706-D858BF4A0310}" dt="2021-08-07T09:19:59.964" v="0" actId="1076"/>
        <pc:sldMkLst>
          <pc:docMk/>
          <pc:sldMk cId="2831976559" sldId="257"/>
        </pc:sldMkLst>
        <pc:spChg chg="mod">
          <ac:chgData name="ngod ali" userId="bfabe3cde01fd7ce" providerId="LiveId" clId="{C1449592-6F56-4765-8706-D858BF4A0310}" dt="2021-08-07T09:19:59.964" v="0" actId="1076"/>
          <ac:spMkLst>
            <pc:docMk/>
            <pc:sldMk cId="2831976559" sldId="257"/>
            <ac:spMk id="8" creationId="{62696877-337A-42B4-AD37-1669AF358697}"/>
          </ac:spMkLst>
        </pc:spChg>
      </pc:sldChg>
      <pc:sldChg chg="addSp delSp modSp mod">
        <pc:chgData name="ngod ali" userId="bfabe3cde01fd7ce" providerId="LiveId" clId="{C1449592-6F56-4765-8706-D858BF4A0310}" dt="2021-08-07T10:31:04.828" v="1355"/>
        <pc:sldMkLst>
          <pc:docMk/>
          <pc:sldMk cId="1016005486" sldId="258"/>
        </pc:sldMkLst>
        <pc:grpChg chg="add mod">
          <ac:chgData name="ngod ali" userId="bfabe3cde01fd7ce" providerId="LiveId" clId="{C1449592-6F56-4765-8706-D858BF4A0310}" dt="2021-08-07T10:31:04.828" v="1355"/>
          <ac:grpSpMkLst>
            <pc:docMk/>
            <pc:sldMk cId="1016005486" sldId="258"/>
            <ac:grpSpMk id="7" creationId="{2627B393-6F6D-4B25-B61B-386DD46242F4}"/>
          </ac:grpSpMkLst>
        </pc:grpChg>
        <pc:grpChg chg="del mod">
          <ac:chgData name="ngod ali" userId="bfabe3cde01fd7ce" providerId="LiveId" clId="{C1449592-6F56-4765-8706-D858BF4A0310}" dt="2021-08-07T10:31:04.141" v="1354" actId="21"/>
          <ac:grpSpMkLst>
            <pc:docMk/>
            <pc:sldMk cId="1016005486" sldId="258"/>
            <ac:grpSpMk id="12" creationId="{ED9C6337-D499-476E-B24D-E146C3D53A5B}"/>
          </ac:grpSpMkLst>
        </pc:grpChg>
        <pc:picChg chg="mod">
          <ac:chgData name="ngod ali" userId="bfabe3cde01fd7ce" providerId="LiveId" clId="{C1449592-6F56-4765-8706-D858BF4A0310}" dt="2021-08-07T09:20:29.495" v="3" actId="14100"/>
          <ac:picMkLst>
            <pc:docMk/>
            <pc:sldMk cId="1016005486" sldId="258"/>
            <ac:picMk id="4" creationId="{26DDFEA2-8078-4C03-9863-318516C18499}"/>
          </ac:picMkLst>
        </pc:picChg>
        <pc:picChg chg="mod">
          <ac:chgData name="ngod ali" userId="bfabe3cde01fd7ce" providerId="LiveId" clId="{C1449592-6F56-4765-8706-D858BF4A0310}" dt="2021-08-07T10:31:04.828" v="1355"/>
          <ac:picMkLst>
            <pc:docMk/>
            <pc:sldMk cId="1016005486" sldId="258"/>
            <ac:picMk id="8" creationId="{E0051F6C-989B-484E-9706-52CCE6FDDEEB}"/>
          </ac:picMkLst>
        </pc:picChg>
        <pc:picChg chg="mod">
          <ac:chgData name="ngod ali" userId="bfabe3cde01fd7ce" providerId="LiveId" clId="{C1449592-6F56-4765-8706-D858BF4A0310}" dt="2021-08-07T10:31:04.828" v="1355"/>
          <ac:picMkLst>
            <pc:docMk/>
            <pc:sldMk cId="1016005486" sldId="258"/>
            <ac:picMk id="9" creationId="{0DB376FF-804E-4DF3-903A-D928ECEC8C10}"/>
          </ac:picMkLst>
        </pc:picChg>
      </pc:sldChg>
      <pc:sldChg chg="addSp delSp modSp mod">
        <pc:chgData name="ngod ali" userId="bfabe3cde01fd7ce" providerId="LiveId" clId="{C1449592-6F56-4765-8706-D858BF4A0310}" dt="2021-08-07T09:50:23.239" v="589" actId="1076"/>
        <pc:sldMkLst>
          <pc:docMk/>
          <pc:sldMk cId="1332511638" sldId="263"/>
        </pc:sldMkLst>
        <pc:spChg chg="add del mod topLvl">
          <ac:chgData name="ngod ali" userId="bfabe3cde01fd7ce" providerId="LiveId" clId="{C1449592-6F56-4765-8706-D858BF4A0310}" dt="2021-08-07T09:50:01.327" v="577" actId="478"/>
          <ac:spMkLst>
            <pc:docMk/>
            <pc:sldMk cId="1332511638" sldId="263"/>
            <ac:spMk id="6" creationId="{B1497AAB-99EA-4743-B42E-ABC3C5EF3A2D}"/>
          </ac:spMkLst>
        </pc:spChg>
        <pc:spChg chg="add del mod">
          <ac:chgData name="ngod ali" userId="bfabe3cde01fd7ce" providerId="LiveId" clId="{C1449592-6F56-4765-8706-D858BF4A0310}" dt="2021-08-07T09:33:06.077" v="350" actId="478"/>
          <ac:spMkLst>
            <pc:docMk/>
            <pc:sldMk cId="1332511638" sldId="263"/>
            <ac:spMk id="10" creationId="{EA8D276B-B875-483C-8739-26E8825322C7}"/>
          </ac:spMkLst>
        </pc:spChg>
        <pc:spChg chg="add del mod">
          <ac:chgData name="ngod ali" userId="bfabe3cde01fd7ce" providerId="LiveId" clId="{C1449592-6F56-4765-8706-D858BF4A0310}" dt="2021-08-07T09:31:20.042" v="318" actId="478"/>
          <ac:spMkLst>
            <pc:docMk/>
            <pc:sldMk cId="1332511638" sldId="263"/>
            <ac:spMk id="14" creationId="{2C3E34B5-037C-42BB-B9BC-74A6D40F83EC}"/>
          </ac:spMkLst>
        </pc:spChg>
        <pc:spChg chg="add del mod topLvl">
          <ac:chgData name="ngod ali" userId="bfabe3cde01fd7ce" providerId="LiveId" clId="{C1449592-6F56-4765-8706-D858BF4A0310}" dt="2021-08-07T09:49:46.282" v="569" actId="478"/>
          <ac:spMkLst>
            <pc:docMk/>
            <pc:sldMk cId="1332511638" sldId="263"/>
            <ac:spMk id="18" creationId="{0DB72212-2491-4F04-A835-BE5BB7AD6D08}"/>
          </ac:spMkLst>
        </pc:spChg>
        <pc:grpChg chg="add del mod">
          <ac:chgData name="ngod ali" userId="bfabe3cde01fd7ce" providerId="LiveId" clId="{C1449592-6F56-4765-8706-D858BF4A0310}" dt="2021-08-07T09:50:03.072" v="578" actId="21"/>
          <ac:grpSpMkLst>
            <pc:docMk/>
            <pc:sldMk cId="1332511638" sldId="263"/>
            <ac:grpSpMk id="2" creationId="{440EAF0B-1D3D-430E-A4D4-17EC4BF8FCC2}"/>
          </ac:grpSpMkLst>
        </pc:grpChg>
        <pc:grpChg chg="del mod">
          <ac:chgData name="ngod ali" userId="bfabe3cde01fd7ce" providerId="LiveId" clId="{C1449592-6F56-4765-8706-D858BF4A0310}" dt="2021-08-07T09:45:31.757" v="515" actId="478"/>
          <ac:grpSpMkLst>
            <pc:docMk/>
            <pc:sldMk cId="1332511638" sldId="263"/>
            <ac:grpSpMk id="5" creationId="{BDD81B79-51A7-45D4-83BB-F996E60F8208}"/>
          </ac:grpSpMkLst>
        </pc:grpChg>
        <pc:grpChg chg="add del mod">
          <ac:chgData name="ngod ali" userId="bfabe3cde01fd7ce" providerId="LiveId" clId="{C1449592-6F56-4765-8706-D858BF4A0310}" dt="2021-08-07T09:50:01.327" v="577" actId="478"/>
          <ac:grpSpMkLst>
            <pc:docMk/>
            <pc:sldMk cId="1332511638" sldId="263"/>
            <ac:grpSpMk id="7" creationId="{3BF8ECB3-C5A4-461A-841B-3964F864F93C}"/>
          </ac:grpSpMkLst>
        </pc:grpChg>
        <pc:grpChg chg="add del mod">
          <ac:chgData name="ngod ali" userId="bfabe3cde01fd7ce" providerId="LiveId" clId="{C1449592-6F56-4765-8706-D858BF4A0310}" dt="2021-08-07T09:49:46.282" v="569" actId="478"/>
          <ac:grpSpMkLst>
            <pc:docMk/>
            <pc:sldMk cId="1332511638" sldId="263"/>
            <ac:grpSpMk id="17" creationId="{053211B0-B5C1-4605-8C7C-E6F3942EBEEE}"/>
          </ac:grpSpMkLst>
        </pc:grpChg>
        <pc:grpChg chg="add mod">
          <ac:chgData name="ngod ali" userId="bfabe3cde01fd7ce" providerId="LiveId" clId="{C1449592-6F56-4765-8706-D858BF4A0310}" dt="2021-08-07T09:50:16.367" v="585" actId="1076"/>
          <ac:grpSpMkLst>
            <pc:docMk/>
            <pc:sldMk cId="1332511638" sldId="263"/>
            <ac:grpSpMk id="19" creationId="{09E7592A-E384-4BFE-9AE2-38EAECF94F32}"/>
          </ac:grpSpMkLst>
        </pc:grpChg>
        <pc:grpChg chg="add mod">
          <ac:chgData name="ngod ali" userId="bfabe3cde01fd7ce" providerId="LiveId" clId="{C1449592-6F56-4765-8706-D858BF4A0310}" dt="2021-08-07T09:50:16.367" v="585" actId="1076"/>
          <ac:grpSpMkLst>
            <pc:docMk/>
            <pc:sldMk cId="1332511638" sldId="263"/>
            <ac:grpSpMk id="22" creationId="{009CE9F9-C89B-4B1C-9720-A07692D18830}"/>
          </ac:grpSpMkLst>
        </pc:grpChg>
        <pc:picChg chg="add mod topLvl modCrop">
          <ac:chgData name="ngod ali" userId="bfabe3cde01fd7ce" providerId="LiveId" clId="{C1449592-6F56-4765-8706-D858BF4A0310}" dt="2021-08-07T09:50:16.367" v="585" actId="1076"/>
          <ac:picMkLst>
            <pc:docMk/>
            <pc:sldMk cId="1332511638" sldId="263"/>
            <ac:picMk id="4" creationId="{031F4073-4FBA-4379-8645-30D50DB5B998}"/>
          </ac:picMkLst>
        </pc:picChg>
        <pc:picChg chg="del mod">
          <ac:chgData name="ngod ali" userId="bfabe3cde01fd7ce" providerId="LiveId" clId="{C1449592-6F56-4765-8706-D858BF4A0310}" dt="2021-08-07T09:39:03.972" v="419" actId="21"/>
          <ac:picMkLst>
            <pc:docMk/>
            <pc:sldMk cId="1332511638" sldId="263"/>
            <ac:picMk id="9" creationId="{89C66BB6-E789-4728-B856-8B60C8C239AA}"/>
          </ac:picMkLst>
        </pc:picChg>
        <pc:picChg chg="add mod">
          <ac:chgData name="ngod ali" userId="bfabe3cde01fd7ce" providerId="LiveId" clId="{C1449592-6F56-4765-8706-D858BF4A0310}" dt="2021-08-07T09:48:51.510" v="553" actId="14100"/>
          <ac:picMkLst>
            <pc:docMk/>
            <pc:sldMk cId="1332511638" sldId="263"/>
            <ac:picMk id="11" creationId="{99128083-5DC7-4FDB-9224-80AD1A17745E}"/>
          </ac:picMkLst>
        </pc:picChg>
        <pc:picChg chg="add mod topLvl modCrop">
          <ac:chgData name="ngod ali" userId="bfabe3cde01fd7ce" providerId="LiveId" clId="{C1449592-6F56-4765-8706-D858BF4A0310}" dt="2021-08-07T09:50:23.239" v="589" actId="1076"/>
          <ac:picMkLst>
            <pc:docMk/>
            <pc:sldMk cId="1332511638" sldId="263"/>
            <ac:picMk id="15" creationId="{5A1AFBFA-8A0F-4602-AE49-7D821F94AB78}"/>
          </ac:picMkLst>
        </pc:picChg>
        <pc:picChg chg="add del mod modCrop">
          <ac:chgData name="ngod ali" userId="bfabe3cde01fd7ce" providerId="LiveId" clId="{C1449592-6F56-4765-8706-D858BF4A0310}" dt="2021-08-07T09:49:09.036" v="559" actId="21"/>
          <ac:picMkLst>
            <pc:docMk/>
            <pc:sldMk cId="1332511638" sldId="263"/>
            <ac:picMk id="20" creationId="{EC09B9E9-E41C-4231-9426-28D178BFE0E9}"/>
          </ac:picMkLst>
        </pc:picChg>
        <pc:picChg chg="add mod">
          <ac:chgData name="ngod ali" userId="bfabe3cde01fd7ce" providerId="LiveId" clId="{C1449592-6F56-4765-8706-D858BF4A0310}" dt="2021-08-07T09:50:21.790" v="588" actId="1076"/>
          <ac:picMkLst>
            <pc:docMk/>
            <pc:sldMk cId="1332511638" sldId="263"/>
            <ac:picMk id="21" creationId="{77F0F8A7-EE26-4F43-90A5-BA98C4A3AD89}"/>
          </ac:picMkLst>
        </pc:picChg>
        <pc:picChg chg="mod">
          <ac:chgData name="ngod ali" userId="bfabe3cde01fd7ce" providerId="LiveId" clId="{C1449592-6F56-4765-8706-D858BF4A0310}" dt="2021-08-07T09:50:16.367" v="585" actId="1076"/>
          <ac:picMkLst>
            <pc:docMk/>
            <pc:sldMk cId="1332511638" sldId="263"/>
            <ac:picMk id="23" creationId="{415A5A77-8249-4686-80D8-67B4C5CFD4E7}"/>
          </ac:picMkLst>
        </pc:picChg>
        <pc:picChg chg="mod">
          <ac:chgData name="ngod ali" userId="bfabe3cde01fd7ce" providerId="LiveId" clId="{C1449592-6F56-4765-8706-D858BF4A0310}" dt="2021-08-07T09:50:16.367" v="585" actId="1076"/>
          <ac:picMkLst>
            <pc:docMk/>
            <pc:sldMk cId="1332511638" sldId="263"/>
            <ac:picMk id="24" creationId="{C6260B0A-91FE-4F11-B716-514D964540FF}"/>
          </ac:picMkLst>
        </pc:picChg>
        <pc:picChg chg="add mod">
          <ac:chgData name="ngod ali" userId="bfabe3cde01fd7ce" providerId="LiveId" clId="{C1449592-6F56-4765-8706-D858BF4A0310}" dt="2021-08-07T09:48:51.510" v="553" actId="14100"/>
          <ac:picMkLst>
            <pc:docMk/>
            <pc:sldMk cId="1332511638" sldId="263"/>
            <ac:picMk id="3074" creationId="{365E960C-CE7B-4ADA-80C9-212C454A1518}"/>
          </ac:picMkLst>
        </pc:picChg>
        <pc:cxnChg chg="add del mod">
          <ac:chgData name="ngod ali" userId="bfabe3cde01fd7ce" providerId="LiveId" clId="{C1449592-6F56-4765-8706-D858BF4A0310}" dt="2021-08-07T09:31:20.042" v="318" actId="478"/>
          <ac:cxnSpMkLst>
            <pc:docMk/>
            <pc:sldMk cId="1332511638" sldId="263"/>
            <ac:cxnSpMk id="16" creationId="{A10350F6-6A5E-4BBD-B51A-BCB784D1CC04}"/>
          </ac:cxnSpMkLst>
        </pc:cxnChg>
      </pc:sldChg>
      <pc:sldChg chg="addSp delSp modSp ord">
        <pc:chgData name="ngod ali" userId="bfabe3cde01fd7ce" providerId="LiveId" clId="{C1449592-6F56-4765-8706-D858BF4A0310}" dt="2021-08-07T09:56:24.412" v="640" actId="1076"/>
        <pc:sldMkLst>
          <pc:docMk/>
          <pc:sldMk cId="2113060353" sldId="286"/>
        </pc:sldMkLst>
        <pc:picChg chg="add del mod">
          <ac:chgData name="ngod ali" userId="bfabe3cde01fd7ce" providerId="LiveId" clId="{C1449592-6F56-4765-8706-D858BF4A0310}" dt="2021-08-07T09:56:09.125" v="633" actId="21"/>
          <ac:picMkLst>
            <pc:docMk/>
            <pc:sldMk cId="2113060353" sldId="286"/>
            <ac:picMk id="6" creationId="{9BFC53A9-37B9-47B2-B0A8-33D72CF9FAB7}"/>
          </ac:picMkLst>
        </pc:picChg>
        <pc:picChg chg="add mod">
          <ac:chgData name="ngod ali" userId="bfabe3cde01fd7ce" providerId="LiveId" clId="{C1449592-6F56-4765-8706-D858BF4A0310}" dt="2021-08-07T09:56:24.412" v="640" actId="1076"/>
          <ac:picMkLst>
            <pc:docMk/>
            <pc:sldMk cId="2113060353" sldId="286"/>
            <ac:picMk id="7" creationId="{9F3AD491-2008-489A-94D9-1DC269ED5EBE}"/>
          </ac:picMkLst>
        </pc:picChg>
      </pc:sldChg>
      <pc:sldChg chg="modSp mod">
        <pc:chgData name="ngod ali" userId="bfabe3cde01fd7ce" providerId="LiveId" clId="{C1449592-6F56-4765-8706-D858BF4A0310}" dt="2021-08-07T09:20:20.358" v="2" actId="1076"/>
        <pc:sldMkLst>
          <pc:docMk/>
          <pc:sldMk cId="3448198322" sldId="301"/>
        </pc:sldMkLst>
        <pc:grpChg chg="mod">
          <ac:chgData name="ngod ali" userId="bfabe3cde01fd7ce" providerId="LiveId" clId="{C1449592-6F56-4765-8706-D858BF4A0310}" dt="2021-08-07T09:20:20.358" v="2" actId="1076"/>
          <ac:grpSpMkLst>
            <pc:docMk/>
            <pc:sldMk cId="3448198322" sldId="301"/>
            <ac:grpSpMk id="19" creationId="{8825EF59-D540-4094-8BB6-A419C4A9ABE3}"/>
          </ac:grpSpMkLst>
        </pc:grpChg>
      </pc:sldChg>
      <pc:sldChg chg="addSp modSp mod">
        <pc:chgData name="ngod ali" userId="bfabe3cde01fd7ce" providerId="LiveId" clId="{C1449592-6F56-4765-8706-D858BF4A0310}" dt="2021-08-07T13:01:44.687" v="1626" actId="1076"/>
        <pc:sldMkLst>
          <pc:docMk/>
          <pc:sldMk cId="3961046382" sldId="304"/>
        </pc:sldMkLst>
        <pc:spChg chg="mod">
          <ac:chgData name="ngod ali" userId="bfabe3cde01fd7ce" providerId="LiveId" clId="{C1449592-6F56-4765-8706-D858BF4A0310}" dt="2021-08-07T13:01:44.687" v="1626" actId="1076"/>
          <ac:spMkLst>
            <pc:docMk/>
            <pc:sldMk cId="3961046382" sldId="304"/>
            <ac:spMk id="10" creationId="{E20E8501-1C9B-4DA2-A282-77572C93E8D2}"/>
          </ac:spMkLst>
        </pc:spChg>
        <pc:picChg chg="add mod">
          <ac:chgData name="ngod ali" userId="bfabe3cde01fd7ce" providerId="LiveId" clId="{C1449592-6F56-4765-8706-D858BF4A0310}" dt="2021-08-07T10:42:39.997" v="1605" actId="1076"/>
          <ac:picMkLst>
            <pc:docMk/>
            <pc:sldMk cId="3961046382" sldId="304"/>
            <ac:picMk id="8194" creationId="{8F416F2A-6D01-432E-B94D-9FC7516E8B47}"/>
          </ac:picMkLst>
        </pc:picChg>
      </pc:sldChg>
      <pc:sldChg chg="addSp delSp modSp mod">
        <pc:chgData name="ngod ali" userId="bfabe3cde01fd7ce" providerId="LiveId" clId="{C1449592-6F56-4765-8706-D858BF4A0310}" dt="2021-08-07T10:34:57.667" v="1515" actId="1076"/>
        <pc:sldMkLst>
          <pc:docMk/>
          <pc:sldMk cId="1683551281" sldId="306"/>
        </pc:sldMkLst>
        <pc:spChg chg="add mod">
          <ac:chgData name="ngod ali" userId="bfabe3cde01fd7ce" providerId="LiveId" clId="{C1449592-6F56-4765-8706-D858BF4A0310}" dt="2021-08-07T10:34:20.440" v="1505" actId="1076"/>
          <ac:spMkLst>
            <pc:docMk/>
            <pc:sldMk cId="1683551281" sldId="306"/>
            <ac:spMk id="6" creationId="{F7BEFC26-05F4-434C-A0E7-B24F272D80AB}"/>
          </ac:spMkLst>
        </pc:spChg>
        <pc:picChg chg="add del mod">
          <ac:chgData name="ngod ali" userId="bfabe3cde01fd7ce" providerId="LiveId" clId="{C1449592-6F56-4765-8706-D858BF4A0310}" dt="2021-08-07T10:32:17.046" v="1367" actId="478"/>
          <ac:picMkLst>
            <pc:docMk/>
            <pc:sldMk cId="1683551281" sldId="306"/>
            <ac:picMk id="3" creationId="{BBA731AE-91E0-4167-956E-EA1A3A2067CD}"/>
          </ac:picMkLst>
        </pc:picChg>
        <pc:picChg chg="add del mod modCrop">
          <ac:chgData name="ngod ali" userId="bfabe3cde01fd7ce" providerId="LiveId" clId="{C1449592-6F56-4765-8706-D858BF4A0310}" dt="2021-08-07T10:34:02.685" v="1497" actId="478"/>
          <ac:picMkLst>
            <pc:docMk/>
            <pc:sldMk cId="1683551281" sldId="306"/>
            <ac:picMk id="4" creationId="{E8CBF4F8-580D-408D-9925-ECA92DFBDC39}"/>
          </ac:picMkLst>
        </pc:picChg>
        <pc:picChg chg="add mod">
          <ac:chgData name="ngod ali" userId="bfabe3cde01fd7ce" providerId="LiveId" clId="{C1449592-6F56-4765-8706-D858BF4A0310}" dt="2021-08-07T10:34:57.667" v="1515" actId="1076"/>
          <ac:picMkLst>
            <pc:docMk/>
            <pc:sldMk cId="1683551281" sldId="306"/>
            <ac:picMk id="7" creationId="{59CCAB0A-172D-4199-9211-15B030C20595}"/>
          </ac:picMkLst>
        </pc:picChg>
        <pc:picChg chg="del mod">
          <ac:chgData name="ngod ali" userId="bfabe3cde01fd7ce" providerId="LiveId" clId="{C1449592-6F56-4765-8706-D858BF4A0310}" dt="2021-08-07T10:34:22.659" v="1507" actId="21"/>
          <ac:picMkLst>
            <pc:docMk/>
            <pc:sldMk cId="1683551281" sldId="306"/>
            <ac:picMk id="1028" creationId="{504D18F2-2510-4E32-A710-275C51524377}"/>
          </ac:picMkLst>
        </pc:picChg>
      </pc:sldChg>
      <pc:sldChg chg="addSp delSp modSp mod setBg setClrOvrMap">
        <pc:chgData name="ngod ali" userId="bfabe3cde01fd7ce" providerId="LiveId" clId="{C1449592-6F56-4765-8706-D858BF4A0310}" dt="2021-08-07T10:04:28.477" v="1084" actId="1076"/>
        <pc:sldMkLst>
          <pc:docMk/>
          <pc:sldMk cId="3370955125" sldId="338"/>
        </pc:sldMkLst>
        <pc:spChg chg="add del mod">
          <ac:chgData name="ngod ali" userId="bfabe3cde01fd7ce" providerId="LiveId" clId="{C1449592-6F56-4765-8706-D858BF4A0310}" dt="2021-08-07T09:57:54.464" v="657" actId="21"/>
          <ac:spMkLst>
            <pc:docMk/>
            <pc:sldMk cId="3370955125" sldId="338"/>
            <ac:spMk id="2" creationId="{BE874949-F6D6-47ED-9DAF-3BEB21FE7CD1}"/>
          </ac:spMkLst>
        </pc:spChg>
        <pc:spChg chg="add del mod ord">
          <ac:chgData name="ngod ali" userId="bfabe3cde01fd7ce" providerId="LiveId" clId="{C1449592-6F56-4765-8706-D858BF4A0310}" dt="2021-08-07T10:03:14.093" v="1039" actId="478"/>
          <ac:spMkLst>
            <pc:docMk/>
            <pc:sldMk cId="3370955125" sldId="338"/>
            <ac:spMk id="4" creationId="{EC137290-F858-448F-BEC4-20CB5CE3CD1C}"/>
          </ac:spMkLst>
        </pc:spChg>
        <pc:spChg chg="add mod">
          <ac:chgData name="ngod ali" userId="bfabe3cde01fd7ce" providerId="LiveId" clId="{C1449592-6F56-4765-8706-D858BF4A0310}" dt="2021-08-07T10:04:28.477" v="1084" actId="1076"/>
          <ac:spMkLst>
            <pc:docMk/>
            <pc:sldMk cId="3370955125" sldId="338"/>
            <ac:spMk id="7" creationId="{835A6AAA-E529-4C79-B829-7D273734F93F}"/>
          </ac:spMkLst>
        </pc:spChg>
        <pc:spChg chg="add">
          <ac:chgData name="ngod ali" userId="bfabe3cde01fd7ce" providerId="LiveId" clId="{C1449592-6F56-4765-8706-D858BF4A0310}" dt="2021-08-07T10:03:11.841" v="1038" actId="26606"/>
          <ac:spMkLst>
            <pc:docMk/>
            <pc:sldMk cId="3370955125" sldId="338"/>
            <ac:spMk id="10" creationId="{357DD0D3-F869-46D0-944C-6EC60E19E351}"/>
          </ac:spMkLst>
        </pc:spChg>
        <pc:picChg chg="add del mod">
          <ac:chgData name="ngod ali" userId="bfabe3cde01fd7ce" providerId="LiveId" clId="{C1449592-6F56-4765-8706-D858BF4A0310}" dt="2021-08-07T10:02:34.895" v="1033" actId="21"/>
          <ac:picMkLst>
            <pc:docMk/>
            <pc:sldMk cId="3370955125" sldId="338"/>
            <ac:picMk id="3" creationId="{AA262B91-218C-4A72-ADC5-8D020C4307E2}"/>
          </ac:picMkLst>
        </pc:picChg>
        <pc:picChg chg="add mod">
          <ac:chgData name="ngod ali" userId="bfabe3cde01fd7ce" providerId="LiveId" clId="{C1449592-6F56-4765-8706-D858BF4A0310}" dt="2021-08-07T10:03:11.841" v="1038" actId="26606"/>
          <ac:picMkLst>
            <pc:docMk/>
            <pc:sldMk cId="3370955125" sldId="338"/>
            <ac:picMk id="5" creationId="{6065DCD4-AB8A-476B-ABD2-2CBCEA3315DA}"/>
          </ac:picMkLst>
        </pc:picChg>
      </pc:sldChg>
      <pc:sldChg chg="addSp delSp modSp mod">
        <pc:chgData name="ngod ali" userId="bfabe3cde01fd7ce" providerId="LiveId" clId="{C1449592-6F56-4765-8706-D858BF4A0310}" dt="2021-08-07T13:16:00.984" v="2057" actId="207"/>
        <pc:sldMkLst>
          <pc:docMk/>
          <pc:sldMk cId="3184353815" sldId="342"/>
        </pc:sldMkLst>
        <pc:spChg chg="add mod">
          <ac:chgData name="ngod ali" userId="bfabe3cde01fd7ce" providerId="LiveId" clId="{C1449592-6F56-4765-8706-D858BF4A0310}" dt="2021-08-07T13:02:31.211" v="1641" actId="1076"/>
          <ac:spMkLst>
            <pc:docMk/>
            <pc:sldMk cId="3184353815" sldId="342"/>
            <ac:spMk id="5" creationId="{EAFE1E75-BE02-4858-9FB1-FAE42827B220}"/>
          </ac:spMkLst>
        </pc:spChg>
        <pc:spChg chg="add mod">
          <ac:chgData name="ngod ali" userId="bfabe3cde01fd7ce" providerId="LiveId" clId="{C1449592-6F56-4765-8706-D858BF4A0310}" dt="2021-08-07T13:11:41.039" v="1806" actId="1076"/>
          <ac:spMkLst>
            <pc:docMk/>
            <pc:sldMk cId="3184353815" sldId="342"/>
            <ac:spMk id="6" creationId="{DF60F1D2-8192-49E9-A2B9-675157E9E60D}"/>
          </ac:spMkLst>
        </pc:spChg>
        <pc:spChg chg="add del mod">
          <ac:chgData name="ngod ali" userId="bfabe3cde01fd7ce" providerId="LiveId" clId="{C1449592-6F56-4765-8706-D858BF4A0310}" dt="2021-08-07T13:15:45.902" v="2051" actId="478"/>
          <ac:spMkLst>
            <pc:docMk/>
            <pc:sldMk cId="3184353815" sldId="342"/>
            <ac:spMk id="7" creationId="{CEAD1D34-5A0E-46F6-B940-43F3A5418C48}"/>
          </ac:spMkLst>
        </pc:spChg>
        <pc:spChg chg="add mod">
          <ac:chgData name="ngod ali" userId="bfabe3cde01fd7ce" providerId="LiveId" clId="{C1449592-6F56-4765-8706-D858BF4A0310}" dt="2021-08-07T13:16:00.984" v="2057" actId="207"/>
          <ac:spMkLst>
            <pc:docMk/>
            <pc:sldMk cId="3184353815" sldId="342"/>
            <ac:spMk id="8" creationId="{730E87CD-E1D8-4201-99C3-15D78AADCE9C}"/>
          </ac:spMkLst>
        </pc:spChg>
        <pc:picChg chg="add del mod modCrop">
          <ac:chgData name="ngod ali" userId="bfabe3cde01fd7ce" providerId="LiveId" clId="{C1449592-6F56-4765-8706-D858BF4A0310}" dt="2021-08-07T13:13:42.102" v="2031" actId="478"/>
          <ac:picMkLst>
            <pc:docMk/>
            <pc:sldMk cId="3184353815" sldId="342"/>
            <ac:picMk id="3" creationId="{689D3A74-8E23-4F65-A24B-FB850E786E60}"/>
          </ac:picMkLst>
        </pc:picChg>
        <pc:picChg chg="add mod">
          <ac:chgData name="ngod ali" userId="bfabe3cde01fd7ce" providerId="LiveId" clId="{C1449592-6F56-4765-8706-D858BF4A0310}" dt="2021-08-07T13:03:34.543" v="1718" actId="1076"/>
          <ac:picMkLst>
            <pc:docMk/>
            <pc:sldMk cId="3184353815" sldId="342"/>
            <ac:picMk id="15362" creationId="{1AF9702B-44A3-4D60-8ACF-8E90B8CB0B1B}"/>
          </ac:picMkLst>
        </pc:picChg>
        <pc:picChg chg="add mod">
          <ac:chgData name="ngod ali" userId="bfabe3cde01fd7ce" providerId="LiveId" clId="{C1449592-6F56-4765-8706-D858BF4A0310}" dt="2021-08-07T13:15:52.587" v="2055" actId="1076"/>
          <ac:picMkLst>
            <pc:docMk/>
            <pc:sldMk cId="3184353815" sldId="342"/>
            <ac:picMk id="15364" creationId="{A6EAEE23-E530-404D-B443-DE09665E7DA2}"/>
          </ac:picMkLst>
        </pc:picChg>
      </pc:sldChg>
      <pc:sldChg chg="addSp delSp modSp mod">
        <pc:chgData name="ngod ali" userId="bfabe3cde01fd7ce" providerId="LiveId" clId="{C1449592-6F56-4765-8706-D858BF4A0310}" dt="2021-08-07T09:45:20.568" v="513" actId="1076"/>
        <pc:sldMkLst>
          <pc:docMk/>
          <pc:sldMk cId="659790519" sldId="343"/>
        </pc:sldMkLst>
        <pc:grpChg chg="add mod">
          <ac:chgData name="ngod ali" userId="bfabe3cde01fd7ce" providerId="LiveId" clId="{C1449592-6F56-4765-8706-D858BF4A0310}" dt="2021-08-07T09:43:42.158" v="486" actId="14100"/>
          <ac:grpSpMkLst>
            <pc:docMk/>
            <pc:sldMk cId="659790519" sldId="343"/>
            <ac:grpSpMk id="2" creationId="{C3E45ADC-DA12-454E-AA98-8AAB6EB1F77C}"/>
          </ac:grpSpMkLst>
        </pc:grpChg>
        <pc:picChg chg="del mod modCrop">
          <ac:chgData name="ngod ali" userId="bfabe3cde01fd7ce" providerId="LiveId" clId="{C1449592-6F56-4765-8706-D858BF4A0310}" dt="2021-08-07T09:43:00.188" v="474" actId="478"/>
          <ac:picMkLst>
            <pc:docMk/>
            <pc:sldMk cId="659790519" sldId="343"/>
            <ac:picMk id="3" creationId="{7A979B95-2F25-48C4-8F0D-96D30FF32CDD}"/>
          </ac:picMkLst>
        </pc:picChg>
        <pc:picChg chg="add del mod modCrop">
          <ac:chgData name="ngod ali" userId="bfabe3cde01fd7ce" providerId="LiveId" clId="{C1449592-6F56-4765-8706-D858BF4A0310}" dt="2021-08-07T09:39:36.029" v="430" actId="21"/>
          <ac:picMkLst>
            <pc:docMk/>
            <pc:sldMk cId="659790519" sldId="343"/>
            <ac:picMk id="4" creationId="{A31473E4-031B-4690-8D49-8A65EDFF87E1}"/>
          </ac:picMkLst>
        </pc:picChg>
        <pc:picChg chg="add mod">
          <ac:chgData name="ngod ali" userId="bfabe3cde01fd7ce" providerId="LiveId" clId="{C1449592-6F56-4765-8706-D858BF4A0310}" dt="2021-08-07T09:43:42.158" v="486" actId="14100"/>
          <ac:picMkLst>
            <pc:docMk/>
            <pc:sldMk cId="659790519" sldId="343"/>
            <ac:picMk id="5" creationId="{FE4430E1-9A5C-477C-9606-6B9E30635371}"/>
          </ac:picMkLst>
        </pc:picChg>
        <pc:picChg chg="add mod">
          <ac:chgData name="ngod ali" userId="bfabe3cde01fd7ce" providerId="LiveId" clId="{C1449592-6F56-4765-8706-D858BF4A0310}" dt="2021-08-07T09:44:24.155" v="500" actId="1440"/>
          <ac:picMkLst>
            <pc:docMk/>
            <pc:sldMk cId="659790519" sldId="343"/>
            <ac:picMk id="6" creationId="{F6CF8428-C4A2-4DA9-9D89-D98844B7F14B}"/>
          </ac:picMkLst>
        </pc:picChg>
        <pc:picChg chg="add mod modCrop">
          <ac:chgData name="ngod ali" userId="bfabe3cde01fd7ce" providerId="LiveId" clId="{C1449592-6F56-4765-8706-D858BF4A0310}" dt="2021-08-07T09:45:20.568" v="513" actId="1076"/>
          <ac:picMkLst>
            <pc:docMk/>
            <pc:sldMk cId="659790519" sldId="343"/>
            <ac:picMk id="8" creationId="{4FED8A08-6211-42BE-8E4D-FCAADB6878D1}"/>
          </ac:picMkLst>
        </pc:picChg>
      </pc:sldChg>
      <pc:sldChg chg="addSp delSp modSp mod">
        <pc:chgData name="ngod ali" userId="bfabe3cde01fd7ce" providerId="LiveId" clId="{C1449592-6F56-4765-8706-D858BF4A0310}" dt="2021-08-07T09:45:24.411" v="514" actId="1076"/>
        <pc:sldMkLst>
          <pc:docMk/>
          <pc:sldMk cId="3062407910" sldId="344"/>
        </pc:sldMkLst>
        <pc:spChg chg="mod">
          <ac:chgData name="ngod ali" userId="bfabe3cde01fd7ce" providerId="LiveId" clId="{C1449592-6F56-4765-8706-D858BF4A0310}" dt="2021-08-07T09:40:59.069" v="458" actId="1076"/>
          <ac:spMkLst>
            <pc:docMk/>
            <pc:sldMk cId="3062407910" sldId="344"/>
            <ac:spMk id="5" creationId="{BAD0C489-EE92-40AE-B329-A5608F69265B}"/>
          </ac:spMkLst>
        </pc:spChg>
        <pc:grpChg chg="add mod">
          <ac:chgData name="ngod ali" userId="bfabe3cde01fd7ce" providerId="LiveId" clId="{C1449592-6F56-4765-8706-D858BF4A0310}" dt="2021-08-07T09:44:50.649" v="505" actId="14100"/>
          <ac:grpSpMkLst>
            <pc:docMk/>
            <pc:sldMk cId="3062407910" sldId="344"/>
            <ac:grpSpMk id="2" creationId="{20EBE3B4-6B47-4679-B7B8-D31DAAD1E452}"/>
          </ac:grpSpMkLst>
        </pc:grpChg>
        <pc:grpChg chg="del mod topLvl">
          <ac:chgData name="ngod ali" userId="bfabe3cde01fd7ce" providerId="LiveId" clId="{C1449592-6F56-4765-8706-D858BF4A0310}" dt="2021-08-07T09:41:23.367" v="462" actId="478"/>
          <ac:grpSpMkLst>
            <pc:docMk/>
            <pc:sldMk cId="3062407910" sldId="344"/>
            <ac:grpSpMk id="6" creationId="{0561226B-2272-4F81-B964-DDE9F09FE7C7}"/>
          </ac:grpSpMkLst>
        </pc:grpChg>
        <pc:grpChg chg="del mod">
          <ac:chgData name="ngod ali" userId="bfabe3cde01fd7ce" providerId="LiveId" clId="{C1449592-6F56-4765-8706-D858BF4A0310}" dt="2021-08-07T09:40:06.357" v="440" actId="21"/>
          <ac:grpSpMkLst>
            <pc:docMk/>
            <pc:sldMk cId="3062407910" sldId="344"/>
            <ac:grpSpMk id="7" creationId="{D058DFB5-34DD-4B24-9AE6-DC729D898E19}"/>
          </ac:grpSpMkLst>
        </pc:grpChg>
        <pc:picChg chg="mod">
          <ac:chgData name="ngod ali" userId="bfabe3cde01fd7ce" providerId="LiveId" clId="{C1449592-6F56-4765-8706-D858BF4A0310}" dt="2021-08-07T09:40:55.957" v="457" actId="1076"/>
          <ac:picMkLst>
            <pc:docMk/>
            <pc:sldMk cId="3062407910" sldId="344"/>
            <ac:picMk id="3" creationId="{F75480D2-5571-424E-8D0C-2B1FAC1D81D5}"/>
          </ac:picMkLst>
        </pc:picChg>
        <pc:picChg chg="del topLvl">
          <ac:chgData name="ngod ali" userId="bfabe3cde01fd7ce" providerId="LiveId" clId="{C1449592-6F56-4765-8706-D858BF4A0310}" dt="2021-08-07T09:40:06.357" v="440" actId="21"/>
          <ac:picMkLst>
            <pc:docMk/>
            <pc:sldMk cId="3062407910" sldId="344"/>
            <ac:picMk id="4" creationId="{7B43EB4F-DD3E-4BE2-BBDD-675AC0415DD2}"/>
          </ac:picMkLst>
        </pc:picChg>
        <pc:picChg chg="add mod">
          <ac:chgData name="ngod ali" userId="bfabe3cde01fd7ce" providerId="LiveId" clId="{C1449592-6F56-4765-8706-D858BF4A0310}" dt="2021-08-07T09:44:50.649" v="505" actId="14100"/>
          <ac:picMkLst>
            <pc:docMk/>
            <pc:sldMk cId="3062407910" sldId="344"/>
            <ac:picMk id="8" creationId="{5A95C9A3-8DD5-47F1-B8E2-71168926458E}"/>
          </ac:picMkLst>
        </pc:picChg>
        <pc:picChg chg="add mod modCrop">
          <ac:chgData name="ngod ali" userId="bfabe3cde01fd7ce" providerId="LiveId" clId="{C1449592-6F56-4765-8706-D858BF4A0310}" dt="2021-08-07T09:44:52.265" v="506" actId="1076"/>
          <ac:picMkLst>
            <pc:docMk/>
            <pc:sldMk cId="3062407910" sldId="344"/>
            <ac:picMk id="9" creationId="{FA0784EF-1090-4AA1-A66A-79574D83BF6B}"/>
          </ac:picMkLst>
        </pc:picChg>
        <pc:picChg chg="add mod modCrop">
          <ac:chgData name="ngod ali" userId="bfabe3cde01fd7ce" providerId="LiveId" clId="{C1449592-6F56-4765-8706-D858BF4A0310}" dt="2021-08-07T09:45:24.411" v="514" actId="1076"/>
          <ac:picMkLst>
            <pc:docMk/>
            <pc:sldMk cId="3062407910" sldId="344"/>
            <ac:picMk id="11" creationId="{2DC63C04-F388-4B40-AE32-D115740630A4}"/>
          </ac:picMkLst>
        </pc:picChg>
      </pc:sldChg>
      <pc:sldChg chg="addSp delSp modSp mod setBg setClrOvrMap">
        <pc:chgData name="ngod ali" userId="bfabe3cde01fd7ce" providerId="LiveId" clId="{C1449592-6F56-4765-8706-D858BF4A0310}" dt="2021-08-07T10:07:43.610" v="1138" actId="207"/>
        <pc:sldMkLst>
          <pc:docMk/>
          <pc:sldMk cId="816373767" sldId="345"/>
        </pc:sldMkLst>
        <pc:spChg chg="add mod">
          <ac:chgData name="ngod ali" userId="bfabe3cde01fd7ce" providerId="LiveId" clId="{C1449592-6F56-4765-8706-D858BF4A0310}" dt="2021-08-07T10:07:43.610" v="1138" actId="207"/>
          <ac:spMkLst>
            <pc:docMk/>
            <pc:sldMk cId="816373767" sldId="345"/>
            <ac:spMk id="9" creationId="{BCC0F0D2-593D-47D7-8700-A6F604BBCA55}"/>
          </ac:spMkLst>
        </pc:spChg>
        <pc:spChg chg="add del mod">
          <ac:chgData name="ngod ali" userId="bfabe3cde01fd7ce" providerId="LiveId" clId="{C1449592-6F56-4765-8706-D858BF4A0310}" dt="2021-08-07T10:05:03.686" v="1097" actId="478"/>
          <ac:spMkLst>
            <pc:docMk/>
            <pc:sldMk cId="816373767" sldId="345"/>
            <ac:spMk id="10" creationId="{68D75A42-E4AD-4940-9298-99A2D11C3DA4}"/>
          </ac:spMkLst>
        </pc:spChg>
        <pc:spChg chg="add del mod">
          <ac:chgData name="ngod ali" userId="bfabe3cde01fd7ce" providerId="LiveId" clId="{C1449592-6F56-4765-8706-D858BF4A0310}" dt="2021-08-07T10:02:11.425" v="1025" actId="21"/>
          <ac:spMkLst>
            <pc:docMk/>
            <pc:sldMk cId="816373767" sldId="345"/>
            <ac:spMk id="11" creationId="{F2508FDE-DAC5-4013-86A4-CB19AB772800}"/>
          </ac:spMkLst>
        </pc:spChg>
        <pc:spChg chg="add mod">
          <ac:chgData name="ngod ali" userId="bfabe3cde01fd7ce" providerId="LiveId" clId="{C1449592-6F56-4765-8706-D858BF4A0310}" dt="2021-08-07T10:04:47.925" v="1092" actId="571"/>
          <ac:spMkLst>
            <pc:docMk/>
            <pc:sldMk cId="816373767" sldId="345"/>
            <ac:spMk id="13" creationId="{8A86C213-6E18-4272-835B-F7420E6C4D43}"/>
          </ac:spMkLst>
        </pc:spChg>
        <pc:spChg chg="add mod">
          <ac:chgData name="ngod ali" userId="bfabe3cde01fd7ce" providerId="LiveId" clId="{C1449592-6F56-4765-8706-D858BF4A0310}" dt="2021-08-07T10:04:47.925" v="1092" actId="571"/>
          <ac:spMkLst>
            <pc:docMk/>
            <pc:sldMk cId="816373767" sldId="345"/>
            <ac:spMk id="14" creationId="{5794DDEE-B196-4E27-9EF4-59F739546929}"/>
          </ac:spMkLst>
        </pc:spChg>
        <pc:spChg chg="add del mod">
          <ac:chgData name="ngod ali" userId="bfabe3cde01fd7ce" providerId="LiveId" clId="{C1449592-6F56-4765-8706-D858BF4A0310}" dt="2021-08-07T10:06:45.573" v="1127" actId="478"/>
          <ac:spMkLst>
            <pc:docMk/>
            <pc:sldMk cId="816373767" sldId="345"/>
            <ac:spMk id="18" creationId="{F948ADBE-0B83-46C3-A468-FD16DD6C58C8}"/>
          </ac:spMkLst>
        </pc:spChg>
        <pc:spChg chg="add del">
          <ac:chgData name="ngod ali" userId="bfabe3cde01fd7ce" providerId="LiveId" clId="{C1449592-6F56-4765-8706-D858BF4A0310}" dt="2021-08-07T10:06:43.494" v="1126" actId="26606"/>
          <ac:spMkLst>
            <pc:docMk/>
            <pc:sldMk cId="816373767" sldId="345"/>
            <ac:spMk id="20" creationId="{91F32EBA-ED97-466E-8CFA-8382584155D0}"/>
          </ac:spMkLst>
        </pc:spChg>
        <pc:spChg chg="add del">
          <ac:chgData name="ngod ali" userId="bfabe3cde01fd7ce" providerId="LiveId" clId="{C1449592-6F56-4765-8706-D858BF4A0310}" dt="2021-08-07T10:06:43.494" v="1126" actId="26606"/>
          <ac:spMkLst>
            <pc:docMk/>
            <pc:sldMk cId="816373767" sldId="345"/>
            <ac:spMk id="22" creationId="{62A38935-BB53-4DF7-A56E-48DD25B685D7}"/>
          </ac:spMkLst>
        </pc:spChg>
        <pc:spChg chg="add mod">
          <ac:chgData name="ngod ali" userId="bfabe3cde01fd7ce" providerId="LiveId" clId="{C1449592-6F56-4765-8706-D858BF4A0310}" dt="2021-08-07T10:07:37.484" v="1136" actId="207"/>
          <ac:spMkLst>
            <pc:docMk/>
            <pc:sldMk cId="816373767" sldId="345"/>
            <ac:spMk id="23" creationId="{06990FC4-46BA-42F7-A243-B6FF67A4B7F1}"/>
          </ac:spMkLst>
        </pc:spChg>
        <pc:spChg chg="add">
          <ac:chgData name="ngod ali" userId="bfabe3cde01fd7ce" providerId="LiveId" clId="{C1449592-6F56-4765-8706-D858BF4A0310}" dt="2021-08-07T10:06:43.494" v="1126" actId="26606"/>
          <ac:spMkLst>
            <pc:docMk/>
            <pc:sldMk cId="816373767" sldId="345"/>
            <ac:spMk id="24" creationId="{CF62D2A7-8207-488C-9F46-316BA81A16C8}"/>
          </ac:spMkLst>
        </pc:spChg>
        <pc:spChg chg="add del">
          <ac:chgData name="ngod ali" userId="bfabe3cde01fd7ce" providerId="LiveId" clId="{C1449592-6F56-4765-8706-D858BF4A0310}" dt="2021-08-07T10:06:38.774" v="1125" actId="26606"/>
          <ac:spMkLst>
            <pc:docMk/>
            <pc:sldMk cId="816373767" sldId="345"/>
            <ac:spMk id="27" creationId="{CF62D2A7-8207-488C-9F46-316BA81A16C8}"/>
          </ac:spMkLst>
        </pc:spChg>
        <pc:picChg chg="add del mod modCrop">
          <ac:chgData name="ngod ali" userId="bfabe3cde01fd7ce" providerId="LiveId" clId="{C1449592-6F56-4765-8706-D858BF4A0310}" dt="2021-08-07T10:01:52.651" v="1019" actId="478"/>
          <ac:picMkLst>
            <pc:docMk/>
            <pc:sldMk cId="816373767" sldId="345"/>
            <ac:picMk id="3" creationId="{EA3EE395-E483-4DA6-8015-03CAE8E5F014}"/>
          </ac:picMkLst>
        </pc:picChg>
        <pc:picChg chg="add del mod">
          <ac:chgData name="ngod ali" userId="bfabe3cde01fd7ce" providerId="LiveId" clId="{C1449592-6F56-4765-8706-D858BF4A0310}" dt="2021-08-07T10:04:33.963" v="1086" actId="21"/>
          <ac:picMkLst>
            <pc:docMk/>
            <pc:sldMk cId="816373767" sldId="345"/>
            <ac:picMk id="6" creationId="{ED0DA775-921A-4699-B220-DB2AE9B660A4}"/>
          </ac:picMkLst>
        </pc:picChg>
        <pc:picChg chg="add del mod">
          <ac:chgData name="ngod ali" userId="bfabe3cde01fd7ce" providerId="LiveId" clId="{C1449592-6F56-4765-8706-D858BF4A0310}" dt="2021-08-07T10:04:51.611" v="1093" actId="21"/>
          <ac:picMkLst>
            <pc:docMk/>
            <pc:sldMk cId="816373767" sldId="345"/>
            <ac:picMk id="12" creationId="{4C45569A-7D2C-4A05-9B40-EB148E36B098}"/>
          </ac:picMkLst>
        </pc:picChg>
        <pc:picChg chg="add del mod">
          <ac:chgData name="ngod ali" userId="bfabe3cde01fd7ce" providerId="LiveId" clId="{C1449592-6F56-4765-8706-D858BF4A0310}" dt="2021-08-07T10:06:06.236" v="1122" actId="21"/>
          <ac:picMkLst>
            <pc:docMk/>
            <pc:sldMk cId="816373767" sldId="345"/>
            <ac:picMk id="15" creationId="{76C97CA4-8F8A-4FB0-8FE0-7736D4842D00}"/>
          </ac:picMkLst>
        </pc:picChg>
        <pc:picChg chg="add mod">
          <ac:chgData name="ngod ali" userId="bfabe3cde01fd7ce" providerId="LiveId" clId="{C1449592-6F56-4765-8706-D858BF4A0310}" dt="2021-08-07T10:06:43.494" v="1126" actId="26606"/>
          <ac:picMkLst>
            <pc:docMk/>
            <pc:sldMk cId="816373767" sldId="345"/>
            <ac:picMk id="19" creationId="{2DBC4277-2160-4BA5-9132-72A2934811B8}"/>
          </ac:picMkLst>
        </pc:picChg>
        <pc:picChg chg="add del mod">
          <ac:chgData name="ngod ali" userId="bfabe3cde01fd7ce" providerId="LiveId" clId="{C1449592-6F56-4765-8706-D858BF4A0310}" dt="2021-08-07T10:02:11.425" v="1025" actId="21"/>
          <ac:picMkLst>
            <pc:docMk/>
            <pc:sldMk cId="816373767" sldId="345"/>
            <ac:picMk id="4098" creationId="{BC89693F-CED7-47F8-9D72-023326CCE405}"/>
          </ac:picMkLst>
        </pc:picChg>
        <pc:picChg chg="add del mod">
          <ac:chgData name="ngod ali" userId="bfabe3cde01fd7ce" providerId="LiveId" clId="{C1449592-6F56-4765-8706-D858BF4A0310}" dt="2021-08-07T09:53:05.771" v="598" actId="21"/>
          <ac:picMkLst>
            <pc:docMk/>
            <pc:sldMk cId="816373767" sldId="345"/>
            <ac:picMk id="4100" creationId="{2610BB69-7586-45E6-8A9D-E736DDAEACB5}"/>
          </ac:picMkLst>
        </pc:picChg>
        <pc:picChg chg="add del mod">
          <ac:chgData name="ngod ali" userId="bfabe3cde01fd7ce" providerId="LiveId" clId="{C1449592-6F56-4765-8706-D858BF4A0310}" dt="2021-08-07T09:55:37.309" v="628" actId="478"/>
          <ac:picMkLst>
            <pc:docMk/>
            <pc:sldMk cId="816373767" sldId="345"/>
            <ac:picMk id="4102" creationId="{49B04D78-778D-4E2C-A272-1C8F7EE2621E}"/>
          </ac:picMkLst>
        </pc:picChg>
        <pc:picChg chg="add del mod">
          <ac:chgData name="ngod ali" userId="bfabe3cde01fd7ce" providerId="LiveId" clId="{C1449592-6F56-4765-8706-D858BF4A0310}" dt="2021-08-07T09:56:04.381" v="631" actId="21"/>
          <ac:picMkLst>
            <pc:docMk/>
            <pc:sldMk cId="816373767" sldId="345"/>
            <ac:picMk id="4104" creationId="{29C42AB0-7241-474C-95BA-8181C1EB50DB}"/>
          </ac:picMkLst>
        </pc:picChg>
      </pc:sldChg>
      <pc:sldChg chg="addSp delSp modSp add mod ord">
        <pc:chgData name="ngod ali" userId="bfabe3cde01fd7ce" providerId="LiveId" clId="{C1449592-6F56-4765-8706-D858BF4A0310}" dt="2021-08-07T10:31:29.321" v="1363" actId="404"/>
        <pc:sldMkLst>
          <pc:docMk/>
          <pc:sldMk cId="924330203" sldId="346"/>
        </pc:sldMkLst>
        <pc:spChg chg="mod">
          <ac:chgData name="ngod ali" userId="bfabe3cde01fd7ce" providerId="LiveId" clId="{C1449592-6F56-4765-8706-D858BF4A0310}" dt="2021-08-07T09:25:05.141" v="150" actId="1076"/>
          <ac:spMkLst>
            <pc:docMk/>
            <pc:sldMk cId="924330203" sldId="346"/>
            <ac:spMk id="10" creationId="{EA8D276B-B875-483C-8739-26E8825322C7}"/>
          </ac:spMkLst>
        </pc:spChg>
        <pc:spChg chg="add mod">
          <ac:chgData name="ngod ali" userId="bfabe3cde01fd7ce" providerId="LiveId" clId="{C1449592-6F56-4765-8706-D858BF4A0310}" dt="2021-08-07T10:31:29.321" v="1363" actId="404"/>
          <ac:spMkLst>
            <pc:docMk/>
            <pc:sldMk cId="924330203" sldId="346"/>
            <ac:spMk id="11" creationId="{A98482A3-8BCD-4454-A0C3-391EB2378839}"/>
          </ac:spMkLst>
        </pc:spChg>
        <pc:spChg chg="mod">
          <ac:chgData name="ngod ali" userId="bfabe3cde01fd7ce" providerId="LiveId" clId="{C1449592-6F56-4765-8706-D858BF4A0310}" dt="2021-08-07T09:21:59.396" v="15" actId="1076"/>
          <ac:spMkLst>
            <pc:docMk/>
            <pc:sldMk cId="924330203" sldId="346"/>
            <ac:spMk id="14" creationId="{2C3E34B5-037C-42BB-B9BC-74A6D40F83EC}"/>
          </ac:spMkLst>
        </pc:spChg>
        <pc:grpChg chg="del mod">
          <ac:chgData name="ngod ali" userId="bfabe3cde01fd7ce" providerId="LiveId" clId="{C1449592-6F56-4765-8706-D858BF4A0310}" dt="2021-08-07T09:21:48.151" v="10" actId="478"/>
          <ac:grpSpMkLst>
            <pc:docMk/>
            <pc:sldMk cId="924330203" sldId="346"/>
            <ac:grpSpMk id="5" creationId="{BDD81B79-51A7-45D4-83BB-F996E60F8208}"/>
          </ac:grpSpMkLst>
        </pc:grpChg>
        <pc:picChg chg="del mod">
          <ac:chgData name="ngod ali" userId="bfabe3cde01fd7ce" providerId="LiveId" clId="{C1449592-6F56-4765-8706-D858BF4A0310}" dt="2021-08-07T09:21:48.151" v="10" actId="478"/>
          <ac:picMkLst>
            <pc:docMk/>
            <pc:sldMk cId="924330203" sldId="346"/>
            <ac:picMk id="9" creationId="{89C66BB6-E789-4728-B856-8B60C8C239AA}"/>
          </ac:picMkLst>
        </pc:picChg>
        <pc:picChg chg="add mod">
          <ac:chgData name="ngod ali" userId="bfabe3cde01fd7ce" providerId="LiveId" clId="{C1449592-6F56-4765-8706-D858BF4A0310}" dt="2021-08-07T10:31:23.838" v="1361" actId="1076"/>
          <ac:picMkLst>
            <pc:docMk/>
            <pc:sldMk cId="924330203" sldId="346"/>
            <ac:picMk id="15" creationId="{607C66C6-9EF5-4A56-B291-A3D93ADFEA33}"/>
          </ac:picMkLst>
        </pc:picChg>
        <pc:picChg chg="add del mod">
          <ac:chgData name="ngod ali" userId="bfabe3cde01fd7ce" providerId="LiveId" clId="{C1449592-6F56-4765-8706-D858BF4A0310}" dt="2021-08-07T10:31:13.614" v="1356" actId="21"/>
          <ac:picMkLst>
            <pc:docMk/>
            <pc:sldMk cId="924330203" sldId="346"/>
            <ac:picMk id="2050" creationId="{C07D5CEF-54CC-41CC-8BE1-9E26C39E0DD5}"/>
          </ac:picMkLst>
        </pc:picChg>
      </pc:sldChg>
      <pc:sldChg chg="addSp delSp modSp add mod">
        <pc:chgData name="ngod ali" userId="bfabe3cde01fd7ce" providerId="LiveId" clId="{C1449592-6F56-4765-8706-D858BF4A0310}" dt="2021-08-07T10:31:37.794" v="1365" actId="1076"/>
        <pc:sldMkLst>
          <pc:docMk/>
          <pc:sldMk cId="3627129296" sldId="347"/>
        </pc:sldMkLst>
        <pc:spChg chg="del">
          <ac:chgData name="ngod ali" userId="bfabe3cde01fd7ce" providerId="LiveId" clId="{C1449592-6F56-4765-8706-D858BF4A0310}" dt="2021-08-07T09:29:16.332" v="295" actId="478"/>
          <ac:spMkLst>
            <pc:docMk/>
            <pc:sldMk cId="3627129296" sldId="347"/>
            <ac:spMk id="10" creationId="{EA8D276B-B875-483C-8739-26E8825322C7}"/>
          </ac:spMkLst>
        </pc:spChg>
        <pc:spChg chg="mod">
          <ac:chgData name="ngod ali" userId="bfabe3cde01fd7ce" providerId="LiveId" clId="{C1449592-6F56-4765-8706-D858BF4A0310}" dt="2021-08-07T10:31:35.788" v="1364" actId="1076"/>
          <ac:spMkLst>
            <pc:docMk/>
            <pc:sldMk cId="3627129296" sldId="347"/>
            <ac:spMk id="11" creationId="{A98482A3-8BCD-4454-A0C3-391EB2378839}"/>
          </ac:spMkLst>
        </pc:spChg>
        <pc:spChg chg="mod">
          <ac:chgData name="ngod ali" userId="bfabe3cde01fd7ce" providerId="LiveId" clId="{C1449592-6F56-4765-8706-D858BF4A0310}" dt="2021-08-07T09:29:29.869" v="300" actId="404"/>
          <ac:spMkLst>
            <pc:docMk/>
            <pc:sldMk cId="3627129296" sldId="347"/>
            <ac:spMk id="14" creationId="{2C3E34B5-037C-42BB-B9BC-74A6D40F83EC}"/>
          </ac:spMkLst>
        </pc:spChg>
        <pc:picChg chg="add mod">
          <ac:chgData name="ngod ali" userId="bfabe3cde01fd7ce" providerId="LiveId" clId="{C1449592-6F56-4765-8706-D858BF4A0310}" dt="2021-08-07T10:31:37.794" v="1365" actId="1076"/>
          <ac:picMkLst>
            <pc:docMk/>
            <pc:sldMk cId="3627129296" sldId="347"/>
            <ac:picMk id="1026" creationId="{D9308598-B903-4D47-8F03-A061923983E5}"/>
          </ac:picMkLst>
        </pc:picChg>
        <pc:cxnChg chg="mod">
          <ac:chgData name="ngod ali" userId="bfabe3cde01fd7ce" providerId="LiveId" clId="{C1449592-6F56-4765-8706-D858BF4A0310}" dt="2021-08-07T09:29:26.629" v="299" actId="14100"/>
          <ac:cxnSpMkLst>
            <pc:docMk/>
            <pc:sldMk cId="3627129296" sldId="347"/>
            <ac:cxnSpMk id="16" creationId="{A10350F6-6A5E-4BBD-B51A-BCB784D1CC04}"/>
          </ac:cxnSpMkLst>
        </pc:cxnChg>
      </pc:sldChg>
      <pc:sldChg chg="modSp add mod">
        <pc:chgData name="ngod ali" userId="bfabe3cde01fd7ce" providerId="LiveId" clId="{C1449592-6F56-4765-8706-D858BF4A0310}" dt="2021-08-07T09:33:27.852" v="369" actId="20577"/>
        <pc:sldMkLst>
          <pc:docMk/>
          <pc:sldMk cId="3163617825" sldId="348"/>
        </pc:sldMkLst>
        <pc:spChg chg="mod">
          <ac:chgData name="ngod ali" userId="bfabe3cde01fd7ce" providerId="LiveId" clId="{C1449592-6F56-4765-8706-D858BF4A0310}" dt="2021-08-07T09:33:27.852" v="369" actId="20577"/>
          <ac:spMkLst>
            <pc:docMk/>
            <pc:sldMk cId="3163617825" sldId="348"/>
            <ac:spMk id="8" creationId="{47B8034F-B76D-4829-BB10-147E760D629F}"/>
          </ac:spMkLst>
        </pc:spChg>
      </pc:sldChg>
      <pc:sldChg chg="addSp delSp modSp new mod">
        <pc:chgData name="ngod ali" userId="bfabe3cde01fd7ce" providerId="LiveId" clId="{C1449592-6F56-4765-8706-D858BF4A0310}" dt="2021-08-07T10:09:59.018" v="1168"/>
        <pc:sldMkLst>
          <pc:docMk/>
          <pc:sldMk cId="3191470671" sldId="349"/>
        </pc:sldMkLst>
        <pc:grpChg chg="add mod">
          <ac:chgData name="ngod ali" userId="bfabe3cde01fd7ce" providerId="LiveId" clId="{C1449592-6F56-4765-8706-D858BF4A0310}" dt="2021-08-07T10:09:40.601" v="1162" actId="1076"/>
          <ac:grpSpMkLst>
            <pc:docMk/>
            <pc:sldMk cId="3191470671" sldId="349"/>
            <ac:grpSpMk id="7" creationId="{36E2589E-FDC5-4840-A0EE-0F93DAA54AA2}"/>
          </ac:grpSpMkLst>
        </pc:grpChg>
        <pc:picChg chg="add mod modCrop">
          <ac:chgData name="ngod ali" userId="bfabe3cde01fd7ce" providerId="LiveId" clId="{C1449592-6F56-4765-8706-D858BF4A0310}" dt="2021-08-07T10:09:59.018" v="1168"/>
          <ac:picMkLst>
            <pc:docMk/>
            <pc:sldMk cId="3191470671" sldId="349"/>
            <ac:picMk id="3" creationId="{0AC2B304-FF98-4921-9DBB-37AD76E34C87}"/>
          </ac:picMkLst>
        </pc:picChg>
        <pc:picChg chg="add del mod modCrop">
          <ac:chgData name="ngod ali" userId="bfabe3cde01fd7ce" providerId="LiveId" clId="{C1449592-6F56-4765-8706-D858BF4A0310}" dt="2021-08-07T10:09:17.743" v="1154" actId="21"/>
          <ac:picMkLst>
            <pc:docMk/>
            <pc:sldMk cId="3191470671" sldId="349"/>
            <ac:picMk id="4" creationId="{DC2EDE6B-4CDF-4F2A-88DE-80F807406347}"/>
          </ac:picMkLst>
        </pc:picChg>
        <pc:picChg chg="add mod">
          <ac:chgData name="ngod ali" userId="bfabe3cde01fd7ce" providerId="LiveId" clId="{C1449592-6F56-4765-8706-D858BF4A0310}" dt="2021-08-07T10:09:40.601" v="1162" actId="1076"/>
          <ac:picMkLst>
            <pc:docMk/>
            <pc:sldMk cId="3191470671" sldId="349"/>
            <ac:picMk id="5" creationId="{7C0955E6-3ECB-497A-8FFD-1AD3DAEE37AE}"/>
          </ac:picMkLst>
        </pc:picChg>
        <pc:picChg chg="add mod">
          <ac:chgData name="ngod ali" userId="bfabe3cde01fd7ce" providerId="LiveId" clId="{C1449592-6F56-4765-8706-D858BF4A0310}" dt="2021-08-07T10:09:40.601" v="1162" actId="1076"/>
          <ac:picMkLst>
            <pc:docMk/>
            <pc:sldMk cId="3191470671" sldId="349"/>
            <ac:picMk id="6" creationId="{7B65AAC3-77CD-432F-BBA9-A2822B046CD2}"/>
          </ac:picMkLst>
        </pc:picChg>
      </pc:sldChg>
      <pc:sldChg chg="addSp delSp modSp new mod">
        <pc:chgData name="ngod ali" userId="bfabe3cde01fd7ce" providerId="LiveId" clId="{C1449592-6F56-4765-8706-D858BF4A0310}" dt="2021-08-07T10:20:26.310" v="1243" actId="14100"/>
        <pc:sldMkLst>
          <pc:docMk/>
          <pc:sldMk cId="1170174236" sldId="350"/>
        </pc:sldMkLst>
        <pc:grpChg chg="add mod">
          <ac:chgData name="ngod ali" userId="bfabe3cde01fd7ce" providerId="LiveId" clId="{C1449592-6F56-4765-8706-D858BF4A0310}" dt="2021-08-07T10:20:18.846" v="1242" actId="14100"/>
          <ac:grpSpMkLst>
            <pc:docMk/>
            <pc:sldMk cId="1170174236" sldId="350"/>
            <ac:grpSpMk id="7" creationId="{7C9D8629-4AB3-426C-90D5-DCA22CF1F376}"/>
          </ac:grpSpMkLst>
        </pc:grpChg>
        <pc:grpChg chg="add mod">
          <ac:chgData name="ngod ali" userId="bfabe3cde01fd7ce" providerId="LiveId" clId="{C1449592-6F56-4765-8706-D858BF4A0310}" dt="2021-08-07T10:19:22.986" v="1226" actId="1076"/>
          <ac:grpSpMkLst>
            <pc:docMk/>
            <pc:sldMk cId="1170174236" sldId="350"/>
            <ac:grpSpMk id="9" creationId="{2D7D5C9F-536F-4A19-989E-144321665695}"/>
          </ac:grpSpMkLst>
        </pc:grpChg>
        <pc:picChg chg="add mod modCrop">
          <ac:chgData name="ngod ali" userId="bfabe3cde01fd7ce" providerId="LiveId" clId="{C1449592-6F56-4765-8706-D858BF4A0310}" dt="2021-08-07T10:19:21.267" v="1225" actId="164"/>
          <ac:picMkLst>
            <pc:docMk/>
            <pc:sldMk cId="1170174236" sldId="350"/>
            <ac:picMk id="3" creationId="{C71C3CB6-6745-4CCE-8568-C1607618CE1C}"/>
          </ac:picMkLst>
        </pc:picChg>
        <pc:picChg chg="add del mod modCrop">
          <ac:chgData name="ngod ali" userId="bfabe3cde01fd7ce" providerId="LiveId" clId="{C1449592-6F56-4765-8706-D858BF4A0310}" dt="2021-08-07T10:17:32.813" v="1188" actId="21"/>
          <ac:picMkLst>
            <pc:docMk/>
            <pc:sldMk cId="1170174236" sldId="350"/>
            <ac:picMk id="4" creationId="{F874E8F2-171C-46A2-9E71-8AA951974274}"/>
          </ac:picMkLst>
        </pc:picChg>
        <pc:picChg chg="add mod">
          <ac:chgData name="ngod ali" userId="bfabe3cde01fd7ce" providerId="LiveId" clId="{C1449592-6F56-4765-8706-D858BF4A0310}" dt="2021-08-07T10:20:18.846" v="1242" actId="14100"/>
          <ac:picMkLst>
            <pc:docMk/>
            <pc:sldMk cId="1170174236" sldId="350"/>
            <ac:picMk id="5" creationId="{9BFB3378-AF7F-4546-894A-4C544F74CC2A}"/>
          </ac:picMkLst>
        </pc:picChg>
        <pc:picChg chg="add mod">
          <ac:chgData name="ngod ali" userId="bfabe3cde01fd7ce" providerId="LiveId" clId="{C1449592-6F56-4765-8706-D858BF4A0310}" dt="2021-08-07T10:20:26.310" v="1243" actId="14100"/>
          <ac:picMkLst>
            <pc:docMk/>
            <pc:sldMk cId="1170174236" sldId="350"/>
            <ac:picMk id="6" creationId="{88914E32-1B6D-4039-9D5C-A325CE6C0BFD}"/>
          </ac:picMkLst>
        </pc:picChg>
        <pc:picChg chg="add mod modCrop">
          <ac:chgData name="ngod ali" userId="bfabe3cde01fd7ce" providerId="LiveId" clId="{C1449592-6F56-4765-8706-D858BF4A0310}" dt="2021-08-07T10:19:21.267" v="1225" actId="164"/>
          <ac:picMkLst>
            <pc:docMk/>
            <pc:sldMk cId="1170174236" sldId="350"/>
            <ac:picMk id="8" creationId="{C8374C4A-B004-43F0-BE4E-9D37D87A960E}"/>
          </ac:picMkLst>
        </pc:picChg>
      </pc:sldChg>
      <pc:sldChg chg="addSp modSp new mod">
        <pc:chgData name="ngod ali" userId="bfabe3cde01fd7ce" providerId="LiveId" clId="{C1449592-6F56-4765-8706-D858BF4A0310}" dt="2021-08-07T10:27:53.215" v="1352" actId="1076"/>
        <pc:sldMkLst>
          <pc:docMk/>
          <pc:sldMk cId="3362823699" sldId="351"/>
        </pc:sldMkLst>
        <pc:grpChg chg="add mod">
          <ac:chgData name="ngod ali" userId="bfabe3cde01fd7ce" providerId="LiveId" clId="{C1449592-6F56-4765-8706-D858BF4A0310}" dt="2021-08-07T10:26:20.939" v="1329" actId="1076"/>
          <ac:grpSpMkLst>
            <pc:docMk/>
            <pc:sldMk cId="3362823699" sldId="351"/>
            <ac:grpSpMk id="6" creationId="{404D93C8-FFDA-4AF0-B331-492E58F9D9EB}"/>
          </ac:grpSpMkLst>
        </pc:grpChg>
        <pc:grpChg chg="add mod">
          <ac:chgData name="ngod ali" userId="bfabe3cde01fd7ce" providerId="LiveId" clId="{C1449592-6F56-4765-8706-D858BF4A0310}" dt="2021-08-07T10:27:53.215" v="1352" actId="1076"/>
          <ac:grpSpMkLst>
            <pc:docMk/>
            <pc:sldMk cId="3362823699" sldId="351"/>
            <ac:grpSpMk id="11" creationId="{961311F1-E798-4B34-BDEE-0EB3943555C0}"/>
          </ac:grpSpMkLst>
        </pc:grpChg>
        <pc:picChg chg="add mod modCrop">
          <ac:chgData name="ngod ali" userId="bfabe3cde01fd7ce" providerId="LiveId" clId="{C1449592-6F56-4765-8706-D858BF4A0310}" dt="2021-08-07T10:26:59.033" v="1337" actId="1076"/>
          <ac:picMkLst>
            <pc:docMk/>
            <pc:sldMk cId="3362823699" sldId="351"/>
            <ac:picMk id="3" creationId="{0514824B-81D2-4D84-B06B-6E2C224D2311}"/>
          </ac:picMkLst>
        </pc:picChg>
        <pc:picChg chg="add mod">
          <ac:chgData name="ngod ali" userId="bfabe3cde01fd7ce" providerId="LiveId" clId="{C1449592-6F56-4765-8706-D858BF4A0310}" dt="2021-08-07T10:26:20.939" v="1329" actId="1076"/>
          <ac:picMkLst>
            <pc:docMk/>
            <pc:sldMk cId="3362823699" sldId="351"/>
            <ac:picMk id="4" creationId="{6499D8D5-0A7A-4B36-8906-843331D4FE9F}"/>
          </ac:picMkLst>
        </pc:picChg>
        <pc:picChg chg="add mod modCrop">
          <ac:chgData name="ngod ali" userId="bfabe3cde01fd7ce" providerId="LiveId" clId="{C1449592-6F56-4765-8706-D858BF4A0310}" dt="2021-08-07T10:26:20.939" v="1329" actId="1076"/>
          <ac:picMkLst>
            <pc:docMk/>
            <pc:sldMk cId="3362823699" sldId="351"/>
            <ac:picMk id="5" creationId="{5FAB4035-ED42-41CA-A257-2E221471B951}"/>
          </ac:picMkLst>
        </pc:picChg>
        <pc:picChg chg="add mod modCrop">
          <ac:chgData name="ngod ali" userId="bfabe3cde01fd7ce" providerId="LiveId" clId="{C1449592-6F56-4765-8706-D858BF4A0310}" dt="2021-08-07T10:27:50.464" v="1351" actId="164"/>
          <ac:picMkLst>
            <pc:docMk/>
            <pc:sldMk cId="3362823699" sldId="351"/>
            <ac:picMk id="8" creationId="{0DB06E88-7223-4E5E-91FB-073D82F1B3E4}"/>
          </ac:picMkLst>
        </pc:picChg>
        <pc:picChg chg="add mod modCrop">
          <ac:chgData name="ngod ali" userId="bfabe3cde01fd7ce" providerId="LiveId" clId="{C1449592-6F56-4765-8706-D858BF4A0310}" dt="2021-08-07T10:27:50.464" v="1351" actId="164"/>
          <ac:picMkLst>
            <pc:docMk/>
            <pc:sldMk cId="3362823699" sldId="351"/>
            <ac:picMk id="10" creationId="{AA14CC46-2BE1-4F99-A5CB-C987FF0AB681}"/>
          </ac:picMkLst>
        </pc:picChg>
      </pc:sldChg>
      <pc:sldChg chg="new">
        <pc:chgData name="ngod ali" userId="bfabe3cde01fd7ce" providerId="LiveId" clId="{C1449592-6F56-4765-8706-D858BF4A0310}" dt="2021-08-07T10:30:52.344" v="1353" actId="680"/>
        <pc:sldMkLst>
          <pc:docMk/>
          <pc:sldMk cId="2656905121" sldId="352"/>
        </pc:sldMkLst>
      </pc:sldChg>
      <pc:sldChg chg="addSp delSp modSp new mod">
        <pc:chgData name="ngod ali" userId="bfabe3cde01fd7ce" providerId="LiveId" clId="{C1449592-6F56-4765-8706-D858BF4A0310}" dt="2021-08-07T10:40:53.415" v="1598" actId="164"/>
        <pc:sldMkLst>
          <pc:docMk/>
          <pc:sldMk cId="3829566365" sldId="353"/>
        </pc:sldMkLst>
        <pc:grpChg chg="add mod">
          <ac:chgData name="ngod ali" userId="bfabe3cde01fd7ce" providerId="LiveId" clId="{C1449592-6F56-4765-8706-D858BF4A0310}" dt="2021-08-07T10:37:01.810" v="1546" actId="1076"/>
          <ac:grpSpMkLst>
            <pc:docMk/>
            <pc:sldMk cId="3829566365" sldId="353"/>
            <ac:grpSpMk id="7" creationId="{EBA6D6ED-D938-4A42-9110-68EDF1E13A33}"/>
          </ac:grpSpMkLst>
        </pc:grpChg>
        <pc:grpChg chg="add mod">
          <ac:chgData name="ngod ali" userId="bfabe3cde01fd7ce" providerId="LiveId" clId="{C1449592-6F56-4765-8706-D858BF4A0310}" dt="2021-08-07T10:40:53.415" v="1598" actId="164"/>
          <ac:grpSpMkLst>
            <pc:docMk/>
            <pc:sldMk cId="3829566365" sldId="353"/>
            <ac:grpSpMk id="11" creationId="{65D9AD09-5CFB-448C-B19B-1BDDE09198E9}"/>
          </ac:grpSpMkLst>
        </pc:grpChg>
        <pc:grpChg chg="add mod">
          <ac:chgData name="ngod ali" userId="bfabe3cde01fd7ce" providerId="LiveId" clId="{C1449592-6F56-4765-8706-D858BF4A0310}" dt="2021-08-07T10:40:53.415" v="1598" actId="164"/>
          <ac:grpSpMkLst>
            <pc:docMk/>
            <pc:sldMk cId="3829566365" sldId="353"/>
            <ac:grpSpMk id="14" creationId="{2599CFA5-4497-4042-A816-FFF71C8BB46D}"/>
          </ac:grpSpMkLst>
        </pc:grpChg>
        <pc:picChg chg="add del mod modCrop">
          <ac:chgData name="ngod ali" userId="bfabe3cde01fd7ce" providerId="LiveId" clId="{C1449592-6F56-4765-8706-D858BF4A0310}" dt="2021-08-07T10:36:29.026" v="1534" actId="21"/>
          <ac:picMkLst>
            <pc:docMk/>
            <pc:sldMk cId="3829566365" sldId="353"/>
            <ac:picMk id="3" creationId="{DC694773-88CE-4331-B8F5-6B690B1F5CBD}"/>
          </ac:picMkLst>
        </pc:picChg>
        <pc:picChg chg="add del mod">
          <ac:chgData name="ngod ali" userId="bfabe3cde01fd7ce" providerId="LiveId" clId="{C1449592-6F56-4765-8706-D858BF4A0310}" dt="2021-08-07T10:37:04.561" v="1548" actId="478"/>
          <ac:picMkLst>
            <pc:docMk/>
            <pc:sldMk cId="3829566365" sldId="353"/>
            <ac:picMk id="4" creationId="{6159E042-66DC-4AA3-B495-EEE15650AE86}"/>
          </ac:picMkLst>
        </pc:picChg>
        <pc:picChg chg="add mod">
          <ac:chgData name="ngod ali" userId="bfabe3cde01fd7ce" providerId="LiveId" clId="{C1449592-6F56-4765-8706-D858BF4A0310}" dt="2021-08-07T10:37:01.810" v="1546" actId="1076"/>
          <ac:picMkLst>
            <pc:docMk/>
            <pc:sldMk cId="3829566365" sldId="353"/>
            <ac:picMk id="5" creationId="{B78A35E4-C8EF-481F-9F44-128369E04FAD}"/>
          </ac:picMkLst>
        </pc:picChg>
        <pc:picChg chg="add mod">
          <ac:chgData name="ngod ali" userId="bfabe3cde01fd7ce" providerId="LiveId" clId="{C1449592-6F56-4765-8706-D858BF4A0310}" dt="2021-08-07T10:37:01.810" v="1546" actId="1076"/>
          <ac:picMkLst>
            <pc:docMk/>
            <pc:sldMk cId="3829566365" sldId="353"/>
            <ac:picMk id="6" creationId="{7436BB35-B2AC-4D25-83C8-A1AB737C5FAF}"/>
          </ac:picMkLst>
        </pc:picChg>
        <pc:picChg chg="add mod modCrop">
          <ac:chgData name="ngod ali" userId="bfabe3cde01fd7ce" providerId="LiveId" clId="{C1449592-6F56-4765-8706-D858BF4A0310}" dt="2021-08-07T10:40:40.194" v="1595" actId="208"/>
          <ac:picMkLst>
            <pc:docMk/>
            <pc:sldMk cId="3829566365" sldId="353"/>
            <ac:picMk id="9" creationId="{1809CAB8-2049-428B-BB3D-17FF4084C92B}"/>
          </ac:picMkLst>
        </pc:picChg>
        <pc:picChg chg="add mod modCrop">
          <ac:chgData name="ngod ali" userId="bfabe3cde01fd7ce" providerId="LiveId" clId="{C1449592-6F56-4765-8706-D858BF4A0310}" dt="2021-08-07T10:40:19.340" v="1589" actId="1076"/>
          <ac:picMkLst>
            <pc:docMk/>
            <pc:sldMk cId="3829566365" sldId="353"/>
            <ac:picMk id="10" creationId="{FC860450-63E6-4487-918C-84865342EF37}"/>
          </ac:picMkLst>
        </pc:picChg>
        <pc:picChg chg="add mod modCrop">
          <ac:chgData name="ngod ali" userId="bfabe3cde01fd7ce" providerId="LiveId" clId="{C1449592-6F56-4765-8706-D858BF4A0310}" dt="2021-08-07T10:40:53.415" v="1598" actId="164"/>
          <ac:picMkLst>
            <pc:docMk/>
            <pc:sldMk cId="3829566365" sldId="353"/>
            <ac:picMk id="13" creationId="{5F0E28DC-7A00-4A4F-8AAD-EE1F30E3C3C6}"/>
          </ac:picMkLst>
        </pc:picChg>
      </pc:sldChg>
      <pc:sldChg chg="new">
        <pc:chgData name="ngod ali" userId="bfabe3cde01fd7ce" providerId="LiveId" clId="{C1449592-6F56-4765-8706-D858BF4A0310}" dt="2021-08-07T10:35:07.564" v="1517" actId="680"/>
        <pc:sldMkLst>
          <pc:docMk/>
          <pc:sldMk cId="2635799301" sldId="354"/>
        </pc:sldMkLst>
      </pc:sldChg>
      <pc:sldChg chg="addSp delSp modSp new mod">
        <pc:chgData name="ngod ali" userId="bfabe3cde01fd7ce" providerId="LiveId" clId="{C1449592-6F56-4765-8706-D858BF4A0310}" dt="2021-08-07T13:19:39.444" v="2096" actId="1076"/>
        <pc:sldMkLst>
          <pc:docMk/>
          <pc:sldMk cId="608119561" sldId="355"/>
        </pc:sldMkLst>
        <pc:grpChg chg="add del mod">
          <ac:chgData name="ngod ali" userId="bfabe3cde01fd7ce" providerId="LiveId" clId="{C1449592-6F56-4765-8706-D858BF4A0310}" dt="2021-08-07T13:17:41.501" v="2072" actId="478"/>
          <ac:grpSpMkLst>
            <pc:docMk/>
            <pc:sldMk cId="608119561" sldId="355"/>
            <ac:grpSpMk id="5" creationId="{3A2A6C9D-514D-446C-8BE2-463907C19E12}"/>
          </ac:grpSpMkLst>
        </pc:grpChg>
        <pc:grpChg chg="add mod">
          <ac:chgData name="ngod ali" userId="bfabe3cde01fd7ce" providerId="LiveId" clId="{C1449592-6F56-4765-8706-D858BF4A0310}" dt="2021-08-07T13:17:59.728" v="2078" actId="164"/>
          <ac:grpSpMkLst>
            <pc:docMk/>
            <pc:sldMk cId="608119561" sldId="355"/>
            <ac:grpSpMk id="9" creationId="{5A3C73F0-F9DB-4C76-8E0E-CF3172AA8446}"/>
          </ac:grpSpMkLst>
        </pc:grpChg>
        <pc:picChg chg="add mod modCrop">
          <ac:chgData name="ngod ali" userId="bfabe3cde01fd7ce" providerId="LiveId" clId="{C1449592-6F56-4765-8706-D858BF4A0310}" dt="2021-08-07T13:18:59.062" v="2093" actId="1076"/>
          <ac:picMkLst>
            <pc:docMk/>
            <pc:sldMk cId="608119561" sldId="355"/>
            <ac:picMk id="3" creationId="{779F46C6-FC5A-4B17-99AA-0A9F2A1E1B29}"/>
          </ac:picMkLst>
        </pc:picChg>
        <pc:picChg chg="add del mod modCrop">
          <ac:chgData name="ngod ali" userId="bfabe3cde01fd7ce" providerId="LiveId" clId="{C1449592-6F56-4765-8706-D858BF4A0310}" dt="2021-08-07T13:17:43.510" v="2073" actId="21"/>
          <ac:picMkLst>
            <pc:docMk/>
            <pc:sldMk cId="608119561" sldId="355"/>
            <ac:picMk id="4" creationId="{7C0D374A-F276-4130-8C4B-E955CD002E99}"/>
          </ac:picMkLst>
        </pc:picChg>
        <pc:picChg chg="mod topLvl">
          <ac:chgData name="ngod ali" userId="bfabe3cde01fd7ce" providerId="LiveId" clId="{C1449592-6F56-4765-8706-D858BF4A0310}" dt="2021-08-07T13:17:59.728" v="2078" actId="164"/>
          <ac:picMkLst>
            <pc:docMk/>
            <pc:sldMk cId="608119561" sldId="355"/>
            <ac:picMk id="6" creationId="{39D6205E-1E4C-44A7-9A0A-E4578360D45D}"/>
          </ac:picMkLst>
        </pc:picChg>
        <pc:picChg chg="del mod topLvl">
          <ac:chgData name="ngod ali" userId="bfabe3cde01fd7ce" providerId="LiveId" clId="{C1449592-6F56-4765-8706-D858BF4A0310}" dt="2021-08-07T13:17:41.501" v="2072" actId="478"/>
          <ac:picMkLst>
            <pc:docMk/>
            <pc:sldMk cId="608119561" sldId="355"/>
            <ac:picMk id="7" creationId="{A7EDE74E-426C-4AB0-8D65-748A665C13F9}"/>
          </ac:picMkLst>
        </pc:picChg>
        <pc:picChg chg="add mod">
          <ac:chgData name="ngod ali" userId="bfabe3cde01fd7ce" providerId="LiveId" clId="{C1449592-6F56-4765-8706-D858BF4A0310}" dt="2021-08-07T13:17:59.728" v="2078" actId="164"/>
          <ac:picMkLst>
            <pc:docMk/>
            <pc:sldMk cId="608119561" sldId="355"/>
            <ac:picMk id="8" creationId="{01DC4E0C-261E-4BC7-AA4F-761B7537FF71}"/>
          </ac:picMkLst>
        </pc:picChg>
        <pc:picChg chg="add mod modCrop">
          <ac:chgData name="ngod ali" userId="bfabe3cde01fd7ce" providerId="LiveId" clId="{C1449592-6F56-4765-8706-D858BF4A0310}" dt="2021-08-07T13:19:39.444" v="2096" actId="1076"/>
          <ac:picMkLst>
            <pc:docMk/>
            <pc:sldMk cId="608119561" sldId="355"/>
            <ac:picMk id="11" creationId="{286D58C8-FC91-4B3C-818C-554BFC6076E4}"/>
          </ac:picMkLst>
        </pc:picChg>
      </pc:sldChg>
      <pc:sldChg chg="new del">
        <pc:chgData name="ngod ali" userId="bfabe3cde01fd7ce" providerId="LiveId" clId="{C1449592-6F56-4765-8706-D858BF4A0310}" dt="2021-08-07T10:41:43.253" v="1599" actId="47"/>
        <pc:sldMkLst>
          <pc:docMk/>
          <pc:sldMk cId="1935818347" sldId="355"/>
        </pc:sldMkLst>
      </pc:sldChg>
      <pc:sldChg chg="addSp delSp modSp new mod">
        <pc:chgData name="ngod ali" userId="bfabe3cde01fd7ce" providerId="LiveId" clId="{C1449592-6F56-4765-8706-D858BF4A0310}" dt="2021-08-07T13:22:19.029" v="2135" actId="1076"/>
        <pc:sldMkLst>
          <pc:docMk/>
          <pc:sldMk cId="1538830780" sldId="356"/>
        </pc:sldMkLst>
        <pc:grpChg chg="add del mod">
          <ac:chgData name="ngod ali" userId="bfabe3cde01fd7ce" providerId="LiveId" clId="{C1449592-6F56-4765-8706-D858BF4A0310}" dt="2021-08-07T13:20:16.038" v="2104" actId="478"/>
          <ac:grpSpMkLst>
            <pc:docMk/>
            <pc:sldMk cId="1538830780" sldId="356"/>
            <ac:grpSpMk id="4" creationId="{336EC88C-D584-4D11-8F45-0711A3B64451}"/>
          </ac:grpSpMkLst>
        </pc:grpChg>
        <pc:grpChg chg="add mod">
          <ac:chgData name="ngod ali" userId="bfabe3cde01fd7ce" providerId="LiveId" clId="{C1449592-6F56-4765-8706-D858BF4A0310}" dt="2021-08-07T13:22:19.029" v="2135" actId="1076"/>
          <ac:grpSpMkLst>
            <pc:docMk/>
            <pc:sldMk cId="1538830780" sldId="356"/>
            <ac:grpSpMk id="8" creationId="{94728FCF-F84B-4079-91D2-0E3DAF8002B6}"/>
          </ac:grpSpMkLst>
        </pc:grpChg>
        <pc:picChg chg="add mod modCrop">
          <ac:chgData name="ngod ali" userId="bfabe3cde01fd7ce" providerId="LiveId" clId="{C1449592-6F56-4765-8706-D858BF4A0310}" dt="2021-08-07T13:22:16.643" v="2134" actId="1076"/>
          <ac:picMkLst>
            <pc:docMk/>
            <pc:sldMk cId="1538830780" sldId="356"/>
            <ac:picMk id="3" creationId="{0E1EB4E1-7F68-4C70-87B7-DDE367B01D4F}"/>
          </ac:picMkLst>
        </pc:picChg>
        <pc:picChg chg="mod topLvl">
          <ac:chgData name="ngod ali" userId="bfabe3cde01fd7ce" providerId="LiveId" clId="{C1449592-6F56-4765-8706-D858BF4A0310}" dt="2021-08-07T13:22:19.029" v="2135" actId="1076"/>
          <ac:picMkLst>
            <pc:docMk/>
            <pc:sldMk cId="1538830780" sldId="356"/>
            <ac:picMk id="5" creationId="{7899F796-03AB-418F-9D0D-021B42454C4F}"/>
          </ac:picMkLst>
        </pc:picChg>
        <pc:picChg chg="del mod topLvl">
          <ac:chgData name="ngod ali" userId="bfabe3cde01fd7ce" providerId="LiveId" clId="{C1449592-6F56-4765-8706-D858BF4A0310}" dt="2021-08-07T13:20:16.038" v="2104" actId="478"/>
          <ac:picMkLst>
            <pc:docMk/>
            <pc:sldMk cId="1538830780" sldId="356"/>
            <ac:picMk id="6" creationId="{70D805C5-F530-4DEC-B7BB-59290F0D51D8}"/>
          </ac:picMkLst>
        </pc:picChg>
        <pc:picChg chg="add mod modCrop">
          <ac:chgData name="ngod ali" userId="bfabe3cde01fd7ce" providerId="LiveId" clId="{C1449592-6F56-4765-8706-D858BF4A0310}" dt="2021-08-07T13:22:19.029" v="2135" actId="1076"/>
          <ac:picMkLst>
            <pc:docMk/>
            <pc:sldMk cId="1538830780" sldId="356"/>
            <ac:picMk id="7" creationId="{80D56258-E8D7-4A4F-AC40-AB35A30EDD20}"/>
          </ac:picMkLst>
        </pc:picChg>
        <pc:picChg chg="add mod modCrop">
          <ac:chgData name="ngod ali" userId="bfabe3cde01fd7ce" providerId="LiveId" clId="{C1449592-6F56-4765-8706-D858BF4A0310}" dt="2021-08-07T13:21:46.854" v="2125"/>
          <ac:picMkLst>
            <pc:docMk/>
            <pc:sldMk cId="1538830780" sldId="356"/>
            <ac:picMk id="9" creationId="{8D5B9794-31FC-4F8A-81E0-216F3C39C423}"/>
          </ac:picMkLst>
        </pc:picChg>
      </pc:sldChg>
      <pc:sldChg chg="new">
        <pc:chgData name="ngod ali" userId="bfabe3cde01fd7ce" providerId="LiveId" clId="{C1449592-6F56-4765-8706-D858BF4A0310}" dt="2021-08-07T13:22:25.127" v="2136" actId="680"/>
        <pc:sldMkLst>
          <pc:docMk/>
          <pc:sldMk cId="2846007643" sldId="357"/>
        </pc:sldMkLst>
      </pc:sldChg>
    </pc:docChg>
  </pc:docChgLst>
  <pc:docChgLst>
    <pc:chgData name="ngod ali" userId="bfabe3cde01fd7ce" providerId="LiveId" clId="{EDC61CE0-54E3-4AA9-AD4C-CC1FEC105246}"/>
    <pc:docChg chg="undo custSel addSld delSld modSld">
      <pc:chgData name="ngod ali" userId="bfabe3cde01fd7ce" providerId="LiveId" clId="{EDC61CE0-54E3-4AA9-AD4C-CC1FEC105246}" dt="2021-08-05T12:32:45.943" v="350" actId="680"/>
      <pc:docMkLst>
        <pc:docMk/>
      </pc:docMkLst>
      <pc:sldChg chg="modSp mod">
        <pc:chgData name="ngod ali" userId="bfabe3cde01fd7ce" providerId="LiveId" clId="{EDC61CE0-54E3-4AA9-AD4C-CC1FEC105246}" dt="2021-08-05T12:17:51.178" v="211" actId="1076"/>
        <pc:sldMkLst>
          <pc:docMk/>
          <pc:sldMk cId="2831976559" sldId="257"/>
        </pc:sldMkLst>
        <pc:spChg chg="mod">
          <ac:chgData name="ngod ali" userId="bfabe3cde01fd7ce" providerId="LiveId" clId="{EDC61CE0-54E3-4AA9-AD4C-CC1FEC105246}" dt="2021-08-05T12:17:46.791" v="210" actId="14100"/>
          <ac:spMkLst>
            <pc:docMk/>
            <pc:sldMk cId="2831976559" sldId="257"/>
            <ac:spMk id="7" creationId="{6D6AC389-00E9-433D-B51D-87B897342373}"/>
          </ac:spMkLst>
        </pc:spChg>
        <pc:spChg chg="mod">
          <ac:chgData name="ngod ali" userId="bfabe3cde01fd7ce" providerId="LiveId" clId="{EDC61CE0-54E3-4AA9-AD4C-CC1FEC105246}" dt="2021-08-05T12:17:51.178" v="211" actId="1076"/>
          <ac:spMkLst>
            <pc:docMk/>
            <pc:sldMk cId="2831976559" sldId="257"/>
            <ac:spMk id="8" creationId="{62696877-337A-42B4-AD37-1669AF358697}"/>
          </ac:spMkLst>
        </pc:spChg>
      </pc:sldChg>
      <pc:sldChg chg="addSp delSp modSp mod">
        <pc:chgData name="ngod ali" userId="bfabe3cde01fd7ce" providerId="LiveId" clId="{EDC61CE0-54E3-4AA9-AD4C-CC1FEC105246}" dt="2021-08-05T12:07:45.599" v="64" actId="1076"/>
        <pc:sldMkLst>
          <pc:docMk/>
          <pc:sldMk cId="1016005486" sldId="258"/>
        </pc:sldMkLst>
        <pc:spChg chg="mod">
          <ac:chgData name="ngod ali" userId="bfabe3cde01fd7ce" providerId="LiveId" clId="{EDC61CE0-54E3-4AA9-AD4C-CC1FEC105246}" dt="2021-08-05T12:06:48.117" v="44" actId="1076"/>
          <ac:spMkLst>
            <pc:docMk/>
            <pc:sldMk cId="1016005486" sldId="258"/>
            <ac:spMk id="2" creationId="{043C4955-15C6-499D-B9AE-A5F58963C65D}"/>
          </ac:spMkLst>
        </pc:spChg>
        <pc:spChg chg="mod">
          <ac:chgData name="ngod ali" userId="bfabe3cde01fd7ce" providerId="LiveId" clId="{EDC61CE0-54E3-4AA9-AD4C-CC1FEC105246}" dt="2021-08-05T12:05:43.259" v="14" actId="1076"/>
          <ac:spMkLst>
            <pc:docMk/>
            <pc:sldMk cId="1016005486" sldId="258"/>
            <ac:spMk id="10" creationId="{E11552FB-EC3F-45B2-A7CC-C178C2847420}"/>
          </ac:spMkLst>
        </pc:spChg>
        <pc:grpChg chg="del mod">
          <ac:chgData name="ngod ali" userId="bfabe3cde01fd7ce" providerId="LiveId" clId="{EDC61CE0-54E3-4AA9-AD4C-CC1FEC105246}" dt="2021-08-05T12:05:44.742" v="15" actId="478"/>
          <ac:grpSpMkLst>
            <pc:docMk/>
            <pc:sldMk cId="1016005486" sldId="258"/>
            <ac:grpSpMk id="8" creationId="{980020F0-DE61-4FCD-AB72-3ADBE93C9A68}"/>
          </ac:grpSpMkLst>
        </pc:grpChg>
        <pc:grpChg chg="add mod">
          <ac:chgData name="ngod ali" userId="bfabe3cde01fd7ce" providerId="LiveId" clId="{EDC61CE0-54E3-4AA9-AD4C-CC1FEC105246}" dt="2021-08-05T12:07:45.599" v="64" actId="1076"/>
          <ac:grpSpMkLst>
            <pc:docMk/>
            <pc:sldMk cId="1016005486" sldId="258"/>
            <ac:grpSpMk id="12" creationId="{ED9C6337-D499-476E-B24D-E146C3D53A5B}"/>
          </ac:grpSpMkLst>
        </pc:grpChg>
        <pc:picChg chg="add mod">
          <ac:chgData name="ngod ali" userId="bfabe3cde01fd7ce" providerId="LiveId" clId="{EDC61CE0-54E3-4AA9-AD4C-CC1FEC105246}" dt="2021-08-05T12:07:42.982" v="63" actId="164"/>
          <ac:picMkLst>
            <pc:docMk/>
            <pc:sldMk cId="1016005486" sldId="258"/>
            <ac:picMk id="4" creationId="{26DDFEA2-8078-4C03-9863-318516C18499}"/>
          </ac:picMkLst>
        </pc:picChg>
        <pc:picChg chg="mod">
          <ac:chgData name="ngod ali" userId="bfabe3cde01fd7ce" providerId="LiveId" clId="{EDC61CE0-54E3-4AA9-AD4C-CC1FEC105246}" dt="2021-08-05T12:05:40.516" v="13" actId="1076"/>
          <ac:picMkLst>
            <pc:docMk/>
            <pc:sldMk cId="1016005486" sldId="258"/>
            <ac:picMk id="9" creationId="{F77D76A8-DE70-4820-86A0-9E33556C4C0F}"/>
          </ac:picMkLst>
        </pc:picChg>
        <pc:picChg chg="add mod">
          <ac:chgData name="ngod ali" userId="bfabe3cde01fd7ce" providerId="LiveId" clId="{EDC61CE0-54E3-4AA9-AD4C-CC1FEC105246}" dt="2021-08-05T12:07:42.982" v="63" actId="164"/>
          <ac:picMkLst>
            <pc:docMk/>
            <pc:sldMk cId="1016005486" sldId="258"/>
            <ac:picMk id="11" creationId="{939B0A16-2E21-4DC7-A9D5-2E6F2F533414}"/>
          </ac:picMkLst>
        </pc:picChg>
        <pc:cxnChg chg="mod">
          <ac:chgData name="ngod ali" userId="bfabe3cde01fd7ce" providerId="LiveId" clId="{EDC61CE0-54E3-4AA9-AD4C-CC1FEC105246}" dt="2021-08-05T12:06:53.151" v="46" actId="14100"/>
          <ac:cxnSpMkLst>
            <pc:docMk/>
            <pc:sldMk cId="1016005486" sldId="258"/>
            <ac:cxnSpMk id="6" creationId="{072A7BB9-17CF-4A96-9B3C-2B74F36288B6}"/>
          </ac:cxnSpMkLst>
        </pc:cxnChg>
      </pc:sldChg>
      <pc:sldChg chg="modSp mod">
        <pc:chgData name="ngod ali" userId="bfabe3cde01fd7ce" providerId="LiveId" clId="{EDC61CE0-54E3-4AA9-AD4C-CC1FEC105246}" dt="2021-08-05T12:11:20.894" v="81" actId="1076"/>
        <pc:sldMkLst>
          <pc:docMk/>
          <pc:sldMk cId="1459967589" sldId="261"/>
        </pc:sldMkLst>
        <pc:spChg chg="mod">
          <ac:chgData name="ngod ali" userId="bfabe3cde01fd7ce" providerId="LiveId" clId="{EDC61CE0-54E3-4AA9-AD4C-CC1FEC105246}" dt="2021-08-05T12:11:17.085" v="80" actId="1076"/>
          <ac:spMkLst>
            <pc:docMk/>
            <pc:sldMk cId="1459967589" sldId="261"/>
            <ac:spMk id="2" creationId="{15BE3E13-2990-4AC0-9FD9-9C3804E6A45B}"/>
          </ac:spMkLst>
        </pc:spChg>
        <pc:spChg chg="mod">
          <ac:chgData name="ngod ali" userId="bfabe3cde01fd7ce" providerId="LiveId" clId="{EDC61CE0-54E3-4AA9-AD4C-CC1FEC105246}" dt="2021-08-05T12:11:20.894" v="81" actId="1076"/>
          <ac:spMkLst>
            <pc:docMk/>
            <pc:sldMk cId="1459967589" sldId="261"/>
            <ac:spMk id="3" creationId="{97AEDC47-0F50-4154-8301-66D6D5BB9025}"/>
          </ac:spMkLst>
        </pc:spChg>
        <pc:spChg chg="mod">
          <ac:chgData name="ngod ali" userId="bfabe3cde01fd7ce" providerId="LiveId" clId="{EDC61CE0-54E3-4AA9-AD4C-CC1FEC105246}" dt="2021-08-05T12:11:12.830" v="79" actId="1076"/>
          <ac:spMkLst>
            <pc:docMk/>
            <pc:sldMk cId="1459967589" sldId="261"/>
            <ac:spMk id="29" creationId="{8B47A223-13F9-43EF-ACDC-DC660A23C749}"/>
          </ac:spMkLst>
        </pc:spChg>
        <pc:picChg chg="mod">
          <ac:chgData name="ngod ali" userId="bfabe3cde01fd7ce" providerId="LiveId" clId="{EDC61CE0-54E3-4AA9-AD4C-CC1FEC105246}" dt="2021-08-05T12:08:02.459" v="65"/>
          <ac:picMkLst>
            <pc:docMk/>
            <pc:sldMk cId="1459967589" sldId="261"/>
            <ac:picMk id="12" creationId="{97282E8E-9A5A-4C1A-A4A3-6A1F335B440B}"/>
          </ac:picMkLst>
        </pc:picChg>
        <pc:picChg chg="mod">
          <ac:chgData name="ngod ali" userId="bfabe3cde01fd7ce" providerId="LiveId" clId="{EDC61CE0-54E3-4AA9-AD4C-CC1FEC105246}" dt="2021-08-05T12:10:35.127" v="73"/>
          <ac:picMkLst>
            <pc:docMk/>
            <pc:sldMk cId="1459967589" sldId="261"/>
            <ac:picMk id="15" creationId="{BBE106E9-7D91-40EC-8E9B-3852272A1AEF}"/>
          </ac:picMkLst>
        </pc:picChg>
        <pc:picChg chg="mod">
          <ac:chgData name="ngod ali" userId="bfabe3cde01fd7ce" providerId="LiveId" clId="{EDC61CE0-54E3-4AA9-AD4C-CC1FEC105246}" dt="2021-08-05T12:10:39.609" v="74"/>
          <ac:picMkLst>
            <pc:docMk/>
            <pc:sldMk cId="1459967589" sldId="261"/>
            <ac:picMk id="18" creationId="{4B2CE1EB-0522-45C2-9CA9-9123F47FADAF}"/>
          </ac:picMkLst>
        </pc:picChg>
        <pc:picChg chg="mod">
          <ac:chgData name="ngod ali" userId="bfabe3cde01fd7ce" providerId="LiveId" clId="{EDC61CE0-54E3-4AA9-AD4C-CC1FEC105246}" dt="2021-08-05T12:10:44.703" v="75"/>
          <ac:picMkLst>
            <pc:docMk/>
            <pc:sldMk cId="1459967589" sldId="261"/>
            <ac:picMk id="21" creationId="{EAC248EA-F6C4-46B2-93C6-7AFA0AFCA02F}"/>
          </ac:picMkLst>
        </pc:picChg>
        <pc:picChg chg="mod">
          <ac:chgData name="ngod ali" userId="bfabe3cde01fd7ce" providerId="LiveId" clId="{EDC61CE0-54E3-4AA9-AD4C-CC1FEC105246}" dt="2021-08-05T12:11:05.532" v="77"/>
          <ac:picMkLst>
            <pc:docMk/>
            <pc:sldMk cId="1459967589" sldId="261"/>
            <ac:picMk id="24" creationId="{FEAC0D31-59BC-4C9D-8ECF-1CE2C0A93F67}"/>
          </ac:picMkLst>
        </pc:picChg>
        <pc:picChg chg="mod">
          <ac:chgData name="ngod ali" userId="bfabe3cde01fd7ce" providerId="LiveId" clId="{EDC61CE0-54E3-4AA9-AD4C-CC1FEC105246}" dt="2021-08-05T12:11:09.262" v="78" actId="1076"/>
          <ac:picMkLst>
            <pc:docMk/>
            <pc:sldMk cId="1459967589" sldId="261"/>
            <ac:picMk id="28" creationId="{9E1107D9-7457-4A42-9DEF-43F12F43A51C}"/>
          </ac:picMkLst>
        </pc:picChg>
      </pc:sldChg>
      <pc:sldChg chg="addSp delSp modSp mod">
        <pc:chgData name="ngod ali" userId="bfabe3cde01fd7ce" providerId="LiveId" clId="{EDC61CE0-54E3-4AA9-AD4C-CC1FEC105246}" dt="2021-08-05T12:28:00" v="282" actId="1076"/>
        <pc:sldMkLst>
          <pc:docMk/>
          <pc:sldMk cId="1332511638" sldId="263"/>
        </pc:sldMkLst>
        <pc:spChg chg="del">
          <ac:chgData name="ngod ali" userId="bfabe3cde01fd7ce" providerId="LiveId" clId="{EDC61CE0-54E3-4AA9-AD4C-CC1FEC105246}" dt="2021-08-05T12:10:05.673" v="70" actId="478"/>
          <ac:spMkLst>
            <pc:docMk/>
            <pc:sldMk cId="1332511638" sldId="263"/>
            <ac:spMk id="8" creationId="{2B0E6DD6-C9F2-47EA-90E0-70A48A91F0B2}"/>
          </ac:spMkLst>
        </pc:spChg>
        <pc:spChg chg="mod">
          <ac:chgData name="ngod ali" userId="bfabe3cde01fd7ce" providerId="LiveId" clId="{EDC61CE0-54E3-4AA9-AD4C-CC1FEC105246}" dt="2021-08-05T12:28:00" v="282" actId="1076"/>
          <ac:spMkLst>
            <pc:docMk/>
            <pc:sldMk cId="1332511638" sldId="263"/>
            <ac:spMk id="10" creationId="{EA8D276B-B875-483C-8739-26E8825322C7}"/>
          </ac:spMkLst>
        </pc:spChg>
        <pc:spChg chg="mod">
          <ac:chgData name="ngod ali" userId="bfabe3cde01fd7ce" providerId="LiveId" clId="{EDC61CE0-54E3-4AA9-AD4C-CC1FEC105246}" dt="2021-08-05T12:26:28.372" v="254" actId="1076"/>
          <ac:spMkLst>
            <pc:docMk/>
            <pc:sldMk cId="1332511638" sldId="263"/>
            <ac:spMk id="14" creationId="{2C3E34B5-037C-42BB-B9BC-74A6D40F83EC}"/>
          </ac:spMkLst>
        </pc:spChg>
        <pc:grpChg chg="add mod">
          <ac:chgData name="ngod ali" userId="bfabe3cde01fd7ce" providerId="LiveId" clId="{EDC61CE0-54E3-4AA9-AD4C-CC1FEC105246}" dt="2021-08-05T12:27:47.578" v="279" actId="164"/>
          <ac:grpSpMkLst>
            <pc:docMk/>
            <pc:sldMk cId="1332511638" sldId="263"/>
            <ac:grpSpMk id="5" creationId="{BDD81B79-51A7-45D4-83BB-F996E60F8208}"/>
          </ac:grpSpMkLst>
        </pc:grpChg>
        <pc:picChg chg="add del mod modCrop">
          <ac:chgData name="ngod ali" userId="bfabe3cde01fd7ce" providerId="LiveId" clId="{EDC61CE0-54E3-4AA9-AD4C-CC1FEC105246}" dt="2021-08-05T12:27:40.109" v="275" actId="21"/>
          <ac:picMkLst>
            <pc:docMk/>
            <pc:sldMk cId="1332511638" sldId="263"/>
            <ac:picMk id="3" creationId="{71D0624D-6296-4FEC-9C70-45ECC3AE4FE9}"/>
          </ac:picMkLst>
        </pc:picChg>
        <pc:picChg chg="add mod modCrop">
          <ac:chgData name="ngod ali" userId="bfabe3cde01fd7ce" providerId="LiveId" clId="{EDC61CE0-54E3-4AA9-AD4C-CC1FEC105246}" dt="2021-08-05T12:27:54.515" v="281" actId="1076"/>
          <ac:picMkLst>
            <pc:docMk/>
            <pc:sldMk cId="1332511638" sldId="263"/>
            <ac:picMk id="9" creationId="{89C66BB6-E789-4728-B856-8B60C8C239AA}"/>
          </ac:picMkLst>
        </pc:picChg>
        <pc:picChg chg="del">
          <ac:chgData name="ngod ali" userId="bfabe3cde01fd7ce" providerId="LiveId" clId="{EDC61CE0-54E3-4AA9-AD4C-CC1FEC105246}" dt="2021-08-05T12:10:07.919" v="71" actId="478"/>
          <ac:picMkLst>
            <pc:docMk/>
            <pc:sldMk cId="1332511638" sldId="263"/>
            <ac:picMk id="11" creationId="{69F4C36E-54C9-4E50-A022-E2E08E95484B}"/>
          </ac:picMkLst>
        </pc:picChg>
        <pc:picChg chg="add mod modCrop">
          <ac:chgData name="ngod ali" userId="bfabe3cde01fd7ce" providerId="LiveId" clId="{EDC61CE0-54E3-4AA9-AD4C-CC1FEC105246}" dt="2021-08-05T12:27:47.578" v="279" actId="164"/>
          <ac:picMkLst>
            <pc:docMk/>
            <pc:sldMk cId="1332511638" sldId="263"/>
            <ac:picMk id="12" creationId="{656D41A4-624F-4776-B387-62043BF2160C}"/>
          </ac:picMkLst>
        </pc:picChg>
        <pc:picChg chg="add mod">
          <ac:chgData name="ngod ali" userId="bfabe3cde01fd7ce" providerId="LiveId" clId="{EDC61CE0-54E3-4AA9-AD4C-CC1FEC105246}" dt="2021-08-05T12:27:47.578" v="279" actId="164"/>
          <ac:picMkLst>
            <pc:docMk/>
            <pc:sldMk cId="1332511638" sldId="263"/>
            <ac:picMk id="13" creationId="{DD1613B9-9A7B-49E3-8668-E8B9DD2F46D5}"/>
          </ac:picMkLst>
        </pc:picChg>
        <pc:cxnChg chg="mod">
          <ac:chgData name="ngod ali" userId="bfabe3cde01fd7ce" providerId="LiveId" clId="{EDC61CE0-54E3-4AA9-AD4C-CC1FEC105246}" dt="2021-08-05T12:26:32.920" v="256" actId="14100"/>
          <ac:cxnSpMkLst>
            <pc:docMk/>
            <pc:sldMk cId="1332511638" sldId="263"/>
            <ac:cxnSpMk id="16" creationId="{A10350F6-6A5E-4BBD-B51A-BCB784D1CC04}"/>
          </ac:cxnSpMkLst>
        </pc:cxnChg>
      </pc:sldChg>
      <pc:sldChg chg="del">
        <pc:chgData name="ngod ali" userId="bfabe3cde01fd7ce" providerId="LiveId" clId="{EDC61CE0-54E3-4AA9-AD4C-CC1FEC105246}" dt="2021-08-05T12:12:10.905" v="124" actId="47"/>
        <pc:sldMkLst>
          <pc:docMk/>
          <pc:sldMk cId="3936592131" sldId="280"/>
        </pc:sldMkLst>
      </pc:sldChg>
      <pc:sldChg chg="modSp mod">
        <pc:chgData name="ngod ali" userId="bfabe3cde01fd7ce" providerId="LiveId" clId="{EDC61CE0-54E3-4AA9-AD4C-CC1FEC105246}" dt="2021-08-05T12:11:57.866" v="121" actId="20577"/>
        <pc:sldMkLst>
          <pc:docMk/>
          <pc:sldMk cId="2113060353" sldId="286"/>
        </pc:sldMkLst>
        <pc:spChg chg="mod">
          <ac:chgData name="ngod ali" userId="bfabe3cde01fd7ce" providerId="LiveId" clId="{EDC61CE0-54E3-4AA9-AD4C-CC1FEC105246}" dt="2021-08-05T12:11:57.866" v="121" actId="20577"/>
          <ac:spMkLst>
            <pc:docMk/>
            <pc:sldMk cId="2113060353" sldId="286"/>
            <ac:spMk id="8" creationId="{47B8034F-B76D-4829-BB10-147E760D629F}"/>
          </ac:spMkLst>
        </pc:spChg>
      </pc:sldChg>
      <pc:sldChg chg="modSp mod">
        <pc:chgData name="ngod ali" userId="bfabe3cde01fd7ce" providerId="LiveId" clId="{EDC61CE0-54E3-4AA9-AD4C-CC1FEC105246}" dt="2021-08-05T12:12:33.428" v="153" actId="404"/>
        <pc:sldMkLst>
          <pc:docMk/>
          <pc:sldMk cId="3902305037" sldId="297"/>
        </pc:sldMkLst>
        <pc:spChg chg="mod">
          <ac:chgData name="ngod ali" userId="bfabe3cde01fd7ce" providerId="LiveId" clId="{EDC61CE0-54E3-4AA9-AD4C-CC1FEC105246}" dt="2021-08-05T12:12:33.428" v="153" actId="404"/>
          <ac:spMkLst>
            <pc:docMk/>
            <pc:sldMk cId="3902305037" sldId="297"/>
            <ac:spMk id="10" creationId="{E20E8501-1C9B-4DA2-A282-77572C93E8D2}"/>
          </ac:spMkLst>
        </pc:spChg>
      </pc:sldChg>
      <pc:sldChg chg="modSp mod">
        <pc:chgData name="ngod ali" userId="bfabe3cde01fd7ce" providerId="LiveId" clId="{EDC61CE0-54E3-4AA9-AD4C-CC1FEC105246}" dt="2021-08-05T12:14:25.833" v="181" actId="1076"/>
        <pc:sldMkLst>
          <pc:docMk/>
          <pc:sldMk cId="3961046382" sldId="304"/>
        </pc:sldMkLst>
        <pc:spChg chg="mod">
          <ac:chgData name="ngod ali" userId="bfabe3cde01fd7ce" providerId="LiveId" clId="{EDC61CE0-54E3-4AA9-AD4C-CC1FEC105246}" dt="2021-08-05T12:14:25.833" v="181" actId="1076"/>
          <ac:spMkLst>
            <pc:docMk/>
            <pc:sldMk cId="3961046382" sldId="304"/>
            <ac:spMk id="10" creationId="{E20E8501-1C9B-4DA2-A282-77572C93E8D2}"/>
          </ac:spMkLst>
        </pc:spChg>
      </pc:sldChg>
      <pc:sldChg chg="del">
        <pc:chgData name="ngod ali" userId="bfabe3cde01fd7ce" providerId="LiveId" clId="{EDC61CE0-54E3-4AA9-AD4C-CC1FEC105246}" dt="2021-08-05T12:14:39.218" v="182" actId="47"/>
        <pc:sldMkLst>
          <pc:docMk/>
          <pc:sldMk cId="3294033310" sldId="305"/>
        </pc:sldMkLst>
      </pc:sldChg>
      <pc:sldChg chg="delSp modSp mod">
        <pc:chgData name="ngod ali" userId="bfabe3cde01fd7ce" providerId="LiveId" clId="{EDC61CE0-54E3-4AA9-AD4C-CC1FEC105246}" dt="2021-08-05T12:13:15.386" v="162" actId="1076"/>
        <pc:sldMkLst>
          <pc:docMk/>
          <pc:sldMk cId="1683551281" sldId="306"/>
        </pc:sldMkLst>
        <pc:spChg chg="del">
          <ac:chgData name="ngod ali" userId="bfabe3cde01fd7ce" providerId="LiveId" clId="{EDC61CE0-54E3-4AA9-AD4C-CC1FEC105246}" dt="2021-08-05T12:13:06.023" v="157" actId="478"/>
          <ac:spMkLst>
            <pc:docMk/>
            <pc:sldMk cId="1683551281" sldId="306"/>
            <ac:spMk id="14" creationId="{7FC990A7-8DFE-4670-8922-3B1B9AC18A59}"/>
          </ac:spMkLst>
        </pc:spChg>
        <pc:grpChg chg="del">
          <ac:chgData name="ngod ali" userId="bfabe3cde01fd7ce" providerId="LiveId" clId="{EDC61CE0-54E3-4AA9-AD4C-CC1FEC105246}" dt="2021-08-05T12:13:01.251" v="154" actId="478"/>
          <ac:grpSpMkLst>
            <pc:docMk/>
            <pc:sldMk cId="1683551281" sldId="306"/>
            <ac:grpSpMk id="5" creationId="{616C43BA-3728-47AF-B572-538D506B1C7A}"/>
          </ac:grpSpMkLst>
        </pc:grpChg>
        <pc:grpChg chg="del mod">
          <ac:chgData name="ngod ali" userId="bfabe3cde01fd7ce" providerId="LiveId" clId="{EDC61CE0-54E3-4AA9-AD4C-CC1FEC105246}" dt="2021-08-05T12:13:03.280" v="156" actId="478"/>
          <ac:grpSpMkLst>
            <pc:docMk/>
            <pc:sldMk cId="1683551281" sldId="306"/>
            <ac:grpSpMk id="16" creationId="{0B91A22B-9412-43A7-A53A-4B5103A82647}"/>
          </ac:grpSpMkLst>
        </pc:grpChg>
        <pc:picChg chg="del mod">
          <ac:chgData name="ngod ali" userId="bfabe3cde01fd7ce" providerId="LiveId" clId="{EDC61CE0-54E3-4AA9-AD4C-CC1FEC105246}" dt="2021-08-05T12:13:09.977" v="160" actId="478"/>
          <ac:picMkLst>
            <pc:docMk/>
            <pc:sldMk cId="1683551281" sldId="306"/>
            <ac:picMk id="1026" creationId="{E59EB0F6-AB24-4849-9D30-7B8020DA06B4}"/>
          </ac:picMkLst>
        </pc:picChg>
        <pc:picChg chg="mod">
          <ac:chgData name="ngod ali" userId="bfabe3cde01fd7ce" providerId="LiveId" clId="{EDC61CE0-54E3-4AA9-AD4C-CC1FEC105246}" dt="2021-08-05T12:13:15.386" v="162" actId="1076"/>
          <ac:picMkLst>
            <pc:docMk/>
            <pc:sldMk cId="1683551281" sldId="306"/>
            <ac:picMk id="1028" creationId="{504D18F2-2510-4E32-A710-275C51524377}"/>
          </ac:picMkLst>
        </pc:picChg>
      </pc:sldChg>
      <pc:sldChg chg="del">
        <pc:chgData name="ngod ali" userId="bfabe3cde01fd7ce" providerId="LiveId" clId="{EDC61CE0-54E3-4AA9-AD4C-CC1FEC105246}" dt="2021-08-05T12:14:45.044" v="183" actId="47"/>
        <pc:sldMkLst>
          <pc:docMk/>
          <pc:sldMk cId="879582013" sldId="307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3141626875" sldId="308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2546339670" sldId="310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319661453" sldId="312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550195613" sldId="314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1688234163" sldId="315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2757032971" sldId="316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1462409291" sldId="317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816846326" sldId="318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3379000687" sldId="319"/>
        </pc:sldMkLst>
      </pc:sldChg>
      <pc:sldChg chg="del">
        <pc:chgData name="ngod ali" userId="bfabe3cde01fd7ce" providerId="LiveId" clId="{EDC61CE0-54E3-4AA9-AD4C-CC1FEC105246}" dt="2021-08-05T12:15:57.943" v="201" actId="47"/>
        <pc:sldMkLst>
          <pc:docMk/>
          <pc:sldMk cId="2429483579" sldId="320"/>
        </pc:sldMkLst>
      </pc:sldChg>
      <pc:sldChg chg="del">
        <pc:chgData name="ngod ali" userId="bfabe3cde01fd7ce" providerId="LiveId" clId="{EDC61CE0-54E3-4AA9-AD4C-CC1FEC105246}" dt="2021-08-05T12:15:48.911" v="200" actId="47"/>
        <pc:sldMkLst>
          <pc:docMk/>
          <pc:sldMk cId="2130933838" sldId="321"/>
        </pc:sldMkLst>
      </pc:sldChg>
      <pc:sldChg chg="del">
        <pc:chgData name="ngod ali" userId="bfabe3cde01fd7ce" providerId="LiveId" clId="{EDC61CE0-54E3-4AA9-AD4C-CC1FEC105246}" dt="2021-08-05T12:15:35.359" v="189" actId="47"/>
        <pc:sldMkLst>
          <pc:docMk/>
          <pc:sldMk cId="1400829688" sldId="322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1445606613" sldId="323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3567074566" sldId="324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835791012" sldId="325"/>
        </pc:sldMkLst>
      </pc:sldChg>
      <pc:sldChg chg="del">
        <pc:chgData name="ngod ali" userId="bfabe3cde01fd7ce" providerId="LiveId" clId="{EDC61CE0-54E3-4AA9-AD4C-CC1FEC105246}" dt="2021-08-05T12:16:12.924" v="202" actId="47"/>
        <pc:sldMkLst>
          <pc:docMk/>
          <pc:sldMk cId="2643382811" sldId="326"/>
        </pc:sldMkLst>
      </pc:sldChg>
      <pc:sldChg chg="del">
        <pc:chgData name="ngod ali" userId="bfabe3cde01fd7ce" providerId="LiveId" clId="{EDC61CE0-54E3-4AA9-AD4C-CC1FEC105246}" dt="2021-08-05T12:15:47.151" v="199" actId="47"/>
        <pc:sldMkLst>
          <pc:docMk/>
          <pc:sldMk cId="4241551488" sldId="327"/>
        </pc:sldMkLst>
      </pc:sldChg>
      <pc:sldChg chg="del">
        <pc:chgData name="ngod ali" userId="bfabe3cde01fd7ce" providerId="LiveId" clId="{EDC61CE0-54E3-4AA9-AD4C-CC1FEC105246}" dt="2021-08-05T12:15:37.893" v="192" actId="47"/>
        <pc:sldMkLst>
          <pc:docMk/>
          <pc:sldMk cId="2463322500" sldId="328"/>
        </pc:sldMkLst>
      </pc:sldChg>
      <pc:sldChg chg="del">
        <pc:chgData name="ngod ali" userId="bfabe3cde01fd7ce" providerId="LiveId" clId="{EDC61CE0-54E3-4AA9-AD4C-CC1FEC105246}" dt="2021-08-05T12:15:40.770" v="196" actId="47"/>
        <pc:sldMkLst>
          <pc:docMk/>
          <pc:sldMk cId="2417972682" sldId="330"/>
        </pc:sldMkLst>
      </pc:sldChg>
      <pc:sldChg chg="del">
        <pc:chgData name="ngod ali" userId="bfabe3cde01fd7ce" providerId="LiveId" clId="{EDC61CE0-54E3-4AA9-AD4C-CC1FEC105246}" dt="2021-08-05T12:15:28.954" v="186" actId="47"/>
        <pc:sldMkLst>
          <pc:docMk/>
          <pc:sldMk cId="648970154" sldId="331"/>
        </pc:sldMkLst>
      </pc:sldChg>
      <pc:sldChg chg="del">
        <pc:chgData name="ngod ali" userId="bfabe3cde01fd7ce" providerId="LiveId" clId="{EDC61CE0-54E3-4AA9-AD4C-CC1FEC105246}" dt="2021-08-05T12:15:39.574" v="194" actId="47"/>
        <pc:sldMkLst>
          <pc:docMk/>
          <pc:sldMk cId="1942313468" sldId="333"/>
        </pc:sldMkLst>
      </pc:sldChg>
      <pc:sldChg chg="del">
        <pc:chgData name="ngod ali" userId="bfabe3cde01fd7ce" providerId="LiveId" clId="{EDC61CE0-54E3-4AA9-AD4C-CC1FEC105246}" dt="2021-08-05T12:15:31.578" v="187" actId="47"/>
        <pc:sldMkLst>
          <pc:docMk/>
          <pc:sldMk cId="1864670177" sldId="334"/>
        </pc:sldMkLst>
      </pc:sldChg>
      <pc:sldChg chg="add del">
        <pc:chgData name="ngod ali" userId="bfabe3cde01fd7ce" providerId="LiveId" clId="{EDC61CE0-54E3-4AA9-AD4C-CC1FEC105246}" dt="2021-08-05T12:15:45.220" v="198" actId="47"/>
        <pc:sldMkLst>
          <pc:docMk/>
          <pc:sldMk cId="4213847533" sldId="335"/>
        </pc:sldMkLst>
      </pc:sldChg>
      <pc:sldChg chg="del">
        <pc:chgData name="ngod ali" userId="bfabe3cde01fd7ce" providerId="LiveId" clId="{EDC61CE0-54E3-4AA9-AD4C-CC1FEC105246}" dt="2021-08-05T12:15:36.662" v="191" actId="47"/>
        <pc:sldMkLst>
          <pc:docMk/>
          <pc:sldMk cId="2734041320" sldId="336"/>
        </pc:sldMkLst>
      </pc:sldChg>
      <pc:sldChg chg="del">
        <pc:chgData name="ngod ali" userId="bfabe3cde01fd7ce" providerId="LiveId" clId="{EDC61CE0-54E3-4AA9-AD4C-CC1FEC105246}" dt="2021-08-05T12:15:35.835" v="190" actId="47"/>
        <pc:sldMkLst>
          <pc:docMk/>
          <pc:sldMk cId="2406806891" sldId="337"/>
        </pc:sldMkLst>
      </pc:sldChg>
      <pc:sldChg chg="delSp modSp mod">
        <pc:chgData name="ngod ali" userId="bfabe3cde01fd7ce" providerId="LiveId" clId="{EDC61CE0-54E3-4AA9-AD4C-CC1FEC105246}" dt="2021-08-05T12:12:05.806" v="123" actId="478"/>
        <pc:sldMkLst>
          <pc:docMk/>
          <pc:sldMk cId="3370955125" sldId="338"/>
        </pc:sldMkLst>
        <pc:picChg chg="del mod">
          <ac:chgData name="ngod ali" userId="bfabe3cde01fd7ce" providerId="LiveId" clId="{EDC61CE0-54E3-4AA9-AD4C-CC1FEC105246}" dt="2021-08-05T12:12:05.806" v="123" actId="478"/>
          <ac:picMkLst>
            <pc:docMk/>
            <pc:sldMk cId="3370955125" sldId="338"/>
            <ac:picMk id="3" creationId="{DB48E049-91CC-4AE0-BAF9-6BB982106D30}"/>
          </ac:picMkLst>
        </pc:picChg>
      </pc:sldChg>
      <pc:sldChg chg="del">
        <pc:chgData name="ngod ali" userId="bfabe3cde01fd7ce" providerId="LiveId" clId="{EDC61CE0-54E3-4AA9-AD4C-CC1FEC105246}" dt="2021-08-05T12:14:39.218" v="182" actId="47"/>
        <pc:sldMkLst>
          <pc:docMk/>
          <pc:sldMk cId="842768337" sldId="339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4039265676" sldId="340"/>
        </pc:sldMkLst>
      </pc:sldChg>
      <pc:sldChg chg="del">
        <pc:chgData name="ngod ali" userId="bfabe3cde01fd7ce" providerId="LiveId" clId="{EDC61CE0-54E3-4AA9-AD4C-CC1FEC105246}" dt="2021-08-05T12:14:39.218" v="182" actId="47"/>
        <pc:sldMkLst>
          <pc:docMk/>
          <pc:sldMk cId="1672246636" sldId="341"/>
        </pc:sldMkLst>
      </pc:sldChg>
      <pc:sldChg chg="delSp">
        <pc:chgData name="ngod ali" userId="bfabe3cde01fd7ce" providerId="LiveId" clId="{EDC61CE0-54E3-4AA9-AD4C-CC1FEC105246}" dt="2021-08-05T12:14:47.293" v="184" actId="478"/>
        <pc:sldMkLst>
          <pc:docMk/>
          <pc:sldMk cId="3184353815" sldId="342"/>
        </pc:sldMkLst>
        <pc:grpChg chg="del">
          <ac:chgData name="ngod ali" userId="bfabe3cde01fd7ce" providerId="LiveId" clId="{EDC61CE0-54E3-4AA9-AD4C-CC1FEC105246}" dt="2021-08-05T12:14:47.293" v="184" actId="478"/>
          <ac:grpSpMkLst>
            <pc:docMk/>
            <pc:sldMk cId="3184353815" sldId="342"/>
            <ac:grpSpMk id="11" creationId="{B1EDC76F-B0F2-4234-9F91-AB2924BEB4F2}"/>
          </ac:grpSpMkLst>
        </pc:grpChg>
      </pc:sldChg>
      <pc:sldChg chg="addSp modSp new mod">
        <pc:chgData name="ngod ali" userId="bfabe3cde01fd7ce" providerId="LiveId" clId="{EDC61CE0-54E3-4AA9-AD4C-CC1FEC105246}" dt="2021-08-05T12:32:35.111" v="349" actId="1076"/>
        <pc:sldMkLst>
          <pc:docMk/>
          <pc:sldMk cId="659790519" sldId="343"/>
        </pc:sldMkLst>
        <pc:picChg chg="add mod modCrop">
          <ac:chgData name="ngod ali" userId="bfabe3cde01fd7ce" providerId="LiveId" clId="{EDC61CE0-54E3-4AA9-AD4C-CC1FEC105246}" dt="2021-08-05T12:32:35.111" v="349" actId="1076"/>
          <ac:picMkLst>
            <pc:docMk/>
            <pc:sldMk cId="659790519" sldId="343"/>
            <ac:picMk id="3" creationId="{7A979B95-2F25-48C4-8F0D-96D30FF32CDD}"/>
          </ac:picMkLst>
        </pc:picChg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1503779281" sldId="344"/>
        </pc:sldMkLst>
      </pc:sldChg>
      <pc:sldChg chg="addSp modSp new mod">
        <pc:chgData name="ngod ali" userId="bfabe3cde01fd7ce" providerId="LiveId" clId="{EDC61CE0-54E3-4AA9-AD4C-CC1FEC105246}" dt="2021-08-05T12:32:28.509" v="347" actId="1076"/>
        <pc:sldMkLst>
          <pc:docMk/>
          <pc:sldMk cId="3062407910" sldId="344"/>
        </pc:sldMkLst>
        <pc:spChg chg="add mod">
          <ac:chgData name="ngod ali" userId="bfabe3cde01fd7ce" providerId="LiveId" clId="{EDC61CE0-54E3-4AA9-AD4C-CC1FEC105246}" dt="2021-08-05T12:32:05.540" v="338" actId="164"/>
          <ac:spMkLst>
            <pc:docMk/>
            <pc:sldMk cId="3062407910" sldId="344"/>
            <ac:spMk id="5" creationId="{BAD0C489-EE92-40AE-B329-A5608F69265B}"/>
          </ac:spMkLst>
        </pc:spChg>
        <pc:grpChg chg="add mod">
          <ac:chgData name="ngod ali" userId="bfabe3cde01fd7ce" providerId="LiveId" clId="{EDC61CE0-54E3-4AA9-AD4C-CC1FEC105246}" dt="2021-08-05T12:32:25.471" v="346" actId="164"/>
          <ac:grpSpMkLst>
            <pc:docMk/>
            <pc:sldMk cId="3062407910" sldId="344"/>
            <ac:grpSpMk id="6" creationId="{0561226B-2272-4F81-B964-DDE9F09FE7C7}"/>
          </ac:grpSpMkLst>
        </pc:grpChg>
        <pc:grpChg chg="add mod">
          <ac:chgData name="ngod ali" userId="bfabe3cde01fd7ce" providerId="LiveId" clId="{EDC61CE0-54E3-4AA9-AD4C-CC1FEC105246}" dt="2021-08-05T12:32:28.509" v="347" actId="1076"/>
          <ac:grpSpMkLst>
            <pc:docMk/>
            <pc:sldMk cId="3062407910" sldId="344"/>
            <ac:grpSpMk id="7" creationId="{D058DFB5-34DD-4B24-9AE6-DC729D898E19}"/>
          </ac:grpSpMkLst>
        </pc:grpChg>
        <pc:picChg chg="add mod modCrop">
          <ac:chgData name="ngod ali" userId="bfabe3cde01fd7ce" providerId="LiveId" clId="{EDC61CE0-54E3-4AA9-AD4C-CC1FEC105246}" dt="2021-08-05T12:32:05.540" v="338" actId="164"/>
          <ac:picMkLst>
            <pc:docMk/>
            <pc:sldMk cId="3062407910" sldId="344"/>
            <ac:picMk id="3" creationId="{F75480D2-5571-424E-8D0C-2B1FAC1D81D5}"/>
          </ac:picMkLst>
        </pc:picChg>
        <pc:picChg chg="add mod modCrop">
          <ac:chgData name="ngod ali" userId="bfabe3cde01fd7ce" providerId="LiveId" clId="{EDC61CE0-54E3-4AA9-AD4C-CC1FEC105246}" dt="2021-08-05T12:32:25.471" v="346" actId="164"/>
          <ac:picMkLst>
            <pc:docMk/>
            <pc:sldMk cId="3062407910" sldId="344"/>
            <ac:picMk id="4" creationId="{7B43EB4F-DD3E-4BE2-BBDD-675AC0415DD2}"/>
          </ac:picMkLst>
        </pc:picChg>
      </pc:sldChg>
      <pc:sldChg chg="new">
        <pc:chgData name="ngod ali" userId="bfabe3cde01fd7ce" providerId="LiveId" clId="{EDC61CE0-54E3-4AA9-AD4C-CC1FEC105246}" dt="2021-08-05T12:32:45.943" v="350" actId="680"/>
        <pc:sldMkLst>
          <pc:docMk/>
          <pc:sldMk cId="816373767" sldId="345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1649091794" sldId="345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2221787462" sldId="346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2336274400" sldId="347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2925876100" sldId="348"/>
        </pc:sldMkLst>
      </pc:sldChg>
      <pc:sldChg chg="del">
        <pc:chgData name="ngod ali" userId="bfabe3cde01fd7ce" providerId="LiveId" clId="{EDC61CE0-54E3-4AA9-AD4C-CC1FEC105246}" dt="2021-08-05T12:15:57.943" v="201" actId="47"/>
        <pc:sldMkLst>
          <pc:docMk/>
          <pc:sldMk cId="2207522730" sldId="349"/>
        </pc:sldMkLst>
      </pc:sldChg>
      <pc:sldChg chg="del">
        <pc:chgData name="ngod ali" userId="bfabe3cde01fd7ce" providerId="LiveId" clId="{EDC61CE0-54E3-4AA9-AD4C-CC1FEC105246}" dt="2021-08-05T12:15:34.689" v="188" actId="47"/>
        <pc:sldMkLst>
          <pc:docMk/>
          <pc:sldMk cId="1345778241" sldId="351"/>
        </pc:sldMkLst>
      </pc:sldChg>
      <pc:sldChg chg="del">
        <pc:chgData name="ngod ali" userId="bfabe3cde01fd7ce" providerId="LiveId" clId="{EDC61CE0-54E3-4AA9-AD4C-CC1FEC105246}" dt="2021-08-05T12:15:40.266" v="195" actId="47"/>
        <pc:sldMkLst>
          <pc:docMk/>
          <pc:sldMk cId="3006027672" sldId="352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89812565" sldId="353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2488769138" sldId="354"/>
        </pc:sldMkLst>
      </pc:sldChg>
      <pc:sldChg chg="del">
        <pc:chgData name="ngod ali" userId="bfabe3cde01fd7ce" providerId="LiveId" clId="{EDC61CE0-54E3-4AA9-AD4C-CC1FEC105246}" dt="2021-08-05T12:15:15.408" v="185" actId="47"/>
        <pc:sldMkLst>
          <pc:docMk/>
          <pc:sldMk cId="1510403129" sldId="355"/>
        </pc:sldMkLst>
      </pc:sldChg>
      <pc:sldChg chg="del">
        <pc:chgData name="ngod ali" userId="bfabe3cde01fd7ce" providerId="LiveId" clId="{EDC61CE0-54E3-4AA9-AD4C-CC1FEC105246}" dt="2021-08-05T12:16:12.924" v="202" actId="47"/>
        <pc:sldMkLst>
          <pc:docMk/>
          <pc:sldMk cId="3555481479" sldId="356"/>
        </pc:sldMkLst>
      </pc:sldChg>
      <pc:sldChg chg="del">
        <pc:chgData name="ngod ali" userId="bfabe3cde01fd7ce" providerId="LiveId" clId="{EDC61CE0-54E3-4AA9-AD4C-CC1FEC105246}" dt="2021-08-05T12:15:38.368" v="193" actId="47"/>
        <pc:sldMkLst>
          <pc:docMk/>
          <pc:sldMk cId="4249861530" sldId="357"/>
        </pc:sldMkLst>
      </pc:sldChg>
    </pc:docChg>
  </pc:docChgLst>
  <pc:docChgLst>
    <pc:chgData name="ngod ali" userId="bfabe3cde01fd7ce" providerId="LiveId" clId="{EB8C185D-8217-4662-B78D-72DF2F1CEC66}"/>
    <pc:docChg chg="custSel addSld modSld sldOrd">
      <pc:chgData name="ngod ali" userId="bfabe3cde01fd7ce" providerId="LiveId" clId="{EB8C185D-8217-4662-B78D-72DF2F1CEC66}" dt="2021-08-07T14:42:49.192" v="414" actId="1076"/>
      <pc:docMkLst>
        <pc:docMk/>
      </pc:docMkLst>
      <pc:sldChg chg="addSp delSp modSp mod">
        <pc:chgData name="ngod ali" userId="bfabe3cde01fd7ce" providerId="LiveId" clId="{EB8C185D-8217-4662-B78D-72DF2F1CEC66}" dt="2021-08-07T13:50:10.990" v="14"/>
        <pc:sldMkLst>
          <pc:docMk/>
          <pc:sldMk cId="1851267523" sldId="281"/>
        </pc:sldMkLst>
        <pc:spChg chg="mod">
          <ac:chgData name="ngod ali" userId="bfabe3cde01fd7ce" providerId="LiveId" clId="{EB8C185D-8217-4662-B78D-72DF2F1CEC66}" dt="2021-08-07T13:49:55.008" v="10" actId="20577"/>
          <ac:spMkLst>
            <pc:docMk/>
            <pc:sldMk cId="1851267523" sldId="281"/>
            <ac:spMk id="5" creationId="{3E998CF0-78C5-4801-B33B-F29683B6D588}"/>
          </ac:spMkLst>
        </pc:spChg>
        <pc:picChg chg="del">
          <ac:chgData name="ngod ali" userId="bfabe3cde01fd7ce" providerId="LiveId" clId="{EB8C185D-8217-4662-B78D-72DF2F1CEC66}" dt="2021-08-07T13:49:19.912" v="0" actId="478"/>
          <ac:picMkLst>
            <pc:docMk/>
            <pc:sldMk cId="1851267523" sldId="281"/>
            <ac:picMk id="6" creationId="{907CF9D2-A9E6-49CD-A60F-2493E952F613}"/>
          </ac:picMkLst>
        </pc:picChg>
        <pc:picChg chg="add mod modCrop">
          <ac:chgData name="ngod ali" userId="bfabe3cde01fd7ce" providerId="LiveId" clId="{EB8C185D-8217-4662-B78D-72DF2F1CEC66}" dt="2021-08-07T13:50:10.990" v="14"/>
          <ac:picMkLst>
            <pc:docMk/>
            <pc:sldMk cId="1851267523" sldId="281"/>
            <ac:picMk id="7" creationId="{F63DF756-6CEF-42B5-BF27-A37C9CBA8EAE}"/>
          </ac:picMkLst>
        </pc:picChg>
      </pc:sldChg>
      <pc:sldChg chg="addSp delSp modSp mod">
        <pc:chgData name="ngod ali" userId="bfabe3cde01fd7ce" providerId="LiveId" clId="{EB8C185D-8217-4662-B78D-72DF2F1CEC66}" dt="2021-08-07T14:42:14.120" v="406" actId="1076"/>
        <pc:sldMkLst>
          <pc:docMk/>
          <pc:sldMk cId="1349774769" sldId="282"/>
        </pc:sldMkLst>
        <pc:spChg chg="del">
          <ac:chgData name="ngod ali" userId="bfabe3cde01fd7ce" providerId="LiveId" clId="{EB8C185D-8217-4662-B78D-72DF2F1CEC66}" dt="2021-08-07T13:51:19.747" v="27" actId="478"/>
          <ac:spMkLst>
            <pc:docMk/>
            <pc:sldMk cId="1349774769" sldId="282"/>
            <ac:spMk id="10" creationId="{1FFB7127-93A1-43C9-B518-9786EADA1F94}"/>
          </ac:spMkLst>
        </pc:spChg>
        <pc:spChg chg="mod">
          <ac:chgData name="ngod ali" userId="bfabe3cde01fd7ce" providerId="LiveId" clId="{EB8C185D-8217-4662-B78D-72DF2F1CEC66}" dt="2021-08-07T13:51:20.608" v="28"/>
          <ac:spMkLst>
            <pc:docMk/>
            <pc:sldMk cId="1349774769" sldId="282"/>
            <ac:spMk id="11" creationId="{42584CE4-7DC1-4F8B-B036-4A2970568E21}"/>
          </ac:spMkLst>
        </pc:spChg>
        <pc:spChg chg="add mod">
          <ac:chgData name="ngod ali" userId="bfabe3cde01fd7ce" providerId="LiveId" clId="{EB8C185D-8217-4662-B78D-72DF2F1CEC66}" dt="2021-08-07T14:00:36.187" v="152" actId="1076"/>
          <ac:spMkLst>
            <pc:docMk/>
            <pc:sldMk cId="1349774769" sldId="282"/>
            <ac:spMk id="13" creationId="{855C3A51-70C2-47C0-878F-79E1E75AE596}"/>
          </ac:spMkLst>
        </pc:spChg>
        <pc:grpChg chg="del">
          <ac:chgData name="ngod ali" userId="bfabe3cde01fd7ce" providerId="LiveId" clId="{EB8C185D-8217-4662-B78D-72DF2F1CEC66}" dt="2021-08-07T13:51:17.564" v="26" actId="478"/>
          <ac:grpSpMkLst>
            <pc:docMk/>
            <pc:sldMk cId="1349774769" sldId="282"/>
            <ac:grpSpMk id="2" creationId="{6830AC5A-4871-47D1-95DF-E04C2D5699DD}"/>
          </ac:grpSpMkLst>
        </pc:grpChg>
        <pc:grpChg chg="add mod">
          <ac:chgData name="ngod ali" userId="bfabe3cde01fd7ce" providerId="LiveId" clId="{EB8C185D-8217-4662-B78D-72DF2F1CEC66}" dt="2021-08-07T14:00:33.785" v="151" actId="1076"/>
          <ac:grpSpMkLst>
            <pc:docMk/>
            <pc:sldMk cId="1349774769" sldId="282"/>
            <ac:grpSpMk id="9" creationId="{BAA24803-8A4E-4975-826A-224DBD9300A7}"/>
          </ac:grpSpMkLst>
        </pc:grpChg>
        <pc:picChg chg="del">
          <ac:chgData name="ngod ali" userId="bfabe3cde01fd7ce" providerId="LiveId" clId="{EB8C185D-8217-4662-B78D-72DF2F1CEC66}" dt="2021-08-07T13:50:25.024" v="15" actId="478"/>
          <ac:picMkLst>
            <pc:docMk/>
            <pc:sldMk cId="1349774769" sldId="282"/>
            <ac:picMk id="6" creationId="{756B6293-CEDE-4A36-9A51-C2B2C358C722}"/>
          </ac:picMkLst>
        </pc:picChg>
        <pc:picChg chg="add mod modCrop">
          <ac:chgData name="ngod ali" userId="bfabe3cde01fd7ce" providerId="LiveId" clId="{EB8C185D-8217-4662-B78D-72DF2F1CEC66}" dt="2021-08-07T14:42:14.120" v="406" actId="1076"/>
          <ac:picMkLst>
            <pc:docMk/>
            <pc:sldMk cId="1349774769" sldId="282"/>
            <ac:picMk id="7" creationId="{2875CDDF-1E34-49CC-9B94-0321FDCC9F61}"/>
          </ac:picMkLst>
        </pc:picChg>
        <pc:cxnChg chg="mod">
          <ac:chgData name="ngod ali" userId="bfabe3cde01fd7ce" providerId="LiveId" clId="{EB8C185D-8217-4662-B78D-72DF2F1CEC66}" dt="2021-08-07T13:51:20.608" v="28"/>
          <ac:cxnSpMkLst>
            <pc:docMk/>
            <pc:sldMk cId="1349774769" sldId="282"/>
            <ac:cxnSpMk id="12" creationId="{29123E30-226A-488A-8106-13BB05B5D4D0}"/>
          </ac:cxnSpMkLst>
        </pc:cxnChg>
      </pc:sldChg>
      <pc:sldChg chg="addSp delSp modSp mod">
        <pc:chgData name="ngod ali" userId="bfabe3cde01fd7ce" providerId="LiveId" clId="{EB8C185D-8217-4662-B78D-72DF2F1CEC66}" dt="2021-08-07T14:42:36.899" v="411" actId="1076"/>
        <pc:sldMkLst>
          <pc:docMk/>
          <pc:sldMk cId="899717769" sldId="283"/>
        </pc:sldMkLst>
        <pc:spChg chg="mod">
          <ac:chgData name="ngod ali" userId="bfabe3cde01fd7ce" providerId="LiveId" clId="{EB8C185D-8217-4662-B78D-72DF2F1CEC66}" dt="2021-08-07T14:42:32.168" v="408" actId="207"/>
          <ac:spMkLst>
            <pc:docMk/>
            <pc:sldMk cId="899717769" sldId="283"/>
            <ac:spMk id="8" creationId="{8535766D-2B0D-4D68-9C04-31479B18EDDF}"/>
          </ac:spMkLst>
        </pc:spChg>
        <pc:picChg chg="add del mod modCrop">
          <ac:chgData name="ngod ali" userId="bfabe3cde01fd7ce" providerId="LiveId" clId="{EB8C185D-8217-4662-B78D-72DF2F1CEC66}" dt="2021-08-07T13:52:47.613" v="40" actId="21"/>
          <ac:picMkLst>
            <pc:docMk/>
            <pc:sldMk cId="899717769" sldId="283"/>
            <ac:picMk id="3" creationId="{B5A0367D-8DBE-4722-81D7-6C7D37A8F886}"/>
          </ac:picMkLst>
        </pc:picChg>
        <pc:picChg chg="del">
          <ac:chgData name="ngod ali" userId="bfabe3cde01fd7ce" providerId="LiveId" clId="{EB8C185D-8217-4662-B78D-72DF2F1CEC66}" dt="2021-08-07T13:50:28.261" v="16" actId="478"/>
          <ac:picMkLst>
            <pc:docMk/>
            <pc:sldMk cId="899717769" sldId="283"/>
            <ac:picMk id="9" creationId="{0C24C215-4D15-423B-BAEF-40B8AFD44B61}"/>
          </ac:picMkLst>
        </pc:picChg>
        <pc:picChg chg="add mod modCrop">
          <ac:chgData name="ngod ali" userId="bfabe3cde01fd7ce" providerId="LiveId" clId="{EB8C185D-8217-4662-B78D-72DF2F1CEC66}" dt="2021-08-07T14:42:36.899" v="411" actId="1076"/>
          <ac:picMkLst>
            <pc:docMk/>
            <pc:sldMk cId="899717769" sldId="283"/>
            <ac:picMk id="10" creationId="{5B929C27-D68C-44E0-B768-C8B426BD7F94}"/>
          </ac:picMkLst>
        </pc:picChg>
      </pc:sldChg>
      <pc:sldChg chg="addSp delSp modSp mod">
        <pc:chgData name="ngod ali" userId="bfabe3cde01fd7ce" providerId="LiveId" clId="{EB8C185D-8217-4662-B78D-72DF2F1CEC66}" dt="2021-08-07T14:42:49.192" v="414" actId="1076"/>
        <pc:sldMkLst>
          <pc:docMk/>
          <pc:sldMk cId="3759876802" sldId="285"/>
        </pc:sldMkLst>
        <pc:spChg chg="mod">
          <ac:chgData name="ngod ali" userId="bfabe3cde01fd7ce" providerId="LiveId" clId="{EB8C185D-8217-4662-B78D-72DF2F1CEC66}" dt="2021-08-07T14:42:49.192" v="414" actId="1076"/>
          <ac:spMkLst>
            <pc:docMk/>
            <pc:sldMk cId="3759876802" sldId="285"/>
            <ac:spMk id="7" creationId="{8F4E33D0-A6D9-46D5-90BA-28CC2B06E5FF}"/>
          </ac:spMkLst>
        </pc:spChg>
        <pc:grpChg chg="mod">
          <ac:chgData name="ngod ali" userId="bfabe3cde01fd7ce" providerId="LiveId" clId="{EB8C185D-8217-4662-B78D-72DF2F1CEC66}" dt="2021-08-07T14:03:13.507" v="164" actId="1076"/>
          <ac:grpSpMkLst>
            <pc:docMk/>
            <pc:sldMk cId="3759876802" sldId="285"/>
            <ac:grpSpMk id="4" creationId="{9FBEC46A-3ED8-4712-8368-CE349BB88952}"/>
          </ac:grpSpMkLst>
        </pc:grpChg>
        <pc:picChg chg="add mod modCrop">
          <ac:chgData name="ngod ali" userId="bfabe3cde01fd7ce" providerId="LiveId" clId="{EB8C185D-8217-4662-B78D-72DF2F1CEC66}" dt="2021-08-07T14:42:43.419" v="412" actId="1076"/>
          <ac:picMkLst>
            <pc:docMk/>
            <pc:sldMk cId="3759876802" sldId="285"/>
            <ac:picMk id="3" creationId="{05C63DD0-9709-4241-9E08-B568547F31C2}"/>
          </ac:picMkLst>
        </pc:picChg>
        <pc:picChg chg="del">
          <ac:chgData name="ngod ali" userId="bfabe3cde01fd7ce" providerId="LiveId" clId="{EB8C185D-8217-4662-B78D-72DF2F1CEC66}" dt="2021-08-07T13:57:33.104" v="114" actId="478"/>
          <ac:picMkLst>
            <pc:docMk/>
            <pc:sldMk cId="3759876802" sldId="285"/>
            <ac:picMk id="8" creationId="{F987585F-8A7F-4D21-91CB-7B3ED482AA5B}"/>
          </ac:picMkLst>
        </pc:picChg>
      </pc:sldChg>
      <pc:sldChg chg="addSp modSp mod">
        <pc:chgData name="ngod ali" userId="bfabe3cde01fd7ce" providerId="LiveId" clId="{EB8C185D-8217-4662-B78D-72DF2F1CEC66}" dt="2021-08-07T14:39:41.134" v="365" actId="1076"/>
        <pc:sldMkLst>
          <pc:docMk/>
          <pc:sldMk cId="3184353815" sldId="342"/>
        </pc:sldMkLst>
        <pc:spChg chg="mod">
          <ac:chgData name="ngod ali" userId="bfabe3cde01fd7ce" providerId="LiveId" clId="{EB8C185D-8217-4662-B78D-72DF2F1CEC66}" dt="2021-08-07T14:39:41.134" v="365" actId="1076"/>
          <ac:spMkLst>
            <pc:docMk/>
            <pc:sldMk cId="3184353815" sldId="342"/>
            <ac:spMk id="5" creationId="{EAFE1E75-BE02-4858-9FB1-FAE42827B220}"/>
          </ac:spMkLst>
        </pc:spChg>
        <pc:spChg chg="mod">
          <ac:chgData name="ngod ali" userId="bfabe3cde01fd7ce" providerId="LiveId" clId="{EB8C185D-8217-4662-B78D-72DF2F1CEC66}" dt="2021-08-07T14:39:37.993" v="364" actId="1076"/>
          <ac:spMkLst>
            <pc:docMk/>
            <pc:sldMk cId="3184353815" sldId="342"/>
            <ac:spMk id="6" creationId="{DF60F1D2-8192-49E9-A2B9-675157E9E60D}"/>
          </ac:spMkLst>
        </pc:spChg>
        <pc:spChg chg="mod">
          <ac:chgData name="ngod ali" userId="bfabe3cde01fd7ce" providerId="LiveId" clId="{EB8C185D-8217-4662-B78D-72DF2F1CEC66}" dt="2021-08-07T14:38:30.269" v="356" actId="1076"/>
          <ac:spMkLst>
            <pc:docMk/>
            <pc:sldMk cId="3184353815" sldId="342"/>
            <ac:spMk id="8" creationId="{730E87CD-E1D8-4201-99C3-15D78AADCE9C}"/>
          </ac:spMkLst>
        </pc:spChg>
        <pc:grpChg chg="add mod">
          <ac:chgData name="ngod ali" userId="bfabe3cde01fd7ce" providerId="LiveId" clId="{EB8C185D-8217-4662-B78D-72DF2F1CEC66}" dt="2021-08-07T14:39:37.993" v="364" actId="1076"/>
          <ac:grpSpMkLst>
            <pc:docMk/>
            <pc:sldMk cId="3184353815" sldId="342"/>
            <ac:grpSpMk id="2" creationId="{EC8A714A-4BE3-4B2F-9CAC-2897621731A5}"/>
          </ac:grpSpMkLst>
        </pc:grpChg>
        <pc:picChg chg="mod">
          <ac:chgData name="ngod ali" userId="bfabe3cde01fd7ce" providerId="LiveId" clId="{EB8C185D-8217-4662-B78D-72DF2F1CEC66}" dt="2021-08-07T14:39:37.993" v="364" actId="1076"/>
          <ac:picMkLst>
            <pc:docMk/>
            <pc:sldMk cId="3184353815" sldId="342"/>
            <ac:picMk id="15362" creationId="{1AF9702B-44A3-4D60-8ACF-8E90B8CB0B1B}"/>
          </ac:picMkLst>
        </pc:picChg>
      </pc:sldChg>
      <pc:sldChg chg="addSp delSp modSp mod delAnim modAnim">
        <pc:chgData name="ngod ali" userId="bfabe3cde01fd7ce" providerId="LiveId" clId="{EB8C185D-8217-4662-B78D-72DF2F1CEC66}" dt="2021-08-07T14:29:46.246" v="303" actId="1076"/>
        <pc:sldMkLst>
          <pc:docMk/>
          <pc:sldMk cId="2656905121" sldId="352"/>
        </pc:sldMkLst>
        <pc:spChg chg="add mod">
          <ac:chgData name="ngod ali" userId="bfabe3cde01fd7ce" providerId="LiveId" clId="{EB8C185D-8217-4662-B78D-72DF2F1CEC66}" dt="2021-08-07T14:18:12.128" v="232" actId="1076"/>
          <ac:spMkLst>
            <pc:docMk/>
            <pc:sldMk cId="2656905121" sldId="352"/>
            <ac:spMk id="3" creationId="{39F5B029-F749-4A0C-838B-DD6015A6CE7C}"/>
          </ac:spMkLst>
        </pc:spChg>
        <pc:picChg chg="add del mod">
          <ac:chgData name="ngod ali" userId="bfabe3cde01fd7ce" providerId="LiveId" clId="{EB8C185D-8217-4662-B78D-72DF2F1CEC66}" dt="2021-08-07T14:29:01.345" v="294" actId="478"/>
          <ac:picMkLst>
            <pc:docMk/>
            <pc:sldMk cId="2656905121" sldId="352"/>
            <ac:picMk id="2" creationId="{B17D1235-DD8A-4FAA-9FAF-47C54210FD2B}"/>
          </ac:picMkLst>
        </pc:picChg>
        <pc:picChg chg="add mod">
          <ac:chgData name="ngod ali" userId="bfabe3cde01fd7ce" providerId="LiveId" clId="{EB8C185D-8217-4662-B78D-72DF2F1CEC66}" dt="2021-08-07T14:29:46.246" v="303" actId="1076"/>
          <ac:picMkLst>
            <pc:docMk/>
            <pc:sldMk cId="2656905121" sldId="352"/>
            <ac:picMk id="4" creationId="{73C00A32-2F9B-40D2-9C1A-2C867FD3F2F7}"/>
          </ac:picMkLst>
        </pc:picChg>
      </pc:sldChg>
      <pc:sldChg chg="addSp modSp mod modAnim">
        <pc:chgData name="ngod ali" userId="bfabe3cde01fd7ce" providerId="LiveId" clId="{EB8C185D-8217-4662-B78D-72DF2F1CEC66}" dt="2021-08-07T14:36:53.329" v="337" actId="1076"/>
        <pc:sldMkLst>
          <pc:docMk/>
          <pc:sldMk cId="2635799301" sldId="354"/>
        </pc:sldMkLst>
        <pc:spChg chg="add mod">
          <ac:chgData name="ngod ali" userId="bfabe3cde01fd7ce" providerId="LiveId" clId="{EB8C185D-8217-4662-B78D-72DF2F1CEC66}" dt="2021-08-07T14:35:50.377" v="333" actId="1076"/>
          <ac:spMkLst>
            <pc:docMk/>
            <pc:sldMk cId="2635799301" sldId="354"/>
            <ac:spMk id="2" creationId="{0CEEA67A-3EFF-4682-9BBE-F6B7A8DA0764}"/>
          </ac:spMkLst>
        </pc:spChg>
        <pc:picChg chg="add mod">
          <ac:chgData name="ngod ali" userId="bfabe3cde01fd7ce" providerId="LiveId" clId="{EB8C185D-8217-4662-B78D-72DF2F1CEC66}" dt="2021-08-07T14:36:53.329" v="337" actId="1076"/>
          <ac:picMkLst>
            <pc:docMk/>
            <pc:sldMk cId="2635799301" sldId="354"/>
            <ac:picMk id="3" creationId="{D098C0DF-FC4A-4C74-8739-F9338A4E090F}"/>
          </ac:picMkLst>
        </pc:picChg>
      </pc:sldChg>
      <pc:sldChg chg="addSp modSp mod ord modAnim">
        <pc:chgData name="ngod ali" userId="bfabe3cde01fd7ce" providerId="LiveId" clId="{EB8C185D-8217-4662-B78D-72DF2F1CEC66}" dt="2021-08-07T14:40:29.455" v="388" actId="1076"/>
        <pc:sldMkLst>
          <pc:docMk/>
          <pc:sldMk cId="2846007643" sldId="357"/>
        </pc:sldMkLst>
        <pc:spChg chg="add mod">
          <ac:chgData name="ngod ali" userId="bfabe3cde01fd7ce" providerId="LiveId" clId="{EB8C185D-8217-4662-B78D-72DF2F1CEC66}" dt="2021-08-07T14:40:24.772" v="386" actId="14100"/>
          <ac:spMkLst>
            <pc:docMk/>
            <pc:sldMk cId="2846007643" sldId="357"/>
            <ac:spMk id="3" creationId="{FE093073-0E8E-4DB9-B72C-335D7554CA14}"/>
          </ac:spMkLst>
        </pc:spChg>
        <pc:picChg chg="add mod">
          <ac:chgData name="ngod ali" userId="bfabe3cde01fd7ce" providerId="LiveId" clId="{EB8C185D-8217-4662-B78D-72DF2F1CEC66}" dt="2021-08-07T14:40:29.455" v="388" actId="1076"/>
          <ac:picMkLst>
            <pc:docMk/>
            <pc:sldMk cId="2846007643" sldId="357"/>
            <ac:picMk id="2" creationId="{FDDD8925-D081-47E5-B8F9-83189F3F11A1}"/>
          </ac:picMkLst>
        </pc:picChg>
      </pc:sldChg>
      <pc:sldChg chg="addSp delSp modSp add mod">
        <pc:chgData name="ngod ali" userId="bfabe3cde01fd7ce" providerId="LiveId" clId="{EB8C185D-8217-4662-B78D-72DF2F1CEC66}" dt="2021-08-07T14:42:11.686" v="405" actId="1076"/>
        <pc:sldMkLst>
          <pc:docMk/>
          <pc:sldMk cId="724670654" sldId="358"/>
        </pc:sldMkLst>
        <pc:spChg chg="mod">
          <ac:chgData name="ngod ali" userId="bfabe3cde01fd7ce" providerId="LiveId" clId="{EB8C185D-8217-4662-B78D-72DF2F1CEC66}" dt="2021-08-07T14:00:27.936" v="149" actId="1076"/>
          <ac:spMkLst>
            <pc:docMk/>
            <pc:sldMk cId="724670654" sldId="358"/>
            <ac:spMk id="13" creationId="{855C3A51-70C2-47C0-878F-79E1E75AE596}"/>
          </ac:spMkLst>
        </pc:spChg>
        <pc:grpChg chg="mod">
          <ac:chgData name="ngod ali" userId="bfabe3cde01fd7ce" providerId="LiveId" clId="{EB8C185D-8217-4662-B78D-72DF2F1CEC66}" dt="2021-08-07T14:00:30.539" v="150" actId="1076"/>
          <ac:grpSpMkLst>
            <pc:docMk/>
            <pc:sldMk cId="724670654" sldId="358"/>
            <ac:grpSpMk id="9" creationId="{BAA24803-8A4E-4975-826A-224DBD9300A7}"/>
          </ac:grpSpMkLst>
        </pc:grpChg>
        <pc:picChg chg="add mod modCrop">
          <ac:chgData name="ngod ali" userId="bfabe3cde01fd7ce" providerId="LiveId" clId="{EB8C185D-8217-4662-B78D-72DF2F1CEC66}" dt="2021-08-07T13:54:22.328" v="72"/>
          <ac:picMkLst>
            <pc:docMk/>
            <pc:sldMk cId="724670654" sldId="358"/>
            <ac:picMk id="3" creationId="{EB65F7F4-CC9E-4E27-88AE-D60ACEFDE0DC}"/>
          </ac:picMkLst>
        </pc:picChg>
        <pc:picChg chg="del">
          <ac:chgData name="ngod ali" userId="bfabe3cde01fd7ce" providerId="LiveId" clId="{EB8C185D-8217-4662-B78D-72DF2F1CEC66}" dt="2021-08-07T13:52:18.818" v="34" actId="478"/>
          <ac:picMkLst>
            <pc:docMk/>
            <pc:sldMk cId="724670654" sldId="358"/>
            <ac:picMk id="7" creationId="{2875CDDF-1E34-49CC-9B94-0321FDCC9F61}"/>
          </ac:picMkLst>
        </pc:picChg>
        <pc:picChg chg="add mod">
          <ac:chgData name="ngod ali" userId="bfabe3cde01fd7ce" providerId="LiveId" clId="{EB8C185D-8217-4662-B78D-72DF2F1CEC66}" dt="2021-08-07T14:42:11.686" v="405" actId="1076"/>
          <ac:picMkLst>
            <pc:docMk/>
            <pc:sldMk cId="724670654" sldId="358"/>
            <ac:picMk id="8" creationId="{C82B0860-C470-4D4F-B3AD-AAFFCDF6512B}"/>
          </ac:picMkLst>
        </pc:picChg>
      </pc:sldChg>
      <pc:sldChg chg="addSp delSp modSp add mod">
        <pc:chgData name="ngod ali" userId="bfabe3cde01fd7ce" providerId="LiveId" clId="{EB8C185D-8217-4662-B78D-72DF2F1CEC66}" dt="2021-08-07T14:42:08.175" v="404" actId="1076"/>
        <pc:sldMkLst>
          <pc:docMk/>
          <pc:sldMk cId="3579822182" sldId="359"/>
        </pc:sldMkLst>
        <pc:spChg chg="mod">
          <ac:chgData name="ngod ali" userId="bfabe3cde01fd7ce" providerId="LiveId" clId="{EB8C185D-8217-4662-B78D-72DF2F1CEC66}" dt="2021-08-07T14:00:20.706" v="147" actId="1076"/>
          <ac:spMkLst>
            <pc:docMk/>
            <pc:sldMk cId="3579822182" sldId="359"/>
            <ac:spMk id="13" creationId="{855C3A51-70C2-47C0-878F-79E1E75AE596}"/>
          </ac:spMkLst>
        </pc:spChg>
        <pc:spChg chg="mod">
          <ac:chgData name="ngod ali" userId="bfabe3cde01fd7ce" providerId="LiveId" clId="{EB8C185D-8217-4662-B78D-72DF2F1CEC66}" dt="2021-08-07T14:01:13.129" v="160" actId="122"/>
          <ac:spMkLst>
            <pc:docMk/>
            <pc:sldMk cId="3579822182" sldId="359"/>
            <ac:spMk id="14" creationId="{F6B0E246-4138-491D-B836-98A103221A5E}"/>
          </ac:spMkLst>
        </pc:spChg>
        <pc:grpChg chg="del mod">
          <ac:chgData name="ngod ali" userId="bfabe3cde01fd7ce" providerId="LiveId" clId="{EB8C185D-8217-4662-B78D-72DF2F1CEC66}" dt="2021-08-07T14:00:59.096" v="154" actId="478"/>
          <ac:grpSpMkLst>
            <pc:docMk/>
            <pc:sldMk cId="3579822182" sldId="359"/>
            <ac:grpSpMk id="9" creationId="{BAA24803-8A4E-4975-826A-224DBD9300A7}"/>
          </ac:grpSpMkLst>
        </pc:grpChg>
        <pc:grpChg chg="add mod">
          <ac:chgData name="ngod ali" userId="bfabe3cde01fd7ce" providerId="LiveId" clId="{EB8C185D-8217-4662-B78D-72DF2F1CEC66}" dt="2021-08-07T14:01:11.324" v="159" actId="1076"/>
          <ac:grpSpMkLst>
            <pc:docMk/>
            <pc:sldMk cId="3579822182" sldId="359"/>
            <ac:grpSpMk id="10" creationId="{B13E0356-BDEB-4EB8-9008-6BA9AA2B521A}"/>
          </ac:grpSpMkLst>
        </pc:grpChg>
        <pc:picChg chg="add mod modCrop">
          <ac:chgData name="ngod ali" userId="bfabe3cde01fd7ce" providerId="LiveId" clId="{EB8C185D-8217-4662-B78D-72DF2F1CEC66}" dt="2021-08-07T14:42:08.175" v="404" actId="1076"/>
          <ac:picMkLst>
            <pc:docMk/>
            <pc:sldMk cId="3579822182" sldId="359"/>
            <ac:picMk id="3" creationId="{D4F1229C-A464-4516-BD67-A423A0B79A94}"/>
          </ac:picMkLst>
        </pc:picChg>
        <pc:picChg chg="add mod modCrop">
          <ac:chgData name="ngod ali" userId="bfabe3cde01fd7ce" providerId="LiveId" clId="{EB8C185D-8217-4662-B78D-72DF2F1CEC66}" dt="2021-08-07T13:56:58.848" v="112" actId="1076"/>
          <ac:picMkLst>
            <pc:docMk/>
            <pc:sldMk cId="3579822182" sldId="359"/>
            <ac:picMk id="5" creationId="{852CF8C1-B072-4677-B071-9BB9690E7008}"/>
          </ac:picMkLst>
        </pc:picChg>
        <pc:cxnChg chg="mod">
          <ac:chgData name="ngod ali" userId="bfabe3cde01fd7ce" providerId="LiveId" clId="{EB8C185D-8217-4662-B78D-72DF2F1CEC66}" dt="2021-08-07T14:00:59.967" v="155"/>
          <ac:cxnSpMkLst>
            <pc:docMk/>
            <pc:sldMk cId="3579822182" sldId="359"/>
            <ac:cxnSpMk id="15" creationId="{077E6ADA-272D-4DF0-B678-E2F8F63E1247}"/>
          </ac:cxnSpMkLst>
        </pc:cxnChg>
      </pc:sldChg>
      <pc:sldChg chg="addSp delSp modSp new mod delAnim modAnim">
        <pc:chgData name="ngod ali" userId="bfabe3cde01fd7ce" providerId="LiveId" clId="{EB8C185D-8217-4662-B78D-72DF2F1CEC66}" dt="2021-08-07T14:26:42.101" v="289" actId="1076"/>
        <pc:sldMkLst>
          <pc:docMk/>
          <pc:sldMk cId="2134107654" sldId="360"/>
        </pc:sldMkLst>
        <pc:spChg chg="add mod">
          <ac:chgData name="ngod ali" userId="bfabe3cde01fd7ce" providerId="LiveId" clId="{EB8C185D-8217-4662-B78D-72DF2F1CEC66}" dt="2021-08-07T14:10:02.275" v="183" actId="1076"/>
          <ac:spMkLst>
            <pc:docMk/>
            <pc:sldMk cId="2134107654" sldId="360"/>
            <ac:spMk id="3" creationId="{93EB983A-E932-4E2B-A6D9-22562C9A0B1E}"/>
          </ac:spMkLst>
        </pc:spChg>
        <pc:picChg chg="add del mod">
          <ac:chgData name="ngod ali" userId="bfabe3cde01fd7ce" providerId="LiveId" clId="{EB8C185D-8217-4662-B78D-72DF2F1CEC66}" dt="2021-08-07T14:25:35.573" v="282" actId="478"/>
          <ac:picMkLst>
            <pc:docMk/>
            <pc:sldMk cId="2134107654" sldId="360"/>
            <ac:picMk id="2" creationId="{8FC9B532-2B7A-4E1A-9701-CB525E26235A}"/>
          </ac:picMkLst>
        </pc:picChg>
        <pc:picChg chg="add mod">
          <ac:chgData name="ngod ali" userId="bfabe3cde01fd7ce" providerId="LiveId" clId="{EB8C185D-8217-4662-B78D-72DF2F1CEC66}" dt="2021-08-07T14:26:42.101" v="289" actId="1076"/>
          <ac:picMkLst>
            <pc:docMk/>
            <pc:sldMk cId="2134107654" sldId="360"/>
            <ac:picMk id="4" creationId="{286D517E-5689-48D8-BC34-BB142CC6E58C}"/>
          </ac:picMkLst>
        </pc:picChg>
      </pc:sldChg>
      <pc:sldChg chg="addSp delSp modSp new mod delAnim modAnim">
        <pc:chgData name="ngod ali" userId="bfabe3cde01fd7ce" providerId="LiveId" clId="{EB8C185D-8217-4662-B78D-72DF2F1CEC66}" dt="2021-08-07T14:28:55.318" v="293" actId="14100"/>
        <pc:sldMkLst>
          <pc:docMk/>
          <pc:sldMk cId="753849943" sldId="361"/>
        </pc:sldMkLst>
        <pc:spChg chg="add mod">
          <ac:chgData name="ngod ali" userId="bfabe3cde01fd7ce" providerId="LiveId" clId="{EB8C185D-8217-4662-B78D-72DF2F1CEC66}" dt="2021-08-07T14:17:42.851" v="211" actId="1076"/>
          <ac:spMkLst>
            <pc:docMk/>
            <pc:sldMk cId="753849943" sldId="361"/>
            <ac:spMk id="2" creationId="{D7122FCD-67C1-407A-B4B7-E57679D1B03F}"/>
          </ac:spMkLst>
        </pc:spChg>
        <pc:picChg chg="add del mod">
          <ac:chgData name="ngod ali" userId="bfabe3cde01fd7ce" providerId="LiveId" clId="{EB8C185D-8217-4662-B78D-72DF2F1CEC66}" dt="2021-08-07T14:26:54.263" v="290" actId="478"/>
          <ac:picMkLst>
            <pc:docMk/>
            <pc:sldMk cId="753849943" sldId="361"/>
            <ac:picMk id="3" creationId="{463D63AB-8F50-4D76-812B-C48CAFE3B890}"/>
          </ac:picMkLst>
        </pc:picChg>
        <pc:picChg chg="add mod">
          <ac:chgData name="ngod ali" userId="bfabe3cde01fd7ce" providerId="LiveId" clId="{EB8C185D-8217-4662-B78D-72DF2F1CEC66}" dt="2021-08-07T14:28:55.318" v="293" actId="14100"/>
          <ac:picMkLst>
            <pc:docMk/>
            <pc:sldMk cId="753849943" sldId="361"/>
            <ac:picMk id="4" creationId="{0230C56E-A257-4A76-88B3-3060F7FBE762}"/>
          </ac:picMkLst>
        </pc:picChg>
      </pc:sldChg>
      <pc:sldChg chg="addSp delSp modSp new mod delAnim modAnim">
        <pc:chgData name="ngod ali" userId="bfabe3cde01fd7ce" providerId="LiveId" clId="{EB8C185D-8217-4662-B78D-72DF2F1CEC66}" dt="2021-08-07T14:31:58.258" v="310" actId="1076"/>
        <pc:sldMkLst>
          <pc:docMk/>
          <pc:sldMk cId="75123765" sldId="362"/>
        </pc:sldMkLst>
        <pc:spChg chg="add mod">
          <ac:chgData name="ngod ali" userId="bfabe3cde01fd7ce" providerId="LiveId" clId="{EB8C185D-8217-4662-B78D-72DF2F1CEC66}" dt="2021-08-07T14:18:31.888" v="243" actId="1076"/>
          <ac:spMkLst>
            <pc:docMk/>
            <pc:sldMk cId="75123765" sldId="362"/>
            <ac:spMk id="3" creationId="{36B392AE-09AC-433D-A801-7508A7CBFBBD}"/>
          </ac:spMkLst>
        </pc:spChg>
        <pc:picChg chg="add del mod">
          <ac:chgData name="ngod ali" userId="bfabe3cde01fd7ce" providerId="LiveId" clId="{EB8C185D-8217-4662-B78D-72DF2F1CEC66}" dt="2021-08-07T14:29:52.089" v="304" actId="478"/>
          <ac:picMkLst>
            <pc:docMk/>
            <pc:sldMk cId="75123765" sldId="362"/>
            <ac:picMk id="2" creationId="{491FBFEC-E3A3-411F-A37C-551ACA8AB86A}"/>
          </ac:picMkLst>
        </pc:picChg>
        <pc:picChg chg="add mod">
          <ac:chgData name="ngod ali" userId="bfabe3cde01fd7ce" providerId="LiveId" clId="{EB8C185D-8217-4662-B78D-72DF2F1CEC66}" dt="2021-08-07T14:31:58.258" v="310" actId="1076"/>
          <ac:picMkLst>
            <pc:docMk/>
            <pc:sldMk cId="75123765" sldId="362"/>
            <ac:picMk id="4" creationId="{F79EBC6F-E0CA-4F16-BD86-ED84AB6F87DA}"/>
          </ac:picMkLst>
        </pc:picChg>
      </pc:sldChg>
      <pc:sldChg chg="addSp modSp new mod modAnim">
        <pc:chgData name="ngod ali" userId="bfabe3cde01fd7ce" providerId="LiveId" clId="{EB8C185D-8217-4662-B78D-72DF2F1CEC66}" dt="2021-08-07T14:35:36.817" v="327" actId="1076"/>
        <pc:sldMkLst>
          <pc:docMk/>
          <pc:sldMk cId="85176143" sldId="363"/>
        </pc:sldMkLst>
        <pc:spChg chg="add mod">
          <ac:chgData name="ngod ali" userId="bfabe3cde01fd7ce" providerId="LiveId" clId="{EB8C185D-8217-4662-B78D-72DF2F1CEC66}" dt="2021-08-07T14:35:36.817" v="327" actId="1076"/>
          <ac:spMkLst>
            <pc:docMk/>
            <pc:sldMk cId="85176143" sldId="363"/>
            <ac:spMk id="3" creationId="{00C6005B-17A5-44A7-B6A4-04E1C336A5E0}"/>
          </ac:spMkLst>
        </pc:spChg>
        <pc:picChg chg="add mod">
          <ac:chgData name="ngod ali" userId="bfabe3cde01fd7ce" providerId="LiveId" clId="{EB8C185D-8217-4662-B78D-72DF2F1CEC66}" dt="2021-08-07T14:35:34.390" v="326" actId="1076"/>
          <ac:picMkLst>
            <pc:docMk/>
            <pc:sldMk cId="85176143" sldId="363"/>
            <ac:picMk id="2" creationId="{E88EB897-ACB5-4B1C-94BF-09714133341B}"/>
          </ac:picMkLst>
        </pc:picChg>
      </pc:sldChg>
      <pc:sldChg chg="addSp modSp new mod modAnim">
        <pc:chgData name="ngod ali" userId="bfabe3cde01fd7ce" providerId="LiveId" clId="{EB8C185D-8217-4662-B78D-72DF2F1CEC66}" dt="2021-08-07T14:23:24.138" v="280" actId="1076"/>
        <pc:sldMkLst>
          <pc:docMk/>
          <pc:sldMk cId="30392586" sldId="364"/>
        </pc:sldMkLst>
        <pc:spChg chg="add mod">
          <ac:chgData name="ngod ali" userId="bfabe3cde01fd7ce" providerId="LiveId" clId="{EB8C185D-8217-4662-B78D-72DF2F1CEC66}" dt="2021-08-07T14:23:22.346" v="279" actId="1076"/>
          <ac:spMkLst>
            <pc:docMk/>
            <pc:sldMk cId="30392586" sldId="364"/>
            <ac:spMk id="3" creationId="{B2E67374-E6C8-443B-9971-3F1936211313}"/>
          </ac:spMkLst>
        </pc:spChg>
        <pc:picChg chg="add mod">
          <ac:chgData name="ngod ali" userId="bfabe3cde01fd7ce" providerId="LiveId" clId="{EB8C185D-8217-4662-B78D-72DF2F1CEC66}" dt="2021-08-07T14:23:24.138" v="280" actId="1076"/>
          <ac:picMkLst>
            <pc:docMk/>
            <pc:sldMk cId="30392586" sldId="364"/>
            <ac:picMk id="2" creationId="{773C889F-8937-48CC-B686-2DE9B747CA93}"/>
          </ac:picMkLst>
        </pc:picChg>
      </pc:sldChg>
      <pc:sldChg chg="addSp modSp new mod modAnim">
        <pc:chgData name="ngod ali" userId="bfabe3cde01fd7ce" providerId="LiveId" clId="{EB8C185D-8217-4662-B78D-72DF2F1CEC66}" dt="2021-08-07T14:42:00.114" v="403" actId="1076"/>
        <pc:sldMkLst>
          <pc:docMk/>
          <pc:sldMk cId="409017951" sldId="365"/>
        </pc:sldMkLst>
        <pc:spChg chg="add mod">
          <ac:chgData name="ngod ali" userId="bfabe3cde01fd7ce" providerId="LiveId" clId="{EB8C185D-8217-4662-B78D-72DF2F1CEC66}" dt="2021-08-07T14:40:52.127" v="398" actId="1076"/>
          <ac:spMkLst>
            <pc:docMk/>
            <pc:sldMk cId="409017951" sldId="365"/>
            <ac:spMk id="2" creationId="{A84C5612-AD4D-4A13-8555-E0E359620FD4}"/>
          </ac:spMkLst>
        </pc:spChg>
        <pc:picChg chg="add mod">
          <ac:chgData name="ngod ali" userId="bfabe3cde01fd7ce" providerId="LiveId" clId="{EB8C185D-8217-4662-B78D-72DF2F1CEC66}" dt="2021-08-07T14:42:00.114" v="403" actId="1076"/>
          <ac:picMkLst>
            <pc:docMk/>
            <pc:sldMk cId="409017951" sldId="365"/>
            <ac:picMk id="3" creationId="{D0B33427-34FA-4A4A-9A61-A3A1017412D8}"/>
          </ac:picMkLst>
        </pc:picChg>
      </pc:sldChg>
    </pc:docChg>
  </pc:docChgLst>
  <pc:docChgLst>
    <pc:chgData name="ngod ali" userId="bfabe3cde01fd7ce" providerId="LiveId" clId="{54B817CE-DE06-4CD6-AC3A-59017B60FAE2}"/>
    <pc:docChg chg="undo custSel addSld delSld modSld sldOrd">
      <pc:chgData name="ngod ali" userId="bfabe3cde01fd7ce" providerId="LiveId" clId="{54B817CE-DE06-4CD6-AC3A-59017B60FAE2}" dt="2021-08-24T03:59:58.822" v="140" actId="14100"/>
      <pc:docMkLst>
        <pc:docMk/>
      </pc:docMkLst>
      <pc:sldChg chg="addSp delSp modSp mod">
        <pc:chgData name="ngod ali" userId="bfabe3cde01fd7ce" providerId="LiveId" clId="{54B817CE-DE06-4CD6-AC3A-59017B60FAE2}" dt="2021-08-24T03:40:55.894" v="20"/>
        <pc:sldMkLst>
          <pc:docMk/>
          <pc:sldMk cId="2831976559" sldId="257"/>
        </pc:sldMkLst>
        <pc:spChg chg="add mod">
          <ac:chgData name="ngod ali" userId="bfabe3cde01fd7ce" providerId="LiveId" clId="{54B817CE-DE06-4CD6-AC3A-59017B60FAE2}" dt="2021-08-24T03:40:55.894" v="20"/>
          <ac:spMkLst>
            <pc:docMk/>
            <pc:sldMk cId="2831976559" sldId="257"/>
            <ac:spMk id="6" creationId="{DB714B3D-F552-4273-B27E-560AC71A637A}"/>
          </ac:spMkLst>
        </pc:spChg>
        <pc:spChg chg="del">
          <ac:chgData name="ngod ali" userId="bfabe3cde01fd7ce" providerId="LiveId" clId="{54B817CE-DE06-4CD6-AC3A-59017B60FAE2}" dt="2021-08-24T03:40:49.827" v="15" actId="478"/>
          <ac:spMkLst>
            <pc:docMk/>
            <pc:sldMk cId="2831976559" sldId="257"/>
            <ac:spMk id="7" creationId="{6D6AC389-00E9-433D-B51D-87B897342373}"/>
          </ac:spMkLst>
        </pc:spChg>
        <pc:spChg chg="del mod">
          <ac:chgData name="ngod ali" userId="bfabe3cde01fd7ce" providerId="LiveId" clId="{54B817CE-DE06-4CD6-AC3A-59017B60FAE2}" dt="2021-08-24T03:40:53.301" v="18" actId="478"/>
          <ac:spMkLst>
            <pc:docMk/>
            <pc:sldMk cId="2831976559" sldId="257"/>
            <ac:spMk id="8" creationId="{62696877-337A-42B4-AD37-1669AF358697}"/>
          </ac:spMkLst>
        </pc:spChg>
        <pc:picChg chg="del">
          <ac:chgData name="ngod ali" userId="bfabe3cde01fd7ce" providerId="LiveId" clId="{54B817CE-DE06-4CD6-AC3A-59017B60FAE2}" dt="2021-08-24T03:40:54.869" v="19" actId="478"/>
          <ac:picMkLst>
            <pc:docMk/>
            <pc:sldMk cId="2831976559" sldId="257"/>
            <ac:picMk id="9" creationId="{707E0283-52CA-4CDD-8F62-9BF98148C689}"/>
          </ac:picMkLst>
        </pc:picChg>
        <pc:picChg chg="del">
          <ac:chgData name="ngod ali" userId="bfabe3cde01fd7ce" providerId="LiveId" clId="{54B817CE-DE06-4CD6-AC3A-59017B60FAE2}" dt="2021-08-24T03:40:50.861" v="16" actId="478"/>
          <ac:picMkLst>
            <pc:docMk/>
            <pc:sldMk cId="2831976559" sldId="257"/>
            <ac:picMk id="10" creationId="{F5C045E5-86A0-436C-8910-FE01B603B0CA}"/>
          </ac:picMkLst>
        </pc:picChg>
        <pc:picChg chg="add mod">
          <ac:chgData name="ngod ali" userId="bfabe3cde01fd7ce" providerId="LiveId" clId="{54B817CE-DE06-4CD6-AC3A-59017B60FAE2}" dt="2021-08-24T03:40:55.894" v="20"/>
          <ac:picMkLst>
            <pc:docMk/>
            <pc:sldMk cId="2831976559" sldId="257"/>
            <ac:picMk id="11" creationId="{8A923B5B-3140-4E70-BB44-FDCE3C2876B2}"/>
          </ac:picMkLst>
        </pc:picChg>
      </pc:sldChg>
      <pc:sldChg chg="modSp mod ord">
        <pc:chgData name="ngod ali" userId="bfabe3cde01fd7ce" providerId="LiveId" clId="{54B817CE-DE06-4CD6-AC3A-59017B60FAE2}" dt="2021-08-24T03:49:18.320" v="82"/>
        <pc:sldMkLst>
          <pc:docMk/>
          <pc:sldMk cId="1016005486" sldId="258"/>
        </pc:sldMkLst>
        <pc:spChg chg="mod">
          <ac:chgData name="ngod ali" userId="bfabe3cde01fd7ce" providerId="LiveId" clId="{54B817CE-DE06-4CD6-AC3A-59017B60FAE2}" dt="2021-08-24T03:45:01.865" v="64" actId="1076"/>
          <ac:spMkLst>
            <pc:docMk/>
            <pc:sldMk cId="1016005486" sldId="258"/>
            <ac:spMk id="9" creationId="{FE504642-DEEA-4BE9-B5C9-CE2FC3572D44}"/>
          </ac:spMkLst>
        </pc:spChg>
        <pc:grpChg chg="mod">
          <ac:chgData name="ngod ali" userId="bfabe3cde01fd7ce" providerId="LiveId" clId="{54B817CE-DE06-4CD6-AC3A-59017B60FAE2}" dt="2021-08-24T03:45:01.865" v="64" actId="1076"/>
          <ac:grpSpMkLst>
            <pc:docMk/>
            <pc:sldMk cId="1016005486" sldId="258"/>
            <ac:grpSpMk id="7" creationId="{AC0695AE-4AF4-4003-9338-5931B72E412F}"/>
          </ac:grpSpMkLst>
        </pc:grpChg>
        <pc:grpChg chg="mod">
          <ac:chgData name="ngod ali" userId="bfabe3cde01fd7ce" providerId="LiveId" clId="{54B817CE-DE06-4CD6-AC3A-59017B60FAE2}" dt="2021-08-24T03:49:13.973" v="80" actId="1076"/>
          <ac:grpSpMkLst>
            <pc:docMk/>
            <pc:sldMk cId="1016005486" sldId="258"/>
            <ac:grpSpMk id="10" creationId="{5ED19E5B-037A-4AAD-832C-65277E06EB8A}"/>
          </ac:grpSpMkLst>
        </pc:grpChg>
        <pc:picChg chg="mod">
          <ac:chgData name="ngod ali" userId="bfabe3cde01fd7ce" providerId="LiveId" clId="{54B817CE-DE06-4CD6-AC3A-59017B60FAE2}" dt="2021-08-24T03:45:01.865" v="64" actId="1076"/>
          <ac:picMkLst>
            <pc:docMk/>
            <pc:sldMk cId="1016005486" sldId="258"/>
            <ac:picMk id="8" creationId="{9F3DB336-6C7B-4FC0-A837-8C05177A3888}"/>
          </ac:picMkLst>
        </pc:picChg>
        <pc:picChg chg="mod">
          <ac:chgData name="ngod ali" userId="bfabe3cde01fd7ce" providerId="LiveId" clId="{54B817CE-DE06-4CD6-AC3A-59017B60FAE2}" dt="2021-08-24T03:45:05.726" v="67" actId="1076"/>
          <ac:picMkLst>
            <pc:docMk/>
            <pc:sldMk cId="1016005486" sldId="258"/>
            <ac:picMk id="15" creationId="{0781107D-6F9E-4E75-BE24-5FDCD1FC76EB}"/>
          </ac:picMkLst>
        </pc:picChg>
      </pc:sldChg>
      <pc:sldChg chg="addSp delSp modSp mod">
        <pc:chgData name="ngod ali" userId="bfabe3cde01fd7ce" providerId="LiveId" clId="{54B817CE-DE06-4CD6-AC3A-59017B60FAE2}" dt="2021-08-24T03:59:38.288" v="119" actId="478"/>
        <pc:sldMkLst>
          <pc:docMk/>
          <pc:sldMk cId="1851267523" sldId="281"/>
        </pc:sldMkLst>
        <pc:spChg chg="add mod">
          <ac:chgData name="ngod ali" userId="bfabe3cde01fd7ce" providerId="LiveId" clId="{54B817CE-DE06-4CD6-AC3A-59017B60FAE2}" dt="2021-08-24T03:59:35.516" v="117"/>
          <ac:spMkLst>
            <pc:docMk/>
            <pc:sldMk cId="1851267523" sldId="281"/>
            <ac:spMk id="7" creationId="{47C6B901-7B53-42A4-A210-51B7AC32CBB3}"/>
          </ac:spMkLst>
        </pc:spChg>
        <pc:grpChg chg="del mod">
          <ac:chgData name="ngod ali" userId="bfabe3cde01fd7ce" providerId="LiveId" clId="{54B817CE-DE06-4CD6-AC3A-59017B60FAE2}" dt="2021-08-24T03:59:38.288" v="119" actId="478"/>
          <ac:grpSpMkLst>
            <pc:docMk/>
            <pc:sldMk cId="1851267523" sldId="281"/>
            <ac:grpSpMk id="8" creationId="{F5358ABD-E44F-49E0-9F3F-CAD3F1EC8673}"/>
          </ac:grpSpMkLst>
        </pc:grpChg>
      </pc:sldChg>
      <pc:sldChg chg="modSp mod">
        <pc:chgData name="ngod ali" userId="bfabe3cde01fd7ce" providerId="LiveId" clId="{54B817CE-DE06-4CD6-AC3A-59017B60FAE2}" dt="2021-08-24T03:48:53.114" v="79" actId="1076"/>
        <pc:sldMkLst>
          <pc:docMk/>
          <pc:sldMk cId="4213847533" sldId="335"/>
        </pc:sldMkLst>
        <pc:grpChg chg="mod">
          <ac:chgData name="ngod ali" userId="bfabe3cde01fd7ce" providerId="LiveId" clId="{54B817CE-DE06-4CD6-AC3A-59017B60FAE2}" dt="2021-08-24T03:48:53.114" v="79" actId="1076"/>
          <ac:grpSpMkLst>
            <pc:docMk/>
            <pc:sldMk cId="4213847533" sldId="335"/>
            <ac:grpSpMk id="8" creationId="{A5B675BB-5D7B-4ADF-9415-688D61E28A4D}"/>
          </ac:grpSpMkLst>
        </pc:grpChg>
      </pc:sldChg>
      <pc:sldChg chg="modSp mod">
        <pc:chgData name="ngod ali" userId="bfabe3cde01fd7ce" providerId="LiveId" clId="{54B817CE-DE06-4CD6-AC3A-59017B60FAE2}" dt="2021-08-24T03:46:09.274" v="78" actId="1076"/>
        <pc:sldMkLst>
          <pc:docMk/>
          <pc:sldMk cId="3184699120" sldId="369"/>
        </pc:sldMkLst>
        <pc:grpChg chg="mod">
          <ac:chgData name="ngod ali" userId="bfabe3cde01fd7ce" providerId="LiveId" clId="{54B817CE-DE06-4CD6-AC3A-59017B60FAE2}" dt="2021-08-24T03:46:09.274" v="78" actId="1076"/>
          <ac:grpSpMkLst>
            <pc:docMk/>
            <pc:sldMk cId="3184699120" sldId="369"/>
            <ac:grpSpMk id="9" creationId="{58137F92-0324-4D6D-9011-03CD088B4861}"/>
          </ac:grpSpMkLst>
        </pc:grpChg>
      </pc:sldChg>
      <pc:sldChg chg="modSp del mod">
        <pc:chgData name="ngod ali" userId="bfabe3cde01fd7ce" providerId="LiveId" clId="{54B817CE-DE06-4CD6-AC3A-59017B60FAE2}" dt="2021-08-24T03:44:19.271" v="62" actId="47"/>
        <pc:sldMkLst>
          <pc:docMk/>
          <pc:sldMk cId="1875551774" sldId="428"/>
        </pc:sldMkLst>
        <pc:spChg chg="mod">
          <ac:chgData name="ngod ali" userId="bfabe3cde01fd7ce" providerId="LiveId" clId="{54B817CE-DE06-4CD6-AC3A-59017B60FAE2}" dt="2021-08-24T03:43:04.778" v="34" actId="20577"/>
          <ac:spMkLst>
            <pc:docMk/>
            <pc:sldMk cId="1875551774" sldId="428"/>
            <ac:spMk id="10" creationId="{DAEA9E47-A683-4F97-902F-857C1F490428}"/>
          </ac:spMkLst>
        </pc:spChg>
      </pc:sldChg>
      <pc:sldChg chg="addSp delSp modSp mod">
        <pc:chgData name="ngod ali" userId="bfabe3cde01fd7ce" providerId="LiveId" clId="{54B817CE-DE06-4CD6-AC3A-59017B60FAE2}" dt="2021-08-24T03:59:58.822" v="140" actId="14100"/>
        <pc:sldMkLst>
          <pc:docMk/>
          <pc:sldMk cId="2318686006" sldId="433"/>
        </pc:sldMkLst>
        <pc:spChg chg="add mod">
          <ac:chgData name="ngod ali" userId="bfabe3cde01fd7ce" providerId="LiveId" clId="{54B817CE-DE06-4CD6-AC3A-59017B60FAE2}" dt="2021-08-24T03:59:58.822" v="140" actId="14100"/>
          <ac:spMkLst>
            <pc:docMk/>
            <pc:sldMk cId="2318686006" sldId="433"/>
            <ac:spMk id="10" creationId="{89F72912-414A-4BD3-8EFD-B451CFC1B0DF}"/>
          </ac:spMkLst>
        </pc:spChg>
        <pc:grpChg chg="del">
          <ac:chgData name="ngod ali" userId="bfabe3cde01fd7ce" providerId="LiveId" clId="{54B817CE-DE06-4CD6-AC3A-59017B60FAE2}" dt="2021-08-24T03:59:43.336" v="120" actId="478"/>
          <ac:grpSpMkLst>
            <pc:docMk/>
            <pc:sldMk cId="2318686006" sldId="433"/>
            <ac:grpSpMk id="8" creationId="{F5358ABD-E44F-49E0-9F3F-CAD3F1EC8673}"/>
          </ac:grpSpMkLst>
        </pc:grpChg>
      </pc:sldChg>
      <pc:sldChg chg="addSp delSp modSp new mod setBg">
        <pc:chgData name="ngod ali" userId="bfabe3cde01fd7ce" providerId="LiveId" clId="{54B817CE-DE06-4CD6-AC3A-59017B60FAE2}" dt="2021-08-24T03:40:20.161" v="14" actId="1076"/>
        <pc:sldMkLst>
          <pc:docMk/>
          <pc:sldMk cId="1481586049" sldId="434"/>
        </pc:sldMkLst>
        <pc:spChg chg="add del">
          <ac:chgData name="ngod ali" userId="bfabe3cde01fd7ce" providerId="LiveId" clId="{54B817CE-DE06-4CD6-AC3A-59017B60FAE2}" dt="2021-08-24T03:39:50.233" v="3" actId="26606"/>
          <ac:spMkLst>
            <pc:docMk/>
            <pc:sldMk cId="1481586049" sldId="434"/>
            <ac:spMk id="7" creationId="{AB8C311F-7253-4AED-9701-7FC0708C41C7}"/>
          </ac:spMkLst>
        </pc:spChg>
        <pc:spChg chg="add del">
          <ac:chgData name="ngod ali" userId="bfabe3cde01fd7ce" providerId="LiveId" clId="{54B817CE-DE06-4CD6-AC3A-59017B60FAE2}" dt="2021-08-24T03:39:50.233" v="3" actId="26606"/>
          <ac:spMkLst>
            <pc:docMk/>
            <pc:sldMk cId="1481586049" sldId="434"/>
            <ac:spMk id="9" creationId="{E2384209-CB15-4CDF-9D31-C44FD9A3F20D}"/>
          </ac:spMkLst>
        </pc:spChg>
        <pc:spChg chg="add del">
          <ac:chgData name="ngod ali" userId="bfabe3cde01fd7ce" providerId="LiveId" clId="{54B817CE-DE06-4CD6-AC3A-59017B60FAE2}" dt="2021-08-24T03:39:50.233" v="3" actId="26606"/>
          <ac:spMkLst>
            <pc:docMk/>
            <pc:sldMk cId="1481586049" sldId="434"/>
            <ac:spMk id="11" creationId="{2633B3B5-CC90-43F0-8714-D31D1F3F0209}"/>
          </ac:spMkLst>
        </pc:spChg>
        <pc:spChg chg="add del">
          <ac:chgData name="ngod ali" userId="bfabe3cde01fd7ce" providerId="LiveId" clId="{54B817CE-DE06-4CD6-AC3A-59017B60FAE2}" dt="2021-08-24T03:39:50.233" v="3" actId="26606"/>
          <ac:spMkLst>
            <pc:docMk/>
            <pc:sldMk cId="1481586049" sldId="434"/>
            <ac:spMk id="13" creationId="{A8D57A06-A426-446D-B02C-A2DC6B62E45E}"/>
          </ac:spMkLst>
        </pc:spChg>
        <pc:spChg chg="add">
          <ac:chgData name="ngod ali" userId="bfabe3cde01fd7ce" providerId="LiveId" clId="{54B817CE-DE06-4CD6-AC3A-59017B60FAE2}" dt="2021-08-24T03:39:50.249" v="4" actId="26606"/>
          <ac:spMkLst>
            <pc:docMk/>
            <pc:sldMk cId="1481586049" sldId="434"/>
            <ac:spMk id="15" creationId="{7C1E5815-D54C-487F-A054-6D4930ADE3DF}"/>
          </ac:spMkLst>
        </pc:spChg>
        <pc:spChg chg="add">
          <ac:chgData name="ngod ali" userId="bfabe3cde01fd7ce" providerId="LiveId" clId="{54B817CE-DE06-4CD6-AC3A-59017B60FAE2}" dt="2021-08-24T03:39:50.249" v="4" actId="26606"/>
          <ac:spMkLst>
            <pc:docMk/>
            <pc:sldMk cId="1481586049" sldId="434"/>
            <ac:spMk id="16" creationId="{736F0DFD-0954-464F-BF12-DD2E6F6E0380}"/>
          </ac:spMkLst>
        </pc:spChg>
        <pc:picChg chg="add mod">
          <ac:chgData name="ngod ali" userId="bfabe3cde01fd7ce" providerId="LiveId" clId="{54B817CE-DE06-4CD6-AC3A-59017B60FAE2}" dt="2021-08-24T03:40:00.475" v="8" actId="1076"/>
          <ac:picMkLst>
            <pc:docMk/>
            <pc:sldMk cId="1481586049" sldId="434"/>
            <ac:picMk id="2" creationId="{7B8B2C6A-8F63-4926-A9BB-1272C84152D3}"/>
          </ac:picMkLst>
        </pc:picChg>
        <pc:picChg chg="add mod">
          <ac:chgData name="ngod ali" userId="bfabe3cde01fd7ce" providerId="LiveId" clId="{54B817CE-DE06-4CD6-AC3A-59017B60FAE2}" dt="2021-08-24T03:40:20.161" v="14" actId="1076"/>
          <ac:picMkLst>
            <pc:docMk/>
            <pc:sldMk cId="1481586049" sldId="434"/>
            <ac:picMk id="10" creationId="{11D74468-FA76-4DF6-97BC-BDCDC55E15A9}"/>
          </ac:picMkLst>
        </pc:picChg>
      </pc:sldChg>
      <pc:sldChg chg="modSp add mod">
        <pc:chgData name="ngod ali" userId="bfabe3cde01fd7ce" providerId="LiveId" clId="{54B817CE-DE06-4CD6-AC3A-59017B60FAE2}" dt="2021-08-24T03:41:56.268" v="29" actId="1076"/>
        <pc:sldMkLst>
          <pc:docMk/>
          <pc:sldMk cId="1675375011" sldId="441"/>
        </pc:sldMkLst>
        <pc:spChg chg="mod">
          <ac:chgData name="ngod ali" userId="bfabe3cde01fd7ce" providerId="LiveId" clId="{54B817CE-DE06-4CD6-AC3A-59017B60FAE2}" dt="2021-08-24T03:41:28.037" v="23" actId="1076"/>
          <ac:spMkLst>
            <pc:docMk/>
            <pc:sldMk cId="1675375011" sldId="441"/>
            <ac:spMk id="31" creationId="{BCDC9BC8-589B-42F3-9CBC-2E6BE2B9D8AF}"/>
          </ac:spMkLst>
        </pc:spChg>
        <pc:spChg chg="mod">
          <ac:chgData name="ngod ali" userId="bfabe3cde01fd7ce" providerId="LiveId" clId="{54B817CE-DE06-4CD6-AC3A-59017B60FAE2}" dt="2021-08-24T03:41:56.268" v="29" actId="1076"/>
          <ac:spMkLst>
            <pc:docMk/>
            <pc:sldMk cId="1675375011" sldId="441"/>
            <ac:spMk id="35" creationId="{8988A1F0-57E6-4AAD-AFAC-99508921ED23}"/>
          </ac:spMkLst>
        </pc:spChg>
        <pc:grpChg chg="mod">
          <ac:chgData name="ngod ali" userId="bfabe3cde01fd7ce" providerId="LiveId" clId="{54B817CE-DE06-4CD6-AC3A-59017B60FAE2}" dt="2021-08-24T03:41:28.037" v="23" actId="1076"/>
          <ac:grpSpMkLst>
            <pc:docMk/>
            <pc:sldMk cId="1675375011" sldId="441"/>
            <ac:grpSpMk id="8" creationId="{18D8E831-00EF-4BDD-8D9D-001EA8B0FDCE}"/>
          </ac:grpSpMkLst>
        </pc:grpChg>
        <pc:grpChg chg="mod">
          <ac:chgData name="ngod ali" userId="bfabe3cde01fd7ce" providerId="LiveId" clId="{54B817CE-DE06-4CD6-AC3A-59017B60FAE2}" dt="2021-08-24T03:41:56.268" v="29" actId="1076"/>
          <ac:grpSpMkLst>
            <pc:docMk/>
            <pc:sldMk cId="1675375011" sldId="441"/>
            <ac:grpSpMk id="9" creationId="{9C9F204D-3A18-4267-848B-D0E1EB82025E}"/>
          </ac:grpSpMkLst>
        </pc:grpChg>
        <pc:picChg chg="mod">
          <ac:chgData name="ngod ali" userId="bfabe3cde01fd7ce" providerId="LiveId" clId="{54B817CE-DE06-4CD6-AC3A-59017B60FAE2}" dt="2021-08-24T03:41:28.037" v="23" actId="1076"/>
          <ac:picMkLst>
            <pc:docMk/>
            <pc:sldMk cId="1675375011" sldId="441"/>
            <ac:picMk id="1028" creationId="{AAC265D7-9A4F-4ADF-AC0E-697A9344A403}"/>
          </ac:picMkLst>
        </pc:picChg>
        <pc:picChg chg="mod">
          <ac:chgData name="ngod ali" userId="bfabe3cde01fd7ce" providerId="LiveId" clId="{54B817CE-DE06-4CD6-AC3A-59017B60FAE2}" dt="2021-08-24T03:41:39.882" v="26" actId="1076"/>
          <ac:picMkLst>
            <pc:docMk/>
            <pc:sldMk cId="1675375011" sldId="441"/>
            <ac:picMk id="1030" creationId="{70622EB8-BBDD-4965-89FC-93296A3F12C5}"/>
          </ac:picMkLst>
        </pc:picChg>
        <pc:picChg chg="mod">
          <ac:chgData name="ngod ali" userId="bfabe3cde01fd7ce" providerId="LiveId" clId="{54B817CE-DE06-4CD6-AC3A-59017B60FAE2}" dt="2021-08-24T03:41:56.268" v="29" actId="1076"/>
          <ac:picMkLst>
            <pc:docMk/>
            <pc:sldMk cId="1675375011" sldId="441"/>
            <ac:picMk id="1032" creationId="{95F46C19-4270-4C3D-9E1F-84058B88C7B5}"/>
          </ac:picMkLst>
        </pc:picChg>
      </pc:sldChg>
      <pc:sldChg chg="addSp delSp modSp add mod">
        <pc:chgData name="ngod ali" userId="bfabe3cde01fd7ce" providerId="LiveId" clId="{54B817CE-DE06-4CD6-AC3A-59017B60FAE2}" dt="2021-08-24T03:45:50.093" v="76" actId="14100"/>
        <pc:sldMkLst>
          <pc:docMk/>
          <pc:sldMk cId="276720308" sldId="442"/>
        </pc:sldMkLst>
        <pc:spChg chg="add del mod">
          <ac:chgData name="ngod ali" userId="bfabe3cde01fd7ce" providerId="LiveId" clId="{54B817CE-DE06-4CD6-AC3A-59017B60FAE2}" dt="2021-08-24T03:43:28.485" v="43" actId="478"/>
          <ac:spMkLst>
            <pc:docMk/>
            <pc:sldMk cId="276720308" sldId="442"/>
            <ac:spMk id="6" creationId="{02D56874-0E24-4DD6-BA08-0ECCAD4DCD12}"/>
          </ac:spMkLst>
        </pc:spChg>
        <pc:spChg chg="mod">
          <ac:chgData name="ngod ali" userId="bfabe3cde01fd7ce" providerId="LiveId" clId="{54B817CE-DE06-4CD6-AC3A-59017B60FAE2}" dt="2021-08-24T03:45:50.093" v="76" actId="14100"/>
          <ac:spMkLst>
            <pc:docMk/>
            <pc:sldMk cId="276720308" sldId="442"/>
            <ac:spMk id="9" creationId="{657EF4A5-4497-47F6-9F53-F55B2361EC9E}"/>
          </ac:spMkLst>
        </pc:spChg>
        <pc:spChg chg="mod">
          <ac:chgData name="ngod ali" userId="bfabe3cde01fd7ce" providerId="LiveId" clId="{54B817CE-DE06-4CD6-AC3A-59017B60FAE2}" dt="2021-08-24T03:44:14.777" v="61" actId="1076"/>
          <ac:spMkLst>
            <pc:docMk/>
            <pc:sldMk cId="276720308" sldId="442"/>
            <ac:spMk id="12" creationId="{3BA5408B-BAEC-4999-A37C-746543DD1A18}"/>
          </ac:spMkLst>
        </pc:spChg>
        <pc:grpChg chg="add mod">
          <ac:chgData name="ngod ali" userId="bfabe3cde01fd7ce" providerId="LiveId" clId="{54B817CE-DE06-4CD6-AC3A-59017B60FAE2}" dt="2021-08-24T03:44:14.777" v="61" actId="1076"/>
          <ac:grpSpMkLst>
            <pc:docMk/>
            <pc:sldMk cId="276720308" sldId="442"/>
            <ac:grpSpMk id="10" creationId="{C4110FE6-6C61-4925-8059-D8A94139B1E0}"/>
          </ac:grpSpMkLst>
        </pc:grpChg>
        <pc:picChg chg="del">
          <ac:chgData name="ngod ali" userId="bfabe3cde01fd7ce" providerId="LiveId" clId="{54B817CE-DE06-4CD6-AC3A-59017B60FAE2}" dt="2021-08-24T03:42:53.674" v="31" actId="478"/>
          <ac:picMkLst>
            <pc:docMk/>
            <pc:sldMk cId="276720308" sldId="442"/>
            <ac:picMk id="8" creationId="{D01CDB45-6F56-4ADE-B875-20E5C4341049}"/>
          </ac:picMkLst>
        </pc:picChg>
        <pc:picChg chg="mod">
          <ac:chgData name="ngod ali" userId="bfabe3cde01fd7ce" providerId="LiveId" clId="{54B817CE-DE06-4CD6-AC3A-59017B60FAE2}" dt="2021-08-24T03:44:14.777" v="61" actId="1076"/>
          <ac:picMkLst>
            <pc:docMk/>
            <pc:sldMk cId="276720308" sldId="442"/>
            <ac:picMk id="11" creationId="{00AE929A-7A56-4890-B97C-2D72CAD2C469}"/>
          </ac:picMkLst>
        </pc:picChg>
        <pc:picChg chg="del">
          <ac:chgData name="ngod ali" userId="bfabe3cde01fd7ce" providerId="LiveId" clId="{54B817CE-DE06-4CD6-AC3A-59017B60FAE2}" dt="2021-08-24T03:42:54.771" v="32" actId="478"/>
          <ac:picMkLst>
            <pc:docMk/>
            <pc:sldMk cId="276720308" sldId="442"/>
            <ac:picMk id="2050" creationId="{4A30D648-43BB-40A2-A326-7FE984DBA1D9}"/>
          </ac:picMkLst>
        </pc:picChg>
      </pc:sldChg>
      <pc:sldChg chg="addSp delSp modSp new mod ord setBg delAnim modAnim">
        <pc:chgData name="ngod ali" userId="bfabe3cde01fd7ce" providerId="LiveId" clId="{54B817CE-DE06-4CD6-AC3A-59017B60FAE2}" dt="2021-08-24T03:57:14.159" v="116"/>
        <pc:sldMkLst>
          <pc:docMk/>
          <pc:sldMk cId="3664692632" sldId="443"/>
        </pc:sldMkLst>
        <pc:spChg chg="add">
          <ac:chgData name="ngod ali" userId="bfabe3cde01fd7ce" providerId="LiveId" clId="{54B817CE-DE06-4CD6-AC3A-59017B60FAE2}" dt="2021-08-24T03:56:07.833" v="108" actId="26606"/>
          <ac:spMkLst>
            <pc:docMk/>
            <pc:sldMk cId="3664692632" sldId="443"/>
            <ac:spMk id="9" creationId="{B775CD93-9DF2-48CB-9F57-1BCA9A46C7FA}"/>
          </ac:spMkLst>
        </pc:spChg>
        <pc:spChg chg="add">
          <ac:chgData name="ngod ali" userId="bfabe3cde01fd7ce" providerId="LiveId" clId="{54B817CE-DE06-4CD6-AC3A-59017B60FAE2}" dt="2021-08-24T03:56:07.833" v="108" actId="26606"/>
          <ac:spMkLst>
            <pc:docMk/>
            <pc:sldMk cId="3664692632" sldId="443"/>
            <ac:spMk id="11" creationId="{6166C6D1-23AC-49C4-BA07-238E4E9F8CEB}"/>
          </ac:spMkLst>
        </pc:spChg>
        <pc:grpChg chg="add mod">
          <ac:chgData name="ngod ali" userId="bfabe3cde01fd7ce" providerId="LiveId" clId="{54B817CE-DE06-4CD6-AC3A-59017B60FAE2}" dt="2021-08-24T03:57:00.907" v="114" actId="1076"/>
          <ac:grpSpMkLst>
            <pc:docMk/>
            <pc:sldMk cId="3664692632" sldId="443"/>
            <ac:grpSpMk id="6" creationId="{055CC21A-B0FA-4611-9A58-24A57954DEB4}"/>
          </ac:grpSpMkLst>
        </pc:grpChg>
        <pc:picChg chg="add del mod">
          <ac:chgData name="ngod ali" userId="bfabe3cde01fd7ce" providerId="LiveId" clId="{54B817CE-DE06-4CD6-AC3A-59017B60FAE2}" dt="2021-08-24T03:55:36.036" v="93" actId="21"/>
          <ac:picMkLst>
            <pc:docMk/>
            <pc:sldMk cId="3664692632" sldId="443"/>
            <ac:picMk id="2" creationId="{DA523868-61C8-447B-A884-BD021103472F}"/>
          </ac:picMkLst>
        </pc:picChg>
        <pc:picChg chg="add del mod">
          <ac:chgData name="ngod ali" userId="bfabe3cde01fd7ce" providerId="LiveId" clId="{54B817CE-DE06-4CD6-AC3A-59017B60FAE2}" dt="2021-08-24T03:56:04.439" v="106" actId="21"/>
          <ac:picMkLst>
            <pc:docMk/>
            <pc:sldMk cId="3664692632" sldId="443"/>
            <ac:picMk id="3" creationId="{7642871F-39BD-4853-A1E3-71AF8BE16A28}"/>
          </ac:picMkLst>
        </pc:picChg>
        <pc:picChg chg="add mod">
          <ac:chgData name="ngod ali" userId="bfabe3cde01fd7ce" providerId="LiveId" clId="{54B817CE-DE06-4CD6-AC3A-59017B60FAE2}" dt="2021-08-24T03:57:00.907" v="114" actId="1076"/>
          <ac:picMkLst>
            <pc:docMk/>
            <pc:sldMk cId="3664692632" sldId="443"/>
            <ac:picMk id="4" creationId="{6E390156-1DCE-446D-8306-28ABF42FA6E9}"/>
          </ac:picMkLst>
        </pc:picChg>
        <pc:picChg chg="add mod">
          <ac:chgData name="ngod ali" userId="bfabe3cde01fd7ce" providerId="LiveId" clId="{54B817CE-DE06-4CD6-AC3A-59017B60FAE2}" dt="2021-08-24T03:57:00.907" v="114" actId="1076"/>
          <ac:picMkLst>
            <pc:docMk/>
            <pc:sldMk cId="3664692632" sldId="443"/>
            <ac:picMk id="5" creationId="{7056663E-1BAF-4CE2-89E8-1BA9DF1D6ACE}"/>
          </ac:picMkLst>
        </pc:picChg>
      </pc:sldChg>
      <pc:sldChg chg="addSp modSp new mod ord setBg modAnim">
        <pc:chgData name="ngod ali" userId="bfabe3cde01fd7ce" providerId="LiveId" clId="{54B817CE-DE06-4CD6-AC3A-59017B60FAE2}" dt="2021-08-24T03:56:00.594" v="103"/>
        <pc:sldMkLst>
          <pc:docMk/>
          <pc:sldMk cId="3947990508" sldId="444"/>
        </pc:sldMkLst>
        <pc:spChg chg="add">
          <ac:chgData name="ngod ali" userId="bfabe3cde01fd7ce" providerId="LiveId" clId="{54B817CE-DE06-4CD6-AC3A-59017B60FAE2}" dt="2021-08-24T03:55:23.808" v="89" actId="26606"/>
          <ac:spMkLst>
            <pc:docMk/>
            <pc:sldMk cId="3947990508" sldId="444"/>
            <ac:spMk id="7" creationId="{B775CD93-9DF2-48CB-9F57-1BCA9A46C7FA}"/>
          </ac:spMkLst>
        </pc:spChg>
        <pc:spChg chg="add">
          <ac:chgData name="ngod ali" userId="bfabe3cde01fd7ce" providerId="LiveId" clId="{54B817CE-DE06-4CD6-AC3A-59017B60FAE2}" dt="2021-08-24T03:55:23.808" v="89" actId="26606"/>
          <ac:spMkLst>
            <pc:docMk/>
            <pc:sldMk cId="3947990508" sldId="444"/>
            <ac:spMk id="9" creationId="{6166C6D1-23AC-49C4-BA07-238E4E9F8CEB}"/>
          </ac:spMkLst>
        </pc:spChg>
        <pc:grpChg chg="add mod">
          <ac:chgData name="ngod ali" userId="bfabe3cde01fd7ce" providerId="LiveId" clId="{54B817CE-DE06-4CD6-AC3A-59017B60FAE2}" dt="2021-08-24T03:55:58.243" v="101" actId="1076"/>
          <ac:grpSpMkLst>
            <pc:docMk/>
            <pc:sldMk cId="3947990508" sldId="444"/>
            <ac:grpSpMk id="3" creationId="{59894853-308A-4753-841B-C5B0FF29FECD}"/>
          </ac:grpSpMkLst>
        </pc:grpChg>
        <pc:picChg chg="add mod">
          <ac:chgData name="ngod ali" userId="bfabe3cde01fd7ce" providerId="LiveId" clId="{54B817CE-DE06-4CD6-AC3A-59017B60FAE2}" dt="2021-08-24T03:55:58.243" v="101" actId="1076"/>
          <ac:picMkLst>
            <pc:docMk/>
            <pc:sldMk cId="3947990508" sldId="444"/>
            <ac:picMk id="2" creationId="{8D2799B1-19F2-4195-BA2B-7621B8DD7A39}"/>
          </ac:picMkLst>
        </pc:picChg>
        <pc:picChg chg="add mod">
          <ac:chgData name="ngod ali" userId="bfabe3cde01fd7ce" providerId="LiveId" clId="{54B817CE-DE06-4CD6-AC3A-59017B60FAE2}" dt="2021-08-24T03:55:58.243" v="101" actId="1076"/>
          <ac:picMkLst>
            <pc:docMk/>
            <pc:sldMk cId="3947990508" sldId="444"/>
            <ac:picMk id="5" creationId="{A2224E4C-3F37-4E7B-8C0B-2EA0DB972165}"/>
          </ac:picMkLst>
        </pc:picChg>
      </pc:sldChg>
    </pc:docChg>
  </pc:docChgLst>
  <pc:docChgLst>
    <pc:chgData name="ngod ali" userId="bfabe3cde01fd7ce" providerId="LiveId" clId="{57AA5515-23F8-4EEE-84E2-90C98974CA77}"/>
    <pc:docChg chg="undo custSel addSld delSld modSld sldOrd">
      <pc:chgData name="ngod ali" userId="bfabe3cde01fd7ce" providerId="LiveId" clId="{57AA5515-23F8-4EEE-84E2-90C98974CA77}" dt="2021-08-10T09:16:20.687" v="1500" actId="1076"/>
      <pc:docMkLst>
        <pc:docMk/>
      </pc:docMkLst>
      <pc:sldChg chg="addSp delSp modSp mod ord">
        <pc:chgData name="ngod ali" userId="bfabe3cde01fd7ce" providerId="LiveId" clId="{57AA5515-23F8-4EEE-84E2-90C98974CA77}" dt="2021-08-10T08:26:30.448" v="378" actId="1076"/>
        <pc:sldMkLst>
          <pc:docMk/>
          <pc:sldMk cId="1016005486" sldId="258"/>
        </pc:sldMkLst>
        <pc:spChg chg="del mod">
          <ac:chgData name="ngod ali" userId="bfabe3cde01fd7ce" providerId="LiveId" clId="{57AA5515-23F8-4EEE-84E2-90C98974CA77}" dt="2021-08-10T08:21:50.121" v="305" actId="21"/>
          <ac:spMkLst>
            <pc:docMk/>
            <pc:sldMk cId="1016005486" sldId="258"/>
            <ac:spMk id="2" creationId="{043C4955-15C6-499D-B9AE-A5F58963C65D}"/>
          </ac:spMkLst>
        </pc:spChg>
        <pc:spChg chg="mod">
          <ac:chgData name="ngod ali" userId="bfabe3cde01fd7ce" providerId="LiveId" clId="{57AA5515-23F8-4EEE-84E2-90C98974CA77}" dt="2021-08-10T08:24:51.258" v="374" actId="1076"/>
          <ac:spMkLst>
            <pc:docMk/>
            <pc:sldMk cId="1016005486" sldId="258"/>
            <ac:spMk id="9" creationId="{FE504642-DEEA-4BE9-B5C9-CE2FC3572D44}"/>
          </ac:spMkLst>
        </pc:spChg>
        <pc:spChg chg="add mod">
          <ac:chgData name="ngod ali" userId="bfabe3cde01fd7ce" providerId="LiveId" clId="{57AA5515-23F8-4EEE-84E2-90C98974CA77}" dt="2021-08-10T08:24:38.298" v="371" actId="164"/>
          <ac:spMkLst>
            <pc:docMk/>
            <pc:sldMk cId="1016005486" sldId="258"/>
            <ac:spMk id="14" creationId="{9C87104E-9DFE-4C25-81E3-2CA701056DCD}"/>
          </ac:spMkLst>
        </pc:spChg>
        <pc:grpChg chg="add mod">
          <ac:chgData name="ngod ali" userId="bfabe3cde01fd7ce" providerId="LiveId" clId="{57AA5515-23F8-4EEE-84E2-90C98974CA77}" dt="2021-08-10T08:24:51.258" v="374" actId="1076"/>
          <ac:grpSpMkLst>
            <pc:docMk/>
            <pc:sldMk cId="1016005486" sldId="258"/>
            <ac:grpSpMk id="7" creationId="{AC0695AE-4AF4-4003-9338-5931B72E412F}"/>
          </ac:grpSpMkLst>
        </pc:grpChg>
        <pc:grpChg chg="add mod">
          <ac:chgData name="ngod ali" userId="bfabe3cde01fd7ce" providerId="LiveId" clId="{57AA5515-23F8-4EEE-84E2-90C98974CA77}" dt="2021-08-10T08:24:38.298" v="371" actId="164"/>
          <ac:grpSpMkLst>
            <pc:docMk/>
            <pc:sldMk cId="1016005486" sldId="258"/>
            <ac:grpSpMk id="10" creationId="{5ED19E5B-037A-4AAD-832C-65277E06EB8A}"/>
          </ac:grpSpMkLst>
        </pc:grpChg>
        <pc:graphicFrameChg chg="del">
          <ac:chgData name="ngod ali" userId="bfabe3cde01fd7ce" providerId="LiveId" clId="{57AA5515-23F8-4EEE-84E2-90C98974CA77}" dt="2021-08-10T08:15:24.809" v="35" actId="478"/>
          <ac:graphicFrameMkLst>
            <pc:docMk/>
            <pc:sldMk cId="1016005486" sldId="258"/>
            <ac:graphicFrameMk id="13" creationId="{AA8B40B9-4B12-42A3-87B3-52089468D554}"/>
          </ac:graphicFrameMkLst>
        </pc:graphicFrameChg>
        <pc:picChg chg="add del mod modCrop">
          <ac:chgData name="ngod ali" userId="bfabe3cde01fd7ce" providerId="LiveId" clId="{57AA5515-23F8-4EEE-84E2-90C98974CA77}" dt="2021-08-10T08:17:19.603" v="223" actId="478"/>
          <ac:picMkLst>
            <pc:docMk/>
            <pc:sldMk cId="1016005486" sldId="258"/>
            <ac:picMk id="4" creationId="{149AF075-3A1D-461D-A859-BD50F6B4F767}"/>
          </ac:picMkLst>
        </pc:picChg>
        <pc:picChg chg="mod">
          <ac:chgData name="ngod ali" userId="bfabe3cde01fd7ce" providerId="LiveId" clId="{57AA5515-23F8-4EEE-84E2-90C98974CA77}" dt="2021-08-10T08:24:51.258" v="374" actId="1076"/>
          <ac:picMkLst>
            <pc:docMk/>
            <pc:sldMk cId="1016005486" sldId="258"/>
            <ac:picMk id="8" creationId="{9F3DB336-6C7B-4FC0-A837-8C05177A3888}"/>
          </ac:picMkLst>
        </pc:picChg>
        <pc:picChg chg="add del mod">
          <ac:chgData name="ngod ali" userId="bfabe3cde01fd7ce" providerId="LiveId" clId="{57AA5515-23F8-4EEE-84E2-90C98974CA77}" dt="2021-08-10T08:22:25.110" v="319" actId="21"/>
          <ac:picMkLst>
            <pc:docMk/>
            <pc:sldMk cId="1016005486" sldId="258"/>
            <ac:picMk id="11" creationId="{A445BF9B-21FE-413C-A32D-818487C84E87}"/>
          </ac:picMkLst>
        </pc:picChg>
        <pc:picChg chg="add mod">
          <ac:chgData name="ngod ali" userId="bfabe3cde01fd7ce" providerId="LiveId" clId="{57AA5515-23F8-4EEE-84E2-90C98974CA77}" dt="2021-08-10T08:26:30.448" v="378" actId="1076"/>
          <ac:picMkLst>
            <pc:docMk/>
            <pc:sldMk cId="1016005486" sldId="258"/>
            <ac:picMk id="15" creationId="{0781107D-6F9E-4E75-BE24-5FDCD1FC76EB}"/>
          </ac:picMkLst>
        </pc:picChg>
        <pc:picChg chg="add del mod">
          <ac:chgData name="ngod ali" userId="bfabe3cde01fd7ce" providerId="LiveId" clId="{57AA5515-23F8-4EEE-84E2-90C98974CA77}" dt="2021-08-10T08:22:08.391" v="315" actId="21"/>
          <ac:picMkLst>
            <pc:docMk/>
            <pc:sldMk cId="1016005486" sldId="258"/>
            <ac:picMk id="1026" creationId="{0E04883B-A851-4F00-A5C6-B2D5A52254FF}"/>
          </ac:picMkLst>
        </pc:picChg>
        <pc:cxnChg chg="mod">
          <ac:chgData name="ngod ali" userId="bfabe3cde01fd7ce" providerId="LiveId" clId="{57AA5515-23F8-4EEE-84E2-90C98974CA77}" dt="2021-08-10T08:24:38.298" v="371" actId="164"/>
          <ac:cxnSpMkLst>
            <pc:docMk/>
            <pc:sldMk cId="1016005486" sldId="258"/>
            <ac:cxnSpMk id="6" creationId="{072A7BB9-17CF-4A96-9B3C-2B74F36288B6}"/>
          </ac:cxnSpMkLst>
        </pc:cxnChg>
      </pc:sldChg>
      <pc:sldChg chg="modSp mod">
        <pc:chgData name="ngod ali" userId="bfabe3cde01fd7ce" providerId="LiveId" clId="{57AA5515-23F8-4EEE-84E2-90C98974CA77}" dt="2021-08-10T08:19:06.382" v="239"/>
        <pc:sldMkLst>
          <pc:docMk/>
          <pc:sldMk cId="1459967589" sldId="261"/>
        </pc:sldMkLst>
        <pc:grpChg chg="mod">
          <ac:chgData name="ngod ali" userId="bfabe3cde01fd7ce" providerId="LiveId" clId="{57AA5515-23F8-4EEE-84E2-90C98974CA77}" dt="2021-08-10T08:18:53.146" v="237" actId="1076"/>
          <ac:grpSpMkLst>
            <pc:docMk/>
            <pc:sldMk cId="1459967589" sldId="261"/>
            <ac:grpSpMk id="6" creationId="{8E0DB4AE-5ED4-47DE-AC95-DEF415807A2D}"/>
          </ac:grpSpMkLst>
        </pc:grpChg>
        <pc:picChg chg="mod">
          <ac:chgData name="ngod ali" userId="bfabe3cde01fd7ce" providerId="LiveId" clId="{57AA5515-23F8-4EEE-84E2-90C98974CA77}" dt="2021-08-10T08:19:06.382" v="239"/>
          <ac:picMkLst>
            <pc:docMk/>
            <pc:sldMk cId="1459967589" sldId="261"/>
            <ac:picMk id="18" creationId="{4B2CE1EB-0522-45C2-9CA9-9123F47FADAF}"/>
          </ac:picMkLst>
        </pc:picChg>
      </pc:sldChg>
      <pc:sldChg chg="addSp delSp modSp">
        <pc:chgData name="ngod ali" userId="bfabe3cde01fd7ce" providerId="LiveId" clId="{57AA5515-23F8-4EEE-84E2-90C98974CA77}" dt="2021-08-10T08:58:00.645" v="1215"/>
        <pc:sldMkLst>
          <pc:docMk/>
          <pc:sldMk cId="4130053559" sldId="262"/>
        </pc:sldMkLst>
        <pc:spChg chg="add del mod">
          <ac:chgData name="ngod ali" userId="bfabe3cde01fd7ce" providerId="LiveId" clId="{57AA5515-23F8-4EEE-84E2-90C98974CA77}" dt="2021-08-10T08:58:00.645" v="1215"/>
          <ac:spMkLst>
            <pc:docMk/>
            <pc:sldMk cId="4130053559" sldId="262"/>
            <ac:spMk id="9" creationId="{CF03A5D0-7FE4-4B1E-8E66-7D96075F8462}"/>
          </ac:spMkLst>
        </pc:spChg>
      </pc:sldChg>
      <pc:sldChg chg="addSp delSp modSp mod">
        <pc:chgData name="ngod ali" userId="bfabe3cde01fd7ce" providerId="LiveId" clId="{57AA5515-23F8-4EEE-84E2-90C98974CA77}" dt="2021-08-10T09:13:54.417" v="1435" actId="20577"/>
        <pc:sldMkLst>
          <pc:docMk/>
          <pc:sldMk cId="1851267523" sldId="281"/>
        </pc:sldMkLst>
        <pc:spChg chg="mod">
          <ac:chgData name="ngod ali" userId="bfabe3cde01fd7ce" providerId="LiveId" clId="{57AA5515-23F8-4EEE-84E2-90C98974CA77}" dt="2021-08-10T09:13:54.417" v="1435" actId="20577"/>
          <ac:spMkLst>
            <pc:docMk/>
            <pc:sldMk cId="1851267523" sldId="281"/>
            <ac:spMk id="5" creationId="{3E998CF0-78C5-4801-B33B-F29683B6D588}"/>
          </ac:spMkLst>
        </pc:spChg>
        <pc:picChg chg="add mod modCrop">
          <ac:chgData name="ngod ali" userId="bfabe3cde01fd7ce" providerId="LiveId" clId="{57AA5515-23F8-4EEE-84E2-90C98974CA77}" dt="2021-08-10T09:13:37.564" v="1433" actId="1076"/>
          <ac:picMkLst>
            <pc:docMk/>
            <pc:sldMk cId="1851267523" sldId="281"/>
            <ac:picMk id="6" creationId="{9BD6B229-193E-49CD-BAEC-E474D08D8D81}"/>
          </ac:picMkLst>
        </pc:picChg>
        <pc:picChg chg="del mod">
          <ac:chgData name="ngod ali" userId="bfabe3cde01fd7ce" providerId="LiveId" clId="{57AA5515-23F8-4EEE-84E2-90C98974CA77}" dt="2021-08-10T09:12:47.512" v="1422" actId="478"/>
          <ac:picMkLst>
            <pc:docMk/>
            <pc:sldMk cId="1851267523" sldId="281"/>
            <ac:picMk id="7" creationId="{4F014093-B57D-463E-913D-3D756A657879}"/>
          </ac:picMkLst>
        </pc:picChg>
      </pc:sldChg>
      <pc:sldChg chg="modSp mod">
        <pc:chgData name="ngod ali" userId="bfabe3cde01fd7ce" providerId="LiveId" clId="{57AA5515-23F8-4EEE-84E2-90C98974CA77}" dt="2021-08-10T08:08:05.759" v="5" actId="20577"/>
        <pc:sldMkLst>
          <pc:docMk/>
          <pc:sldMk cId="4213847533" sldId="335"/>
        </pc:sldMkLst>
        <pc:spChg chg="mod">
          <ac:chgData name="ngod ali" userId="bfabe3cde01fd7ce" providerId="LiveId" clId="{57AA5515-23F8-4EEE-84E2-90C98974CA77}" dt="2021-08-10T08:08:05.759" v="5" actId="20577"/>
          <ac:spMkLst>
            <pc:docMk/>
            <pc:sldMk cId="4213847533" sldId="335"/>
            <ac:spMk id="10" creationId="{E20E8501-1C9B-4DA2-A282-77572C93E8D2}"/>
          </ac:spMkLst>
        </pc:spChg>
      </pc:sldChg>
      <pc:sldChg chg="del">
        <pc:chgData name="ngod ali" userId="bfabe3cde01fd7ce" providerId="LiveId" clId="{57AA5515-23F8-4EEE-84E2-90C98974CA77}" dt="2021-08-10T09:12:29.313" v="1415" actId="47"/>
        <pc:sldMkLst>
          <pc:docMk/>
          <pc:sldMk cId="3163617825" sldId="348"/>
        </pc:sldMkLst>
      </pc:sldChg>
      <pc:sldChg chg="addSp delSp modSp del mod">
        <pc:chgData name="ngod ali" userId="bfabe3cde01fd7ce" providerId="LiveId" clId="{57AA5515-23F8-4EEE-84E2-90C98974CA77}" dt="2021-08-10T09:16:18.276" v="1499" actId="47"/>
        <pc:sldMkLst>
          <pc:docMk/>
          <pc:sldMk cId="3579822182" sldId="359"/>
        </pc:sldMkLst>
        <pc:spChg chg="mod">
          <ac:chgData name="ngod ali" userId="bfabe3cde01fd7ce" providerId="LiveId" clId="{57AA5515-23F8-4EEE-84E2-90C98974CA77}" dt="2021-08-10T09:15:08.385" v="1467" actId="20577"/>
          <ac:spMkLst>
            <pc:docMk/>
            <pc:sldMk cId="3579822182" sldId="359"/>
            <ac:spMk id="14" creationId="{F6B0E246-4138-491D-B836-98A103221A5E}"/>
          </ac:spMkLst>
        </pc:spChg>
        <pc:picChg chg="del mod">
          <ac:chgData name="ngod ali" userId="bfabe3cde01fd7ce" providerId="LiveId" clId="{57AA5515-23F8-4EEE-84E2-90C98974CA77}" dt="2021-08-10T09:12:50.796" v="1424" actId="478"/>
          <ac:picMkLst>
            <pc:docMk/>
            <pc:sldMk cId="3579822182" sldId="359"/>
            <ac:picMk id="3" creationId="{75E0FB77-E1DE-4C74-BC48-76C97BA66365}"/>
          </ac:picMkLst>
        </pc:picChg>
        <pc:picChg chg="add del mod modCrop">
          <ac:chgData name="ngod ali" userId="bfabe3cde01fd7ce" providerId="LiveId" clId="{57AA5515-23F8-4EEE-84E2-90C98974CA77}" dt="2021-08-10T09:14:31.919" v="1442" actId="21"/>
          <ac:picMkLst>
            <pc:docMk/>
            <pc:sldMk cId="3579822182" sldId="359"/>
            <ac:picMk id="4" creationId="{CCD281C2-CB42-48B1-BD83-F6064C81F099}"/>
          </ac:picMkLst>
        </pc:picChg>
        <pc:picChg chg="add del mod modCrop">
          <ac:chgData name="ngod ali" userId="bfabe3cde01fd7ce" providerId="LiveId" clId="{57AA5515-23F8-4EEE-84E2-90C98974CA77}" dt="2021-08-10T09:15:33.065" v="1475" actId="21"/>
          <ac:picMkLst>
            <pc:docMk/>
            <pc:sldMk cId="3579822182" sldId="359"/>
            <ac:picMk id="6" creationId="{4F3DDA5A-5F50-4D33-9FD5-ED5A5FD10B79}"/>
          </ac:picMkLst>
        </pc:picChg>
      </pc:sldChg>
      <pc:sldChg chg="del">
        <pc:chgData name="ngod ali" userId="bfabe3cde01fd7ce" providerId="LiveId" clId="{57AA5515-23F8-4EEE-84E2-90C98974CA77}" dt="2021-08-10T09:12:35.709" v="1418" actId="47"/>
        <pc:sldMkLst>
          <pc:docMk/>
          <pc:sldMk cId="1822822860" sldId="366"/>
        </pc:sldMkLst>
      </pc:sldChg>
      <pc:sldChg chg="modSp mod ord">
        <pc:chgData name="ngod ali" userId="bfabe3cde01fd7ce" providerId="LiveId" clId="{57AA5515-23F8-4EEE-84E2-90C98974CA77}" dt="2021-08-10T08:35:07.221" v="528" actId="20577"/>
        <pc:sldMkLst>
          <pc:docMk/>
          <pc:sldMk cId="3184699120" sldId="369"/>
        </pc:sldMkLst>
        <pc:spChg chg="mod">
          <ac:chgData name="ngod ali" userId="bfabe3cde01fd7ce" providerId="LiveId" clId="{57AA5515-23F8-4EEE-84E2-90C98974CA77}" dt="2021-08-10T08:35:07.221" v="528" actId="20577"/>
          <ac:spMkLst>
            <pc:docMk/>
            <pc:sldMk cId="3184699120" sldId="369"/>
            <ac:spMk id="8" creationId="{47B8034F-B76D-4829-BB10-147E760D629F}"/>
          </ac:spMkLst>
        </pc:spChg>
      </pc:sldChg>
      <pc:sldChg chg="del">
        <pc:chgData name="ngod ali" userId="bfabe3cde01fd7ce" providerId="LiveId" clId="{57AA5515-23F8-4EEE-84E2-90C98974CA77}" dt="2021-08-10T09:12:07.649" v="1391" actId="47"/>
        <pc:sldMkLst>
          <pc:docMk/>
          <pc:sldMk cId="220326426" sldId="371"/>
        </pc:sldMkLst>
      </pc:sldChg>
      <pc:sldChg chg="del">
        <pc:chgData name="ngod ali" userId="bfabe3cde01fd7ce" providerId="LiveId" clId="{57AA5515-23F8-4EEE-84E2-90C98974CA77}" dt="2021-08-10T09:12:36.943" v="1419" actId="47"/>
        <pc:sldMkLst>
          <pc:docMk/>
          <pc:sldMk cId="3938683532" sldId="390"/>
        </pc:sldMkLst>
      </pc:sldChg>
      <pc:sldChg chg="del">
        <pc:chgData name="ngod ali" userId="bfabe3cde01fd7ce" providerId="LiveId" clId="{57AA5515-23F8-4EEE-84E2-90C98974CA77}" dt="2021-08-10T08:18:40.796" v="234" actId="47"/>
        <pc:sldMkLst>
          <pc:docMk/>
          <pc:sldMk cId="1131811364" sldId="391"/>
        </pc:sldMkLst>
      </pc:sldChg>
      <pc:sldChg chg="del">
        <pc:chgData name="ngod ali" userId="bfabe3cde01fd7ce" providerId="LiveId" clId="{57AA5515-23F8-4EEE-84E2-90C98974CA77}" dt="2021-08-10T09:12:31.798" v="1416" actId="47"/>
        <pc:sldMkLst>
          <pc:docMk/>
          <pc:sldMk cId="60529076" sldId="392"/>
        </pc:sldMkLst>
      </pc:sldChg>
      <pc:sldChg chg="del">
        <pc:chgData name="ngod ali" userId="bfabe3cde01fd7ce" providerId="LiveId" clId="{57AA5515-23F8-4EEE-84E2-90C98974CA77}" dt="2021-08-10T09:12:06.930" v="1389" actId="47"/>
        <pc:sldMkLst>
          <pc:docMk/>
          <pc:sldMk cId="646421365" sldId="393"/>
        </pc:sldMkLst>
      </pc:sldChg>
      <pc:sldChg chg="del">
        <pc:chgData name="ngod ali" userId="bfabe3cde01fd7ce" providerId="LiveId" clId="{57AA5515-23F8-4EEE-84E2-90C98974CA77}" dt="2021-08-10T09:12:07.227" v="1390" actId="47"/>
        <pc:sldMkLst>
          <pc:docMk/>
          <pc:sldMk cId="4200091318" sldId="394"/>
        </pc:sldMkLst>
      </pc:sldChg>
      <pc:sldChg chg="del">
        <pc:chgData name="ngod ali" userId="bfabe3cde01fd7ce" providerId="LiveId" clId="{57AA5515-23F8-4EEE-84E2-90C98974CA77}" dt="2021-08-10T09:12:11.011" v="1396" actId="47"/>
        <pc:sldMkLst>
          <pc:docMk/>
          <pc:sldMk cId="3498777126" sldId="395"/>
        </pc:sldMkLst>
      </pc:sldChg>
      <pc:sldChg chg="del">
        <pc:chgData name="ngod ali" userId="bfabe3cde01fd7ce" providerId="LiveId" clId="{57AA5515-23F8-4EEE-84E2-90C98974CA77}" dt="2021-08-10T09:12:12.699" v="1399" actId="47"/>
        <pc:sldMkLst>
          <pc:docMk/>
          <pc:sldMk cId="513988337" sldId="397"/>
        </pc:sldMkLst>
      </pc:sldChg>
      <pc:sldChg chg="del">
        <pc:chgData name="ngod ali" userId="bfabe3cde01fd7ce" providerId="LiveId" clId="{57AA5515-23F8-4EEE-84E2-90C98974CA77}" dt="2021-08-10T09:12:14.902" v="1402" actId="47"/>
        <pc:sldMkLst>
          <pc:docMk/>
          <pc:sldMk cId="1729304619" sldId="398"/>
        </pc:sldMkLst>
      </pc:sldChg>
      <pc:sldChg chg="del">
        <pc:chgData name="ngod ali" userId="bfabe3cde01fd7ce" providerId="LiveId" clId="{57AA5515-23F8-4EEE-84E2-90C98974CA77}" dt="2021-08-10T09:12:17.887" v="1406" actId="47"/>
        <pc:sldMkLst>
          <pc:docMk/>
          <pc:sldMk cId="1336346754" sldId="399"/>
        </pc:sldMkLst>
      </pc:sldChg>
      <pc:sldChg chg="del">
        <pc:chgData name="ngod ali" userId="bfabe3cde01fd7ce" providerId="LiveId" clId="{57AA5515-23F8-4EEE-84E2-90C98974CA77}" dt="2021-08-10T09:12:19.919" v="1408" actId="47"/>
        <pc:sldMkLst>
          <pc:docMk/>
          <pc:sldMk cId="3109345139" sldId="400"/>
        </pc:sldMkLst>
      </pc:sldChg>
      <pc:sldChg chg="del">
        <pc:chgData name="ngod ali" userId="bfabe3cde01fd7ce" providerId="LiveId" clId="{57AA5515-23F8-4EEE-84E2-90C98974CA77}" dt="2021-08-10T09:12:21.481" v="1410" actId="47"/>
        <pc:sldMkLst>
          <pc:docMk/>
          <pc:sldMk cId="4209092401" sldId="401"/>
        </pc:sldMkLst>
      </pc:sldChg>
      <pc:sldChg chg="del">
        <pc:chgData name="ngod ali" userId="bfabe3cde01fd7ce" providerId="LiveId" clId="{57AA5515-23F8-4EEE-84E2-90C98974CA77}" dt="2021-08-10T09:12:08.705" v="1393" actId="47"/>
        <pc:sldMkLst>
          <pc:docMk/>
          <pc:sldMk cId="1284638011" sldId="402"/>
        </pc:sldMkLst>
      </pc:sldChg>
      <pc:sldChg chg="del">
        <pc:chgData name="ngod ali" userId="bfabe3cde01fd7ce" providerId="LiveId" clId="{57AA5515-23F8-4EEE-84E2-90C98974CA77}" dt="2021-08-10T09:12:09.455" v="1394" actId="47"/>
        <pc:sldMkLst>
          <pc:docMk/>
          <pc:sldMk cId="985663125" sldId="403"/>
        </pc:sldMkLst>
      </pc:sldChg>
      <pc:sldChg chg="del">
        <pc:chgData name="ngod ali" userId="bfabe3cde01fd7ce" providerId="LiveId" clId="{57AA5515-23F8-4EEE-84E2-90C98974CA77}" dt="2021-08-10T09:12:09.902" v="1395" actId="47"/>
        <pc:sldMkLst>
          <pc:docMk/>
          <pc:sldMk cId="839487833" sldId="404"/>
        </pc:sldMkLst>
      </pc:sldChg>
      <pc:sldChg chg="del">
        <pc:chgData name="ngod ali" userId="bfabe3cde01fd7ce" providerId="LiveId" clId="{57AA5515-23F8-4EEE-84E2-90C98974CA77}" dt="2021-08-10T09:12:11.824" v="1398" actId="47"/>
        <pc:sldMkLst>
          <pc:docMk/>
          <pc:sldMk cId="1098202679" sldId="405"/>
        </pc:sldMkLst>
      </pc:sldChg>
      <pc:sldChg chg="del">
        <pc:chgData name="ngod ali" userId="bfabe3cde01fd7ce" providerId="LiveId" clId="{57AA5515-23F8-4EEE-84E2-90C98974CA77}" dt="2021-08-10T09:12:13.840" v="1401" actId="47"/>
        <pc:sldMkLst>
          <pc:docMk/>
          <pc:sldMk cId="3421428201" sldId="407"/>
        </pc:sldMkLst>
      </pc:sldChg>
      <pc:sldChg chg="del">
        <pc:chgData name="ngod ali" userId="bfabe3cde01fd7ce" providerId="LiveId" clId="{57AA5515-23F8-4EEE-84E2-90C98974CA77}" dt="2021-08-10T09:12:17.012" v="1405" actId="47"/>
        <pc:sldMkLst>
          <pc:docMk/>
          <pc:sldMk cId="1340830160" sldId="408"/>
        </pc:sldMkLst>
      </pc:sldChg>
      <pc:sldChg chg="del">
        <pc:chgData name="ngod ali" userId="bfabe3cde01fd7ce" providerId="LiveId" clId="{57AA5515-23F8-4EEE-84E2-90C98974CA77}" dt="2021-08-10T09:12:18.528" v="1407" actId="47"/>
        <pc:sldMkLst>
          <pc:docMk/>
          <pc:sldMk cId="2830925559" sldId="409"/>
        </pc:sldMkLst>
      </pc:sldChg>
      <pc:sldChg chg="del">
        <pc:chgData name="ngod ali" userId="bfabe3cde01fd7ce" providerId="LiveId" clId="{57AA5515-23F8-4EEE-84E2-90C98974CA77}" dt="2021-08-10T09:12:22.029" v="1411" actId="47"/>
        <pc:sldMkLst>
          <pc:docMk/>
          <pc:sldMk cId="565627593" sldId="410"/>
        </pc:sldMkLst>
      </pc:sldChg>
      <pc:sldChg chg="del">
        <pc:chgData name="ngod ali" userId="bfabe3cde01fd7ce" providerId="LiveId" clId="{57AA5515-23F8-4EEE-84E2-90C98974CA77}" dt="2021-08-10T09:12:22.904" v="1412" actId="47"/>
        <pc:sldMkLst>
          <pc:docMk/>
          <pc:sldMk cId="3440946373" sldId="411"/>
        </pc:sldMkLst>
      </pc:sldChg>
      <pc:sldChg chg="del">
        <pc:chgData name="ngod ali" userId="bfabe3cde01fd7ce" providerId="LiveId" clId="{57AA5515-23F8-4EEE-84E2-90C98974CA77}" dt="2021-08-10T09:12:11.276" v="1397" actId="47"/>
        <pc:sldMkLst>
          <pc:docMk/>
          <pc:sldMk cId="2638992246" sldId="412"/>
        </pc:sldMkLst>
      </pc:sldChg>
      <pc:sldChg chg="del">
        <pc:chgData name="ngod ali" userId="bfabe3cde01fd7ce" providerId="LiveId" clId="{57AA5515-23F8-4EEE-84E2-90C98974CA77}" dt="2021-08-10T09:12:15.402" v="1403" actId="47"/>
        <pc:sldMkLst>
          <pc:docMk/>
          <pc:sldMk cId="2017550826" sldId="413"/>
        </pc:sldMkLst>
      </pc:sldChg>
      <pc:sldChg chg="del">
        <pc:chgData name="ngod ali" userId="bfabe3cde01fd7ce" providerId="LiveId" clId="{57AA5515-23F8-4EEE-84E2-90C98974CA77}" dt="2021-08-10T09:12:20.747" v="1409" actId="47"/>
        <pc:sldMkLst>
          <pc:docMk/>
          <pc:sldMk cId="2442261483" sldId="414"/>
        </pc:sldMkLst>
      </pc:sldChg>
      <pc:sldChg chg="del">
        <pc:chgData name="ngod ali" userId="bfabe3cde01fd7ce" providerId="LiveId" clId="{57AA5515-23F8-4EEE-84E2-90C98974CA77}" dt="2021-08-10T09:12:24.623" v="1414" actId="47"/>
        <pc:sldMkLst>
          <pc:docMk/>
          <pc:sldMk cId="3871542124" sldId="415"/>
        </pc:sldMkLst>
      </pc:sldChg>
      <pc:sldChg chg="del">
        <pc:chgData name="ngod ali" userId="bfabe3cde01fd7ce" providerId="LiveId" clId="{57AA5515-23F8-4EEE-84E2-90C98974CA77}" dt="2021-08-10T09:12:23.717" v="1413" actId="47"/>
        <pc:sldMkLst>
          <pc:docMk/>
          <pc:sldMk cId="1579410590" sldId="416"/>
        </pc:sldMkLst>
      </pc:sldChg>
      <pc:sldChg chg="del">
        <pc:chgData name="ngod ali" userId="bfabe3cde01fd7ce" providerId="LiveId" clId="{57AA5515-23F8-4EEE-84E2-90C98974CA77}" dt="2021-08-10T09:12:38.704" v="1420" actId="47"/>
        <pc:sldMkLst>
          <pc:docMk/>
          <pc:sldMk cId="2053533522" sldId="417"/>
        </pc:sldMkLst>
      </pc:sldChg>
      <pc:sldChg chg="del">
        <pc:chgData name="ngod ali" userId="bfabe3cde01fd7ce" providerId="LiveId" clId="{57AA5515-23F8-4EEE-84E2-90C98974CA77}" dt="2021-08-10T09:12:34.173" v="1417" actId="47"/>
        <pc:sldMkLst>
          <pc:docMk/>
          <pc:sldMk cId="680363504" sldId="418"/>
        </pc:sldMkLst>
      </pc:sldChg>
      <pc:sldChg chg="del">
        <pc:chgData name="ngod ali" userId="bfabe3cde01fd7ce" providerId="LiveId" clId="{57AA5515-23F8-4EEE-84E2-90C98974CA77}" dt="2021-08-10T09:12:08.071" v="1392" actId="47"/>
        <pc:sldMkLst>
          <pc:docMk/>
          <pc:sldMk cId="4114397364" sldId="419"/>
        </pc:sldMkLst>
      </pc:sldChg>
      <pc:sldChg chg="del">
        <pc:chgData name="ngod ali" userId="bfabe3cde01fd7ce" providerId="LiveId" clId="{57AA5515-23F8-4EEE-84E2-90C98974CA77}" dt="2021-08-10T09:12:13.355" v="1400" actId="47"/>
        <pc:sldMkLst>
          <pc:docMk/>
          <pc:sldMk cId="905046334" sldId="420"/>
        </pc:sldMkLst>
      </pc:sldChg>
      <pc:sldChg chg="del">
        <pc:chgData name="ngod ali" userId="bfabe3cde01fd7ce" providerId="LiveId" clId="{57AA5515-23F8-4EEE-84E2-90C98974CA77}" dt="2021-08-10T09:12:16.028" v="1404" actId="47"/>
        <pc:sldMkLst>
          <pc:docMk/>
          <pc:sldMk cId="1472747376" sldId="421"/>
        </pc:sldMkLst>
      </pc:sldChg>
      <pc:sldChg chg="addSp delSp modSp new mod">
        <pc:chgData name="ngod ali" userId="bfabe3cde01fd7ce" providerId="LiveId" clId="{57AA5515-23F8-4EEE-84E2-90C98974CA77}" dt="2021-08-10T08:59:47.471" v="1235" actId="164"/>
        <pc:sldMkLst>
          <pc:docMk/>
          <pc:sldMk cId="1179025982" sldId="422"/>
        </pc:sldMkLst>
        <pc:spChg chg="add mod">
          <ac:chgData name="ngod ali" userId="bfabe3cde01fd7ce" providerId="LiveId" clId="{57AA5515-23F8-4EEE-84E2-90C98974CA77}" dt="2021-08-10T08:46:28.783" v="870" actId="164"/>
          <ac:spMkLst>
            <pc:docMk/>
            <pc:sldMk cId="1179025982" sldId="422"/>
            <ac:spMk id="25" creationId="{438C15B9-ECBB-473E-89D0-9970F80B82AC}"/>
          </ac:spMkLst>
        </pc:spChg>
        <pc:spChg chg="add mod">
          <ac:chgData name="ngod ali" userId="bfabe3cde01fd7ce" providerId="LiveId" clId="{57AA5515-23F8-4EEE-84E2-90C98974CA77}" dt="2021-08-10T08:59:20.689" v="1230" actId="164"/>
          <ac:spMkLst>
            <pc:docMk/>
            <pc:sldMk cId="1179025982" sldId="422"/>
            <ac:spMk id="37" creationId="{B90CF7F1-5B47-4681-9D08-3A6287D70276}"/>
          </ac:spMkLst>
        </pc:spChg>
        <pc:spChg chg="add mod">
          <ac:chgData name="ngod ali" userId="bfabe3cde01fd7ce" providerId="LiveId" clId="{57AA5515-23F8-4EEE-84E2-90C98974CA77}" dt="2021-08-10T08:59:20.689" v="1230" actId="164"/>
          <ac:spMkLst>
            <pc:docMk/>
            <pc:sldMk cId="1179025982" sldId="422"/>
            <ac:spMk id="38" creationId="{91E1DF6E-E8A8-4B74-A41D-4FD953464405}"/>
          </ac:spMkLst>
        </pc:spChg>
        <pc:spChg chg="add mod">
          <ac:chgData name="ngod ali" userId="bfabe3cde01fd7ce" providerId="LiveId" clId="{57AA5515-23F8-4EEE-84E2-90C98974CA77}" dt="2021-08-10T08:59:20.689" v="1230" actId="164"/>
          <ac:spMkLst>
            <pc:docMk/>
            <pc:sldMk cId="1179025982" sldId="422"/>
            <ac:spMk id="39" creationId="{564986D9-0A07-4EC4-AAA4-C0958FE52E8C}"/>
          </ac:spMkLst>
        </pc:spChg>
        <pc:grpChg chg="add del mod">
          <ac:chgData name="ngod ali" userId="bfabe3cde01fd7ce" providerId="LiveId" clId="{57AA5515-23F8-4EEE-84E2-90C98974CA77}" dt="2021-08-10T08:30:07.365" v="438" actId="21"/>
          <ac:grpSpMkLst>
            <pc:docMk/>
            <pc:sldMk cId="1179025982" sldId="422"/>
            <ac:grpSpMk id="11" creationId="{992313D0-2FDA-4E35-A6A9-AC5385EF7611}"/>
          </ac:grpSpMkLst>
        </pc:grpChg>
        <pc:grpChg chg="add del mod">
          <ac:chgData name="ngod ali" userId="bfabe3cde01fd7ce" providerId="LiveId" clId="{57AA5515-23F8-4EEE-84E2-90C98974CA77}" dt="2021-08-10T08:32:59.528" v="485" actId="21"/>
          <ac:grpSpMkLst>
            <pc:docMk/>
            <pc:sldMk cId="1179025982" sldId="422"/>
            <ac:grpSpMk id="13" creationId="{0FD56BA0-6C61-4C94-94BF-0CAE0FCF9A1D}"/>
          </ac:grpSpMkLst>
        </pc:grpChg>
        <pc:grpChg chg="add del mod">
          <ac:chgData name="ngod ali" userId="bfabe3cde01fd7ce" providerId="LiveId" clId="{57AA5515-23F8-4EEE-84E2-90C98974CA77}" dt="2021-08-10T08:40:29.781" v="570" actId="21"/>
          <ac:grpSpMkLst>
            <pc:docMk/>
            <pc:sldMk cId="1179025982" sldId="422"/>
            <ac:grpSpMk id="16" creationId="{0D157B19-DDAC-4AFD-95F5-AF306E3C66D3}"/>
          </ac:grpSpMkLst>
        </pc:grpChg>
        <pc:grpChg chg="add del mod">
          <ac:chgData name="ngod ali" userId="bfabe3cde01fd7ce" providerId="LiveId" clId="{57AA5515-23F8-4EEE-84E2-90C98974CA77}" dt="2021-08-10T08:31:40.143" v="466" actId="21"/>
          <ac:grpSpMkLst>
            <pc:docMk/>
            <pc:sldMk cId="1179025982" sldId="422"/>
            <ac:grpSpMk id="19" creationId="{4011E507-4669-4480-9EFC-ACCF46DA4408}"/>
          </ac:grpSpMkLst>
        </pc:grpChg>
        <pc:grpChg chg="add del mod">
          <ac:chgData name="ngod ali" userId="bfabe3cde01fd7ce" providerId="LiveId" clId="{57AA5515-23F8-4EEE-84E2-90C98974CA77}" dt="2021-08-10T08:41:05.096" v="581" actId="21"/>
          <ac:grpSpMkLst>
            <pc:docMk/>
            <pc:sldMk cId="1179025982" sldId="422"/>
            <ac:grpSpMk id="21" creationId="{F8C9744D-1026-4AA8-9330-D4E527366A08}"/>
          </ac:grpSpMkLst>
        </pc:grpChg>
        <pc:grpChg chg="add del mod">
          <ac:chgData name="ngod ali" userId="bfabe3cde01fd7ce" providerId="LiveId" clId="{57AA5515-23F8-4EEE-84E2-90C98974CA77}" dt="2021-08-10T08:44:53.872" v="836" actId="478"/>
          <ac:grpSpMkLst>
            <pc:docMk/>
            <pc:sldMk cId="1179025982" sldId="422"/>
            <ac:grpSpMk id="22" creationId="{A75D13C1-9A2F-4A37-A412-9BCAB54A8E61}"/>
          </ac:grpSpMkLst>
        </pc:grpChg>
        <pc:grpChg chg="add del mod">
          <ac:chgData name="ngod ali" userId="bfabe3cde01fd7ce" providerId="LiveId" clId="{57AA5515-23F8-4EEE-84E2-90C98974CA77}" dt="2021-08-10T08:46:31.001" v="871" actId="21"/>
          <ac:grpSpMkLst>
            <pc:docMk/>
            <pc:sldMk cId="1179025982" sldId="422"/>
            <ac:grpSpMk id="26" creationId="{696292AA-C0AD-4834-A95E-D2DBAACDFA19}"/>
          </ac:grpSpMkLst>
        </pc:grpChg>
        <pc:grpChg chg="add mod">
          <ac:chgData name="ngod ali" userId="bfabe3cde01fd7ce" providerId="LiveId" clId="{57AA5515-23F8-4EEE-84E2-90C98974CA77}" dt="2021-08-10T08:52:04.239" v="925" actId="164"/>
          <ac:grpSpMkLst>
            <pc:docMk/>
            <pc:sldMk cId="1179025982" sldId="422"/>
            <ac:grpSpMk id="29" creationId="{88E477D4-CCB5-4623-BA29-AFDA888D678C}"/>
          </ac:grpSpMkLst>
        </pc:grpChg>
        <pc:grpChg chg="add mod">
          <ac:chgData name="ngod ali" userId="bfabe3cde01fd7ce" providerId="LiveId" clId="{57AA5515-23F8-4EEE-84E2-90C98974CA77}" dt="2021-08-10T08:59:47.471" v="1235" actId="164"/>
          <ac:grpSpMkLst>
            <pc:docMk/>
            <pc:sldMk cId="1179025982" sldId="422"/>
            <ac:grpSpMk id="35" creationId="{FF17AE09-F06D-454A-B026-C84F86AB5EC0}"/>
          </ac:grpSpMkLst>
        </pc:grpChg>
        <pc:grpChg chg="add mod">
          <ac:chgData name="ngod ali" userId="bfabe3cde01fd7ce" providerId="LiveId" clId="{57AA5515-23F8-4EEE-84E2-90C98974CA77}" dt="2021-08-10T08:59:47.471" v="1235" actId="164"/>
          <ac:grpSpMkLst>
            <pc:docMk/>
            <pc:sldMk cId="1179025982" sldId="422"/>
            <ac:grpSpMk id="40" creationId="{9D07BAA4-C4EC-4F34-9A61-5AF7FEF159E1}"/>
          </ac:grpSpMkLst>
        </pc:grpChg>
        <pc:picChg chg="add del mod modCrop">
          <ac:chgData name="ngod ali" userId="bfabe3cde01fd7ce" providerId="LiveId" clId="{57AA5515-23F8-4EEE-84E2-90C98974CA77}" dt="2021-08-10T08:30:41.583" v="445" actId="21"/>
          <ac:picMkLst>
            <pc:docMk/>
            <pc:sldMk cId="1179025982" sldId="422"/>
            <ac:picMk id="3" creationId="{124B2CAF-F06C-44C3-BDF5-524FA816A920}"/>
          </ac:picMkLst>
        </pc:picChg>
        <pc:picChg chg="add del mod modCrop">
          <ac:chgData name="ngod ali" userId="bfabe3cde01fd7ce" providerId="LiveId" clId="{57AA5515-23F8-4EEE-84E2-90C98974CA77}" dt="2021-08-10T08:29:59.568" v="435" actId="21"/>
          <ac:picMkLst>
            <pc:docMk/>
            <pc:sldMk cId="1179025982" sldId="422"/>
            <ac:picMk id="5" creationId="{A9AE6DF7-F730-4585-9CC4-212DAD8CC6FD}"/>
          </ac:picMkLst>
        </pc:picChg>
        <pc:picChg chg="add del">
          <ac:chgData name="ngod ali" userId="bfabe3cde01fd7ce" providerId="LiveId" clId="{57AA5515-23F8-4EEE-84E2-90C98974CA77}" dt="2021-08-10T08:28:12.366" v="402" actId="478"/>
          <ac:picMkLst>
            <pc:docMk/>
            <pc:sldMk cId="1179025982" sldId="422"/>
            <ac:picMk id="7" creationId="{47B7ECF7-E1E8-4CDF-AF69-CEF4614F4B6F}"/>
          </ac:picMkLst>
        </pc:picChg>
        <pc:picChg chg="add mod modCrop">
          <ac:chgData name="ngod ali" userId="bfabe3cde01fd7ce" providerId="LiveId" clId="{57AA5515-23F8-4EEE-84E2-90C98974CA77}" dt="2021-08-10T08:29:57.068" v="433" actId="164"/>
          <ac:picMkLst>
            <pc:docMk/>
            <pc:sldMk cId="1179025982" sldId="422"/>
            <ac:picMk id="9" creationId="{96E31D91-49D6-4F26-8CC2-F452FEC7E346}"/>
          </ac:picMkLst>
        </pc:picChg>
        <pc:picChg chg="add mod modCrop">
          <ac:chgData name="ngod ali" userId="bfabe3cde01fd7ce" providerId="LiveId" clId="{57AA5515-23F8-4EEE-84E2-90C98974CA77}" dt="2021-08-10T08:29:57.068" v="433" actId="164"/>
          <ac:picMkLst>
            <pc:docMk/>
            <pc:sldMk cId="1179025982" sldId="422"/>
            <ac:picMk id="10" creationId="{83C48D7B-56EA-4330-8CEE-0620DC1FD445}"/>
          </ac:picMkLst>
        </pc:picChg>
        <pc:picChg chg="add del mod topLvl">
          <ac:chgData name="ngod ali" userId="bfabe3cde01fd7ce" providerId="LiveId" clId="{57AA5515-23F8-4EEE-84E2-90C98974CA77}" dt="2021-08-10T08:44:58.203" v="837" actId="478"/>
          <ac:picMkLst>
            <pc:docMk/>
            <pc:sldMk cId="1179025982" sldId="422"/>
            <ac:picMk id="12" creationId="{F95C9760-B00D-4004-9625-7937AC071C7B}"/>
          </ac:picMkLst>
        </pc:picChg>
        <pc:picChg chg="del mod">
          <ac:chgData name="ngod ali" userId="bfabe3cde01fd7ce" providerId="LiveId" clId="{57AA5515-23F8-4EEE-84E2-90C98974CA77}" dt="2021-08-10T08:40:29.781" v="570" actId="21"/>
          <ac:picMkLst>
            <pc:docMk/>
            <pc:sldMk cId="1179025982" sldId="422"/>
            <ac:picMk id="14" creationId="{A058CE39-8A75-40DE-BBE2-E510D06C3301}"/>
          </ac:picMkLst>
        </pc:picChg>
        <pc:picChg chg="del mod">
          <ac:chgData name="ngod ali" userId="bfabe3cde01fd7ce" providerId="LiveId" clId="{57AA5515-23F8-4EEE-84E2-90C98974CA77}" dt="2021-08-10T08:32:59.528" v="485" actId="21"/>
          <ac:picMkLst>
            <pc:docMk/>
            <pc:sldMk cId="1179025982" sldId="422"/>
            <ac:picMk id="15" creationId="{F3299DA8-AA94-49E7-BD1B-4503D4488CAF}"/>
          </ac:picMkLst>
        </pc:picChg>
        <pc:picChg chg="add mod">
          <ac:chgData name="ngod ali" userId="bfabe3cde01fd7ce" providerId="LiveId" clId="{57AA5515-23F8-4EEE-84E2-90C98974CA77}" dt="2021-08-10T08:31:38.052" v="465" actId="1076"/>
          <ac:picMkLst>
            <pc:docMk/>
            <pc:sldMk cId="1179025982" sldId="422"/>
            <ac:picMk id="17" creationId="{7D979BEF-40A8-4A0D-B3FF-69DFEBFA6240}"/>
          </ac:picMkLst>
        </pc:picChg>
        <pc:picChg chg="add mod">
          <ac:chgData name="ngod ali" userId="bfabe3cde01fd7ce" providerId="LiveId" clId="{57AA5515-23F8-4EEE-84E2-90C98974CA77}" dt="2021-08-10T08:31:38.052" v="465" actId="1076"/>
          <ac:picMkLst>
            <pc:docMk/>
            <pc:sldMk cId="1179025982" sldId="422"/>
            <ac:picMk id="18" creationId="{50AA923D-6CA6-4533-88B6-4E71EA43548B}"/>
          </ac:picMkLst>
        </pc:picChg>
        <pc:picChg chg="add del mod topLvl">
          <ac:chgData name="ngod ali" userId="bfabe3cde01fd7ce" providerId="LiveId" clId="{57AA5515-23F8-4EEE-84E2-90C98974CA77}" dt="2021-08-10T08:41:05.096" v="581" actId="21"/>
          <ac:picMkLst>
            <pc:docMk/>
            <pc:sldMk cId="1179025982" sldId="422"/>
            <ac:picMk id="20" creationId="{ABD0C7C1-DB8E-402E-BE40-E49A192EAB33}"/>
          </ac:picMkLst>
        </pc:picChg>
        <pc:picChg chg="mod topLvl">
          <ac:chgData name="ngod ali" userId="bfabe3cde01fd7ce" providerId="LiveId" clId="{57AA5515-23F8-4EEE-84E2-90C98974CA77}" dt="2021-08-10T08:46:28.783" v="870" actId="164"/>
          <ac:picMkLst>
            <pc:docMk/>
            <pc:sldMk cId="1179025982" sldId="422"/>
            <ac:picMk id="23" creationId="{BF940D6A-EB2F-4177-B8D8-D26139FF568E}"/>
          </ac:picMkLst>
        </pc:picChg>
        <pc:picChg chg="del mod topLvl">
          <ac:chgData name="ngod ali" userId="bfabe3cde01fd7ce" providerId="LiveId" clId="{57AA5515-23F8-4EEE-84E2-90C98974CA77}" dt="2021-08-10T08:44:53.872" v="836" actId="478"/>
          <ac:picMkLst>
            <pc:docMk/>
            <pc:sldMk cId="1179025982" sldId="422"/>
            <ac:picMk id="24" creationId="{5CC72FCD-D4DA-4240-A2DE-E573313ECCDD}"/>
          </ac:picMkLst>
        </pc:picChg>
        <pc:picChg chg="add del mod modCrop">
          <ac:chgData name="ngod ali" userId="bfabe3cde01fd7ce" providerId="LiveId" clId="{57AA5515-23F8-4EEE-84E2-90C98974CA77}" dt="2021-08-10T08:52:58.178" v="938" actId="21"/>
          <ac:picMkLst>
            <pc:docMk/>
            <pc:sldMk cId="1179025982" sldId="422"/>
            <ac:picMk id="28" creationId="{7E2D01E5-0FFA-46BB-8D00-693BE536E8F0}"/>
          </ac:picMkLst>
        </pc:picChg>
        <pc:picChg chg="add del mod modCrop">
          <ac:chgData name="ngod ali" userId="bfabe3cde01fd7ce" providerId="LiveId" clId="{57AA5515-23F8-4EEE-84E2-90C98974CA77}" dt="2021-08-10T08:51:43.883" v="916" actId="21"/>
          <ac:picMkLst>
            <pc:docMk/>
            <pc:sldMk cId="1179025982" sldId="422"/>
            <ac:picMk id="30" creationId="{004BB196-2017-4323-8538-67A3563A2EC1}"/>
          </ac:picMkLst>
        </pc:picChg>
        <pc:picChg chg="add mod">
          <ac:chgData name="ngod ali" userId="bfabe3cde01fd7ce" providerId="LiveId" clId="{57AA5515-23F8-4EEE-84E2-90C98974CA77}" dt="2021-08-10T08:52:04.239" v="925" actId="164"/>
          <ac:picMkLst>
            <pc:docMk/>
            <pc:sldMk cId="1179025982" sldId="422"/>
            <ac:picMk id="31" creationId="{48C81159-5476-4C02-BB6B-76A6A8596FC9}"/>
          </ac:picMkLst>
        </pc:picChg>
        <pc:picChg chg="add mod">
          <ac:chgData name="ngod ali" userId="bfabe3cde01fd7ce" providerId="LiveId" clId="{57AA5515-23F8-4EEE-84E2-90C98974CA77}" dt="2021-08-10T08:52:11.116" v="927" actId="1076"/>
          <ac:picMkLst>
            <pc:docMk/>
            <pc:sldMk cId="1179025982" sldId="422"/>
            <ac:picMk id="32" creationId="{1BAECBFB-B90D-4D0F-BF31-F6BC045F1944}"/>
          </ac:picMkLst>
        </pc:picChg>
        <pc:picChg chg="add mod modCrop">
          <ac:chgData name="ngod ali" userId="bfabe3cde01fd7ce" providerId="LiveId" clId="{57AA5515-23F8-4EEE-84E2-90C98974CA77}" dt="2021-08-10T08:59:47.471" v="1235" actId="164"/>
          <ac:picMkLst>
            <pc:docMk/>
            <pc:sldMk cId="1179025982" sldId="422"/>
            <ac:picMk id="34" creationId="{A88CF1EF-E409-45EF-BE72-E8F6B383D090}"/>
          </ac:picMkLst>
        </pc:picChg>
        <pc:picChg chg="add mod">
          <ac:chgData name="ngod ali" userId="bfabe3cde01fd7ce" providerId="LiveId" clId="{57AA5515-23F8-4EEE-84E2-90C98974CA77}" dt="2021-08-10T08:59:47.471" v="1235" actId="164"/>
          <ac:picMkLst>
            <pc:docMk/>
            <pc:sldMk cId="1179025982" sldId="422"/>
            <ac:picMk id="36" creationId="{7A3E5238-E58A-465F-8A3B-EF8C555C81E6}"/>
          </ac:picMkLst>
        </pc:picChg>
        <pc:picChg chg="add del mod">
          <ac:chgData name="ngod ali" userId="bfabe3cde01fd7ce" providerId="LiveId" clId="{57AA5515-23F8-4EEE-84E2-90C98974CA77}" dt="2021-08-10T08:48:35.007" v="886" actId="21"/>
          <ac:picMkLst>
            <pc:docMk/>
            <pc:sldMk cId="1179025982" sldId="422"/>
            <ac:picMk id="3074" creationId="{94856434-FF72-4834-8783-EAD239439E7C}"/>
          </ac:picMkLst>
        </pc:picChg>
      </pc:sldChg>
      <pc:sldChg chg="addSp delSp modSp new mod ord">
        <pc:chgData name="ngod ali" userId="bfabe3cde01fd7ce" providerId="LiveId" clId="{57AA5515-23F8-4EEE-84E2-90C98974CA77}" dt="2021-08-10T08:49:42.387" v="892" actId="1076"/>
        <pc:sldMkLst>
          <pc:docMk/>
          <pc:sldMk cId="2412148897" sldId="423"/>
        </pc:sldMkLst>
        <pc:spChg chg="mod">
          <ac:chgData name="ngod ali" userId="bfabe3cde01fd7ce" providerId="LiveId" clId="{57AA5515-23F8-4EEE-84E2-90C98974CA77}" dt="2021-08-10T08:46:58.057" v="880" actId="1076"/>
          <ac:spMkLst>
            <pc:docMk/>
            <pc:sldMk cId="2412148897" sldId="423"/>
            <ac:spMk id="18" creationId="{B62DDDCA-A700-410E-B758-862251D9B5E8}"/>
          </ac:spMkLst>
        </pc:spChg>
        <pc:grpChg chg="add del mod">
          <ac:chgData name="ngod ali" userId="bfabe3cde01fd7ce" providerId="LiveId" clId="{57AA5515-23F8-4EEE-84E2-90C98974CA77}" dt="2021-08-10T08:33:29.120" v="498" actId="21"/>
          <ac:grpSpMkLst>
            <pc:docMk/>
            <pc:sldMk cId="2412148897" sldId="423"/>
            <ac:grpSpMk id="2" creationId="{CAD5CA8C-CF74-4D1C-A9DC-2236B24C1353}"/>
          </ac:grpSpMkLst>
        </pc:grpChg>
        <pc:grpChg chg="add mod">
          <ac:chgData name="ngod ali" userId="bfabe3cde01fd7ce" providerId="LiveId" clId="{57AA5515-23F8-4EEE-84E2-90C98974CA77}" dt="2021-08-10T08:46:55.379" v="879" actId="1076"/>
          <ac:grpSpMkLst>
            <pc:docMk/>
            <pc:sldMk cId="2412148897" sldId="423"/>
            <ac:grpSpMk id="15" creationId="{1C2C797E-6604-4CD1-B590-23AB51CC8303}"/>
          </ac:grpSpMkLst>
        </pc:grpChg>
        <pc:grpChg chg="add mod">
          <ac:chgData name="ngod ali" userId="bfabe3cde01fd7ce" providerId="LiveId" clId="{57AA5515-23F8-4EEE-84E2-90C98974CA77}" dt="2021-08-10T08:46:58.057" v="880" actId="1076"/>
          <ac:grpSpMkLst>
            <pc:docMk/>
            <pc:sldMk cId="2412148897" sldId="423"/>
            <ac:grpSpMk id="16" creationId="{F2CB6EF0-8DB4-48A8-B503-18B2F2BD8A04}"/>
          </ac:grpSpMkLst>
        </pc:grpChg>
        <pc:picChg chg="mod">
          <ac:chgData name="ngod ali" userId="bfabe3cde01fd7ce" providerId="LiveId" clId="{57AA5515-23F8-4EEE-84E2-90C98974CA77}" dt="2021-08-10T08:31:56.692" v="471" actId="1076"/>
          <ac:picMkLst>
            <pc:docMk/>
            <pc:sldMk cId="2412148897" sldId="423"/>
            <ac:picMk id="3" creationId="{6A3AF5C6-2733-4F98-B659-221FBFBFE67C}"/>
          </ac:picMkLst>
        </pc:picChg>
        <pc:picChg chg="mod">
          <ac:chgData name="ngod ali" userId="bfabe3cde01fd7ce" providerId="LiveId" clId="{57AA5515-23F8-4EEE-84E2-90C98974CA77}" dt="2021-08-10T08:31:56.692" v="471" actId="1076"/>
          <ac:picMkLst>
            <pc:docMk/>
            <pc:sldMk cId="2412148897" sldId="423"/>
            <ac:picMk id="4" creationId="{09D51B43-2BDF-4A16-BBA8-F8348BC67027}"/>
          </ac:picMkLst>
        </pc:picChg>
        <pc:picChg chg="add del mod modCrop">
          <ac:chgData name="ngod ali" userId="bfabe3cde01fd7ce" providerId="LiveId" clId="{57AA5515-23F8-4EEE-84E2-90C98974CA77}" dt="2021-08-10T08:40:12.998" v="565" actId="21"/>
          <ac:picMkLst>
            <pc:docMk/>
            <pc:sldMk cId="2412148897" sldId="423"/>
            <ac:picMk id="6" creationId="{92DAF683-083F-483E-B165-BFD883A29F75}"/>
          </ac:picMkLst>
        </pc:picChg>
        <pc:picChg chg="add del mod modCrop">
          <ac:chgData name="ngod ali" userId="bfabe3cde01fd7ce" providerId="LiveId" clId="{57AA5515-23F8-4EEE-84E2-90C98974CA77}" dt="2021-08-10T08:39:43.290" v="553" actId="21"/>
          <ac:picMkLst>
            <pc:docMk/>
            <pc:sldMk cId="2412148897" sldId="423"/>
            <ac:picMk id="8" creationId="{7234FA2B-18C4-498B-AAD2-AF259D681E42}"/>
          </ac:picMkLst>
        </pc:picChg>
        <pc:picChg chg="add mod modCrop">
          <ac:chgData name="ngod ali" userId="bfabe3cde01fd7ce" providerId="LiveId" clId="{57AA5515-23F8-4EEE-84E2-90C98974CA77}" dt="2021-08-10T08:42:45.305" v="609" actId="164"/>
          <ac:picMkLst>
            <pc:docMk/>
            <pc:sldMk cId="2412148897" sldId="423"/>
            <ac:picMk id="9" creationId="{214736CA-CAF0-4C84-9766-C30E41496752}"/>
          </ac:picMkLst>
        </pc:picChg>
        <pc:picChg chg="add del mod">
          <ac:chgData name="ngod ali" userId="bfabe3cde01fd7ce" providerId="LiveId" clId="{57AA5515-23F8-4EEE-84E2-90C98974CA77}" dt="2021-08-10T08:40:48.483" v="574" actId="478"/>
          <ac:picMkLst>
            <pc:docMk/>
            <pc:sldMk cId="2412148897" sldId="423"/>
            <ac:picMk id="10" creationId="{644D9A9E-BBF5-4E56-80D1-FDD878175CE7}"/>
          </ac:picMkLst>
        </pc:picChg>
        <pc:picChg chg="add del mod">
          <ac:chgData name="ngod ali" userId="bfabe3cde01fd7ce" providerId="LiveId" clId="{57AA5515-23F8-4EEE-84E2-90C98974CA77}" dt="2021-08-10T08:42:14.506" v="599" actId="478"/>
          <ac:picMkLst>
            <pc:docMk/>
            <pc:sldMk cId="2412148897" sldId="423"/>
            <ac:picMk id="11" creationId="{F7C835CD-65AD-4536-ABC4-1A10CB4F2588}"/>
          </ac:picMkLst>
        </pc:picChg>
        <pc:picChg chg="add del mod">
          <ac:chgData name="ngod ali" userId="bfabe3cde01fd7ce" providerId="LiveId" clId="{57AA5515-23F8-4EEE-84E2-90C98974CA77}" dt="2021-08-10T08:42:15.864" v="600" actId="478"/>
          <ac:picMkLst>
            <pc:docMk/>
            <pc:sldMk cId="2412148897" sldId="423"/>
            <ac:picMk id="12" creationId="{ED4D2CEC-1399-472E-8EE0-6A72A1CB3258}"/>
          </ac:picMkLst>
        </pc:picChg>
        <pc:picChg chg="add mod modCrop">
          <ac:chgData name="ngod ali" userId="bfabe3cde01fd7ce" providerId="LiveId" clId="{57AA5515-23F8-4EEE-84E2-90C98974CA77}" dt="2021-08-10T08:42:45.305" v="609" actId="164"/>
          <ac:picMkLst>
            <pc:docMk/>
            <pc:sldMk cId="2412148897" sldId="423"/>
            <ac:picMk id="14" creationId="{C7D87DD6-80DE-4D4D-BE0B-AB5419837FDF}"/>
          </ac:picMkLst>
        </pc:picChg>
        <pc:picChg chg="mod">
          <ac:chgData name="ngod ali" userId="bfabe3cde01fd7ce" providerId="LiveId" clId="{57AA5515-23F8-4EEE-84E2-90C98974CA77}" dt="2021-08-10T08:46:58.057" v="880" actId="1076"/>
          <ac:picMkLst>
            <pc:docMk/>
            <pc:sldMk cId="2412148897" sldId="423"/>
            <ac:picMk id="17" creationId="{515D4F5A-F325-49C8-B7B7-4615B9E4BF77}"/>
          </ac:picMkLst>
        </pc:picChg>
        <pc:picChg chg="add del mod">
          <ac:chgData name="ngod ali" userId="bfabe3cde01fd7ce" providerId="LiveId" clId="{57AA5515-23F8-4EEE-84E2-90C98974CA77}" dt="2021-08-10T08:48:41.692" v="889" actId="478"/>
          <ac:picMkLst>
            <pc:docMk/>
            <pc:sldMk cId="2412148897" sldId="423"/>
            <ac:picMk id="19" creationId="{B38BDEAC-29A7-46AB-81BB-3B4CE6048947}"/>
          </ac:picMkLst>
        </pc:picChg>
        <pc:picChg chg="add mod">
          <ac:chgData name="ngod ali" userId="bfabe3cde01fd7ce" providerId="LiveId" clId="{57AA5515-23F8-4EEE-84E2-90C98974CA77}" dt="2021-08-10T08:49:42.387" v="892" actId="1076"/>
          <ac:picMkLst>
            <pc:docMk/>
            <pc:sldMk cId="2412148897" sldId="423"/>
            <ac:picMk id="21" creationId="{E94150DA-324B-4D51-8348-DD096119CC15}"/>
          </ac:picMkLst>
        </pc:picChg>
      </pc:sldChg>
      <pc:sldChg chg="modSp add mod">
        <pc:chgData name="ngod ali" userId="bfabe3cde01fd7ce" providerId="LiveId" clId="{57AA5515-23F8-4EEE-84E2-90C98974CA77}" dt="2021-08-10T08:20:26.348" v="245" actId="1076"/>
        <pc:sldMkLst>
          <pc:docMk/>
          <pc:sldMk cId="2236868822" sldId="424"/>
        </pc:sldMkLst>
        <pc:grpChg chg="mod">
          <ac:chgData name="ngod ali" userId="bfabe3cde01fd7ce" providerId="LiveId" clId="{57AA5515-23F8-4EEE-84E2-90C98974CA77}" dt="2021-08-10T08:20:26.348" v="245" actId="1076"/>
          <ac:grpSpMkLst>
            <pc:docMk/>
            <pc:sldMk cId="2236868822" sldId="424"/>
            <ac:grpSpMk id="23" creationId="{314CB451-4BAE-4808-894D-3932A3F1956C}"/>
          </ac:grpSpMkLst>
        </pc:grpChg>
      </pc:sldChg>
      <pc:sldChg chg="add del">
        <pc:chgData name="ngod ali" userId="bfabe3cde01fd7ce" providerId="LiveId" clId="{57AA5515-23F8-4EEE-84E2-90C98974CA77}" dt="2021-08-10T08:24:08.928" v="354" actId="47"/>
        <pc:sldMkLst>
          <pc:docMk/>
          <pc:sldMk cId="1755570822" sldId="427"/>
        </pc:sldMkLst>
      </pc:sldChg>
      <pc:sldChg chg="addSp delSp modSp add mod ord">
        <pc:chgData name="ngod ali" userId="bfabe3cde01fd7ce" providerId="LiveId" clId="{57AA5515-23F8-4EEE-84E2-90C98974CA77}" dt="2021-08-10T08:26:59.110" v="388" actId="1076"/>
        <pc:sldMkLst>
          <pc:docMk/>
          <pc:sldMk cId="1875551774" sldId="428"/>
        </pc:sldMkLst>
        <pc:spChg chg="mod">
          <ac:chgData name="ngod ali" userId="bfabe3cde01fd7ce" providerId="LiveId" clId="{57AA5515-23F8-4EEE-84E2-90C98974CA77}" dt="2021-08-10T08:23:47.534" v="347" actId="164"/>
          <ac:spMkLst>
            <pc:docMk/>
            <pc:sldMk cId="1875551774" sldId="428"/>
            <ac:spMk id="2" creationId="{043C4955-15C6-499D-B9AE-A5F58963C65D}"/>
          </ac:spMkLst>
        </pc:spChg>
        <pc:spChg chg="mod">
          <ac:chgData name="ngod ali" userId="bfabe3cde01fd7ce" providerId="LiveId" clId="{57AA5515-23F8-4EEE-84E2-90C98974CA77}" dt="2021-08-10T08:21:05.917" v="262" actId="1076"/>
          <ac:spMkLst>
            <pc:docMk/>
            <pc:sldMk cId="1875551774" sldId="428"/>
            <ac:spMk id="9" creationId="{FE504642-DEEA-4BE9-B5C9-CE2FC3572D44}"/>
          </ac:spMkLst>
        </pc:spChg>
        <pc:spChg chg="add mod">
          <ac:chgData name="ngod ali" userId="bfabe3cde01fd7ce" providerId="LiveId" clId="{57AA5515-23F8-4EEE-84E2-90C98974CA77}" dt="2021-08-10T08:26:57.219" v="387" actId="1076"/>
          <ac:spMkLst>
            <pc:docMk/>
            <pc:sldMk cId="1875551774" sldId="428"/>
            <ac:spMk id="10" creationId="{DAEA9E47-A683-4F97-902F-857C1F490428}"/>
          </ac:spMkLst>
        </pc:spChg>
        <pc:grpChg chg="add mod">
          <ac:chgData name="ngod ali" userId="bfabe3cde01fd7ce" providerId="LiveId" clId="{57AA5515-23F8-4EEE-84E2-90C98974CA77}" dt="2021-08-10T08:23:49.769" v="348" actId="1076"/>
          <ac:grpSpMkLst>
            <pc:docMk/>
            <pc:sldMk cId="1875551774" sldId="428"/>
            <ac:grpSpMk id="4" creationId="{AC53691E-0FEA-454F-984F-37B807829FE7}"/>
          </ac:grpSpMkLst>
        </pc:grpChg>
        <pc:grpChg chg="del mod">
          <ac:chgData name="ngod ali" userId="bfabe3cde01fd7ce" providerId="LiveId" clId="{57AA5515-23F8-4EEE-84E2-90C98974CA77}" dt="2021-08-10T08:21:06.402" v="263" actId="478"/>
          <ac:grpSpMkLst>
            <pc:docMk/>
            <pc:sldMk cId="1875551774" sldId="428"/>
            <ac:grpSpMk id="7" creationId="{AC0695AE-4AF4-4003-9338-5931B72E412F}"/>
          </ac:grpSpMkLst>
        </pc:grpChg>
        <pc:picChg chg="mod">
          <ac:chgData name="ngod ali" userId="bfabe3cde01fd7ce" providerId="LiveId" clId="{57AA5515-23F8-4EEE-84E2-90C98974CA77}" dt="2021-08-10T08:21:05.917" v="262" actId="1076"/>
          <ac:picMkLst>
            <pc:docMk/>
            <pc:sldMk cId="1875551774" sldId="428"/>
            <ac:picMk id="8" creationId="{9F3DB336-6C7B-4FC0-A837-8C05177A3888}"/>
          </ac:picMkLst>
        </pc:picChg>
        <pc:picChg chg="add del mod">
          <ac:chgData name="ngod ali" userId="bfabe3cde01fd7ce" providerId="LiveId" clId="{57AA5515-23F8-4EEE-84E2-90C98974CA77}" dt="2021-08-10T08:26:25.180" v="376" actId="21"/>
          <ac:picMkLst>
            <pc:docMk/>
            <pc:sldMk cId="1875551774" sldId="428"/>
            <ac:picMk id="11" creationId="{2143099A-B5D2-4139-8E3D-D193C190AEFD}"/>
          </ac:picMkLst>
        </pc:picChg>
        <pc:picChg chg="del">
          <ac:chgData name="ngod ali" userId="bfabe3cde01fd7ce" providerId="LiveId" clId="{57AA5515-23F8-4EEE-84E2-90C98974CA77}" dt="2021-08-10T08:21:08.021" v="264" actId="478"/>
          <ac:picMkLst>
            <pc:docMk/>
            <pc:sldMk cId="1875551774" sldId="428"/>
            <ac:picMk id="1026" creationId="{0E04883B-A851-4F00-A5C6-B2D5A52254FF}"/>
          </ac:picMkLst>
        </pc:picChg>
        <pc:picChg chg="add mod">
          <ac:chgData name="ngod ali" userId="bfabe3cde01fd7ce" providerId="LiveId" clId="{57AA5515-23F8-4EEE-84E2-90C98974CA77}" dt="2021-08-10T08:26:59.110" v="388" actId="1076"/>
          <ac:picMkLst>
            <pc:docMk/>
            <pc:sldMk cId="1875551774" sldId="428"/>
            <ac:picMk id="2050" creationId="{CF3C72F0-E1F2-4F18-9372-CFC99C6AD1F5}"/>
          </ac:picMkLst>
        </pc:picChg>
        <pc:cxnChg chg="mod">
          <ac:chgData name="ngod ali" userId="bfabe3cde01fd7ce" providerId="LiveId" clId="{57AA5515-23F8-4EEE-84E2-90C98974CA77}" dt="2021-08-10T08:23:47.534" v="347" actId="164"/>
          <ac:cxnSpMkLst>
            <pc:docMk/>
            <pc:sldMk cId="1875551774" sldId="428"/>
            <ac:cxnSpMk id="6" creationId="{072A7BB9-17CF-4A96-9B3C-2B74F36288B6}"/>
          </ac:cxnSpMkLst>
        </pc:cxnChg>
      </pc:sldChg>
      <pc:sldChg chg="modSp add mod">
        <pc:chgData name="ngod ali" userId="bfabe3cde01fd7ce" providerId="LiveId" clId="{57AA5515-23F8-4EEE-84E2-90C98974CA77}" dt="2021-08-10T08:50:15.973" v="898" actId="20577"/>
        <pc:sldMkLst>
          <pc:docMk/>
          <pc:sldMk cId="3999579544" sldId="429"/>
        </pc:sldMkLst>
        <pc:spChg chg="mod">
          <ac:chgData name="ngod ali" userId="bfabe3cde01fd7ce" providerId="LiveId" clId="{57AA5515-23F8-4EEE-84E2-90C98974CA77}" dt="2021-08-10T08:50:15.973" v="898" actId="20577"/>
          <ac:spMkLst>
            <pc:docMk/>
            <pc:sldMk cId="3999579544" sldId="429"/>
            <ac:spMk id="8" creationId="{47B8034F-B76D-4829-BB10-147E760D629F}"/>
          </ac:spMkLst>
        </pc:spChg>
      </pc:sldChg>
      <pc:sldChg chg="addSp delSp modSp new mod">
        <pc:chgData name="ngod ali" userId="bfabe3cde01fd7ce" providerId="LiveId" clId="{57AA5515-23F8-4EEE-84E2-90C98974CA77}" dt="2021-08-10T09:09:03.872" v="1350" actId="1076"/>
        <pc:sldMkLst>
          <pc:docMk/>
          <pc:sldMk cId="716660685" sldId="430"/>
        </pc:sldMkLst>
        <pc:spChg chg="add del mod">
          <ac:chgData name="ngod ali" userId="bfabe3cde01fd7ce" providerId="LiveId" clId="{57AA5515-23F8-4EEE-84E2-90C98974CA77}" dt="2021-08-10T08:55:08.443" v="1079" actId="21"/>
          <ac:spMkLst>
            <pc:docMk/>
            <pc:sldMk cId="716660685" sldId="430"/>
            <ac:spMk id="3" creationId="{5B32FA6F-0937-4935-944D-621F8C205C9F}"/>
          </ac:spMkLst>
        </pc:spChg>
        <pc:spChg chg="add del mod">
          <ac:chgData name="ngod ali" userId="bfabe3cde01fd7ce" providerId="LiveId" clId="{57AA5515-23F8-4EEE-84E2-90C98974CA77}" dt="2021-08-10T08:57:16.559" v="1205" actId="21"/>
          <ac:spMkLst>
            <pc:docMk/>
            <pc:sldMk cId="716660685" sldId="430"/>
            <ac:spMk id="4" creationId="{1A74EA17-C0F6-4BC9-BCB8-6512E532A054}"/>
          </ac:spMkLst>
        </pc:spChg>
        <pc:spChg chg="add del mod">
          <ac:chgData name="ngod ali" userId="bfabe3cde01fd7ce" providerId="LiveId" clId="{57AA5515-23F8-4EEE-84E2-90C98974CA77}" dt="2021-08-10T08:58:42.808" v="1222" actId="21"/>
          <ac:spMkLst>
            <pc:docMk/>
            <pc:sldMk cId="716660685" sldId="430"/>
            <ac:spMk id="5" creationId="{A881EEB3-3DA1-4175-88DD-B4E49F6A401D}"/>
          </ac:spMkLst>
        </pc:spChg>
        <pc:spChg chg="add del mod">
          <ac:chgData name="ngod ali" userId="bfabe3cde01fd7ce" providerId="LiveId" clId="{57AA5515-23F8-4EEE-84E2-90C98974CA77}" dt="2021-08-10T08:57:56.435" v="1213" actId="21"/>
          <ac:spMkLst>
            <pc:docMk/>
            <pc:sldMk cId="716660685" sldId="430"/>
            <ac:spMk id="6" creationId="{1C416E9C-D31C-4B57-8DDB-8001164BD1FB}"/>
          </ac:spMkLst>
        </pc:spChg>
        <pc:grpChg chg="add del mod">
          <ac:chgData name="ngod ali" userId="bfabe3cde01fd7ce" providerId="LiveId" clId="{57AA5515-23F8-4EEE-84E2-90C98974CA77}" dt="2021-08-10T09:00:45.054" v="1245" actId="478"/>
          <ac:grpSpMkLst>
            <pc:docMk/>
            <pc:sldMk cId="716660685" sldId="430"/>
            <ac:grpSpMk id="9" creationId="{FE70AFB1-C247-4FC2-B24A-DF0CB1665166}"/>
          </ac:grpSpMkLst>
        </pc:grpChg>
        <pc:grpChg chg="add mod">
          <ac:chgData name="ngod ali" userId="bfabe3cde01fd7ce" providerId="LiveId" clId="{57AA5515-23F8-4EEE-84E2-90C98974CA77}" dt="2021-08-10T09:09:02.606" v="1349" actId="14100"/>
          <ac:grpSpMkLst>
            <pc:docMk/>
            <pc:sldMk cId="716660685" sldId="430"/>
            <ac:grpSpMk id="13" creationId="{56915393-2B6D-461F-8C44-E9D511ACC47D}"/>
          </ac:grpSpMkLst>
        </pc:grpChg>
        <pc:picChg chg="add del mod modCrop">
          <ac:chgData name="ngod ali" userId="bfabe3cde01fd7ce" providerId="LiveId" clId="{57AA5515-23F8-4EEE-84E2-90C98974CA77}" dt="2021-08-10T08:55:54.527" v="1180" actId="478"/>
          <ac:picMkLst>
            <pc:docMk/>
            <pc:sldMk cId="716660685" sldId="430"/>
            <ac:picMk id="2" creationId="{4151D0CE-F7CB-4E77-BAF0-AA2773D1495D}"/>
          </ac:picMkLst>
        </pc:picChg>
        <pc:picChg chg="add del mod modCrop">
          <ac:chgData name="ngod ali" userId="bfabe3cde01fd7ce" providerId="LiveId" clId="{57AA5515-23F8-4EEE-84E2-90C98974CA77}" dt="2021-08-10T09:00:50.347" v="1248" actId="21"/>
          <ac:picMkLst>
            <pc:docMk/>
            <pc:sldMk cId="716660685" sldId="430"/>
            <ac:picMk id="8" creationId="{27B0A229-B4A4-4F3C-B097-B3823D70174B}"/>
          </ac:picMkLst>
        </pc:picChg>
        <pc:picChg chg="mod topLvl">
          <ac:chgData name="ngod ali" userId="bfabe3cde01fd7ce" providerId="LiveId" clId="{57AA5515-23F8-4EEE-84E2-90C98974CA77}" dt="2021-08-10T09:09:02.606" v="1349" actId="14100"/>
          <ac:picMkLst>
            <pc:docMk/>
            <pc:sldMk cId="716660685" sldId="430"/>
            <ac:picMk id="10" creationId="{2A21DB61-082B-44A0-9BFA-D4A8E4386F10}"/>
          </ac:picMkLst>
        </pc:picChg>
        <pc:picChg chg="del mod topLvl">
          <ac:chgData name="ngod ali" userId="bfabe3cde01fd7ce" providerId="LiveId" clId="{57AA5515-23F8-4EEE-84E2-90C98974CA77}" dt="2021-08-10T09:00:45.054" v="1245" actId="478"/>
          <ac:picMkLst>
            <pc:docMk/>
            <pc:sldMk cId="716660685" sldId="430"/>
            <ac:picMk id="11" creationId="{AEC0D0DE-DD10-4EFA-ABA0-E9842D7B24FA}"/>
          </ac:picMkLst>
        </pc:picChg>
        <pc:picChg chg="add mod">
          <ac:chgData name="ngod ali" userId="bfabe3cde01fd7ce" providerId="LiveId" clId="{57AA5515-23F8-4EEE-84E2-90C98974CA77}" dt="2021-08-10T09:09:02.606" v="1349" actId="14100"/>
          <ac:picMkLst>
            <pc:docMk/>
            <pc:sldMk cId="716660685" sldId="430"/>
            <ac:picMk id="12" creationId="{5AE5FC9B-0002-4B36-A737-E3A7F61D5404}"/>
          </ac:picMkLst>
        </pc:picChg>
        <pc:picChg chg="add mod modCrop">
          <ac:chgData name="ngod ali" userId="bfabe3cde01fd7ce" providerId="LiveId" clId="{57AA5515-23F8-4EEE-84E2-90C98974CA77}" dt="2021-08-10T09:09:03.872" v="1350" actId="1076"/>
          <ac:picMkLst>
            <pc:docMk/>
            <pc:sldMk cId="716660685" sldId="430"/>
            <ac:picMk id="15" creationId="{124B2A86-A073-46FA-A18E-0FAFA6DFC283}"/>
          </ac:picMkLst>
        </pc:picChg>
      </pc:sldChg>
      <pc:sldChg chg="addSp delSp modSp add mod setBg">
        <pc:chgData name="ngod ali" userId="bfabe3cde01fd7ce" providerId="LiveId" clId="{57AA5515-23F8-4EEE-84E2-90C98974CA77}" dt="2021-08-10T09:11:48.506" v="1388" actId="1076"/>
        <pc:sldMkLst>
          <pc:docMk/>
          <pc:sldMk cId="1461828539" sldId="431"/>
        </pc:sldMkLst>
        <pc:spChg chg="add">
          <ac:chgData name="ngod ali" userId="bfabe3cde01fd7ce" providerId="LiveId" clId="{57AA5515-23F8-4EEE-84E2-90C98974CA77}" dt="2021-08-10T09:05:15.023" v="1312" actId="26606"/>
          <ac:spMkLst>
            <pc:docMk/>
            <pc:sldMk cId="1461828539" sldId="431"/>
            <ac:spMk id="10" creationId="{32BC26D8-82FB-445E-AA49-62A77D7C1EE0}"/>
          </ac:spMkLst>
        </pc:spChg>
        <pc:spChg chg="add">
          <ac:chgData name="ngod ali" userId="bfabe3cde01fd7ce" providerId="LiveId" clId="{57AA5515-23F8-4EEE-84E2-90C98974CA77}" dt="2021-08-10T09:05:15.023" v="1312" actId="26606"/>
          <ac:spMkLst>
            <pc:docMk/>
            <pc:sldMk cId="1461828539" sldId="431"/>
            <ac:spMk id="11" creationId="{CB44330D-EA18-4254-AA95-EB49948539B8}"/>
          </ac:spMkLst>
        </pc:spChg>
        <pc:grpChg chg="add mod">
          <ac:chgData name="ngod ali" userId="bfabe3cde01fd7ce" providerId="LiveId" clId="{57AA5515-23F8-4EEE-84E2-90C98974CA77}" dt="2021-08-10T09:11:48.506" v="1388" actId="1076"/>
          <ac:grpSpMkLst>
            <pc:docMk/>
            <pc:sldMk cId="1461828539" sldId="431"/>
            <ac:grpSpMk id="4" creationId="{DE498CAC-ABA2-4E7D-AB73-E900807B0A28}"/>
          </ac:grpSpMkLst>
        </pc:grpChg>
        <pc:grpChg chg="del">
          <ac:chgData name="ngod ali" userId="bfabe3cde01fd7ce" providerId="LiveId" clId="{57AA5515-23F8-4EEE-84E2-90C98974CA77}" dt="2021-08-10T09:03:50.331" v="1294" actId="478"/>
          <ac:grpSpMkLst>
            <pc:docMk/>
            <pc:sldMk cId="1461828539" sldId="431"/>
            <ac:grpSpMk id="13" creationId="{56915393-2B6D-461F-8C44-E9D511ACC47D}"/>
          </ac:grpSpMkLst>
        </pc:grpChg>
        <pc:picChg chg="add del mod modCrop">
          <ac:chgData name="ngod ali" userId="bfabe3cde01fd7ce" providerId="LiveId" clId="{57AA5515-23F8-4EEE-84E2-90C98974CA77}" dt="2021-08-10T09:04:58.505" v="1309" actId="21"/>
          <ac:picMkLst>
            <pc:docMk/>
            <pc:sldMk cId="1461828539" sldId="431"/>
            <ac:picMk id="3" creationId="{7C30222A-CE0F-4EA1-A3BD-D8A06E0D25D5}"/>
          </ac:picMkLst>
        </pc:picChg>
        <pc:picChg chg="add mod modCrop">
          <ac:chgData name="ngod ali" userId="bfabe3cde01fd7ce" providerId="LiveId" clId="{57AA5515-23F8-4EEE-84E2-90C98974CA77}" dt="2021-08-10T09:11:42.173" v="1387" actId="1440"/>
          <ac:picMkLst>
            <pc:docMk/>
            <pc:sldMk cId="1461828539" sldId="431"/>
            <ac:picMk id="8" creationId="{3BE43D5B-FD7C-4723-8F3D-53F677C19206}"/>
          </ac:picMkLst>
        </pc:picChg>
        <pc:picChg chg="add mod modCrop">
          <ac:chgData name="ngod ali" userId="bfabe3cde01fd7ce" providerId="LiveId" clId="{57AA5515-23F8-4EEE-84E2-90C98974CA77}" dt="2021-08-10T09:11:42.173" v="1387" actId="1440"/>
          <ac:picMkLst>
            <pc:docMk/>
            <pc:sldMk cId="1461828539" sldId="431"/>
            <ac:picMk id="14" creationId="{624B224C-E262-4D39-AFBE-480F52F9D26D}"/>
          </ac:picMkLst>
        </pc:picChg>
        <pc:picChg chg="del mod">
          <ac:chgData name="ngod ali" userId="bfabe3cde01fd7ce" providerId="LiveId" clId="{57AA5515-23F8-4EEE-84E2-90C98974CA77}" dt="2021-08-10T09:04:35.548" v="1300" actId="478"/>
          <ac:picMkLst>
            <pc:docMk/>
            <pc:sldMk cId="1461828539" sldId="431"/>
            <ac:picMk id="15" creationId="{124B2A86-A073-46FA-A18E-0FAFA6DFC283}"/>
          </ac:picMkLst>
        </pc:picChg>
        <pc:picChg chg="add mod modCrop">
          <ac:chgData name="ngod ali" userId="bfabe3cde01fd7ce" providerId="LiveId" clId="{57AA5515-23F8-4EEE-84E2-90C98974CA77}" dt="2021-08-10T09:11:42.173" v="1387" actId="1440"/>
          <ac:picMkLst>
            <pc:docMk/>
            <pc:sldMk cId="1461828539" sldId="431"/>
            <ac:picMk id="16" creationId="{5B63758D-5851-40F2-947C-9EC1E4A0F780}"/>
          </ac:picMkLst>
        </pc:picChg>
      </pc:sldChg>
      <pc:sldChg chg="addSp delSp modSp new mod">
        <pc:chgData name="ngod ali" userId="bfabe3cde01fd7ce" providerId="LiveId" clId="{57AA5515-23F8-4EEE-84E2-90C98974CA77}" dt="2021-08-10T09:11:31.282" v="1385" actId="1076"/>
        <pc:sldMkLst>
          <pc:docMk/>
          <pc:sldMk cId="4087100265" sldId="432"/>
        </pc:sldMkLst>
        <pc:spChg chg="add del mod topLvl">
          <ac:chgData name="ngod ali" userId="bfabe3cde01fd7ce" providerId="LiveId" clId="{57AA5515-23F8-4EEE-84E2-90C98974CA77}" dt="2021-08-10T09:11:16.889" v="1381" actId="478"/>
          <ac:spMkLst>
            <pc:docMk/>
            <pc:sldMk cId="4087100265" sldId="432"/>
            <ac:spMk id="5" creationId="{DDD97ABC-6384-4A78-B1F6-6D91657EC5DF}"/>
          </ac:spMkLst>
        </pc:spChg>
        <pc:grpChg chg="add del mod">
          <ac:chgData name="ngod ali" userId="bfabe3cde01fd7ce" providerId="LiveId" clId="{57AA5515-23F8-4EEE-84E2-90C98974CA77}" dt="2021-08-10T09:11:16.889" v="1381" actId="478"/>
          <ac:grpSpMkLst>
            <pc:docMk/>
            <pc:sldMk cId="4087100265" sldId="432"/>
            <ac:grpSpMk id="6" creationId="{9ED93A84-21C5-4E7C-BC80-51D940E890D2}"/>
          </ac:grpSpMkLst>
        </pc:grpChg>
        <pc:picChg chg="add del mod topLvl modCrop">
          <ac:chgData name="ngod ali" userId="bfabe3cde01fd7ce" providerId="LiveId" clId="{57AA5515-23F8-4EEE-84E2-90C98974CA77}" dt="2021-08-10T09:11:31.282" v="1385" actId="1076"/>
          <ac:picMkLst>
            <pc:docMk/>
            <pc:sldMk cId="4087100265" sldId="432"/>
            <ac:picMk id="3" creationId="{9CABD86C-EF35-48EE-9594-8462BB485E37}"/>
          </ac:picMkLst>
        </pc:picChg>
        <pc:picChg chg="add del mod modCrop">
          <ac:chgData name="ngod ali" userId="bfabe3cde01fd7ce" providerId="LiveId" clId="{57AA5515-23F8-4EEE-84E2-90C98974CA77}" dt="2021-08-10T09:09:53.344" v="1361" actId="478"/>
          <ac:picMkLst>
            <pc:docMk/>
            <pc:sldMk cId="4087100265" sldId="432"/>
            <ac:picMk id="4" creationId="{CD565A26-FDCB-410F-A37A-79C9123D56FE}"/>
          </ac:picMkLst>
        </pc:picChg>
      </pc:sldChg>
      <pc:sldChg chg="addSp delSp modSp add mod">
        <pc:chgData name="ngod ali" userId="bfabe3cde01fd7ce" providerId="LiveId" clId="{57AA5515-23F8-4EEE-84E2-90C98974CA77}" dt="2021-08-10T09:16:20.687" v="1500" actId="1076"/>
        <pc:sldMkLst>
          <pc:docMk/>
          <pc:sldMk cId="2318686006" sldId="433"/>
        </pc:sldMkLst>
        <pc:spChg chg="mod">
          <ac:chgData name="ngod ali" userId="bfabe3cde01fd7ce" providerId="LiveId" clId="{57AA5515-23F8-4EEE-84E2-90C98974CA77}" dt="2021-08-10T09:16:17.011" v="1498" actId="1076"/>
          <ac:spMkLst>
            <pc:docMk/>
            <pc:sldMk cId="2318686006" sldId="433"/>
            <ac:spMk id="5" creationId="{3E998CF0-78C5-4801-B33B-F29683B6D588}"/>
          </ac:spMkLst>
        </pc:spChg>
        <pc:grpChg chg="mod">
          <ac:chgData name="ngod ali" userId="bfabe3cde01fd7ce" providerId="LiveId" clId="{57AA5515-23F8-4EEE-84E2-90C98974CA77}" dt="2021-08-10T09:15:54.712" v="1488" actId="1076"/>
          <ac:grpSpMkLst>
            <pc:docMk/>
            <pc:sldMk cId="2318686006" sldId="433"/>
            <ac:grpSpMk id="8" creationId="{F5358ABD-E44F-49E0-9F3F-CAD3F1EC8673}"/>
          </ac:grpSpMkLst>
        </pc:grpChg>
        <pc:picChg chg="del mod">
          <ac:chgData name="ngod ali" userId="bfabe3cde01fd7ce" providerId="LiveId" clId="{57AA5515-23F8-4EEE-84E2-90C98974CA77}" dt="2021-08-10T09:14:35.231" v="1444" actId="478"/>
          <ac:picMkLst>
            <pc:docMk/>
            <pc:sldMk cId="2318686006" sldId="433"/>
            <ac:picMk id="6" creationId="{9BD6B229-193E-49CD-BAEC-E474D08D8D81}"/>
          </ac:picMkLst>
        </pc:picChg>
        <pc:picChg chg="add mod">
          <ac:chgData name="ngod ali" userId="bfabe3cde01fd7ce" providerId="LiveId" clId="{57AA5515-23F8-4EEE-84E2-90C98974CA77}" dt="2021-08-10T09:16:20.687" v="1500" actId="1076"/>
          <ac:picMkLst>
            <pc:docMk/>
            <pc:sldMk cId="2318686006" sldId="433"/>
            <ac:picMk id="7" creationId="{C075267E-D411-4582-A4C8-490AD3D80823}"/>
          </ac:picMkLst>
        </pc:picChg>
        <pc:picChg chg="add mod">
          <ac:chgData name="ngod ali" userId="bfabe3cde01fd7ce" providerId="LiveId" clId="{57AA5515-23F8-4EEE-84E2-90C98974CA77}" dt="2021-08-10T09:16:04.151" v="1492" actId="14100"/>
          <ac:picMkLst>
            <pc:docMk/>
            <pc:sldMk cId="2318686006" sldId="433"/>
            <ac:picMk id="9" creationId="{6F01FA12-464A-4E12-ACE9-D962FBD42594}"/>
          </ac:picMkLst>
        </pc:picChg>
      </pc:sldChg>
    </pc:docChg>
  </pc:docChgLst>
  <pc:docChgLst>
    <pc:chgData name="ngod ali" userId="bfabe3cde01fd7ce" providerId="LiveId" clId="{35C555B1-2A30-4E75-BCA1-DCD08714389C}"/>
    <pc:docChg chg="undo custSel addSld delSld modSld sldOrd modMainMaster">
      <pc:chgData name="ngod ali" userId="bfabe3cde01fd7ce" providerId="LiveId" clId="{35C555B1-2A30-4E75-BCA1-DCD08714389C}" dt="2021-08-05T09:28:19.308" v="3129" actId="1076"/>
      <pc:docMkLst>
        <pc:docMk/>
      </pc:docMkLst>
      <pc:sldChg chg="addSp delSp modSp mod setBg">
        <pc:chgData name="ngod ali" userId="bfabe3cde01fd7ce" providerId="LiveId" clId="{35C555B1-2A30-4E75-BCA1-DCD08714389C}" dt="2021-08-05T07:14:49.900" v="840" actId="26606"/>
        <pc:sldMkLst>
          <pc:docMk/>
          <pc:sldMk cId="1425035939" sldId="256"/>
        </pc:sldMkLst>
        <pc:spChg chg="del">
          <ac:chgData name="ngod ali" userId="bfabe3cde01fd7ce" providerId="LiveId" clId="{35C555B1-2A30-4E75-BCA1-DCD08714389C}" dt="2021-08-04T22:21:55.180" v="9" actId="26606"/>
          <ac:spMkLst>
            <pc:docMk/>
            <pc:sldMk cId="1425035939" sldId="256"/>
            <ac:spMk id="37" creationId="{E49CC64F-7275-4E33-961B-0C5CDC439875}"/>
          </ac:spMkLst>
        </pc:spChg>
        <pc:spChg chg="add del">
          <ac:chgData name="ngod ali" userId="bfabe3cde01fd7ce" providerId="LiveId" clId="{35C555B1-2A30-4E75-BCA1-DCD08714389C}" dt="2021-08-05T06:44:48.125" v="45" actId="26606"/>
          <ac:spMkLst>
            <pc:docMk/>
            <pc:sldMk cId="1425035939" sldId="256"/>
            <ac:spMk id="42" creationId="{E49CC64F-7275-4E33-961B-0C5CDC439875}"/>
          </ac:spMkLst>
        </pc:spChg>
        <pc:spChg chg="add del">
          <ac:chgData name="ngod ali" userId="bfabe3cde01fd7ce" providerId="LiveId" clId="{35C555B1-2A30-4E75-BCA1-DCD08714389C}" dt="2021-08-05T07:14:49.900" v="840" actId="26606"/>
          <ac:spMkLst>
            <pc:docMk/>
            <pc:sldMk cId="1425035939" sldId="256"/>
            <ac:spMk id="47" creationId="{E49CC64F-7275-4E33-961B-0C5CDC439875}"/>
          </ac:spMkLst>
        </pc:spChg>
        <pc:spChg chg="add">
          <ac:chgData name="ngod ali" userId="bfabe3cde01fd7ce" providerId="LiveId" clId="{35C555B1-2A30-4E75-BCA1-DCD08714389C}" dt="2021-08-05T07:14:49.900" v="840" actId="26606"/>
          <ac:spMkLst>
            <pc:docMk/>
            <pc:sldMk cId="1425035939" sldId="256"/>
            <ac:spMk id="52" creationId="{E49CC64F-7275-4E33-961B-0C5CDC439875}"/>
          </ac:spMkLst>
        </pc:spChg>
        <pc:picChg chg="add del mod">
          <ac:chgData name="ngod ali" userId="bfabe3cde01fd7ce" providerId="LiveId" clId="{35C555B1-2A30-4E75-BCA1-DCD08714389C}" dt="2021-08-05T06:44:42.046" v="43" actId="21"/>
          <ac:picMkLst>
            <pc:docMk/>
            <pc:sldMk cId="1425035939" sldId="256"/>
            <ac:picMk id="5" creationId="{AC423519-3794-4F3E-9F83-32B48F662558}"/>
          </ac:picMkLst>
        </pc:picChg>
        <pc:picChg chg="add del mod">
          <ac:chgData name="ngod ali" userId="bfabe3cde01fd7ce" providerId="LiveId" clId="{35C555B1-2A30-4E75-BCA1-DCD08714389C}" dt="2021-08-05T07:14:43.979" v="838" actId="21"/>
          <ac:picMkLst>
            <pc:docMk/>
            <pc:sldMk cId="1425035939" sldId="256"/>
            <ac:picMk id="6" creationId="{20BCC208-2B8A-45BC-8CD0-0CF7F6118E2E}"/>
          </ac:picMkLst>
        </pc:picChg>
        <pc:picChg chg="add mod">
          <ac:chgData name="ngod ali" userId="bfabe3cde01fd7ce" providerId="LiveId" clId="{35C555B1-2A30-4E75-BCA1-DCD08714389C}" dt="2021-08-05T07:14:44.767" v="839"/>
          <ac:picMkLst>
            <pc:docMk/>
            <pc:sldMk cId="1425035939" sldId="256"/>
            <ac:picMk id="7" creationId="{7072DFD1-C01A-4EA4-B0D0-D730E3ED0332}"/>
          </ac:picMkLst>
        </pc:picChg>
        <pc:picChg chg="del">
          <ac:chgData name="ngod ali" userId="bfabe3cde01fd7ce" providerId="LiveId" clId="{35C555B1-2A30-4E75-BCA1-DCD08714389C}" dt="2021-08-04T22:21:48.239" v="7" actId="21"/>
          <ac:picMkLst>
            <pc:docMk/>
            <pc:sldMk cId="1425035939" sldId="256"/>
            <ac:picMk id="8" creationId="{5E785309-4DD8-4052-A822-0AE6515259F2}"/>
          </ac:picMkLst>
        </pc:picChg>
      </pc:sldChg>
      <pc:sldChg chg="modSp mod setBg">
        <pc:chgData name="ngod ali" userId="bfabe3cde01fd7ce" providerId="LiveId" clId="{35C555B1-2A30-4E75-BCA1-DCD08714389C}" dt="2021-08-05T07:14:21.134" v="835"/>
        <pc:sldMkLst>
          <pc:docMk/>
          <pc:sldMk cId="2831976559" sldId="257"/>
        </pc:sldMkLst>
        <pc:spChg chg="mod">
          <ac:chgData name="ngod ali" userId="bfabe3cde01fd7ce" providerId="LiveId" clId="{35C555B1-2A30-4E75-BCA1-DCD08714389C}" dt="2021-08-04T22:21:44.469" v="6" actId="1076"/>
          <ac:spMkLst>
            <pc:docMk/>
            <pc:sldMk cId="2831976559" sldId="257"/>
            <ac:spMk id="7" creationId="{6D6AC389-00E9-433D-B51D-87B897342373}"/>
          </ac:spMkLst>
        </pc:spChg>
      </pc:sldChg>
      <pc:sldChg chg="modSp mod">
        <pc:chgData name="ngod ali" userId="bfabe3cde01fd7ce" providerId="LiveId" clId="{35C555B1-2A30-4E75-BCA1-DCD08714389C}" dt="2021-08-04T22:23:08.823" v="27" actId="1076"/>
        <pc:sldMkLst>
          <pc:docMk/>
          <pc:sldMk cId="1459967589" sldId="261"/>
        </pc:sldMkLst>
        <pc:spChg chg="mod">
          <ac:chgData name="ngod ali" userId="bfabe3cde01fd7ce" providerId="LiveId" clId="{35C555B1-2A30-4E75-BCA1-DCD08714389C}" dt="2021-08-04T22:23:02.700" v="25" actId="404"/>
          <ac:spMkLst>
            <pc:docMk/>
            <pc:sldMk cId="1459967589" sldId="261"/>
            <ac:spMk id="13" creationId="{0EF51A89-3F09-4A12-BC1D-C483801E53AE}"/>
          </ac:spMkLst>
        </pc:spChg>
        <pc:spChg chg="mod">
          <ac:chgData name="ngod ali" userId="bfabe3cde01fd7ce" providerId="LiveId" clId="{35C555B1-2A30-4E75-BCA1-DCD08714389C}" dt="2021-08-04T22:23:02.700" v="25" actId="404"/>
          <ac:spMkLst>
            <pc:docMk/>
            <pc:sldMk cId="1459967589" sldId="261"/>
            <ac:spMk id="16" creationId="{0730EF5F-8334-4770-A0DA-C3A90A992E66}"/>
          </ac:spMkLst>
        </pc:spChg>
        <pc:spChg chg="mod">
          <ac:chgData name="ngod ali" userId="bfabe3cde01fd7ce" providerId="LiveId" clId="{35C555B1-2A30-4E75-BCA1-DCD08714389C}" dt="2021-08-04T22:23:02.700" v="25" actId="404"/>
          <ac:spMkLst>
            <pc:docMk/>
            <pc:sldMk cId="1459967589" sldId="261"/>
            <ac:spMk id="19" creationId="{32709E2F-9FD8-416E-8D68-2520D7FE9400}"/>
          </ac:spMkLst>
        </pc:spChg>
        <pc:spChg chg="mod">
          <ac:chgData name="ngod ali" userId="bfabe3cde01fd7ce" providerId="LiveId" clId="{35C555B1-2A30-4E75-BCA1-DCD08714389C}" dt="2021-08-04T22:23:02.700" v="25" actId="404"/>
          <ac:spMkLst>
            <pc:docMk/>
            <pc:sldMk cId="1459967589" sldId="261"/>
            <ac:spMk id="22" creationId="{52EB704C-58F1-4073-805E-9207460270D8}"/>
          </ac:spMkLst>
        </pc:spChg>
        <pc:spChg chg="mod">
          <ac:chgData name="ngod ali" userId="bfabe3cde01fd7ce" providerId="LiveId" clId="{35C555B1-2A30-4E75-BCA1-DCD08714389C}" dt="2021-08-04T22:23:02.700" v="25" actId="404"/>
          <ac:spMkLst>
            <pc:docMk/>
            <pc:sldMk cId="1459967589" sldId="261"/>
            <ac:spMk id="25" creationId="{0EAAEC48-D452-454D-AB3B-79AE446D0691}"/>
          </ac:spMkLst>
        </pc:spChg>
        <pc:spChg chg="mod">
          <ac:chgData name="ngod ali" userId="bfabe3cde01fd7ce" providerId="LiveId" clId="{35C555B1-2A30-4E75-BCA1-DCD08714389C}" dt="2021-08-04T22:23:02.700" v="25" actId="404"/>
          <ac:spMkLst>
            <pc:docMk/>
            <pc:sldMk cId="1459967589" sldId="261"/>
            <ac:spMk id="29" creationId="{8B47A223-13F9-43EF-ACDC-DC660A23C749}"/>
          </ac:spMkLst>
        </pc:spChg>
        <pc:grpChg chg="mod">
          <ac:chgData name="ngod ali" userId="bfabe3cde01fd7ce" providerId="LiveId" clId="{35C555B1-2A30-4E75-BCA1-DCD08714389C}" dt="2021-08-04T22:23:08.823" v="27" actId="1076"/>
          <ac:grpSpMkLst>
            <pc:docMk/>
            <pc:sldMk cId="1459967589" sldId="261"/>
            <ac:grpSpMk id="6" creationId="{8E0DB4AE-5ED4-47DE-AC95-DEF415807A2D}"/>
          </ac:grpSpMkLst>
        </pc:grpChg>
      </pc:sldChg>
      <pc:sldChg chg="modSp mod setBg">
        <pc:chgData name="ngod ali" userId="bfabe3cde01fd7ce" providerId="LiveId" clId="{35C555B1-2A30-4E75-BCA1-DCD08714389C}" dt="2021-08-05T07:14:35.636" v="837"/>
        <pc:sldMkLst>
          <pc:docMk/>
          <pc:sldMk cId="4130053559" sldId="262"/>
        </pc:sldMkLst>
        <pc:spChg chg="mod">
          <ac:chgData name="ngod ali" userId="bfabe3cde01fd7ce" providerId="LiveId" clId="{35C555B1-2A30-4E75-BCA1-DCD08714389C}" dt="2021-08-04T22:21:36.184" v="5" actId="1076"/>
          <ac:spMkLst>
            <pc:docMk/>
            <pc:sldMk cId="4130053559" sldId="262"/>
            <ac:spMk id="2" creationId="{8FA8BC5A-3325-4538-B36C-2AAED8E41726}"/>
          </ac:spMkLst>
        </pc:spChg>
        <pc:spChg chg="mod">
          <ac:chgData name="ngod ali" userId="bfabe3cde01fd7ce" providerId="LiveId" clId="{35C555B1-2A30-4E75-BCA1-DCD08714389C}" dt="2021-08-05T06:44:36.956" v="42" actId="1076"/>
          <ac:spMkLst>
            <pc:docMk/>
            <pc:sldMk cId="4130053559" sldId="262"/>
            <ac:spMk id="6" creationId="{079535DD-60E4-4967-BFC9-399362D897F3}"/>
          </ac:spMkLst>
        </pc:spChg>
      </pc:sldChg>
      <pc:sldChg chg="modSp mod">
        <pc:chgData name="ngod ali" userId="bfabe3cde01fd7ce" providerId="LiveId" clId="{35C555B1-2A30-4E75-BCA1-DCD08714389C}" dt="2021-08-05T06:45:25.884" v="49" actId="1076"/>
        <pc:sldMkLst>
          <pc:docMk/>
          <pc:sldMk cId="3936592131" sldId="280"/>
        </pc:sldMkLst>
        <pc:picChg chg="mod">
          <ac:chgData name="ngod ali" userId="bfabe3cde01fd7ce" providerId="LiveId" clId="{35C555B1-2A30-4E75-BCA1-DCD08714389C}" dt="2021-08-05T06:45:25.884" v="49" actId="1076"/>
          <ac:picMkLst>
            <pc:docMk/>
            <pc:sldMk cId="3936592131" sldId="280"/>
            <ac:picMk id="3" creationId="{60D94DD2-8DD9-4F16-A056-A356C504FDCF}"/>
          </ac:picMkLst>
        </pc:picChg>
      </pc:sldChg>
      <pc:sldChg chg="modSp mod">
        <pc:chgData name="ngod ali" userId="bfabe3cde01fd7ce" providerId="LiveId" clId="{35C555B1-2A30-4E75-BCA1-DCD08714389C}" dt="2021-08-04T22:24:10.730" v="36" actId="1076"/>
        <pc:sldMkLst>
          <pc:docMk/>
          <pc:sldMk cId="1851267523" sldId="281"/>
        </pc:sldMkLst>
        <pc:picChg chg="mod">
          <ac:chgData name="ngod ali" userId="bfabe3cde01fd7ce" providerId="LiveId" clId="{35C555B1-2A30-4E75-BCA1-DCD08714389C}" dt="2021-08-04T22:24:10.730" v="36" actId="1076"/>
          <ac:picMkLst>
            <pc:docMk/>
            <pc:sldMk cId="1851267523" sldId="281"/>
            <ac:picMk id="6" creationId="{907CF9D2-A9E6-49CD-A60F-2493E952F613}"/>
          </ac:picMkLst>
        </pc:picChg>
      </pc:sldChg>
      <pc:sldChg chg="addSp modSp mod">
        <pc:chgData name="ngod ali" userId="bfabe3cde01fd7ce" providerId="LiveId" clId="{35C555B1-2A30-4E75-BCA1-DCD08714389C}" dt="2021-08-04T22:23:19.133" v="29" actId="1076"/>
        <pc:sldMkLst>
          <pc:docMk/>
          <pc:sldMk cId="2113060353" sldId="286"/>
        </pc:sldMkLst>
        <pc:picChg chg="add mod">
          <ac:chgData name="ngod ali" userId="bfabe3cde01fd7ce" providerId="LiveId" clId="{35C555B1-2A30-4E75-BCA1-DCD08714389C}" dt="2021-08-04T22:23:19.133" v="29" actId="1076"/>
          <ac:picMkLst>
            <pc:docMk/>
            <pc:sldMk cId="2113060353" sldId="286"/>
            <ac:picMk id="5" creationId="{36BD724A-FE83-4F8A-AF42-CDD7151EF7CE}"/>
          </ac:picMkLst>
        </pc:picChg>
      </pc:sldChg>
      <pc:sldChg chg="addSp modSp mod">
        <pc:chgData name="ngod ali" userId="bfabe3cde01fd7ce" providerId="LiveId" clId="{35C555B1-2A30-4E75-BCA1-DCD08714389C}" dt="2021-08-04T22:22:13.649" v="13" actId="1076"/>
        <pc:sldMkLst>
          <pc:docMk/>
          <pc:sldMk cId="4176666168" sldId="299"/>
        </pc:sldMkLst>
        <pc:grpChg chg="mod">
          <ac:chgData name="ngod ali" userId="bfabe3cde01fd7ce" providerId="LiveId" clId="{35C555B1-2A30-4E75-BCA1-DCD08714389C}" dt="2021-08-04T22:21:59.614" v="10" actId="1076"/>
          <ac:grpSpMkLst>
            <pc:docMk/>
            <pc:sldMk cId="4176666168" sldId="299"/>
            <ac:grpSpMk id="10" creationId="{429C50CD-22A3-4763-81CA-EB436453E324}"/>
          </ac:grpSpMkLst>
        </pc:grpChg>
        <pc:picChg chg="add mod">
          <ac:chgData name="ngod ali" userId="bfabe3cde01fd7ce" providerId="LiveId" clId="{35C555B1-2A30-4E75-BCA1-DCD08714389C}" dt="2021-08-04T22:22:13.649" v="13" actId="1076"/>
          <ac:picMkLst>
            <pc:docMk/>
            <pc:sldMk cId="4176666168" sldId="299"/>
            <ac:picMk id="5" creationId="{3C4D16C0-856A-492E-A076-192C02A21AF4}"/>
          </ac:picMkLst>
        </pc:picChg>
      </pc:sldChg>
      <pc:sldChg chg="modSp mod">
        <pc:chgData name="ngod ali" userId="bfabe3cde01fd7ce" providerId="LiveId" clId="{35C555B1-2A30-4E75-BCA1-DCD08714389C}" dt="2021-08-05T07:15:09.567" v="844" actId="1076"/>
        <pc:sldMkLst>
          <pc:docMk/>
          <pc:sldMk cId="3448198322" sldId="301"/>
        </pc:sldMkLst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2" creationId="{E0D3C9B9-7B08-4B20-88F6-4CD0FEFBE6EC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5" creationId="{CC7891A8-C700-4FF9-B722-3FE8F8227535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6" creationId="{30D1C348-CBC8-46B2-A4F0-6EE57F7E77CF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9" creationId="{A4E29470-61F2-4761-8A87-B031F2F8CF2D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10" creationId="{7D649F8F-0F0C-42FA-9C66-6A0EC77CF3AA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12" creationId="{7E669D9F-3798-4DF7-B6F3-78DF54D9E669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13" creationId="{F52D8162-0A50-414D-9B21-71FFAB33B85D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14" creationId="{CC79306B-9B6D-495D-858B-81C54F491858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15" creationId="{698D3374-D8BA-47FF-B23F-5983FE15C880}"/>
          </ac:spMkLst>
        </pc:spChg>
        <pc:spChg chg="mod">
          <ac:chgData name="ngod ali" userId="bfabe3cde01fd7ce" providerId="LiveId" clId="{35C555B1-2A30-4E75-BCA1-DCD08714389C}" dt="2021-08-04T22:22:32.310" v="18" actId="1076"/>
          <ac:spMkLst>
            <pc:docMk/>
            <pc:sldMk cId="3448198322" sldId="301"/>
            <ac:spMk id="20" creationId="{F5A77603-6C8D-4466-82A5-AB4D4A16D5DE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24" creationId="{1BCAAA40-949D-4079-BD99-24AD06D217DF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25" creationId="{95CA253C-5899-4CFE-BFE7-BAA0323D7F92}"/>
          </ac:spMkLst>
        </pc:spChg>
        <pc:spChg chg="mod">
          <ac:chgData name="ngod ali" userId="bfabe3cde01fd7ce" providerId="LiveId" clId="{35C555B1-2A30-4E75-BCA1-DCD08714389C}" dt="2021-08-05T07:15:07.014" v="843" actId="404"/>
          <ac:spMkLst>
            <pc:docMk/>
            <pc:sldMk cId="3448198322" sldId="301"/>
            <ac:spMk id="26" creationId="{77D63272-7B7D-47A1-922B-8F4E14AB4F17}"/>
          </ac:spMkLst>
        </pc:spChg>
        <pc:grpChg chg="mod">
          <ac:chgData name="ngod ali" userId="bfabe3cde01fd7ce" providerId="LiveId" clId="{35C555B1-2A30-4E75-BCA1-DCD08714389C}" dt="2021-08-05T07:15:09.567" v="844" actId="1076"/>
          <ac:grpSpMkLst>
            <pc:docMk/>
            <pc:sldMk cId="3448198322" sldId="301"/>
            <ac:grpSpMk id="19" creationId="{8825EF59-D540-4094-8BB6-A419C4A9ABE3}"/>
          </ac:grpSpMkLst>
        </pc:grpChg>
        <pc:cxnChg chg="mod">
          <ac:chgData name="ngod ali" userId="bfabe3cde01fd7ce" providerId="LiveId" clId="{35C555B1-2A30-4E75-BCA1-DCD08714389C}" dt="2021-08-04T22:22:29.377" v="17" actId="1076"/>
          <ac:cxnSpMkLst>
            <pc:docMk/>
            <pc:sldMk cId="3448198322" sldId="301"/>
            <ac:cxnSpMk id="21" creationId="{3BD6929F-EB3A-4440-9574-6765E944DEA3}"/>
          </ac:cxnSpMkLst>
        </pc:cxnChg>
      </pc:sldChg>
      <pc:sldChg chg="addSp delSp modSp del mod">
        <pc:chgData name="ngod ali" userId="bfabe3cde01fd7ce" providerId="LiveId" clId="{35C555B1-2A30-4E75-BCA1-DCD08714389C}" dt="2021-08-05T09:23:18.402" v="3075" actId="47"/>
        <pc:sldMkLst>
          <pc:docMk/>
          <pc:sldMk cId="3530571311" sldId="303"/>
        </pc:sldMkLst>
        <pc:spChg chg="add del mod">
          <ac:chgData name="ngod ali" userId="bfabe3cde01fd7ce" providerId="LiveId" clId="{35C555B1-2A30-4E75-BCA1-DCD08714389C}" dt="2021-08-05T09:20:05.429" v="3026" actId="21"/>
          <ac:spMkLst>
            <pc:docMk/>
            <pc:sldMk cId="3530571311" sldId="303"/>
            <ac:spMk id="4" creationId="{33DE1243-2057-4F2B-8EA2-A0BBFD7F1874}"/>
          </ac:spMkLst>
        </pc:spChg>
        <pc:spChg chg="add del mod">
          <ac:chgData name="ngod ali" userId="bfabe3cde01fd7ce" providerId="LiveId" clId="{35C555B1-2A30-4E75-BCA1-DCD08714389C}" dt="2021-08-05T09:20:09.935" v="3029" actId="478"/>
          <ac:spMkLst>
            <pc:docMk/>
            <pc:sldMk cId="3530571311" sldId="303"/>
            <ac:spMk id="5" creationId="{C3058127-9892-4442-A137-917F2B24485D}"/>
          </ac:spMkLst>
        </pc:spChg>
        <pc:spChg chg="add del mod">
          <ac:chgData name="ngod ali" userId="bfabe3cde01fd7ce" providerId="LiveId" clId="{35C555B1-2A30-4E75-BCA1-DCD08714389C}" dt="2021-08-05T09:20:29.183" v="3039" actId="21"/>
          <ac:spMkLst>
            <pc:docMk/>
            <pc:sldMk cId="3530571311" sldId="303"/>
            <ac:spMk id="6" creationId="{90CA866E-909F-4C2C-BE57-CC246546918B}"/>
          </ac:spMkLst>
        </pc:spChg>
        <pc:spChg chg="add mod">
          <ac:chgData name="ngod ali" userId="bfabe3cde01fd7ce" providerId="LiveId" clId="{35C555B1-2A30-4E75-BCA1-DCD08714389C}" dt="2021-08-05T09:21:56.193" v="3063" actId="1076"/>
          <ac:spMkLst>
            <pc:docMk/>
            <pc:sldMk cId="3530571311" sldId="303"/>
            <ac:spMk id="9" creationId="{D7799D61-7C6B-4D6B-B6AE-B9EE42133F4B}"/>
          </ac:spMkLst>
        </pc:spChg>
        <pc:spChg chg="add mod">
          <ac:chgData name="ngod ali" userId="bfabe3cde01fd7ce" providerId="LiveId" clId="{35C555B1-2A30-4E75-BCA1-DCD08714389C}" dt="2021-08-05T09:21:26.462" v="3061" actId="164"/>
          <ac:spMkLst>
            <pc:docMk/>
            <pc:sldMk cId="3530571311" sldId="303"/>
            <ac:spMk id="10" creationId="{998CE7BA-68B9-4E2A-9522-77E854A3C45E}"/>
          </ac:spMkLst>
        </pc:spChg>
        <pc:grpChg chg="add mod">
          <ac:chgData name="ngod ali" userId="bfabe3cde01fd7ce" providerId="LiveId" clId="{35C555B1-2A30-4E75-BCA1-DCD08714389C}" dt="2021-08-05T09:21:30.153" v="3062" actId="164"/>
          <ac:grpSpMkLst>
            <pc:docMk/>
            <pc:sldMk cId="3530571311" sldId="303"/>
            <ac:grpSpMk id="11" creationId="{E61359E6-C37A-4454-98B0-CEDD18DB00FC}"/>
          </ac:grpSpMkLst>
        </pc:grpChg>
        <pc:grpChg chg="add mod">
          <ac:chgData name="ngod ali" userId="bfabe3cde01fd7ce" providerId="LiveId" clId="{35C555B1-2A30-4E75-BCA1-DCD08714389C}" dt="2021-08-05T09:21:30.153" v="3062" actId="164"/>
          <ac:grpSpMkLst>
            <pc:docMk/>
            <pc:sldMk cId="3530571311" sldId="303"/>
            <ac:grpSpMk id="12" creationId="{C73B35BA-40A1-46AB-A4B0-99B11BB66973}"/>
          </ac:grpSpMkLst>
        </pc:grpChg>
        <pc:picChg chg="add del mod modCrop">
          <ac:chgData name="ngod ali" userId="bfabe3cde01fd7ce" providerId="LiveId" clId="{35C555B1-2A30-4E75-BCA1-DCD08714389C}" dt="2021-08-05T07:34:39.209" v="1195" actId="478"/>
          <ac:picMkLst>
            <pc:docMk/>
            <pc:sldMk cId="3530571311" sldId="303"/>
            <ac:picMk id="3" creationId="{DB679503-70ED-425B-BF9D-EB48D967945A}"/>
          </ac:picMkLst>
        </pc:picChg>
        <pc:picChg chg="add mod">
          <ac:chgData name="ngod ali" userId="bfabe3cde01fd7ce" providerId="LiveId" clId="{35C555B1-2A30-4E75-BCA1-DCD08714389C}" dt="2021-08-05T09:21:30.153" v="3062" actId="164"/>
          <ac:picMkLst>
            <pc:docMk/>
            <pc:sldMk cId="3530571311" sldId="303"/>
            <ac:picMk id="8" creationId="{03781F21-686F-4841-B0DE-1A64C7F8DE6D}"/>
          </ac:picMkLst>
        </pc:picChg>
      </pc:sldChg>
      <pc:sldChg chg="addSp delSp modSp mod ord">
        <pc:chgData name="ngod ali" userId="bfabe3cde01fd7ce" providerId="LiveId" clId="{35C555B1-2A30-4E75-BCA1-DCD08714389C}" dt="2021-08-05T09:07:57.360" v="2878" actId="1076"/>
        <pc:sldMkLst>
          <pc:docMk/>
          <pc:sldMk cId="3294033310" sldId="305"/>
        </pc:sldMkLst>
        <pc:spChg chg="add del mod">
          <ac:chgData name="ngod ali" userId="bfabe3cde01fd7ce" providerId="LiveId" clId="{35C555B1-2A30-4E75-BCA1-DCD08714389C}" dt="2021-08-05T07:21:53.846" v="950" actId="478"/>
          <ac:spMkLst>
            <pc:docMk/>
            <pc:sldMk cId="3294033310" sldId="305"/>
            <ac:spMk id="5" creationId="{787CA923-731B-4627-8375-DDAA20890765}"/>
          </ac:spMkLst>
        </pc:spChg>
        <pc:spChg chg="del topLvl">
          <ac:chgData name="ngod ali" userId="bfabe3cde01fd7ce" providerId="LiveId" clId="{35C555B1-2A30-4E75-BCA1-DCD08714389C}" dt="2021-08-05T07:21:38.439" v="945" actId="478"/>
          <ac:spMkLst>
            <pc:docMk/>
            <pc:sldMk cId="3294033310" sldId="305"/>
            <ac:spMk id="10" creationId="{E20E8501-1C9B-4DA2-A282-77572C93E8D2}"/>
          </ac:spMkLst>
        </pc:spChg>
        <pc:spChg chg="mod">
          <ac:chgData name="ngod ali" userId="bfabe3cde01fd7ce" providerId="LiveId" clId="{35C555B1-2A30-4E75-BCA1-DCD08714389C}" dt="2021-08-05T09:07:54.185" v="2877" actId="1076"/>
          <ac:spMkLst>
            <pc:docMk/>
            <pc:sldMk cId="3294033310" sldId="305"/>
            <ac:spMk id="12" creationId="{B2CE0C4D-AD70-496D-A008-316E5B7CAD09}"/>
          </ac:spMkLst>
        </pc:spChg>
        <pc:grpChg chg="add mod">
          <ac:chgData name="ngod ali" userId="bfabe3cde01fd7ce" providerId="LiveId" clId="{35C555B1-2A30-4E75-BCA1-DCD08714389C}" dt="2021-08-05T09:07:54.185" v="2877" actId="1076"/>
          <ac:grpSpMkLst>
            <pc:docMk/>
            <pc:sldMk cId="3294033310" sldId="305"/>
            <ac:grpSpMk id="6" creationId="{A8237CA4-BB23-456D-9F41-FCC1B826F220}"/>
          </ac:grpSpMkLst>
        </pc:grpChg>
        <pc:grpChg chg="del mod">
          <ac:chgData name="ngod ali" userId="bfabe3cde01fd7ce" providerId="LiveId" clId="{35C555B1-2A30-4E75-BCA1-DCD08714389C}" dt="2021-08-05T07:22:22.116" v="968" actId="478"/>
          <ac:grpSpMkLst>
            <pc:docMk/>
            <pc:sldMk cId="3294033310" sldId="305"/>
            <ac:grpSpMk id="7" creationId="{956CF2A0-F79C-442E-A7F3-183861FE96E1}"/>
          </ac:grpSpMkLst>
        </pc:grpChg>
        <pc:grpChg chg="del">
          <ac:chgData name="ngod ali" userId="bfabe3cde01fd7ce" providerId="LiveId" clId="{35C555B1-2A30-4E75-BCA1-DCD08714389C}" dt="2021-08-05T07:21:38.439" v="945" actId="478"/>
          <ac:grpSpMkLst>
            <pc:docMk/>
            <pc:sldMk cId="3294033310" sldId="305"/>
            <ac:grpSpMk id="8" creationId="{A5B675BB-5D7B-4ADF-9415-688D61E28A4D}"/>
          </ac:grpSpMkLst>
        </pc:grpChg>
        <pc:picChg chg="add mod">
          <ac:chgData name="ngod ali" userId="bfabe3cde01fd7ce" providerId="LiveId" clId="{35C555B1-2A30-4E75-BCA1-DCD08714389C}" dt="2021-08-05T09:07:57.360" v="2878" actId="1076"/>
          <ac:picMkLst>
            <pc:docMk/>
            <pc:sldMk cId="3294033310" sldId="305"/>
            <ac:picMk id="3" creationId="{A8A6ACB2-7D97-43BA-87C2-BEE33C15E355}"/>
          </ac:picMkLst>
        </pc:picChg>
        <pc:picChg chg="del topLvl">
          <ac:chgData name="ngod ali" userId="bfabe3cde01fd7ce" providerId="LiveId" clId="{35C555B1-2A30-4E75-BCA1-DCD08714389C}" dt="2021-08-05T07:21:41.965" v="947" actId="478"/>
          <ac:picMkLst>
            <pc:docMk/>
            <pc:sldMk cId="3294033310" sldId="305"/>
            <ac:picMk id="9" creationId="{4716E8EB-EAFE-42C5-A251-52626D1D5ED6}"/>
          </ac:picMkLst>
        </pc:picChg>
        <pc:picChg chg="mod">
          <ac:chgData name="ngod ali" userId="bfabe3cde01fd7ce" providerId="LiveId" clId="{35C555B1-2A30-4E75-BCA1-DCD08714389C}" dt="2021-08-05T09:07:54.185" v="2877" actId="1076"/>
          <ac:picMkLst>
            <pc:docMk/>
            <pc:sldMk cId="3294033310" sldId="305"/>
            <ac:picMk id="11" creationId="{F282EA22-DA98-42F8-A1DF-CD61F38E85C5}"/>
          </ac:picMkLst>
        </pc:picChg>
        <pc:cxnChg chg="del mod">
          <ac:chgData name="ngod ali" userId="bfabe3cde01fd7ce" providerId="LiveId" clId="{35C555B1-2A30-4E75-BCA1-DCD08714389C}" dt="2021-08-05T07:22:22.116" v="968" actId="478"/>
          <ac:cxnSpMkLst>
            <pc:docMk/>
            <pc:sldMk cId="3294033310" sldId="305"/>
            <ac:cxnSpMk id="13" creationId="{1044E9B9-0D3E-4D8B-BE9E-F349ECE273C3}"/>
          </ac:cxnSpMkLst>
        </pc:cxnChg>
      </pc:sldChg>
      <pc:sldChg chg="addSp delSp modSp mod">
        <pc:chgData name="ngod ali" userId="bfabe3cde01fd7ce" providerId="LiveId" clId="{35C555B1-2A30-4E75-BCA1-DCD08714389C}" dt="2021-08-05T07:00:18.589" v="474" actId="1076"/>
        <pc:sldMkLst>
          <pc:docMk/>
          <pc:sldMk cId="1683551281" sldId="306"/>
        </pc:sldMkLst>
        <pc:spChg chg="mod">
          <ac:chgData name="ngod ali" userId="bfabe3cde01fd7ce" providerId="LiveId" clId="{35C555B1-2A30-4E75-BCA1-DCD08714389C}" dt="2021-08-05T06:53:24.499" v="154" actId="403"/>
          <ac:spMkLst>
            <pc:docMk/>
            <pc:sldMk cId="1683551281" sldId="306"/>
            <ac:spMk id="2" creationId="{4CCE3A00-FD0D-4B32-B3D7-881358E288FF}"/>
          </ac:spMkLst>
        </pc:spChg>
        <pc:spChg chg="mod topLvl">
          <ac:chgData name="ngod ali" userId="bfabe3cde01fd7ce" providerId="LiveId" clId="{35C555B1-2A30-4E75-BCA1-DCD08714389C}" dt="2021-08-05T06:58:16.422" v="464" actId="164"/>
          <ac:spMkLst>
            <pc:docMk/>
            <pc:sldMk cId="1683551281" sldId="306"/>
            <ac:spMk id="10" creationId="{8D323F03-F88B-4FDB-BD1A-B67239907643}"/>
          </ac:spMkLst>
        </pc:spChg>
        <pc:spChg chg="add mod">
          <ac:chgData name="ngod ali" userId="bfabe3cde01fd7ce" providerId="LiveId" clId="{35C555B1-2A30-4E75-BCA1-DCD08714389C}" dt="2021-08-05T06:58:16.422" v="464" actId="164"/>
          <ac:spMkLst>
            <pc:docMk/>
            <pc:sldMk cId="1683551281" sldId="306"/>
            <ac:spMk id="12" creationId="{B1F68B3E-2A35-4CA0-AF86-28129E4B56D3}"/>
          </ac:spMkLst>
        </pc:spChg>
        <pc:spChg chg="add mod">
          <ac:chgData name="ngod ali" userId="bfabe3cde01fd7ce" providerId="LiveId" clId="{35C555B1-2A30-4E75-BCA1-DCD08714389C}" dt="2021-08-05T06:58:16.422" v="464" actId="164"/>
          <ac:spMkLst>
            <pc:docMk/>
            <pc:sldMk cId="1683551281" sldId="306"/>
            <ac:spMk id="13" creationId="{DB95A9DE-6030-4BEE-813F-6292D3E6E0B1}"/>
          </ac:spMkLst>
        </pc:spChg>
        <pc:spChg chg="add mod">
          <ac:chgData name="ngod ali" userId="bfabe3cde01fd7ce" providerId="LiveId" clId="{35C555B1-2A30-4E75-BCA1-DCD08714389C}" dt="2021-08-05T07:00:18.589" v="474" actId="1076"/>
          <ac:spMkLst>
            <pc:docMk/>
            <pc:sldMk cId="1683551281" sldId="306"/>
            <ac:spMk id="14" creationId="{7FC990A7-8DFE-4670-8922-3B1B9AC18A59}"/>
          </ac:spMkLst>
        </pc:spChg>
        <pc:grpChg chg="add mod">
          <ac:chgData name="ngod ali" userId="bfabe3cde01fd7ce" providerId="LiveId" clId="{35C555B1-2A30-4E75-BCA1-DCD08714389C}" dt="2021-08-05T06:58:21.764" v="465" actId="1076"/>
          <ac:grpSpMkLst>
            <pc:docMk/>
            <pc:sldMk cId="1683551281" sldId="306"/>
            <ac:grpSpMk id="5" creationId="{616C43BA-3728-47AF-B572-538D506B1C7A}"/>
          </ac:grpSpMkLst>
        </pc:grpChg>
        <pc:grpChg chg="add del mod">
          <ac:chgData name="ngod ali" userId="bfabe3cde01fd7ce" providerId="LiveId" clId="{35C555B1-2A30-4E75-BCA1-DCD08714389C}" dt="2021-08-05T06:52:04.686" v="87" actId="478"/>
          <ac:grpSpMkLst>
            <pc:docMk/>
            <pc:sldMk cId="1683551281" sldId="306"/>
            <ac:grpSpMk id="9" creationId="{F9B62FA4-D9FF-478B-ABD2-53D980245047}"/>
          </ac:grpSpMkLst>
        </pc:grpChg>
        <pc:grpChg chg="mod">
          <ac:chgData name="ngod ali" userId="bfabe3cde01fd7ce" providerId="LiveId" clId="{35C555B1-2A30-4E75-BCA1-DCD08714389C}" dt="2021-08-04T22:23:25.561" v="30" actId="1076"/>
          <ac:grpSpMkLst>
            <pc:docMk/>
            <pc:sldMk cId="1683551281" sldId="306"/>
            <ac:grpSpMk id="16" creationId="{0B91A22B-9412-43A7-A53A-4B5103A82647}"/>
          </ac:grpSpMkLst>
        </pc:grpChg>
        <pc:picChg chg="add del mod modCrop">
          <ac:chgData name="ngod ali" userId="bfabe3cde01fd7ce" providerId="LiveId" clId="{35C555B1-2A30-4E75-BCA1-DCD08714389C}" dt="2021-08-05T06:57:34.391" v="456" actId="478"/>
          <ac:picMkLst>
            <pc:docMk/>
            <pc:sldMk cId="1683551281" sldId="306"/>
            <ac:picMk id="4" creationId="{434A0616-201A-491E-AF80-3088698A4002}"/>
          </ac:picMkLst>
        </pc:picChg>
        <pc:picChg chg="add mod">
          <ac:chgData name="ngod ali" userId="bfabe3cde01fd7ce" providerId="LiveId" clId="{35C555B1-2A30-4E75-BCA1-DCD08714389C}" dt="2021-08-05T06:54:37.660" v="161" actId="1076"/>
          <ac:picMkLst>
            <pc:docMk/>
            <pc:sldMk cId="1683551281" sldId="306"/>
            <ac:picMk id="1026" creationId="{E59EB0F6-AB24-4849-9D30-7B8020DA06B4}"/>
          </ac:picMkLst>
        </pc:picChg>
        <pc:picChg chg="add mod">
          <ac:chgData name="ngod ali" userId="bfabe3cde01fd7ce" providerId="LiveId" clId="{35C555B1-2A30-4E75-BCA1-DCD08714389C}" dt="2021-08-05T06:57:51.046" v="459"/>
          <ac:picMkLst>
            <pc:docMk/>
            <pc:sldMk cId="1683551281" sldId="306"/>
            <ac:picMk id="1028" creationId="{504D18F2-2510-4E32-A710-275C51524377}"/>
          </ac:picMkLst>
        </pc:picChg>
        <pc:cxnChg chg="del mod topLvl">
          <ac:chgData name="ngod ali" userId="bfabe3cde01fd7ce" providerId="LiveId" clId="{35C555B1-2A30-4E75-BCA1-DCD08714389C}" dt="2021-08-05T06:52:04.686" v="87" actId="478"/>
          <ac:cxnSpMkLst>
            <pc:docMk/>
            <pc:sldMk cId="1683551281" sldId="306"/>
            <ac:cxnSpMk id="11" creationId="{CDCAF3D8-5D8F-40D3-BF1D-55152187D08A}"/>
          </ac:cxnSpMkLst>
        </pc:cxnChg>
      </pc:sldChg>
      <pc:sldChg chg="addSp delSp modSp mod delAnim">
        <pc:chgData name="ngod ali" userId="bfabe3cde01fd7ce" providerId="LiveId" clId="{35C555B1-2A30-4E75-BCA1-DCD08714389C}" dt="2021-08-05T09:06:42.812" v="2861" actId="1076"/>
        <pc:sldMkLst>
          <pc:docMk/>
          <pc:sldMk cId="879582013" sldId="307"/>
        </pc:sldMkLst>
        <pc:spChg chg="add mod">
          <ac:chgData name="ngod ali" userId="bfabe3cde01fd7ce" providerId="LiveId" clId="{35C555B1-2A30-4E75-BCA1-DCD08714389C}" dt="2021-08-05T07:09:14.961" v="748" actId="1076"/>
          <ac:spMkLst>
            <pc:docMk/>
            <pc:sldMk cId="879582013" sldId="307"/>
            <ac:spMk id="8" creationId="{63912E27-61DA-4203-90F2-03EFAA91B800}"/>
          </ac:spMkLst>
        </pc:spChg>
        <pc:spChg chg="add mod">
          <ac:chgData name="ngod ali" userId="bfabe3cde01fd7ce" providerId="LiveId" clId="{35C555B1-2A30-4E75-BCA1-DCD08714389C}" dt="2021-08-05T09:06:42.812" v="2861" actId="1076"/>
          <ac:spMkLst>
            <pc:docMk/>
            <pc:sldMk cId="879582013" sldId="307"/>
            <ac:spMk id="9" creationId="{E29B0A40-373C-40CD-BDCA-B92B3C41B8B4}"/>
          </ac:spMkLst>
        </pc:spChg>
        <pc:spChg chg="add mod">
          <ac:chgData name="ngod ali" userId="bfabe3cde01fd7ce" providerId="LiveId" clId="{35C555B1-2A30-4E75-BCA1-DCD08714389C}" dt="2021-08-05T07:09:12.220" v="747" actId="1076"/>
          <ac:spMkLst>
            <pc:docMk/>
            <pc:sldMk cId="879582013" sldId="307"/>
            <ac:spMk id="11" creationId="{9948CD69-0BDE-457A-902D-D3D08B67152A}"/>
          </ac:spMkLst>
        </pc:spChg>
        <pc:grpChg chg="add mod">
          <ac:chgData name="ngod ali" userId="bfabe3cde01fd7ce" providerId="LiveId" clId="{35C555B1-2A30-4E75-BCA1-DCD08714389C}" dt="2021-08-05T09:06:42.812" v="2861" actId="1076"/>
          <ac:grpSpMkLst>
            <pc:docMk/>
            <pc:sldMk cId="879582013" sldId="307"/>
            <ac:grpSpMk id="10" creationId="{1658EE28-5FA2-442F-8055-90D351E7F184}"/>
          </ac:grpSpMkLst>
        </pc:grpChg>
        <pc:grpChg chg="add mod">
          <ac:chgData name="ngod ali" userId="bfabe3cde01fd7ce" providerId="LiveId" clId="{35C555B1-2A30-4E75-BCA1-DCD08714389C}" dt="2021-08-05T07:09:19.243" v="749" actId="1076"/>
          <ac:grpSpMkLst>
            <pc:docMk/>
            <pc:sldMk cId="879582013" sldId="307"/>
            <ac:grpSpMk id="14" creationId="{37F6CF33-1AF9-4CF6-B12E-EA65B19A0285}"/>
          </ac:grpSpMkLst>
        </pc:grpChg>
        <pc:grpChg chg="mod">
          <ac:chgData name="ngod ali" userId="bfabe3cde01fd7ce" providerId="LiveId" clId="{35C555B1-2A30-4E75-BCA1-DCD08714389C}" dt="2021-08-05T07:09:01.555" v="743" actId="164"/>
          <ac:grpSpMkLst>
            <pc:docMk/>
            <pc:sldMk cId="879582013" sldId="307"/>
            <ac:grpSpMk id="16" creationId="{0B91A22B-9412-43A7-A53A-4B5103A82647}"/>
          </ac:grpSpMkLst>
        </pc:grpChg>
        <pc:picChg chg="del mod">
          <ac:chgData name="ngod ali" userId="bfabe3cde01fd7ce" providerId="LiveId" clId="{35C555B1-2A30-4E75-BCA1-DCD08714389C}" dt="2021-08-05T06:59:49.174" v="467" actId="478"/>
          <ac:picMkLst>
            <pc:docMk/>
            <pc:sldMk cId="879582013" sldId="307"/>
            <ac:picMk id="3" creationId="{BF28F129-7213-4F2A-BC10-BD3A3CAB7BCD}"/>
          </ac:picMkLst>
        </pc:picChg>
        <pc:picChg chg="add del mod modCrop">
          <ac:chgData name="ngod ali" userId="bfabe3cde01fd7ce" providerId="LiveId" clId="{35C555B1-2A30-4E75-BCA1-DCD08714389C}" dt="2021-08-05T07:07:15.312" v="714" actId="478"/>
          <ac:picMkLst>
            <pc:docMk/>
            <pc:sldMk cId="879582013" sldId="307"/>
            <ac:picMk id="5" creationId="{85510739-7A3A-46A7-B0EB-72E53C720020}"/>
          </ac:picMkLst>
        </pc:picChg>
        <pc:picChg chg="add mod">
          <ac:chgData name="ngod ali" userId="bfabe3cde01fd7ce" providerId="LiveId" clId="{35C555B1-2A30-4E75-BCA1-DCD08714389C}" dt="2021-08-05T07:09:01.555" v="743" actId="164"/>
          <ac:picMkLst>
            <pc:docMk/>
            <pc:sldMk cId="879582013" sldId="307"/>
            <ac:picMk id="13" creationId="{19D5A60F-57CB-4FC3-B3F4-B78B8840CDDE}"/>
          </ac:picMkLst>
        </pc:picChg>
        <pc:picChg chg="add mod">
          <ac:chgData name="ngod ali" userId="bfabe3cde01fd7ce" providerId="LiveId" clId="{35C555B1-2A30-4E75-BCA1-DCD08714389C}" dt="2021-08-05T09:06:42.812" v="2861" actId="1076"/>
          <ac:picMkLst>
            <pc:docMk/>
            <pc:sldMk cId="879582013" sldId="307"/>
            <ac:picMk id="2050" creationId="{00E48986-FA93-45EE-9E14-65968BA5AF1A}"/>
          </ac:picMkLst>
        </pc:picChg>
        <pc:picChg chg="add mod">
          <ac:chgData name="ngod ali" userId="bfabe3cde01fd7ce" providerId="LiveId" clId="{35C555B1-2A30-4E75-BCA1-DCD08714389C}" dt="2021-08-05T09:06:42.812" v="2861" actId="1076"/>
          <ac:picMkLst>
            <pc:docMk/>
            <pc:sldMk cId="879582013" sldId="307"/>
            <ac:picMk id="2052" creationId="{6160EEA8-155A-4E28-B216-9E7857562D77}"/>
          </ac:picMkLst>
        </pc:picChg>
      </pc:sldChg>
      <pc:sldChg chg="modSp mod">
        <pc:chgData name="ngod ali" userId="bfabe3cde01fd7ce" providerId="LiveId" clId="{35C555B1-2A30-4E75-BCA1-DCD08714389C}" dt="2021-08-05T07:35:09.480" v="1199" actId="1076"/>
        <pc:sldMkLst>
          <pc:docMk/>
          <pc:sldMk cId="2546339670" sldId="310"/>
        </pc:sldMkLst>
        <pc:picChg chg="mod">
          <ac:chgData name="ngod ali" userId="bfabe3cde01fd7ce" providerId="LiveId" clId="{35C555B1-2A30-4E75-BCA1-DCD08714389C}" dt="2021-08-05T07:35:09.480" v="1199" actId="1076"/>
          <ac:picMkLst>
            <pc:docMk/>
            <pc:sldMk cId="2546339670" sldId="310"/>
            <ac:picMk id="2" creationId="{3CD9FC62-3011-4B6D-84E3-7DBE2BCD6240}"/>
          </ac:picMkLst>
        </pc:picChg>
      </pc:sldChg>
      <pc:sldChg chg="addSp modSp del mod">
        <pc:chgData name="ngod ali" userId="bfabe3cde01fd7ce" providerId="LiveId" clId="{35C555B1-2A30-4E75-BCA1-DCD08714389C}" dt="2021-08-05T09:25:31.949" v="3101" actId="47"/>
        <pc:sldMkLst>
          <pc:docMk/>
          <pc:sldMk cId="3608092719" sldId="313"/>
        </pc:sldMkLst>
        <pc:spChg chg="add mod">
          <ac:chgData name="ngod ali" userId="bfabe3cde01fd7ce" providerId="LiveId" clId="{35C555B1-2A30-4E75-BCA1-DCD08714389C}" dt="2021-08-05T07:48:44.788" v="1629" actId="164"/>
          <ac:spMkLst>
            <pc:docMk/>
            <pc:sldMk cId="3608092719" sldId="313"/>
            <ac:spMk id="4" creationId="{0BC39B40-0C4F-445C-BDB1-49C7029EBACB}"/>
          </ac:spMkLst>
        </pc:spChg>
        <pc:spChg chg="add mod">
          <ac:chgData name="ngod ali" userId="bfabe3cde01fd7ce" providerId="LiveId" clId="{35C555B1-2A30-4E75-BCA1-DCD08714389C}" dt="2021-08-05T07:48:44.788" v="1629" actId="164"/>
          <ac:spMkLst>
            <pc:docMk/>
            <pc:sldMk cId="3608092719" sldId="313"/>
            <ac:spMk id="5" creationId="{DB01C197-3A36-43B9-9396-79D6FCC93E1B}"/>
          </ac:spMkLst>
        </pc:spChg>
        <pc:spChg chg="add mod">
          <ac:chgData name="ngod ali" userId="bfabe3cde01fd7ce" providerId="LiveId" clId="{35C555B1-2A30-4E75-BCA1-DCD08714389C}" dt="2021-08-05T07:49:05.936" v="1646" actId="1076"/>
          <ac:spMkLst>
            <pc:docMk/>
            <pc:sldMk cId="3608092719" sldId="313"/>
            <ac:spMk id="7" creationId="{0B647E65-B721-453B-AED2-CB786F8FD155}"/>
          </ac:spMkLst>
        </pc:spChg>
        <pc:spChg chg="add mod">
          <ac:chgData name="ngod ali" userId="bfabe3cde01fd7ce" providerId="LiveId" clId="{35C555B1-2A30-4E75-BCA1-DCD08714389C}" dt="2021-08-05T07:50:38.486" v="1758" actId="1076"/>
          <ac:spMkLst>
            <pc:docMk/>
            <pc:sldMk cId="3608092719" sldId="313"/>
            <ac:spMk id="8" creationId="{811944DF-9F19-4949-BF5E-59EE3B547F54}"/>
          </ac:spMkLst>
        </pc:spChg>
        <pc:grpChg chg="add mod">
          <ac:chgData name="ngod ali" userId="bfabe3cde01fd7ce" providerId="LiveId" clId="{35C555B1-2A30-4E75-BCA1-DCD08714389C}" dt="2021-08-05T07:50:32.629" v="1756" actId="1076"/>
          <ac:grpSpMkLst>
            <pc:docMk/>
            <pc:sldMk cId="3608092719" sldId="313"/>
            <ac:grpSpMk id="6" creationId="{61B72EAC-2F51-4478-AC4A-D36444211ED8}"/>
          </ac:grpSpMkLst>
        </pc:grpChg>
        <pc:picChg chg="add mod modCrop">
          <ac:chgData name="ngod ali" userId="bfabe3cde01fd7ce" providerId="LiveId" clId="{35C555B1-2A30-4E75-BCA1-DCD08714389C}" dt="2021-08-05T07:50:34.411" v="1757" actId="1076"/>
          <ac:picMkLst>
            <pc:docMk/>
            <pc:sldMk cId="3608092719" sldId="313"/>
            <ac:picMk id="3" creationId="{CF87B155-7443-4B36-A6AD-E8A336798850}"/>
          </ac:picMkLst>
        </pc:picChg>
      </pc:sldChg>
      <pc:sldChg chg="addSp delSp modSp mod">
        <pc:chgData name="ngod ali" userId="bfabe3cde01fd7ce" providerId="LiveId" clId="{35C555B1-2A30-4E75-BCA1-DCD08714389C}" dt="2021-08-05T07:56:07.927" v="1814" actId="1076"/>
        <pc:sldMkLst>
          <pc:docMk/>
          <pc:sldMk cId="550195613" sldId="314"/>
        </pc:sldMkLst>
        <pc:picChg chg="mod">
          <ac:chgData name="ngod ali" userId="bfabe3cde01fd7ce" providerId="LiveId" clId="{35C555B1-2A30-4E75-BCA1-DCD08714389C}" dt="2021-08-05T07:56:07.927" v="1814" actId="1076"/>
          <ac:picMkLst>
            <pc:docMk/>
            <pc:sldMk cId="550195613" sldId="314"/>
            <ac:picMk id="2" creationId="{002368A5-E193-459B-A36B-D4E2D40D5D18}"/>
          </ac:picMkLst>
        </pc:picChg>
        <pc:picChg chg="add del mod modCrop">
          <ac:chgData name="ngod ali" userId="bfabe3cde01fd7ce" providerId="LiveId" clId="{35C555B1-2A30-4E75-BCA1-DCD08714389C}" dt="2021-08-05T07:56:05.713" v="1813" actId="21"/>
          <ac:picMkLst>
            <pc:docMk/>
            <pc:sldMk cId="550195613" sldId="314"/>
            <ac:picMk id="4" creationId="{A3D0C115-41A9-4FAC-A80E-CBC873A6AAC8}"/>
          </ac:picMkLst>
        </pc:picChg>
      </pc:sldChg>
      <pc:sldChg chg="addSp delSp modSp mod">
        <pc:chgData name="ngod ali" userId="bfabe3cde01fd7ce" providerId="LiveId" clId="{35C555B1-2A30-4E75-BCA1-DCD08714389C}" dt="2021-08-05T07:55:44.447" v="1809" actId="1076"/>
        <pc:sldMkLst>
          <pc:docMk/>
          <pc:sldMk cId="1688234163" sldId="315"/>
        </pc:sldMkLst>
        <pc:picChg chg="mod">
          <ac:chgData name="ngod ali" userId="bfabe3cde01fd7ce" providerId="LiveId" clId="{35C555B1-2A30-4E75-BCA1-DCD08714389C}" dt="2021-08-05T07:55:44.447" v="1809" actId="1076"/>
          <ac:picMkLst>
            <pc:docMk/>
            <pc:sldMk cId="1688234163" sldId="315"/>
            <ac:picMk id="2" creationId="{1BBEFAD3-F705-48E6-9B26-0DA079397773}"/>
          </ac:picMkLst>
        </pc:picChg>
        <pc:picChg chg="add del mod modCrop">
          <ac:chgData name="ngod ali" userId="bfabe3cde01fd7ce" providerId="LiveId" clId="{35C555B1-2A30-4E75-BCA1-DCD08714389C}" dt="2021-08-05T07:55:41.897" v="1808" actId="21"/>
          <ac:picMkLst>
            <pc:docMk/>
            <pc:sldMk cId="1688234163" sldId="315"/>
            <ac:picMk id="4" creationId="{7371A2B6-8374-4C25-8A9E-83922E21405F}"/>
          </ac:picMkLst>
        </pc:picChg>
      </pc:sldChg>
      <pc:sldChg chg="modSp mod">
        <pc:chgData name="ngod ali" userId="bfabe3cde01fd7ce" providerId="LiveId" clId="{35C555B1-2A30-4E75-BCA1-DCD08714389C}" dt="2021-08-05T08:23:17.307" v="2176" actId="1076"/>
        <pc:sldMkLst>
          <pc:docMk/>
          <pc:sldMk cId="2429483579" sldId="320"/>
        </pc:sldMkLst>
        <pc:picChg chg="mod">
          <ac:chgData name="ngod ali" userId="bfabe3cde01fd7ce" providerId="LiveId" clId="{35C555B1-2A30-4E75-BCA1-DCD08714389C}" dt="2021-08-05T08:23:17.307" v="2176" actId="1076"/>
          <ac:picMkLst>
            <pc:docMk/>
            <pc:sldMk cId="2429483579" sldId="320"/>
            <ac:picMk id="2" creationId="{2A7BFB78-359A-4EF0-9952-93D813ADB633}"/>
          </ac:picMkLst>
        </pc:picChg>
      </pc:sldChg>
      <pc:sldChg chg="modSp mod">
        <pc:chgData name="ngod ali" userId="bfabe3cde01fd7ce" providerId="LiveId" clId="{35C555B1-2A30-4E75-BCA1-DCD08714389C}" dt="2021-08-05T08:29:21.128" v="2219" actId="1076"/>
        <pc:sldMkLst>
          <pc:docMk/>
          <pc:sldMk cId="2130933838" sldId="321"/>
        </pc:sldMkLst>
        <pc:picChg chg="mod">
          <ac:chgData name="ngod ali" userId="bfabe3cde01fd7ce" providerId="LiveId" clId="{35C555B1-2A30-4E75-BCA1-DCD08714389C}" dt="2021-08-05T08:29:21.128" v="2219" actId="1076"/>
          <ac:picMkLst>
            <pc:docMk/>
            <pc:sldMk cId="2130933838" sldId="321"/>
            <ac:picMk id="2" creationId="{3D609891-D21C-44D0-BA81-0850B6CABCC0}"/>
          </ac:picMkLst>
        </pc:picChg>
      </pc:sldChg>
      <pc:sldChg chg="modSp mod">
        <pc:chgData name="ngod ali" userId="bfabe3cde01fd7ce" providerId="LiveId" clId="{35C555B1-2A30-4E75-BCA1-DCD08714389C}" dt="2021-08-05T07:59:57.431" v="1836" actId="1076"/>
        <pc:sldMkLst>
          <pc:docMk/>
          <pc:sldMk cId="3567074566" sldId="324"/>
        </pc:sldMkLst>
        <pc:spChg chg="mod">
          <ac:chgData name="ngod ali" userId="bfabe3cde01fd7ce" providerId="LiveId" clId="{35C555B1-2A30-4E75-BCA1-DCD08714389C}" dt="2021-08-05T07:59:57.431" v="1836" actId="1076"/>
          <ac:spMkLst>
            <pc:docMk/>
            <pc:sldMk cId="3567074566" sldId="324"/>
            <ac:spMk id="10" creationId="{E20E8501-1C9B-4DA2-A282-77572C93E8D2}"/>
          </ac:spMkLst>
        </pc:spChg>
      </pc:sldChg>
      <pc:sldChg chg="addSp delSp modSp del mod">
        <pc:chgData name="ngod ali" userId="bfabe3cde01fd7ce" providerId="LiveId" clId="{35C555B1-2A30-4E75-BCA1-DCD08714389C}" dt="2021-08-05T09:27:34.385" v="3124" actId="47"/>
        <pc:sldMkLst>
          <pc:docMk/>
          <pc:sldMk cId="1714747548" sldId="329"/>
        </pc:sldMkLst>
        <pc:spChg chg="add del mod">
          <ac:chgData name="ngod ali" userId="bfabe3cde01fd7ce" providerId="LiveId" clId="{35C555B1-2A30-4E75-BCA1-DCD08714389C}" dt="2021-08-05T09:27:12.592" v="3118" actId="21"/>
          <ac:spMkLst>
            <pc:docMk/>
            <pc:sldMk cId="1714747548" sldId="329"/>
            <ac:spMk id="4" creationId="{EB170C40-6292-4429-A18F-6CE9AE955881}"/>
          </ac:spMkLst>
        </pc:spChg>
        <pc:spChg chg="add del mod">
          <ac:chgData name="ngod ali" userId="bfabe3cde01fd7ce" providerId="LiveId" clId="{35C555B1-2A30-4E75-BCA1-DCD08714389C}" dt="2021-08-05T09:27:12.592" v="3118" actId="21"/>
          <ac:spMkLst>
            <pc:docMk/>
            <pc:sldMk cId="1714747548" sldId="329"/>
            <ac:spMk id="5" creationId="{F5ECAB3A-F5CA-4984-9DBB-768081433A0E}"/>
          </ac:spMkLst>
        </pc:spChg>
        <pc:picChg chg="add del mod modCrop">
          <ac:chgData name="ngod ali" userId="bfabe3cde01fd7ce" providerId="LiveId" clId="{35C555B1-2A30-4E75-BCA1-DCD08714389C}" dt="2021-08-05T08:55:37.160" v="2674" actId="478"/>
          <ac:picMkLst>
            <pc:docMk/>
            <pc:sldMk cId="1714747548" sldId="329"/>
            <ac:picMk id="3" creationId="{4B8E79D2-E3FC-451D-ADDF-B1D774226C0C}"/>
          </ac:picMkLst>
        </pc:picChg>
      </pc:sldChg>
      <pc:sldChg chg="modSp mod">
        <pc:chgData name="ngod ali" userId="bfabe3cde01fd7ce" providerId="LiveId" clId="{35C555B1-2A30-4E75-BCA1-DCD08714389C}" dt="2021-08-05T09:28:19.308" v="3129" actId="1076"/>
        <pc:sldMkLst>
          <pc:docMk/>
          <pc:sldMk cId="2417972682" sldId="330"/>
        </pc:sldMkLst>
        <pc:picChg chg="mod">
          <ac:chgData name="ngod ali" userId="bfabe3cde01fd7ce" providerId="LiveId" clId="{35C555B1-2A30-4E75-BCA1-DCD08714389C}" dt="2021-08-05T09:28:19.308" v="3129" actId="1076"/>
          <ac:picMkLst>
            <pc:docMk/>
            <pc:sldMk cId="2417972682" sldId="330"/>
            <ac:picMk id="2" creationId="{820E0493-A645-46B0-AF1D-E737262A1E7A}"/>
          </ac:picMkLst>
        </pc:picChg>
      </pc:sldChg>
      <pc:sldChg chg="addSp delSp modSp mod">
        <pc:chgData name="ngod ali" userId="bfabe3cde01fd7ce" providerId="LiveId" clId="{35C555B1-2A30-4E75-BCA1-DCD08714389C}" dt="2021-08-05T09:03:59.690" v="2857" actId="1076"/>
        <pc:sldMkLst>
          <pc:docMk/>
          <pc:sldMk cId="648970154" sldId="331"/>
        </pc:sldMkLst>
        <pc:picChg chg="add mod modCrop">
          <ac:chgData name="ngod ali" userId="bfabe3cde01fd7ce" providerId="LiveId" clId="{35C555B1-2A30-4E75-BCA1-DCD08714389C}" dt="2021-08-05T09:03:08.956" v="2839" actId="1076"/>
          <ac:picMkLst>
            <pc:docMk/>
            <pc:sldMk cId="648970154" sldId="331"/>
            <ac:picMk id="3" creationId="{830D2EC0-68C0-4FBD-AB9C-0F40A9419803}"/>
          </ac:picMkLst>
        </pc:picChg>
        <pc:picChg chg="add del mod modCrop">
          <ac:chgData name="ngod ali" userId="bfabe3cde01fd7ce" providerId="LiveId" clId="{35C555B1-2A30-4E75-BCA1-DCD08714389C}" dt="2021-08-05T09:03:15.881" v="2842" actId="21"/>
          <ac:picMkLst>
            <pc:docMk/>
            <pc:sldMk cId="648970154" sldId="331"/>
            <ac:picMk id="5" creationId="{F3C559FA-E9EB-44A5-B213-60CE850BBFED}"/>
          </ac:picMkLst>
        </pc:picChg>
        <pc:picChg chg="add mod modCrop">
          <ac:chgData name="ngod ali" userId="bfabe3cde01fd7ce" providerId="LiveId" clId="{35C555B1-2A30-4E75-BCA1-DCD08714389C}" dt="2021-08-05T09:03:12.298" v="2840" actId="1076"/>
          <ac:picMkLst>
            <pc:docMk/>
            <pc:sldMk cId="648970154" sldId="331"/>
            <ac:picMk id="6" creationId="{0D562CB0-6C6B-41C4-867B-E7A136A53F2B}"/>
          </ac:picMkLst>
        </pc:picChg>
        <pc:picChg chg="add mod">
          <ac:chgData name="ngod ali" userId="bfabe3cde01fd7ce" providerId="LiveId" clId="{35C555B1-2A30-4E75-BCA1-DCD08714389C}" dt="2021-08-05T09:03:53.782" v="2854" actId="1076"/>
          <ac:picMkLst>
            <pc:docMk/>
            <pc:sldMk cId="648970154" sldId="331"/>
            <ac:picMk id="7" creationId="{E5E706C8-00DD-4F37-9ED9-29FB44352AAB}"/>
          </ac:picMkLst>
        </pc:picChg>
        <pc:picChg chg="add mod">
          <ac:chgData name="ngod ali" userId="bfabe3cde01fd7ce" providerId="LiveId" clId="{35C555B1-2A30-4E75-BCA1-DCD08714389C}" dt="2021-08-05T09:03:59.690" v="2857" actId="1076"/>
          <ac:picMkLst>
            <pc:docMk/>
            <pc:sldMk cId="648970154" sldId="331"/>
            <ac:picMk id="8" creationId="{7A1D0517-94D9-48FA-905A-123201435615}"/>
          </ac:picMkLst>
        </pc:picChg>
      </pc:sldChg>
      <pc:sldChg chg="addSp modSp new mod">
        <pc:chgData name="ngod ali" userId="bfabe3cde01fd7ce" providerId="LiveId" clId="{35C555B1-2A30-4E75-BCA1-DCD08714389C}" dt="2021-08-05T06:47:25.422" v="60"/>
        <pc:sldMkLst>
          <pc:docMk/>
          <pc:sldMk cId="3370955125" sldId="338"/>
        </pc:sldMkLst>
        <pc:picChg chg="add mod modCrop">
          <ac:chgData name="ngod ali" userId="bfabe3cde01fd7ce" providerId="LiveId" clId="{35C555B1-2A30-4E75-BCA1-DCD08714389C}" dt="2021-08-05T06:47:25.422" v="60"/>
          <ac:picMkLst>
            <pc:docMk/>
            <pc:sldMk cId="3370955125" sldId="338"/>
            <ac:picMk id="3" creationId="{DB48E049-91CC-4AE0-BAF9-6BB982106D30}"/>
          </ac:picMkLst>
        </pc:picChg>
      </pc:sldChg>
      <pc:sldChg chg="addSp delSp modSp add mod">
        <pc:chgData name="ngod ali" userId="bfabe3cde01fd7ce" providerId="LiveId" clId="{35C555B1-2A30-4E75-BCA1-DCD08714389C}" dt="2021-08-05T07:23:22.482" v="983"/>
        <pc:sldMkLst>
          <pc:docMk/>
          <pc:sldMk cId="842768337" sldId="339"/>
        </pc:sldMkLst>
        <pc:spChg chg="mod">
          <ac:chgData name="ngod ali" userId="bfabe3cde01fd7ce" providerId="LiveId" clId="{35C555B1-2A30-4E75-BCA1-DCD08714389C}" dt="2021-08-05T07:10:05.730" v="800" actId="1076"/>
          <ac:spMkLst>
            <pc:docMk/>
            <pc:sldMk cId="842768337" sldId="339"/>
            <ac:spMk id="2" creationId="{4CCE3A00-FD0D-4B32-B3D7-881358E288FF}"/>
          </ac:spMkLst>
        </pc:spChg>
        <pc:spChg chg="del mod">
          <ac:chgData name="ngod ali" userId="bfabe3cde01fd7ce" providerId="LiveId" clId="{35C555B1-2A30-4E75-BCA1-DCD08714389C}" dt="2021-08-05T07:09:26.137" v="751" actId="478"/>
          <ac:spMkLst>
            <pc:docMk/>
            <pc:sldMk cId="842768337" sldId="339"/>
            <ac:spMk id="8" creationId="{63912E27-61DA-4203-90F2-03EFAA91B800}"/>
          </ac:spMkLst>
        </pc:spChg>
        <pc:spChg chg="del">
          <ac:chgData name="ngod ali" userId="bfabe3cde01fd7ce" providerId="LiveId" clId="{35C555B1-2A30-4E75-BCA1-DCD08714389C}" dt="2021-08-05T07:09:29.957" v="752" actId="478"/>
          <ac:spMkLst>
            <pc:docMk/>
            <pc:sldMk cId="842768337" sldId="339"/>
            <ac:spMk id="9" creationId="{E29B0A40-373C-40CD-BDCA-B92B3C41B8B4}"/>
          </ac:spMkLst>
        </pc:spChg>
        <pc:spChg chg="del">
          <ac:chgData name="ngod ali" userId="bfabe3cde01fd7ce" providerId="LiveId" clId="{35C555B1-2A30-4E75-BCA1-DCD08714389C}" dt="2021-08-05T07:10:15.587" v="804" actId="478"/>
          <ac:spMkLst>
            <pc:docMk/>
            <pc:sldMk cId="842768337" sldId="339"/>
            <ac:spMk id="11" creationId="{9948CD69-0BDE-457A-902D-D3D08B67152A}"/>
          </ac:spMkLst>
        </pc:spChg>
        <pc:spChg chg="add mod">
          <ac:chgData name="ngod ali" userId="bfabe3cde01fd7ce" providerId="LiveId" clId="{35C555B1-2A30-4E75-BCA1-DCD08714389C}" dt="2021-08-05T07:17:45.978" v="874" actId="164"/>
          <ac:spMkLst>
            <pc:docMk/>
            <pc:sldMk cId="842768337" sldId="339"/>
            <ac:spMk id="15" creationId="{7C42C6DC-D4BA-4FC0-A1F7-43687F75D649}"/>
          </ac:spMkLst>
        </pc:spChg>
        <pc:spChg chg="add del mod">
          <ac:chgData name="ngod ali" userId="bfabe3cde01fd7ce" providerId="LiveId" clId="{35C555B1-2A30-4E75-BCA1-DCD08714389C}" dt="2021-08-05T07:20:00.327" v="926" actId="478"/>
          <ac:spMkLst>
            <pc:docMk/>
            <pc:sldMk cId="842768337" sldId="339"/>
            <ac:spMk id="18" creationId="{ADC32FCF-9427-43EA-B733-18F0D9FF883B}"/>
          </ac:spMkLst>
        </pc:spChg>
        <pc:spChg chg="add del mod">
          <ac:chgData name="ngod ali" userId="bfabe3cde01fd7ce" providerId="LiveId" clId="{35C555B1-2A30-4E75-BCA1-DCD08714389C}" dt="2021-08-05T07:19:49.995" v="922"/>
          <ac:spMkLst>
            <pc:docMk/>
            <pc:sldMk cId="842768337" sldId="339"/>
            <ac:spMk id="21" creationId="{5E8C137A-B331-4FBC-A4E6-80FBB0FBB656}"/>
          </ac:spMkLst>
        </pc:spChg>
        <pc:spChg chg="add mod">
          <ac:chgData name="ngod ali" userId="bfabe3cde01fd7ce" providerId="LiveId" clId="{35C555B1-2A30-4E75-BCA1-DCD08714389C}" dt="2021-08-05T07:19:48.660" v="918" actId="571"/>
          <ac:spMkLst>
            <pc:docMk/>
            <pc:sldMk cId="842768337" sldId="339"/>
            <ac:spMk id="22" creationId="{715D1527-536B-49C0-81E2-57C6E00AF5D1}"/>
          </ac:spMkLst>
        </pc:spChg>
        <pc:spChg chg="add del mod">
          <ac:chgData name="ngod ali" userId="bfabe3cde01fd7ce" providerId="LiveId" clId="{35C555B1-2A30-4E75-BCA1-DCD08714389C}" dt="2021-08-05T07:19:48.444" v="917"/>
          <ac:spMkLst>
            <pc:docMk/>
            <pc:sldMk cId="842768337" sldId="339"/>
            <ac:spMk id="23" creationId="{F6183A98-28B7-4719-BB5C-7AD019F6153F}"/>
          </ac:spMkLst>
        </pc:spChg>
        <pc:spChg chg="add del mod">
          <ac:chgData name="ngod ali" userId="bfabe3cde01fd7ce" providerId="LiveId" clId="{35C555B1-2A30-4E75-BCA1-DCD08714389C}" dt="2021-08-05T07:19:46.485" v="907"/>
          <ac:spMkLst>
            <pc:docMk/>
            <pc:sldMk cId="842768337" sldId="339"/>
            <ac:spMk id="25" creationId="{EE1B0E67-D834-4ACB-AFB4-43F7E957EA08}"/>
          </ac:spMkLst>
        </pc:spChg>
        <pc:grpChg chg="add del mod">
          <ac:chgData name="ngod ali" userId="bfabe3cde01fd7ce" providerId="LiveId" clId="{35C555B1-2A30-4E75-BCA1-DCD08714389C}" dt="2021-08-05T07:21:50.518" v="949" actId="21"/>
          <ac:grpSpMkLst>
            <pc:docMk/>
            <pc:sldMk cId="842768337" sldId="339"/>
            <ac:grpSpMk id="13" creationId="{6CEAEF94-F839-434D-8CD6-6903EA33117B}"/>
          </ac:grpSpMkLst>
        </pc:grpChg>
        <pc:grpChg chg="mod">
          <ac:chgData name="ngod ali" userId="bfabe3cde01fd7ce" providerId="LiveId" clId="{35C555B1-2A30-4E75-BCA1-DCD08714389C}" dt="2021-08-05T07:16:58.692" v="864" actId="164"/>
          <ac:grpSpMkLst>
            <pc:docMk/>
            <pc:sldMk cId="842768337" sldId="339"/>
            <ac:grpSpMk id="16" creationId="{0B91A22B-9412-43A7-A53A-4B5103A82647}"/>
          </ac:grpSpMkLst>
        </pc:grpChg>
        <pc:grpChg chg="add mod">
          <ac:chgData name="ngod ali" userId="bfabe3cde01fd7ce" providerId="LiveId" clId="{35C555B1-2A30-4E75-BCA1-DCD08714389C}" dt="2021-08-05T07:22:54.974" v="979" actId="164"/>
          <ac:grpSpMkLst>
            <pc:docMk/>
            <pc:sldMk cId="842768337" sldId="339"/>
            <ac:grpSpMk id="17" creationId="{E275B768-3B97-4D32-B36E-BFCC101758F0}"/>
          </ac:grpSpMkLst>
        </pc:grpChg>
        <pc:grpChg chg="add mod">
          <ac:chgData name="ngod ali" userId="bfabe3cde01fd7ce" providerId="LiveId" clId="{35C555B1-2A30-4E75-BCA1-DCD08714389C}" dt="2021-08-05T07:19:47.148" v="911" actId="164"/>
          <ac:grpSpMkLst>
            <pc:docMk/>
            <pc:sldMk cId="842768337" sldId="339"/>
            <ac:grpSpMk id="19" creationId="{38247E10-9EEC-422E-A862-0C2CD5A335F2}"/>
          </ac:grpSpMkLst>
        </pc:grpChg>
        <pc:grpChg chg="add mod">
          <ac:chgData name="ngod ali" userId="bfabe3cde01fd7ce" providerId="LiveId" clId="{35C555B1-2A30-4E75-BCA1-DCD08714389C}" dt="2021-08-05T07:22:58.547" v="980" actId="1076"/>
          <ac:grpSpMkLst>
            <pc:docMk/>
            <pc:sldMk cId="842768337" sldId="339"/>
            <ac:grpSpMk id="26" creationId="{B17B9864-C64A-4B48-AD14-0C00C66F3BC9}"/>
          </ac:grpSpMkLst>
        </pc:grpChg>
        <pc:picChg chg="del mod modCrop">
          <ac:chgData name="ngod ali" userId="bfabe3cde01fd7ce" providerId="LiveId" clId="{35C555B1-2A30-4E75-BCA1-DCD08714389C}" dt="2021-08-05T07:11:58.609" v="820" actId="478"/>
          <ac:picMkLst>
            <pc:docMk/>
            <pc:sldMk cId="842768337" sldId="339"/>
            <ac:picMk id="5" creationId="{85510739-7A3A-46A7-B0EB-72E53C720020}"/>
          </ac:picMkLst>
        </pc:picChg>
        <pc:picChg chg="add del mod modCrop">
          <ac:chgData name="ngod ali" userId="bfabe3cde01fd7ce" providerId="LiveId" clId="{35C555B1-2A30-4E75-BCA1-DCD08714389C}" dt="2021-08-05T07:18:05.413" v="879" actId="478"/>
          <ac:picMkLst>
            <pc:docMk/>
            <pc:sldMk cId="842768337" sldId="339"/>
            <ac:picMk id="7" creationId="{6A4916B3-7352-44AC-B8FE-F43E1AE76C8E}"/>
          </ac:picMkLst>
        </pc:picChg>
        <pc:picChg chg="add mod modCrop">
          <ac:chgData name="ngod ali" userId="bfabe3cde01fd7ce" providerId="LiveId" clId="{35C555B1-2A30-4E75-BCA1-DCD08714389C}" dt="2021-08-05T07:23:13.274" v="981"/>
          <ac:picMkLst>
            <pc:docMk/>
            <pc:sldMk cId="842768337" sldId="339"/>
            <ac:picMk id="12" creationId="{7CEAC4FC-DB7C-4968-89D0-961F71C09D9A}"/>
          </ac:picMkLst>
        </pc:picChg>
        <pc:picChg chg="add mod modCrop">
          <ac:chgData name="ngod ali" userId="bfabe3cde01fd7ce" providerId="LiveId" clId="{35C555B1-2A30-4E75-BCA1-DCD08714389C}" dt="2021-08-05T07:23:22.482" v="983"/>
          <ac:picMkLst>
            <pc:docMk/>
            <pc:sldMk cId="842768337" sldId="339"/>
            <ac:picMk id="14" creationId="{209BDF8B-8898-40BE-9C1F-3A1CE3996EF8}"/>
          </ac:picMkLst>
        </pc:picChg>
        <pc:picChg chg="add mod modCrop">
          <ac:chgData name="ngod ali" userId="bfabe3cde01fd7ce" providerId="LiveId" clId="{35C555B1-2A30-4E75-BCA1-DCD08714389C}" dt="2021-08-05T07:23:17.810" v="982"/>
          <ac:picMkLst>
            <pc:docMk/>
            <pc:sldMk cId="842768337" sldId="339"/>
            <ac:picMk id="24" creationId="{FEF746E5-5296-4FCA-BED4-2BB75391A98B}"/>
          </ac:picMkLst>
        </pc:picChg>
        <pc:picChg chg="del">
          <ac:chgData name="ngod ali" userId="bfabe3cde01fd7ce" providerId="LiveId" clId="{35C555B1-2A30-4E75-BCA1-DCD08714389C}" dt="2021-08-05T07:09:31.586" v="753" actId="478"/>
          <ac:picMkLst>
            <pc:docMk/>
            <pc:sldMk cId="842768337" sldId="339"/>
            <ac:picMk id="2050" creationId="{00E48986-FA93-45EE-9E14-65968BA5AF1A}"/>
          </ac:picMkLst>
        </pc:picChg>
        <pc:picChg chg="mod">
          <ac:chgData name="ngod ali" userId="bfabe3cde01fd7ce" providerId="LiveId" clId="{35C555B1-2A30-4E75-BCA1-DCD08714389C}" dt="2021-08-05T07:16:58.692" v="864" actId="164"/>
          <ac:picMkLst>
            <pc:docMk/>
            <pc:sldMk cId="842768337" sldId="339"/>
            <ac:picMk id="2052" creationId="{6160EEA8-155A-4E28-B216-9E7857562D77}"/>
          </ac:picMkLst>
        </pc:picChg>
        <pc:cxnChg chg="mod">
          <ac:chgData name="ngod ali" userId="bfabe3cde01fd7ce" providerId="LiveId" clId="{35C555B1-2A30-4E75-BCA1-DCD08714389C}" dt="2021-08-05T07:10:10.699" v="802" actId="14100"/>
          <ac:cxnSpMkLst>
            <pc:docMk/>
            <pc:sldMk cId="842768337" sldId="339"/>
            <ac:cxnSpMk id="6" creationId="{64FA91AD-5CE1-4F40-BA30-556133232F37}"/>
          </ac:cxnSpMkLst>
        </pc:cxnChg>
      </pc:sldChg>
      <pc:sldChg chg="add">
        <pc:chgData name="ngod ali" userId="bfabe3cde01fd7ce" providerId="LiveId" clId="{35C555B1-2A30-4E75-BCA1-DCD08714389C}" dt="2021-08-05T07:21:22.177" v="942"/>
        <pc:sldMkLst>
          <pc:docMk/>
          <pc:sldMk cId="4039265676" sldId="340"/>
        </pc:sldMkLst>
      </pc:sldChg>
      <pc:sldChg chg="addSp modSp new mod modAnim">
        <pc:chgData name="ngod ali" userId="bfabe3cde01fd7ce" providerId="LiveId" clId="{35C555B1-2A30-4E75-BCA1-DCD08714389C}" dt="2021-08-05T07:30:25.893" v="988" actId="1076"/>
        <pc:sldMkLst>
          <pc:docMk/>
          <pc:sldMk cId="1672246636" sldId="341"/>
        </pc:sldMkLst>
        <pc:picChg chg="add mod">
          <ac:chgData name="ngod ali" userId="bfabe3cde01fd7ce" providerId="LiveId" clId="{35C555B1-2A30-4E75-BCA1-DCD08714389C}" dt="2021-08-05T07:30:25.893" v="988" actId="1076"/>
          <ac:picMkLst>
            <pc:docMk/>
            <pc:sldMk cId="1672246636" sldId="341"/>
            <ac:picMk id="2" creationId="{61F0293B-B9EF-4BDF-A267-3C31818D5E5D}"/>
          </ac:picMkLst>
        </pc:picChg>
      </pc:sldChg>
      <pc:sldChg chg="addSp delSp modSp new mod">
        <pc:chgData name="ngod ali" userId="bfabe3cde01fd7ce" providerId="LiveId" clId="{35C555B1-2A30-4E75-BCA1-DCD08714389C}" dt="2021-08-05T09:18:25.575" v="3021" actId="1076"/>
        <pc:sldMkLst>
          <pc:docMk/>
          <pc:sldMk cId="3184353815" sldId="342"/>
        </pc:sldMkLst>
        <pc:spChg chg="add mod">
          <ac:chgData name="ngod ali" userId="bfabe3cde01fd7ce" providerId="LiveId" clId="{35C555B1-2A30-4E75-BCA1-DCD08714389C}" dt="2021-08-05T09:18:25.575" v="3021" actId="1076"/>
          <ac:spMkLst>
            <pc:docMk/>
            <pc:sldMk cId="3184353815" sldId="342"/>
            <ac:spMk id="4" creationId="{91A6EA28-54DA-4102-A142-3608180C71F5}"/>
          </ac:spMkLst>
        </pc:spChg>
        <pc:spChg chg="add mod">
          <ac:chgData name="ngod ali" userId="bfabe3cde01fd7ce" providerId="LiveId" clId="{35C555B1-2A30-4E75-BCA1-DCD08714389C}" dt="2021-08-05T09:18:25.575" v="3021" actId="1076"/>
          <ac:spMkLst>
            <pc:docMk/>
            <pc:sldMk cId="3184353815" sldId="342"/>
            <ac:spMk id="8" creationId="{B36F24DB-22C1-4758-8CD6-068A536AC986}"/>
          </ac:spMkLst>
        </pc:spChg>
        <pc:spChg chg="add del mod">
          <ac:chgData name="ngod ali" userId="bfabe3cde01fd7ce" providerId="LiveId" clId="{35C555B1-2A30-4E75-BCA1-DCD08714389C}" dt="2021-08-05T09:16:44.367" v="2984" actId="21"/>
          <ac:spMkLst>
            <pc:docMk/>
            <pc:sldMk cId="3184353815" sldId="342"/>
            <ac:spMk id="13" creationId="{1189E1B4-C96C-4621-B01B-1670DDCAC0DE}"/>
          </ac:spMkLst>
        </pc:spChg>
        <pc:spChg chg="add mod">
          <ac:chgData name="ngod ali" userId="bfabe3cde01fd7ce" providerId="LiveId" clId="{35C555B1-2A30-4E75-BCA1-DCD08714389C}" dt="2021-08-05T09:18:25.575" v="3021" actId="1076"/>
          <ac:spMkLst>
            <pc:docMk/>
            <pc:sldMk cId="3184353815" sldId="342"/>
            <ac:spMk id="15" creationId="{A84E0867-229C-448E-A5E1-C091826F3C16}"/>
          </ac:spMkLst>
        </pc:spChg>
        <pc:spChg chg="add mod">
          <ac:chgData name="ngod ali" userId="bfabe3cde01fd7ce" providerId="LiveId" clId="{35C555B1-2A30-4E75-BCA1-DCD08714389C}" dt="2021-08-05T09:18:25.575" v="3021" actId="1076"/>
          <ac:spMkLst>
            <pc:docMk/>
            <pc:sldMk cId="3184353815" sldId="342"/>
            <ac:spMk id="18" creationId="{01191E7A-6BEE-4A40-8B45-6EBDE225FE0B}"/>
          </ac:spMkLst>
        </pc:spChg>
        <pc:grpChg chg="add mod">
          <ac:chgData name="ngod ali" userId="bfabe3cde01fd7ce" providerId="LiveId" clId="{35C555B1-2A30-4E75-BCA1-DCD08714389C}" dt="2021-08-05T09:18:25.575" v="3021" actId="1076"/>
          <ac:grpSpMkLst>
            <pc:docMk/>
            <pc:sldMk cId="3184353815" sldId="342"/>
            <ac:grpSpMk id="5" creationId="{091A1CB2-B74B-4C26-B3B8-C4C819D69EDF}"/>
          </ac:grpSpMkLst>
        </pc:grpChg>
        <pc:grpChg chg="add mod">
          <ac:chgData name="ngod ali" userId="bfabe3cde01fd7ce" providerId="LiveId" clId="{35C555B1-2A30-4E75-BCA1-DCD08714389C}" dt="2021-08-05T09:18:25.575" v="3021" actId="1076"/>
          <ac:grpSpMkLst>
            <pc:docMk/>
            <pc:sldMk cId="3184353815" sldId="342"/>
            <ac:grpSpMk id="6" creationId="{D3153F3D-1FF2-4DDF-8509-305F80C4DD97}"/>
          </ac:grpSpMkLst>
        </pc:grpChg>
        <pc:grpChg chg="add del mod">
          <ac:chgData name="ngod ali" userId="bfabe3cde01fd7ce" providerId="LiveId" clId="{35C555B1-2A30-4E75-BCA1-DCD08714389C}" dt="2021-08-05T09:16:44.367" v="2984" actId="21"/>
          <ac:grpSpMkLst>
            <pc:docMk/>
            <pc:sldMk cId="3184353815" sldId="342"/>
            <ac:grpSpMk id="7" creationId="{CECD3DF7-FCEC-427C-995A-C4154D511D6A}"/>
          </ac:grpSpMkLst>
        </pc:grpChg>
        <pc:grpChg chg="add mod">
          <ac:chgData name="ngod ali" userId="bfabe3cde01fd7ce" providerId="LiveId" clId="{35C555B1-2A30-4E75-BCA1-DCD08714389C}" dt="2021-08-05T09:18:25.575" v="3021" actId="1076"/>
          <ac:grpSpMkLst>
            <pc:docMk/>
            <pc:sldMk cId="3184353815" sldId="342"/>
            <ac:grpSpMk id="9" creationId="{02A35655-DF94-44E4-84BA-642D7765B404}"/>
          </ac:grpSpMkLst>
        </pc:grpChg>
        <pc:grpChg chg="add mod">
          <ac:chgData name="ngod ali" userId="bfabe3cde01fd7ce" providerId="LiveId" clId="{35C555B1-2A30-4E75-BCA1-DCD08714389C}" dt="2021-08-05T09:18:25.575" v="3021" actId="1076"/>
          <ac:grpSpMkLst>
            <pc:docMk/>
            <pc:sldMk cId="3184353815" sldId="342"/>
            <ac:grpSpMk id="10" creationId="{57764E07-2FBB-4B47-9721-9FB6322DD614}"/>
          </ac:grpSpMkLst>
        </pc:grpChg>
        <pc:grpChg chg="add mod">
          <ac:chgData name="ngod ali" userId="bfabe3cde01fd7ce" providerId="LiveId" clId="{35C555B1-2A30-4E75-BCA1-DCD08714389C}" dt="2021-08-05T09:18:25.575" v="3021" actId="1076"/>
          <ac:grpSpMkLst>
            <pc:docMk/>
            <pc:sldMk cId="3184353815" sldId="342"/>
            <ac:grpSpMk id="11" creationId="{B1EDC76F-B0F2-4234-9F91-AB2924BEB4F2}"/>
          </ac:grpSpMkLst>
        </pc:grpChg>
        <pc:picChg chg="add mod modCrop">
          <ac:chgData name="ngod ali" userId="bfabe3cde01fd7ce" providerId="LiveId" clId="{35C555B1-2A30-4E75-BCA1-DCD08714389C}" dt="2021-08-05T09:18:25.575" v="3021" actId="1076"/>
          <ac:picMkLst>
            <pc:docMk/>
            <pc:sldMk cId="3184353815" sldId="342"/>
            <ac:picMk id="3" creationId="{A0B69967-DA5C-4379-9778-26437E436D8D}"/>
          </ac:picMkLst>
        </pc:picChg>
        <pc:picChg chg="add mod">
          <ac:chgData name="ngod ali" userId="bfabe3cde01fd7ce" providerId="LiveId" clId="{35C555B1-2A30-4E75-BCA1-DCD08714389C}" dt="2021-08-05T09:18:25.575" v="3021" actId="1076"/>
          <ac:picMkLst>
            <pc:docMk/>
            <pc:sldMk cId="3184353815" sldId="342"/>
            <ac:picMk id="16" creationId="{E1D0904E-11F2-4A15-9F6C-069CD7C65685}"/>
          </ac:picMkLst>
        </pc:picChg>
        <pc:picChg chg="add mod">
          <ac:chgData name="ngod ali" userId="bfabe3cde01fd7ce" providerId="LiveId" clId="{35C555B1-2A30-4E75-BCA1-DCD08714389C}" dt="2021-08-05T09:18:25.575" v="3021" actId="1076"/>
          <ac:picMkLst>
            <pc:docMk/>
            <pc:sldMk cId="3184353815" sldId="342"/>
            <ac:picMk id="3074" creationId="{7A0C790C-C777-4025-8D93-9DB43DE1C463}"/>
          </ac:picMkLst>
        </pc:picChg>
        <pc:picChg chg="add mod">
          <ac:chgData name="ngod ali" userId="bfabe3cde01fd7ce" providerId="LiveId" clId="{35C555B1-2A30-4E75-BCA1-DCD08714389C}" dt="2021-08-05T09:18:25.575" v="3021" actId="1076"/>
          <ac:picMkLst>
            <pc:docMk/>
            <pc:sldMk cId="3184353815" sldId="342"/>
            <ac:picMk id="3076" creationId="{28E0BC9D-5FC0-4560-A70E-57E197D41948}"/>
          </ac:picMkLst>
        </pc:picChg>
        <pc:picChg chg="add del mod">
          <ac:chgData name="ngod ali" userId="bfabe3cde01fd7ce" providerId="LiveId" clId="{35C555B1-2A30-4E75-BCA1-DCD08714389C}" dt="2021-08-05T09:14:00.985" v="2936" actId="478"/>
          <ac:picMkLst>
            <pc:docMk/>
            <pc:sldMk cId="3184353815" sldId="342"/>
            <ac:picMk id="3078" creationId="{42A3D2DB-633E-4580-87CB-73A1ECA8CE09}"/>
          </ac:picMkLst>
        </pc:picChg>
        <pc:picChg chg="add del mod">
          <ac:chgData name="ngod ali" userId="bfabe3cde01fd7ce" providerId="LiveId" clId="{35C555B1-2A30-4E75-BCA1-DCD08714389C}" dt="2021-08-05T09:14:29.584" v="2943" actId="478"/>
          <ac:picMkLst>
            <pc:docMk/>
            <pc:sldMk cId="3184353815" sldId="342"/>
            <ac:picMk id="3080" creationId="{B00568B8-48C0-4D2B-B2EB-780293BC514D}"/>
          </ac:picMkLst>
        </pc:picChg>
        <pc:picChg chg="add del mod">
          <ac:chgData name="ngod ali" userId="bfabe3cde01fd7ce" providerId="LiveId" clId="{35C555B1-2A30-4E75-BCA1-DCD08714389C}" dt="2021-08-05T09:16:44.367" v="2984" actId="21"/>
          <ac:picMkLst>
            <pc:docMk/>
            <pc:sldMk cId="3184353815" sldId="342"/>
            <ac:picMk id="3082" creationId="{90DC7F05-73CD-4ADD-92A2-486A2E65D0D7}"/>
          </ac:picMkLst>
        </pc:picChg>
      </pc:sldChg>
      <pc:sldChg chg="addSp delSp modSp new del mod">
        <pc:chgData name="ngod ali" userId="bfabe3cde01fd7ce" providerId="LiveId" clId="{35C555B1-2A30-4E75-BCA1-DCD08714389C}" dt="2021-08-05T09:24:20.157" v="3088" actId="47"/>
        <pc:sldMkLst>
          <pc:docMk/>
          <pc:sldMk cId="2420486480" sldId="343"/>
        </pc:sldMkLst>
        <pc:spChg chg="add mod">
          <ac:chgData name="ngod ali" userId="bfabe3cde01fd7ce" providerId="LiveId" clId="{35C555B1-2A30-4E75-BCA1-DCD08714389C}" dt="2021-08-05T09:23:41.911" v="3077" actId="1076"/>
          <ac:spMkLst>
            <pc:docMk/>
            <pc:sldMk cId="2420486480" sldId="343"/>
            <ac:spMk id="4" creationId="{92708315-B9AD-4A9D-BBB1-004281A4C63B}"/>
          </ac:spMkLst>
        </pc:spChg>
        <pc:spChg chg="add mod">
          <ac:chgData name="ngod ali" userId="bfabe3cde01fd7ce" providerId="LiveId" clId="{35C555B1-2A30-4E75-BCA1-DCD08714389C}" dt="2021-08-05T09:23:41.911" v="3077" actId="1076"/>
          <ac:spMkLst>
            <pc:docMk/>
            <pc:sldMk cId="2420486480" sldId="343"/>
            <ac:spMk id="5" creationId="{6501AF14-ADC6-4DC2-A5FF-8E21C426C65A}"/>
          </ac:spMkLst>
        </pc:spChg>
        <pc:spChg chg="add mod">
          <ac:chgData name="ngod ali" userId="bfabe3cde01fd7ce" providerId="LiveId" clId="{35C555B1-2A30-4E75-BCA1-DCD08714389C}" dt="2021-08-05T07:47:26.310" v="1553" actId="1076"/>
          <ac:spMkLst>
            <pc:docMk/>
            <pc:sldMk cId="2420486480" sldId="343"/>
            <ac:spMk id="6" creationId="{86FEA96E-2437-4EC7-91D3-1428C4639772}"/>
          </ac:spMkLst>
        </pc:spChg>
        <pc:spChg chg="add mod">
          <ac:chgData name="ngod ali" userId="bfabe3cde01fd7ce" providerId="LiveId" clId="{35C555B1-2A30-4E75-BCA1-DCD08714389C}" dt="2021-08-05T07:47:23.315" v="1552" actId="1076"/>
          <ac:spMkLst>
            <pc:docMk/>
            <pc:sldMk cId="2420486480" sldId="343"/>
            <ac:spMk id="7" creationId="{8BD04E0B-DFBC-4021-8811-DDEBF22F9C7B}"/>
          </ac:spMkLst>
        </pc:spChg>
        <pc:picChg chg="add del mod modCrop">
          <ac:chgData name="ngod ali" userId="bfabe3cde01fd7ce" providerId="LiveId" clId="{35C555B1-2A30-4E75-BCA1-DCD08714389C}" dt="2021-08-05T07:40:22.442" v="1543" actId="478"/>
          <ac:picMkLst>
            <pc:docMk/>
            <pc:sldMk cId="2420486480" sldId="343"/>
            <ac:picMk id="3" creationId="{64AA2DFD-5C93-45BE-B0CB-76C4CBA00754}"/>
          </ac:picMkLst>
        </pc:picChg>
      </pc:sldChg>
      <pc:sldChg chg="addSp delSp modSp new mod setBg">
        <pc:chgData name="ngod ali" userId="bfabe3cde01fd7ce" providerId="LiveId" clId="{35C555B1-2A30-4E75-BCA1-DCD08714389C}" dt="2021-08-05T07:56:47.094" v="1822" actId="962"/>
        <pc:sldMkLst>
          <pc:docMk/>
          <pc:sldMk cId="1503779281" sldId="344"/>
        </pc:sldMkLst>
        <pc:spChg chg="add">
          <ac:chgData name="ngod ali" userId="bfabe3cde01fd7ce" providerId="LiveId" clId="{35C555B1-2A30-4E75-BCA1-DCD08714389C}" dt="2021-08-05T07:56:41.021" v="1820" actId="26606"/>
          <ac:spMkLst>
            <pc:docMk/>
            <pc:sldMk cId="1503779281" sldId="344"/>
            <ac:spMk id="10" creationId="{664E23E2-7440-4E36-A67B-0F88C5F7E185}"/>
          </ac:spMkLst>
        </pc:spChg>
        <pc:spChg chg="add">
          <ac:chgData name="ngod ali" userId="bfabe3cde01fd7ce" providerId="LiveId" clId="{35C555B1-2A30-4E75-BCA1-DCD08714389C}" dt="2021-08-05T07:56:41.021" v="1820" actId="26606"/>
          <ac:spMkLst>
            <pc:docMk/>
            <pc:sldMk cId="1503779281" sldId="344"/>
            <ac:spMk id="12" creationId="{B06949AE-010D-4C18-8AED-7872085ADD57}"/>
          </ac:spMkLst>
        </pc:spChg>
        <pc:spChg chg="add">
          <ac:chgData name="ngod ali" userId="bfabe3cde01fd7ce" providerId="LiveId" clId="{35C555B1-2A30-4E75-BCA1-DCD08714389C}" dt="2021-08-05T07:56:41.021" v="1820" actId="26606"/>
          <ac:spMkLst>
            <pc:docMk/>
            <pc:sldMk cId="1503779281" sldId="344"/>
            <ac:spMk id="14" creationId="{FE54AADB-50C7-4293-94C0-27361A32B8CF}"/>
          </ac:spMkLst>
        </pc:spChg>
        <pc:picChg chg="add mod modCrop">
          <ac:chgData name="ngod ali" userId="bfabe3cde01fd7ce" providerId="LiveId" clId="{35C555B1-2A30-4E75-BCA1-DCD08714389C}" dt="2021-08-05T07:56:41.021" v="1820" actId="26606"/>
          <ac:picMkLst>
            <pc:docMk/>
            <pc:sldMk cId="1503779281" sldId="344"/>
            <ac:picMk id="3" creationId="{4494E8FE-2287-480E-814F-0A941635381D}"/>
          </ac:picMkLst>
        </pc:picChg>
        <pc:picChg chg="add del mod">
          <ac:chgData name="ngod ali" userId="bfabe3cde01fd7ce" providerId="LiveId" clId="{35C555B1-2A30-4E75-BCA1-DCD08714389C}" dt="2021-08-05T07:54:14.807" v="1792" actId="21"/>
          <ac:picMkLst>
            <pc:docMk/>
            <pc:sldMk cId="1503779281" sldId="344"/>
            <ac:picMk id="4" creationId="{652594AA-4DD7-4686-AC94-27A3A4E4966D}"/>
          </ac:picMkLst>
        </pc:picChg>
        <pc:picChg chg="add mod">
          <ac:chgData name="ngod ali" userId="bfabe3cde01fd7ce" providerId="LiveId" clId="{35C555B1-2A30-4E75-BCA1-DCD08714389C}" dt="2021-08-05T07:56:47.094" v="1822" actId="962"/>
          <ac:picMkLst>
            <pc:docMk/>
            <pc:sldMk cId="1503779281" sldId="344"/>
            <ac:picMk id="5" creationId="{7E73D54D-42D1-4869-A21C-71BAB92003D2}"/>
          </ac:picMkLst>
        </pc:picChg>
      </pc:sldChg>
      <pc:sldChg chg="addSp modSp new mod setBg">
        <pc:chgData name="ngod ali" userId="bfabe3cde01fd7ce" providerId="LiveId" clId="{35C555B1-2A30-4E75-BCA1-DCD08714389C}" dt="2021-08-05T07:55:53.589" v="1812" actId="26606"/>
        <pc:sldMkLst>
          <pc:docMk/>
          <pc:sldMk cId="1649091794" sldId="345"/>
        </pc:sldMkLst>
        <pc:spChg chg="add">
          <ac:chgData name="ngod ali" userId="bfabe3cde01fd7ce" providerId="LiveId" clId="{35C555B1-2A30-4E75-BCA1-DCD08714389C}" dt="2021-08-05T07:55:53.589" v="1812" actId="26606"/>
          <ac:spMkLst>
            <pc:docMk/>
            <pc:sldMk cId="1649091794" sldId="345"/>
            <ac:spMk id="7" creationId="{F3060C83-F051-4F0E-ABAD-AA0DFC48B218}"/>
          </ac:spMkLst>
        </pc:spChg>
        <pc:spChg chg="add">
          <ac:chgData name="ngod ali" userId="bfabe3cde01fd7ce" providerId="LiveId" clId="{35C555B1-2A30-4E75-BCA1-DCD08714389C}" dt="2021-08-05T07:55:53.589" v="1812" actId="26606"/>
          <ac:spMkLst>
            <pc:docMk/>
            <pc:sldMk cId="1649091794" sldId="345"/>
            <ac:spMk id="9" creationId="{83C98ABE-055B-441F-B07E-44F97F083C39}"/>
          </ac:spMkLst>
        </pc:spChg>
        <pc:spChg chg="add">
          <ac:chgData name="ngod ali" userId="bfabe3cde01fd7ce" providerId="LiveId" clId="{35C555B1-2A30-4E75-BCA1-DCD08714389C}" dt="2021-08-05T07:55:53.589" v="1812" actId="26606"/>
          <ac:spMkLst>
            <pc:docMk/>
            <pc:sldMk cId="1649091794" sldId="345"/>
            <ac:spMk id="11" creationId="{29FDB030-9B49-4CED-8CCD-4D99382388AC}"/>
          </ac:spMkLst>
        </pc:spChg>
        <pc:spChg chg="add">
          <ac:chgData name="ngod ali" userId="bfabe3cde01fd7ce" providerId="LiveId" clId="{35C555B1-2A30-4E75-BCA1-DCD08714389C}" dt="2021-08-05T07:55:53.589" v="1812" actId="26606"/>
          <ac:spMkLst>
            <pc:docMk/>
            <pc:sldMk cId="1649091794" sldId="345"/>
            <ac:spMk id="13" creationId="{3783CA14-24A1-485C-8B30-D6A5D87987AD}"/>
          </ac:spMkLst>
        </pc:spChg>
        <pc:spChg chg="add">
          <ac:chgData name="ngod ali" userId="bfabe3cde01fd7ce" providerId="LiveId" clId="{35C555B1-2A30-4E75-BCA1-DCD08714389C}" dt="2021-08-05T07:55:53.589" v="1812" actId="26606"/>
          <ac:spMkLst>
            <pc:docMk/>
            <pc:sldMk cId="1649091794" sldId="345"/>
            <ac:spMk id="15" creationId="{9A97C86A-04D6-40F7-AE84-31AB43E6A846}"/>
          </ac:spMkLst>
        </pc:spChg>
        <pc:spChg chg="add">
          <ac:chgData name="ngod ali" userId="bfabe3cde01fd7ce" providerId="LiveId" clId="{35C555B1-2A30-4E75-BCA1-DCD08714389C}" dt="2021-08-05T07:55:53.589" v="1812" actId="26606"/>
          <ac:spMkLst>
            <pc:docMk/>
            <pc:sldMk cId="1649091794" sldId="345"/>
            <ac:spMk id="17" creationId="{FF9F2414-84E8-453E-B1F3-389FDE8192D9}"/>
          </ac:spMkLst>
        </pc:spChg>
        <pc:spChg chg="add">
          <ac:chgData name="ngod ali" userId="bfabe3cde01fd7ce" providerId="LiveId" clId="{35C555B1-2A30-4E75-BCA1-DCD08714389C}" dt="2021-08-05T07:55:53.589" v="1812" actId="26606"/>
          <ac:spMkLst>
            <pc:docMk/>
            <pc:sldMk cId="1649091794" sldId="345"/>
            <ac:spMk id="19" creationId="{3ECA69A1-7536-43AC-85EF-C7106179F5ED}"/>
          </ac:spMkLst>
        </pc:spChg>
        <pc:picChg chg="add mod">
          <ac:chgData name="ngod ali" userId="bfabe3cde01fd7ce" providerId="LiveId" clId="{35C555B1-2A30-4E75-BCA1-DCD08714389C}" dt="2021-08-05T07:55:53.589" v="1812" actId="26606"/>
          <ac:picMkLst>
            <pc:docMk/>
            <pc:sldMk cId="1649091794" sldId="345"/>
            <ac:picMk id="2" creationId="{D95D2EB5-4D3A-4B75-B643-603C1CB155D0}"/>
          </ac:picMkLst>
        </pc:picChg>
      </pc:sldChg>
      <pc:sldChg chg="addSp modSp new mod">
        <pc:chgData name="ngod ali" userId="bfabe3cde01fd7ce" providerId="LiveId" clId="{35C555B1-2A30-4E75-BCA1-DCD08714389C}" dt="2021-08-05T08:06:14.661" v="2079" actId="1076"/>
        <pc:sldMkLst>
          <pc:docMk/>
          <pc:sldMk cId="2221787462" sldId="346"/>
        </pc:sldMkLst>
        <pc:spChg chg="add mod">
          <ac:chgData name="ngod ali" userId="bfabe3cde01fd7ce" providerId="LiveId" clId="{35C555B1-2A30-4E75-BCA1-DCD08714389C}" dt="2021-08-05T08:06:14.661" v="2079" actId="1076"/>
          <ac:spMkLst>
            <pc:docMk/>
            <pc:sldMk cId="2221787462" sldId="346"/>
            <ac:spMk id="4" creationId="{16E4D0AB-86B1-45B2-84B9-B96DD26B0EDA}"/>
          </ac:spMkLst>
        </pc:spChg>
        <pc:picChg chg="add mod modCrop">
          <ac:chgData name="ngod ali" userId="bfabe3cde01fd7ce" providerId="LiveId" clId="{35C555B1-2A30-4E75-BCA1-DCD08714389C}" dt="2021-08-05T08:06:02.288" v="2074" actId="14100"/>
          <ac:picMkLst>
            <pc:docMk/>
            <pc:sldMk cId="2221787462" sldId="346"/>
            <ac:picMk id="3" creationId="{40D50433-353D-48F1-9ABC-4DE3D357A565}"/>
          </ac:picMkLst>
        </pc:picChg>
        <pc:picChg chg="add mod modCrop">
          <ac:chgData name="ngod ali" userId="bfabe3cde01fd7ce" providerId="LiveId" clId="{35C555B1-2A30-4E75-BCA1-DCD08714389C}" dt="2021-08-05T08:05:58.031" v="2072" actId="1076"/>
          <ac:picMkLst>
            <pc:docMk/>
            <pc:sldMk cId="2221787462" sldId="346"/>
            <ac:picMk id="5" creationId="{F4F4E6B1-DA8E-46B9-9DCF-A435EEADB7A9}"/>
          </ac:picMkLst>
        </pc:picChg>
      </pc:sldChg>
      <pc:sldChg chg="addSp delSp modSp new mod">
        <pc:chgData name="ngod ali" userId="bfabe3cde01fd7ce" providerId="LiveId" clId="{35C555B1-2A30-4E75-BCA1-DCD08714389C}" dt="2021-08-05T08:14:12.477" v="2148" actId="1076"/>
        <pc:sldMkLst>
          <pc:docMk/>
          <pc:sldMk cId="2336274400" sldId="347"/>
        </pc:sldMkLst>
        <pc:picChg chg="add mod modCrop">
          <ac:chgData name="ngod ali" userId="bfabe3cde01fd7ce" providerId="LiveId" clId="{35C555B1-2A30-4E75-BCA1-DCD08714389C}" dt="2021-08-05T08:14:12.477" v="2148" actId="1076"/>
          <ac:picMkLst>
            <pc:docMk/>
            <pc:sldMk cId="2336274400" sldId="347"/>
            <ac:picMk id="3" creationId="{CEDAB6A8-055B-49AC-A497-E4BE2B2EB41C}"/>
          </ac:picMkLst>
        </pc:picChg>
        <pc:picChg chg="add mod modCrop">
          <ac:chgData name="ngod ali" userId="bfabe3cde01fd7ce" providerId="LiveId" clId="{35C555B1-2A30-4E75-BCA1-DCD08714389C}" dt="2021-08-05T08:14:10.778" v="2147" actId="1076"/>
          <ac:picMkLst>
            <pc:docMk/>
            <pc:sldMk cId="2336274400" sldId="347"/>
            <ac:picMk id="4" creationId="{EBB7562E-04FB-46ED-91CC-6762F705794B}"/>
          </ac:picMkLst>
        </pc:picChg>
        <pc:picChg chg="add del mod modCrop">
          <ac:chgData name="ngod ali" userId="bfabe3cde01fd7ce" providerId="LiveId" clId="{35C555B1-2A30-4E75-BCA1-DCD08714389C}" dt="2021-08-05T08:10:42.418" v="2138" actId="478"/>
          <ac:picMkLst>
            <pc:docMk/>
            <pc:sldMk cId="2336274400" sldId="347"/>
            <ac:picMk id="6" creationId="{69D4F850-E20C-4741-B118-59A01D16A55D}"/>
          </ac:picMkLst>
        </pc:picChg>
      </pc:sldChg>
      <pc:sldChg chg="addSp modSp new mod">
        <pc:chgData name="ngod ali" userId="bfabe3cde01fd7ce" providerId="LiveId" clId="{35C555B1-2A30-4E75-BCA1-DCD08714389C}" dt="2021-08-05T08:15:46.878" v="2172" actId="164"/>
        <pc:sldMkLst>
          <pc:docMk/>
          <pc:sldMk cId="2925876100" sldId="348"/>
        </pc:sldMkLst>
        <pc:grpChg chg="add mod">
          <ac:chgData name="ngod ali" userId="bfabe3cde01fd7ce" providerId="LiveId" clId="{35C555B1-2A30-4E75-BCA1-DCD08714389C}" dt="2021-08-05T08:15:46.878" v="2172" actId="164"/>
          <ac:grpSpMkLst>
            <pc:docMk/>
            <pc:sldMk cId="2925876100" sldId="348"/>
            <ac:grpSpMk id="5" creationId="{26D82CA2-9371-4978-A4F2-DA90EF2AE96E}"/>
          </ac:grpSpMkLst>
        </pc:grpChg>
        <pc:picChg chg="add mod modCrop">
          <ac:chgData name="ngod ali" userId="bfabe3cde01fd7ce" providerId="LiveId" clId="{35C555B1-2A30-4E75-BCA1-DCD08714389C}" dt="2021-08-05T08:15:46.878" v="2172" actId="164"/>
          <ac:picMkLst>
            <pc:docMk/>
            <pc:sldMk cId="2925876100" sldId="348"/>
            <ac:picMk id="3" creationId="{8852F86D-A848-4D10-A70B-1AE6AAF4C5C1}"/>
          </ac:picMkLst>
        </pc:picChg>
        <pc:picChg chg="add mod modCrop">
          <ac:chgData name="ngod ali" userId="bfabe3cde01fd7ce" providerId="LiveId" clId="{35C555B1-2A30-4E75-BCA1-DCD08714389C}" dt="2021-08-05T08:15:46.878" v="2172" actId="164"/>
          <ac:picMkLst>
            <pc:docMk/>
            <pc:sldMk cId="2925876100" sldId="348"/>
            <ac:picMk id="4" creationId="{3141F3C5-4B9F-4AF1-A40A-C15A93AE6310}"/>
          </ac:picMkLst>
        </pc:picChg>
      </pc:sldChg>
      <pc:sldChg chg="addSp modSp new mod">
        <pc:chgData name="ngod ali" userId="bfabe3cde01fd7ce" providerId="LiveId" clId="{35C555B1-2A30-4E75-BCA1-DCD08714389C}" dt="2021-08-05T08:25:49.296" v="2217" actId="1076"/>
        <pc:sldMkLst>
          <pc:docMk/>
          <pc:sldMk cId="2207522730" sldId="349"/>
        </pc:sldMkLst>
        <pc:grpChg chg="add mod">
          <ac:chgData name="ngod ali" userId="bfabe3cde01fd7ce" providerId="LiveId" clId="{35C555B1-2A30-4E75-BCA1-DCD08714389C}" dt="2021-08-05T08:25:49.296" v="2217" actId="1076"/>
          <ac:grpSpMkLst>
            <pc:docMk/>
            <pc:sldMk cId="2207522730" sldId="349"/>
            <ac:grpSpMk id="5" creationId="{5541FDA9-7A65-45AA-BE69-B18CB4883B8D}"/>
          </ac:grpSpMkLst>
        </pc:grpChg>
        <pc:picChg chg="add mod modCrop">
          <ac:chgData name="ngod ali" userId="bfabe3cde01fd7ce" providerId="LiveId" clId="{35C555B1-2A30-4E75-BCA1-DCD08714389C}" dt="2021-08-05T08:25:45.636" v="2216" actId="164"/>
          <ac:picMkLst>
            <pc:docMk/>
            <pc:sldMk cId="2207522730" sldId="349"/>
            <ac:picMk id="3" creationId="{0E913016-6227-4CE3-9704-D4309043E26B}"/>
          </ac:picMkLst>
        </pc:picChg>
        <pc:picChg chg="add mod modCrop">
          <ac:chgData name="ngod ali" userId="bfabe3cde01fd7ce" providerId="LiveId" clId="{35C555B1-2A30-4E75-BCA1-DCD08714389C}" dt="2021-08-05T08:25:45.636" v="2216" actId="164"/>
          <ac:picMkLst>
            <pc:docMk/>
            <pc:sldMk cId="2207522730" sldId="349"/>
            <ac:picMk id="4" creationId="{BD39F1EF-740E-445E-9785-2E3D84B7B19E}"/>
          </ac:picMkLst>
        </pc:picChg>
      </pc:sldChg>
      <pc:sldChg chg="addSp delSp modSp new del mod">
        <pc:chgData name="ngod ali" userId="bfabe3cde01fd7ce" providerId="LiveId" clId="{35C555B1-2A30-4E75-BCA1-DCD08714389C}" dt="2021-08-05T09:26:45.426" v="3116" actId="47"/>
        <pc:sldMkLst>
          <pc:docMk/>
          <pc:sldMk cId="825587926" sldId="350"/>
        </pc:sldMkLst>
        <pc:spChg chg="add mod">
          <ac:chgData name="ngod ali" userId="bfabe3cde01fd7ce" providerId="LiveId" clId="{35C555B1-2A30-4E75-BCA1-DCD08714389C}" dt="2021-08-05T08:32:51.365" v="2499" actId="1076"/>
          <ac:spMkLst>
            <pc:docMk/>
            <pc:sldMk cId="825587926" sldId="350"/>
            <ac:spMk id="4" creationId="{3DB1B178-DD7F-47D5-9F31-84D39D570165}"/>
          </ac:spMkLst>
        </pc:spChg>
        <pc:spChg chg="add mod">
          <ac:chgData name="ngod ali" userId="bfabe3cde01fd7ce" providerId="LiveId" clId="{35C555B1-2A30-4E75-BCA1-DCD08714389C}" dt="2021-08-05T08:36:12.037" v="2559" actId="1076"/>
          <ac:spMkLst>
            <pc:docMk/>
            <pc:sldMk cId="825587926" sldId="350"/>
            <ac:spMk id="5" creationId="{6223F127-3CD8-4D74-807F-AF078900330C}"/>
          </ac:spMkLst>
        </pc:spChg>
        <pc:spChg chg="add mod">
          <ac:chgData name="ngod ali" userId="bfabe3cde01fd7ce" providerId="LiveId" clId="{35C555B1-2A30-4E75-BCA1-DCD08714389C}" dt="2021-08-05T08:36:07.902" v="2558" actId="1076"/>
          <ac:spMkLst>
            <pc:docMk/>
            <pc:sldMk cId="825587926" sldId="350"/>
            <ac:spMk id="6" creationId="{2F437216-E2FB-4762-B5DE-3DE8680C5C32}"/>
          </ac:spMkLst>
        </pc:spChg>
        <pc:spChg chg="add mod">
          <ac:chgData name="ngod ali" userId="bfabe3cde01fd7ce" providerId="LiveId" clId="{35C555B1-2A30-4E75-BCA1-DCD08714389C}" dt="2021-08-05T08:36:05.074" v="2557" actId="164"/>
          <ac:spMkLst>
            <pc:docMk/>
            <pc:sldMk cId="825587926" sldId="350"/>
            <ac:spMk id="9" creationId="{A8DC3ECA-C876-4F80-97D0-B99733B84928}"/>
          </ac:spMkLst>
        </pc:spChg>
        <pc:grpChg chg="add mod">
          <ac:chgData name="ngod ali" userId="bfabe3cde01fd7ce" providerId="LiveId" clId="{35C555B1-2A30-4E75-BCA1-DCD08714389C}" dt="2021-08-05T08:36:05.074" v="2557" actId="164"/>
          <ac:grpSpMkLst>
            <pc:docMk/>
            <pc:sldMk cId="825587926" sldId="350"/>
            <ac:grpSpMk id="10" creationId="{C1132D59-04B6-4630-AA77-9FC228A409EB}"/>
          </ac:grpSpMkLst>
        </pc:grpChg>
        <pc:picChg chg="add del mod modCrop">
          <ac:chgData name="ngod ali" userId="bfabe3cde01fd7ce" providerId="LiveId" clId="{35C555B1-2A30-4E75-BCA1-DCD08714389C}" dt="2021-08-05T08:32:25.910" v="2487" actId="478"/>
          <ac:picMkLst>
            <pc:docMk/>
            <pc:sldMk cId="825587926" sldId="350"/>
            <ac:picMk id="3" creationId="{500A2A06-9837-4531-A5B2-FA2B3543D17C}"/>
          </ac:picMkLst>
        </pc:picChg>
        <pc:picChg chg="add mod modCrop">
          <ac:chgData name="ngod ali" userId="bfabe3cde01fd7ce" providerId="LiveId" clId="{35C555B1-2A30-4E75-BCA1-DCD08714389C}" dt="2021-08-05T08:36:05.074" v="2557" actId="164"/>
          <ac:picMkLst>
            <pc:docMk/>
            <pc:sldMk cId="825587926" sldId="350"/>
            <ac:picMk id="7" creationId="{C8544E17-D086-42C5-8C99-B98573493B06}"/>
          </ac:picMkLst>
        </pc:picChg>
      </pc:sldChg>
      <pc:sldChg chg="addSp modSp new mod ord">
        <pc:chgData name="ngod ali" userId="bfabe3cde01fd7ce" providerId="LiveId" clId="{35C555B1-2A30-4E75-BCA1-DCD08714389C}" dt="2021-08-05T08:48:34.812" v="2604"/>
        <pc:sldMkLst>
          <pc:docMk/>
          <pc:sldMk cId="1345778241" sldId="351"/>
        </pc:sldMkLst>
        <pc:grpChg chg="add mod">
          <ac:chgData name="ngod ali" userId="bfabe3cde01fd7ce" providerId="LiveId" clId="{35C555B1-2A30-4E75-BCA1-DCD08714389C}" dt="2021-08-05T08:48:22.143" v="2602" actId="1076"/>
          <ac:grpSpMkLst>
            <pc:docMk/>
            <pc:sldMk cId="1345778241" sldId="351"/>
            <ac:grpSpMk id="6" creationId="{F4FE0979-B8EC-4E31-B800-928CBFAA6C79}"/>
          </ac:grpSpMkLst>
        </pc:grpChg>
        <pc:picChg chg="add mod modCrop">
          <ac:chgData name="ngod ali" userId="bfabe3cde01fd7ce" providerId="LiveId" clId="{35C555B1-2A30-4E75-BCA1-DCD08714389C}" dt="2021-08-05T08:48:20.887" v="2601" actId="1076"/>
          <ac:picMkLst>
            <pc:docMk/>
            <pc:sldMk cId="1345778241" sldId="351"/>
            <ac:picMk id="3" creationId="{5EF71281-4CA5-4B06-BB20-9B31F4A1A36F}"/>
          </ac:picMkLst>
        </pc:picChg>
        <pc:picChg chg="add mod modCrop">
          <ac:chgData name="ngod ali" userId="bfabe3cde01fd7ce" providerId="LiveId" clId="{35C555B1-2A30-4E75-BCA1-DCD08714389C}" dt="2021-08-05T08:48:30.997" v="2603"/>
          <ac:picMkLst>
            <pc:docMk/>
            <pc:sldMk cId="1345778241" sldId="351"/>
            <ac:picMk id="4" creationId="{94415B76-D51E-4508-9AC6-E0167BB63A48}"/>
          </ac:picMkLst>
        </pc:picChg>
        <pc:picChg chg="add mod modCrop">
          <ac:chgData name="ngod ali" userId="bfabe3cde01fd7ce" providerId="LiveId" clId="{35C555B1-2A30-4E75-BCA1-DCD08714389C}" dt="2021-08-05T08:48:34.812" v="2604"/>
          <ac:picMkLst>
            <pc:docMk/>
            <pc:sldMk cId="1345778241" sldId="351"/>
            <ac:picMk id="5" creationId="{36D09FF1-14A8-417E-884B-6A7E69580314}"/>
          </ac:picMkLst>
        </pc:picChg>
      </pc:sldChg>
      <pc:sldChg chg="addSp delSp modSp new del mod">
        <pc:chgData name="ngod ali" userId="bfabe3cde01fd7ce" providerId="LiveId" clId="{35C555B1-2A30-4E75-BCA1-DCD08714389C}" dt="2021-08-05T08:36:17.014" v="2560" actId="47"/>
        <pc:sldMkLst>
          <pc:docMk/>
          <pc:sldMk cId="3152639328" sldId="351"/>
        </pc:sldMkLst>
        <pc:picChg chg="add del mod modCrop">
          <ac:chgData name="ngod ali" userId="bfabe3cde01fd7ce" providerId="LiveId" clId="{35C555B1-2A30-4E75-BCA1-DCD08714389C}" dt="2021-08-05T08:34:07.093" v="2512" actId="21"/>
          <ac:picMkLst>
            <pc:docMk/>
            <pc:sldMk cId="3152639328" sldId="351"/>
            <ac:picMk id="3" creationId="{BAED5878-EFD5-4625-89B5-0EECF523EA34}"/>
          </ac:picMkLst>
        </pc:picChg>
      </pc:sldChg>
      <pc:sldChg chg="addSp modSp new mod">
        <pc:chgData name="ngod ali" userId="bfabe3cde01fd7ce" providerId="LiveId" clId="{35C555B1-2A30-4E75-BCA1-DCD08714389C}" dt="2021-08-05T09:27:52.912" v="3128" actId="1076"/>
        <pc:sldMkLst>
          <pc:docMk/>
          <pc:sldMk cId="3006027672" sldId="352"/>
        </pc:sldMkLst>
        <pc:spChg chg="add mod">
          <ac:chgData name="ngod ali" userId="bfabe3cde01fd7ce" providerId="LiveId" clId="{35C555B1-2A30-4E75-BCA1-DCD08714389C}" dt="2021-08-05T09:27:49.275" v="3127" actId="113"/>
          <ac:spMkLst>
            <pc:docMk/>
            <pc:sldMk cId="3006027672" sldId="352"/>
            <ac:spMk id="5" creationId="{9F1C0749-8D2E-4F3F-AA8C-A42CB99DFF35}"/>
          </ac:spMkLst>
        </pc:spChg>
        <pc:picChg chg="add mod modCrop">
          <ac:chgData name="ngod ali" userId="bfabe3cde01fd7ce" providerId="LiveId" clId="{35C555B1-2A30-4E75-BCA1-DCD08714389C}" dt="2021-08-05T09:27:44.406" v="3125" actId="1076"/>
          <ac:picMkLst>
            <pc:docMk/>
            <pc:sldMk cId="3006027672" sldId="352"/>
            <ac:picMk id="3" creationId="{A3538EB4-22C2-4DBD-8493-7F80F4D0E8E6}"/>
          </ac:picMkLst>
        </pc:picChg>
        <pc:picChg chg="add mod modCrop">
          <ac:chgData name="ngod ali" userId="bfabe3cde01fd7ce" providerId="LiveId" clId="{35C555B1-2A30-4E75-BCA1-DCD08714389C}" dt="2021-08-05T09:27:52.912" v="3128" actId="1076"/>
          <ac:picMkLst>
            <pc:docMk/>
            <pc:sldMk cId="3006027672" sldId="352"/>
            <ac:picMk id="4" creationId="{5F3BD7CE-6146-4B56-A442-CA6C961414BC}"/>
          </ac:picMkLst>
        </pc:picChg>
      </pc:sldChg>
      <pc:sldChg chg="addSp delSp modSp add mod">
        <pc:chgData name="ngod ali" userId="bfabe3cde01fd7ce" providerId="LiveId" clId="{35C555B1-2A30-4E75-BCA1-DCD08714389C}" dt="2021-08-05T09:23:12.805" v="3074" actId="1076"/>
        <pc:sldMkLst>
          <pc:docMk/>
          <pc:sldMk cId="89812565" sldId="353"/>
        </pc:sldMkLst>
        <pc:spChg chg="add mod">
          <ac:chgData name="ngod ali" userId="bfabe3cde01fd7ce" providerId="LiveId" clId="{35C555B1-2A30-4E75-BCA1-DCD08714389C}" dt="2021-08-05T09:23:06.089" v="3072" actId="688"/>
          <ac:spMkLst>
            <pc:docMk/>
            <pc:sldMk cId="89812565" sldId="353"/>
            <ac:spMk id="13" creationId="{FB817BC4-E2C0-4A52-A9B1-9F6D9AC0C32F}"/>
          </ac:spMkLst>
        </pc:spChg>
        <pc:spChg chg="add mod">
          <ac:chgData name="ngod ali" userId="bfabe3cde01fd7ce" providerId="LiveId" clId="{35C555B1-2A30-4E75-BCA1-DCD08714389C}" dt="2021-08-05T09:23:12.805" v="3074" actId="1076"/>
          <ac:spMkLst>
            <pc:docMk/>
            <pc:sldMk cId="89812565" sldId="353"/>
            <ac:spMk id="14" creationId="{AED5265F-3FE3-41CD-9B47-620554D40E42}"/>
          </ac:spMkLst>
        </pc:spChg>
        <pc:grpChg chg="del">
          <ac:chgData name="ngod ali" userId="bfabe3cde01fd7ce" providerId="LiveId" clId="{35C555B1-2A30-4E75-BCA1-DCD08714389C}" dt="2021-08-05T09:22:05.321" v="3065" actId="478"/>
          <ac:grpSpMkLst>
            <pc:docMk/>
            <pc:sldMk cId="89812565" sldId="353"/>
            <ac:grpSpMk id="12" creationId="{C73B35BA-40A1-46AB-A4B0-99B11BB66973}"/>
          </ac:grpSpMkLst>
        </pc:grpChg>
        <pc:picChg chg="add mod">
          <ac:chgData name="ngod ali" userId="bfabe3cde01fd7ce" providerId="LiveId" clId="{35C555B1-2A30-4E75-BCA1-DCD08714389C}" dt="2021-08-05T09:22:44.673" v="3069" actId="14100"/>
          <ac:picMkLst>
            <pc:docMk/>
            <pc:sldMk cId="89812565" sldId="353"/>
            <ac:picMk id="3" creationId="{C5B2FAAD-277B-4E14-95A6-5855A6E95763}"/>
          </ac:picMkLst>
        </pc:picChg>
      </pc:sldChg>
      <pc:sldChg chg="addSp delSp modSp new add del mod">
        <pc:chgData name="ngod ali" userId="bfabe3cde01fd7ce" providerId="LiveId" clId="{35C555B1-2A30-4E75-BCA1-DCD08714389C}" dt="2021-08-05T09:04:02.058" v="2858" actId="47"/>
        <pc:sldMkLst>
          <pc:docMk/>
          <pc:sldMk cId="3316078604" sldId="353"/>
        </pc:sldMkLst>
        <pc:picChg chg="add del mod modCrop">
          <ac:chgData name="ngod ali" userId="bfabe3cde01fd7ce" providerId="LiveId" clId="{35C555B1-2A30-4E75-BCA1-DCD08714389C}" dt="2021-08-05T09:03:36.560" v="2848" actId="21"/>
          <ac:picMkLst>
            <pc:docMk/>
            <pc:sldMk cId="3316078604" sldId="353"/>
            <ac:picMk id="3" creationId="{CDFCFA2D-E440-4DA7-860B-5EAF161BB47C}"/>
          </ac:picMkLst>
        </pc:picChg>
      </pc:sldChg>
      <pc:sldChg chg="addSp delSp modSp add mod">
        <pc:chgData name="ngod ali" userId="bfabe3cde01fd7ce" providerId="LiveId" clId="{35C555B1-2A30-4E75-BCA1-DCD08714389C}" dt="2021-08-05T09:24:16.468" v="3087" actId="1076"/>
        <pc:sldMkLst>
          <pc:docMk/>
          <pc:sldMk cId="2488769138" sldId="354"/>
        </pc:sldMkLst>
        <pc:spChg chg="add mod">
          <ac:chgData name="ngod ali" userId="bfabe3cde01fd7ce" providerId="LiveId" clId="{35C555B1-2A30-4E75-BCA1-DCD08714389C}" dt="2021-08-05T09:24:03.589" v="3083" actId="1076"/>
          <ac:spMkLst>
            <pc:docMk/>
            <pc:sldMk cId="2488769138" sldId="354"/>
            <ac:spMk id="5" creationId="{DD8031F0-D605-4845-B177-3CA1D4DF3390}"/>
          </ac:spMkLst>
        </pc:spChg>
        <pc:spChg chg="add mod">
          <ac:chgData name="ngod ali" userId="bfabe3cde01fd7ce" providerId="LiveId" clId="{35C555B1-2A30-4E75-BCA1-DCD08714389C}" dt="2021-08-05T09:24:07.351" v="3084" actId="1076"/>
          <ac:spMkLst>
            <pc:docMk/>
            <pc:sldMk cId="2488769138" sldId="354"/>
            <ac:spMk id="6" creationId="{731B9DD3-D053-4E24-9298-E3B3478B16CF}"/>
          </ac:spMkLst>
        </pc:spChg>
        <pc:spChg chg="add mod">
          <ac:chgData name="ngod ali" userId="bfabe3cde01fd7ce" providerId="LiveId" clId="{35C555B1-2A30-4E75-BCA1-DCD08714389C}" dt="2021-08-05T09:24:16.468" v="3087" actId="1076"/>
          <ac:spMkLst>
            <pc:docMk/>
            <pc:sldMk cId="2488769138" sldId="354"/>
            <ac:spMk id="7" creationId="{D3330E42-7DA2-4A8E-B24A-8C821C90EE0A}"/>
          </ac:spMkLst>
        </pc:spChg>
        <pc:spChg chg="add mod">
          <ac:chgData name="ngod ali" userId="bfabe3cde01fd7ce" providerId="LiveId" clId="{35C555B1-2A30-4E75-BCA1-DCD08714389C}" dt="2021-08-05T09:24:13.894" v="3086" actId="1076"/>
          <ac:spMkLst>
            <pc:docMk/>
            <pc:sldMk cId="2488769138" sldId="354"/>
            <ac:spMk id="8" creationId="{5A4C2EB7-25F7-49D2-A713-628726D403A5}"/>
          </ac:spMkLst>
        </pc:spChg>
        <pc:spChg chg="del">
          <ac:chgData name="ngod ali" userId="bfabe3cde01fd7ce" providerId="LiveId" clId="{35C555B1-2A30-4E75-BCA1-DCD08714389C}" dt="2021-08-05T09:23:48.849" v="3078" actId="478"/>
          <ac:spMkLst>
            <pc:docMk/>
            <pc:sldMk cId="2488769138" sldId="354"/>
            <ac:spMk id="13" creationId="{FB817BC4-E2C0-4A52-A9B1-9F6D9AC0C32F}"/>
          </ac:spMkLst>
        </pc:spChg>
        <pc:spChg chg="del">
          <ac:chgData name="ngod ali" userId="bfabe3cde01fd7ce" providerId="LiveId" clId="{35C555B1-2A30-4E75-BCA1-DCD08714389C}" dt="2021-08-05T09:23:54.195" v="3079" actId="478"/>
          <ac:spMkLst>
            <pc:docMk/>
            <pc:sldMk cId="2488769138" sldId="354"/>
            <ac:spMk id="14" creationId="{AED5265F-3FE3-41CD-9B47-620554D40E42}"/>
          </ac:spMkLst>
        </pc:spChg>
      </pc:sldChg>
      <pc:sldChg chg="addSp delSp modSp add mod">
        <pc:chgData name="ngod ali" userId="bfabe3cde01fd7ce" providerId="LiveId" clId="{35C555B1-2A30-4E75-BCA1-DCD08714389C}" dt="2021-08-05T09:25:27.763" v="3100" actId="164"/>
        <pc:sldMkLst>
          <pc:docMk/>
          <pc:sldMk cId="1510403129" sldId="355"/>
        </pc:sldMkLst>
        <pc:spChg chg="del">
          <ac:chgData name="ngod ali" userId="bfabe3cde01fd7ce" providerId="LiveId" clId="{35C555B1-2A30-4E75-BCA1-DCD08714389C}" dt="2021-08-05T09:24:39.524" v="3090" actId="478"/>
          <ac:spMkLst>
            <pc:docMk/>
            <pc:sldMk cId="1510403129" sldId="355"/>
            <ac:spMk id="5" creationId="{DD8031F0-D605-4845-B177-3CA1D4DF3390}"/>
          </ac:spMkLst>
        </pc:spChg>
        <pc:spChg chg="del">
          <ac:chgData name="ngod ali" userId="bfabe3cde01fd7ce" providerId="LiveId" clId="{35C555B1-2A30-4E75-BCA1-DCD08714389C}" dt="2021-08-05T09:24:42.020" v="3091" actId="478"/>
          <ac:spMkLst>
            <pc:docMk/>
            <pc:sldMk cId="1510403129" sldId="355"/>
            <ac:spMk id="6" creationId="{731B9DD3-D053-4E24-9298-E3B3478B16CF}"/>
          </ac:spMkLst>
        </pc:spChg>
        <pc:spChg chg="del">
          <ac:chgData name="ngod ali" userId="bfabe3cde01fd7ce" providerId="LiveId" clId="{35C555B1-2A30-4E75-BCA1-DCD08714389C}" dt="2021-08-05T09:24:44.415" v="3092" actId="478"/>
          <ac:spMkLst>
            <pc:docMk/>
            <pc:sldMk cId="1510403129" sldId="355"/>
            <ac:spMk id="7" creationId="{D3330E42-7DA2-4A8E-B24A-8C821C90EE0A}"/>
          </ac:spMkLst>
        </pc:spChg>
        <pc:spChg chg="del">
          <ac:chgData name="ngod ali" userId="bfabe3cde01fd7ce" providerId="LiveId" clId="{35C555B1-2A30-4E75-BCA1-DCD08714389C}" dt="2021-08-05T09:24:47.145" v="3093" actId="478"/>
          <ac:spMkLst>
            <pc:docMk/>
            <pc:sldMk cId="1510403129" sldId="355"/>
            <ac:spMk id="8" creationId="{5A4C2EB7-25F7-49D2-A713-628726D403A5}"/>
          </ac:spMkLst>
        </pc:spChg>
        <pc:spChg chg="mod">
          <ac:chgData name="ngod ali" userId="bfabe3cde01fd7ce" providerId="LiveId" clId="{35C555B1-2A30-4E75-BCA1-DCD08714389C}" dt="2021-08-05T09:24:57.230" v="3094"/>
          <ac:spMkLst>
            <pc:docMk/>
            <pc:sldMk cId="1510403129" sldId="355"/>
            <ac:spMk id="11" creationId="{F55317B0-80C6-4830-83F2-D45FA58AC20C}"/>
          </ac:spMkLst>
        </pc:spChg>
        <pc:spChg chg="mod">
          <ac:chgData name="ngod ali" userId="bfabe3cde01fd7ce" providerId="LiveId" clId="{35C555B1-2A30-4E75-BCA1-DCD08714389C}" dt="2021-08-05T09:24:57.230" v="3094"/>
          <ac:spMkLst>
            <pc:docMk/>
            <pc:sldMk cId="1510403129" sldId="355"/>
            <ac:spMk id="12" creationId="{AB68E5A1-EE42-44DC-BB72-3601F2A728E2}"/>
          </ac:spMkLst>
        </pc:spChg>
        <pc:spChg chg="add mod">
          <ac:chgData name="ngod ali" userId="bfabe3cde01fd7ce" providerId="LiveId" clId="{35C555B1-2A30-4E75-BCA1-DCD08714389C}" dt="2021-08-05T09:25:27.763" v="3100" actId="164"/>
          <ac:spMkLst>
            <pc:docMk/>
            <pc:sldMk cId="1510403129" sldId="355"/>
            <ac:spMk id="13" creationId="{B418E87A-731F-4611-AA8B-DF736CAC9111}"/>
          </ac:spMkLst>
        </pc:spChg>
        <pc:spChg chg="add mod">
          <ac:chgData name="ngod ali" userId="bfabe3cde01fd7ce" providerId="LiveId" clId="{35C555B1-2A30-4E75-BCA1-DCD08714389C}" dt="2021-08-05T09:25:27.763" v="3100" actId="164"/>
          <ac:spMkLst>
            <pc:docMk/>
            <pc:sldMk cId="1510403129" sldId="355"/>
            <ac:spMk id="14" creationId="{37ACB9DA-1C08-4D42-8ED7-AA7DB1940CCC}"/>
          </ac:spMkLst>
        </pc:spChg>
        <pc:grpChg chg="add mod">
          <ac:chgData name="ngod ali" userId="bfabe3cde01fd7ce" providerId="LiveId" clId="{35C555B1-2A30-4E75-BCA1-DCD08714389C}" dt="2021-08-05T09:25:27.763" v="3100" actId="164"/>
          <ac:grpSpMkLst>
            <pc:docMk/>
            <pc:sldMk cId="1510403129" sldId="355"/>
            <ac:grpSpMk id="2" creationId="{0D9BC1E8-45E5-436A-B347-8FB3EED74E2C}"/>
          </ac:grpSpMkLst>
        </pc:grpChg>
        <pc:grpChg chg="add mod">
          <ac:chgData name="ngod ali" userId="bfabe3cde01fd7ce" providerId="LiveId" clId="{35C555B1-2A30-4E75-BCA1-DCD08714389C}" dt="2021-08-05T09:25:27.763" v="3100" actId="164"/>
          <ac:grpSpMkLst>
            <pc:docMk/>
            <pc:sldMk cId="1510403129" sldId="355"/>
            <ac:grpSpMk id="10" creationId="{C9329CB5-FB31-4EB6-A676-19FBAA74905B}"/>
          </ac:grpSpMkLst>
        </pc:grpChg>
        <pc:picChg chg="add mod">
          <ac:chgData name="ngod ali" userId="bfabe3cde01fd7ce" providerId="LiveId" clId="{35C555B1-2A30-4E75-BCA1-DCD08714389C}" dt="2021-08-05T09:25:27.763" v="3100" actId="164"/>
          <ac:picMkLst>
            <pc:docMk/>
            <pc:sldMk cId="1510403129" sldId="355"/>
            <ac:picMk id="9" creationId="{FC0DAFDD-0AD8-4EE8-8980-292CB5EE87FE}"/>
          </ac:picMkLst>
        </pc:picChg>
      </pc:sldChg>
      <pc:sldChg chg="addSp delSp modSp add mod">
        <pc:chgData name="ngod ali" userId="bfabe3cde01fd7ce" providerId="LiveId" clId="{35C555B1-2A30-4E75-BCA1-DCD08714389C}" dt="2021-08-05T09:26:41.982" v="3115" actId="1076"/>
        <pc:sldMkLst>
          <pc:docMk/>
          <pc:sldMk cId="3555481479" sldId="356"/>
        </pc:sldMkLst>
        <pc:spChg chg="add mod">
          <ac:chgData name="ngod ali" userId="bfabe3cde01fd7ce" providerId="LiveId" clId="{35C555B1-2A30-4E75-BCA1-DCD08714389C}" dt="2021-08-05T09:26:11.518" v="3105" actId="1076"/>
          <ac:spMkLst>
            <pc:docMk/>
            <pc:sldMk cId="3555481479" sldId="356"/>
            <ac:spMk id="15" creationId="{6A7144AA-0D46-44DF-AD94-54D6A1D75EA8}"/>
          </ac:spMkLst>
        </pc:spChg>
        <pc:spChg chg="add mod">
          <ac:chgData name="ngod ali" userId="bfabe3cde01fd7ce" providerId="LiveId" clId="{35C555B1-2A30-4E75-BCA1-DCD08714389C}" dt="2021-08-05T09:26:39.070" v="3114" actId="1076"/>
          <ac:spMkLst>
            <pc:docMk/>
            <pc:sldMk cId="3555481479" sldId="356"/>
            <ac:spMk id="16" creationId="{7F52A9A9-1D0E-4AD6-BE5D-5B8077605B99}"/>
          </ac:spMkLst>
        </pc:spChg>
        <pc:spChg chg="add mod">
          <ac:chgData name="ngod ali" userId="bfabe3cde01fd7ce" providerId="LiveId" clId="{35C555B1-2A30-4E75-BCA1-DCD08714389C}" dt="2021-08-05T09:26:41.982" v="3115" actId="1076"/>
          <ac:spMkLst>
            <pc:docMk/>
            <pc:sldMk cId="3555481479" sldId="356"/>
            <ac:spMk id="17" creationId="{B6712341-BC3B-428A-B8B2-D2741FF5D4B2}"/>
          </ac:spMkLst>
        </pc:spChg>
        <pc:spChg chg="mod">
          <ac:chgData name="ngod ali" userId="bfabe3cde01fd7ce" providerId="LiveId" clId="{35C555B1-2A30-4E75-BCA1-DCD08714389C}" dt="2021-08-05T09:26:33.418" v="3112" actId="404"/>
          <ac:spMkLst>
            <pc:docMk/>
            <pc:sldMk cId="3555481479" sldId="356"/>
            <ac:spMk id="20" creationId="{E303E99F-CDE0-407E-AAB2-C5AEE34E05FA}"/>
          </ac:spMkLst>
        </pc:spChg>
        <pc:grpChg chg="del">
          <ac:chgData name="ngod ali" userId="bfabe3cde01fd7ce" providerId="LiveId" clId="{35C555B1-2A30-4E75-BCA1-DCD08714389C}" dt="2021-08-05T09:25:59.226" v="3103" actId="478"/>
          <ac:grpSpMkLst>
            <pc:docMk/>
            <pc:sldMk cId="3555481479" sldId="356"/>
            <ac:grpSpMk id="2" creationId="{0D9BC1E8-45E5-436A-B347-8FB3EED74E2C}"/>
          </ac:grpSpMkLst>
        </pc:grpChg>
        <pc:grpChg chg="add mod">
          <ac:chgData name="ngod ali" userId="bfabe3cde01fd7ce" providerId="LiveId" clId="{35C555B1-2A30-4E75-BCA1-DCD08714389C}" dt="2021-08-05T09:26:35.550" v="3113" actId="1076"/>
          <ac:grpSpMkLst>
            <pc:docMk/>
            <pc:sldMk cId="3555481479" sldId="356"/>
            <ac:grpSpMk id="18" creationId="{B1C166AB-B2E6-4DA1-BCDE-26C670033A3B}"/>
          </ac:grpSpMkLst>
        </pc:grpChg>
        <pc:picChg chg="mod">
          <ac:chgData name="ngod ali" userId="bfabe3cde01fd7ce" providerId="LiveId" clId="{35C555B1-2A30-4E75-BCA1-DCD08714389C}" dt="2021-08-05T09:26:29.119" v="3110" actId="1076"/>
          <ac:picMkLst>
            <pc:docMk/>
            <pc:sldMk cId="3555481479" sldId="356"/>
            <ac:picMk id="19" creationId="{46482A14-9689-4D5A-9554-E9196BEEC81C}"/>
          </ac:picMkLst>
        </pc:picChg>
      </pc:sldChg>
      <pc:sldChg chg="addSp delSp modSp add mod">
        <pc:chgData name="ngod ali" userId="bfabe3cde01fd7ce" providerId="LiveId" clId="{35C555B1-2A30-4E75-BCA1-DCD08714389C}" dt="2021-08-05T09:27:32.871" v="3123" actId="1076"/>
        <pc:sldMkLst>
          <pc:docMk/>
          <pc:sldMk cId="4249861530" sldId="357"/>
        </pc:sldMkLst>
        <pc:spChg chg="add mod">
          <ac:chgData name="ngod ali" userId="bfabe3cde01fd7ce" providerId="LiveId" clId="{35C555B1-2A30-4E75-BCA1-DCD08714389C}" dt="2021-08-05T09:27:32.871" v="3123" actId="1076"/>
          <ac:spMkLst>
            <pc:docMk/>
            <pc:sldMk cId="4249861530" sldId="357"/>
            <ac:spMk id="9" creationId="{C43B728F-B9F8-4165-917D-864817217AE2}"/>
          </ac:spMkLst>
        </pc:spChg>
        <pc:spChg chg="add mod">
          <ac:chgData name="ngod ali" userId="bfabe3cde01fd7ce" providerId="LiveId" clId="{35C555B1-2A30-4E75-BCA1-DCD08714389C}" dt="2021-08-05T09:27:32.871" v="3123" actId="1076"/>
          <ac:spMkLst>
            <pc:docMk/>
            <pc:sldMk cId="4249861530" sldId="357"/>
            <ac:spMk id="10" creationId="{C6064CF5-9586-439C-A16A-0AACAE336C9E}"/>
          </ac:spMkLst>
        </pc:spChg>
        <pc:spChg chg="del">
          <ac:chgData name="ngod ali" userId="bfabe3cde01fd7ce" providerId="LiveId" clId="{35C555B1-2A30-4E75-BCA1-DCD08714389C}" dt="2021-08-05T09:27:29.793" v="3121" actId="478"/>
          <ac:spMkLst>
            <pc:docMk/>
            <pc:sldMk cId="4249861530" sldId="357"/>
            <ac:spMk id="15" creationId="{6A7144AA-0D46-44DF-AD94-54D6A1D75EA8}"/>
          </ac:spMkLst>
        </pc:spChg>
        <pc:spChg chg="del mod">
          <ac:chgData name="ngod ali" userId="bfabe3cde01fd7ce" providerId="LiveId" clId="{35C555B1-2A30-4E75-BCA1-DCD08714389C}" dt="2021-08-05T09:27:29.793" v="3121" actId="478"/>
          <ac:spMkLst>
            <pc:docMk/>
            <pc:sldMk cId="4249861530" sldId="357"/>
            <ac:spMk id="16" creationId="{7F52A9A9-1D0E-4AD6-BE5D-5B8077605B99}"/>
          </ac:spMkLst>
        </pc:spChg>
        <pc:spChg chg="del">
          <ac:chgData name="ngod ali" userId="bfabe3cde01fd7ce" providerId="LiveId" clId="{35C555B1-2A30-4E75-BCA1-DCD08714389C}" dt="2021-08-05T09:27:29.793" v="3121" actId="478"/>
          <ac:spMkLst>
            <pc:docMk/>
            <pc:sldMk cId="4249861530" sldId="357"/>
            <ac:spMk id="17" creationId="{B6712341-BC3B-428A-B8B2-D2741FF5D4B2}"/>
          </ac:spMkLst>
        </pc:spChg>
        <pc:grpChg chg="del">
          <ac:chgData name="ngod ali" userId="bfabe3cde01fd7ce" providerId="LiveId" clId="{35C555B1-2A30-4E75-BCA1-DCD08714389C}" dt="2021-08-05T09:27:24.292" v="3119" actId="478"/>
          <ac:grpSpMkLst>
            <pc:docMk/>
            <pc:sldMk cId="4249861530" sldId="357"/>
            <ac:grpSpMk id="18" creationId="{B1C166AB-B2E6-4DA1-BCDE-26C670033A3B}"/>
          </ac:grpSpMkLst>
        </pc:grpChg>
      </pc:sldChg>
      <pc:sldMasterChg chg="setBg modSldLayout">
        <pc:chgData name="ngod ali" userId="bfabe3cde01fd7ce" providerId="LiveId" clId="{35C555B1-2A30-4E75-BCA1-DCD08714389C}" dt="2021-08-05T07:14:21.134" v="835"/>
        <pc:sldMasterMkLst>
          <pc:docMk/>
          <pc:sldMasterMk cId="1564730949" sldId="2147483678"/>
        </pc:sldMasterMkLst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1554849008" sldId="2147483679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2765887393" sldId="2147483680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2004267739" sldId="2147483681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552976059" sldId="2147483682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517657195" sldId="2147483683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357131177" sldId="2147483684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2925768406" sldId="2147483685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161689867" sldId="2147483686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3891636656" sldId="2147483687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1041958302" sldId="2147483688"/>
          </pc:sldLayoutMkLst>
        </pc:sldLayoutChg>
        <pc:sldLayoutChg chg="setBg">
          <pc:chgData name="ngod ali" userId="bfabe3cde01fd7ce" providerId="LiveId" clId="{35C555B1-2A30-4E75-BCA1-DCD08714389C}" dt="2021-08-05T07:14:21.134" v="835"/>
          <pc:sldLayoutMkLst>
            <pc:docMk/>
            <pc:sldMasterMk cId="1564730949" sldId="2147483678"/>
            <pc:sldLayoutMk cId="491979280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2BDFFC-F0E1-47B0-8BB9-D542A2CD4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20BFDC-A2B0-42D7-B5CF-FB509FEEF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9FDD0-DEE7-4CB3-9FD7-B1B40416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589FB5-F100-4652-BE3D-57E8FE1D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29176-02B0-4290-A0E8-618EB5C2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84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E39CF5-7585-46D5-8BF9-CD622554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6290B0-A2CA-44E4-BB20-2F2643D5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9759A1-3CEF-42A6-BD9E-5C87099C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027EEA-F297-47FC-80E9-2B53EFC9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162522-B7D9-40B7-8AD4-8093D6AD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95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4D6F7C5-63EC-46D9-BBA6-C17CAFC14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1F44B5-6CD1-47D9-8625-CC22C8A28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90E60E-C2C0-46C1-A1D5-2100AC2C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FE97F-98D8-4911-AFFB-63D8E9AA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5318A-BD84-4A0A-95CA-A2F44A03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97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97EBD1-1019-491A-85DB-A5C54A40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3584F4-073F-4D16-B670-377958E77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D3CBC4-4909-4594-A72B-22AB461D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7D58EB-107A-4829-AF31-F4C5C0CB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AE0E4F-32C4-4998-B468-2BE048D4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8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522C8E-4E28-4BCF-B0E7-D89CCAA3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09A614-48CE-4FF0-93BA-89DE9737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2552D3-9418-43CF-A286-5133134A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19C7F4-9427-44D9-A317-98DB15F5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89D87-C06E-4396-8D67-0866F939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2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9E51E5-3F84-4736-A118-87875ADA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F747A-E456-41AF-8210-0C3BD3125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7603BC-5521-47DE-99A8-E51DC59AD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D2EE77-8F6C-4BE6-BB5C-1446F954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0927F1-154F-498C-9E6B-4C6E95DB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DBDB6C-8974-4492-8018-41EB64EF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9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5C25E5-D4CF-4213-BBBE-EA840F7E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4B5DE1-DDFA-42F1-888F-2604434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3E7970-32F7-48DC-BAE7-DA0362AC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565485-D40C-4EA9-A7CF-C898F566A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986649-314F-45CB-803E-13C2FC94E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823ACBF-CAB9-42AA-B9BC-8AEFE160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7188C61-0E7A-4EF2-8F74-3969363C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AD7697-EC57-4FC1-BFD3-FD5D194D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6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163F07-9A64-4FD7-AF2A-B10F3A3A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FDACCF4-87FA-43B3-815B-B8226BD2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126FAF-DF0C-46DE-903B-FF804371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4E66411-3BA2-4CF9-B08D-F2D09658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EF47BFC-154C-4A7B-84EC-A7A5FDFD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5876CCB-58E8-40EF-A5EB-BEB8EFBE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C0656B-B634-49AD-BE04-6AD3E646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76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989B7B-35CD-45A2-82B8-90CC5DFF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782451-5356-426C-A931-9C94DEAA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A54F38-7EFC-4763-87D9-55FF67AE2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0DF56B-6233-409F-A37B-3668D3C5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4BD829-F2AB-442F-BA05-69E84CD4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9E88B8-9F3A-42C6-B159-7E44D006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39AF4-009E-4712-AB78-3DC343F9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B5F1B4F-5A35-4F2D-A991-0CB4145D5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12D1C14-0A01-4768-B363-0CDE5EEED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F651C-4A09-474C-A2EA-A704586A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FBB888-46C8-4A96-AE9A-0D183B08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65ADAE-31CC-4F26-A3B0-6A588FA5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63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5303225-0E37-411F-929A-3F21BF1E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86BBA5-C673-419E-9E03-E5786DE5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D468D0-69F9-4C40-8305-1F6E72CD7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609F24-5927-49DF-8EFD-AB07FD6D4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E54592-5403-45DA-B370-D3F24591E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7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EO5HriHbH0?feature=oembed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In2w-z2qbQ?feature=oembed" TargetMode="Externa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FA8BC5A-3325-4538-B36C-2AAED8E41726}"/>
              </a:ext>
            </a:extLst>
          </p:cNvPr>
          <p:cNvSpPr txBox="1"/>
          <p:nvPr/>
        </p:nvSpPr>
        <p:spPr>
          <a:xfrm>
            <a:off x="6682329" y="628122"/>
            <a:ext cx="4628475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مادة </a:t>
            </a:r>
          </a:p>
          <a:p>
            <a:pPr algn="ctr"/>
            <a:endParaRPr lang="ar-SA" sz="200" b="1" dirty="0"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  <a:p>
            <a:pPr algn="ctr"/>
            <a:r>
              <a:rPr lang="ar-SA" sz="8000" b="1" dirty="0"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المهارات الرقمية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9535DD-60E4-4967-BFC9-399362D897F3}"/>
              </a:ext>
            </a:extLst>
          </p:cNvPr>
          <p:cNvSpPr txBox="1"/>
          <p:nvPr/>
        </p:nvSpPr>
        <p:spPr>
          <a:xfrm>
            <a:off x="6342618" y="4011915"/>
            <a:ext cx="427357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المعلمة </a:t>
            </a:r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  <a:p>
            <a:pPr algn="ctr"/>
            <a:r>
              <a:rPr lang="ar-SA" sz="6000" b="1" dirty="0">
                <a:latin typeface="Sakkal Majalla" panose="02000000000000000000" pitchFamily="2" charset="-78"/>
                <a:cs typeface="DecoType Naskh Extensions" panose="02010400000000000000" pitchFamily="2" charset="-78"/>
              </a:rPr>
              <a:t>نجود دحمـان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944F65-99B0-4823-B250-F8DAE26E4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1196" y="317321"/>
            <a:ext cx="1964863" cy="13954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835F839-B162-473A-BD72-AB14884A87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270"/>
            <a:ext cx="3805362" cy="38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5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C0695AE-4AF4-4003-9338-5931B72E412F}"/>
              </a:ext>
            </a:extLst>
          </p:cNvPr>
          <p:cNvGrpSpPr/>
          <p:nvPr/>
        </p:nvGrpSpPr>
        <p:grpSpPr>
          <a:xfrm>
            <a:off x="464233" y="1574098"/>
            <a:ext cx="5829621" cy="3090824"/>
            <a:chOff x="2438087" y="1382690"/>
            <a:chExt cx="7712922" cy="4413198"/>
          </a:xfrm>
        </p:grpSpPr>
        <p:pic>
          <p:nvPicPr>
            <p:cNvPr id="8" name="Picture 2" descr="ومن ناحية رسم الكرتون التوضيح دفتر أبيض, دفتر الملاحظات المرسومة, دفتر,  الورق PNG وملف PSD للتحميل مجانا">
              <a:extLst>
                <a:ext uri="{FF2B5EF4-FFF2-40B4-BE49-F238E27FC236}">
                  <a16:creationId xmlns:a16="http://schemas.microsoft.com/office/drawing/2014/main" id="{9F3DB336-6C7B-4FC0-A837-8C05177A38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7" t="22521" r="1759" b="18357"/>
            <a:stretch/>
          </p:blipFill>
          <p:spPr bwMode="auto">
            <a:xfrm>
              <a:off x="2438087" y="1382690"/>
              <a:ext cx="7712922" cy="441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E504642-DEEA-4BE9-B5C9-CE2FC3572D44}"/>
                </a:ext>
              </a:extLst>
            </p:cNvPr>
            <p:cNvSpPr txBox="1"/>
            <p:nvPr/>
          </p:nvSpPr>
          <p:spPr>
            <a:xfrm>
              <a:off x="2980478" y="2127105"/>
              <a:ext cx="6715291" cy="2944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 إضفاء بعض الجاذبية على المقالة بإضافة بعض الصور </a:t>
              </a:r>
            </a:p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لأن المقالة التي تقتصر على النصوص تكون مملة .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ED19E5B-037A-4AAD-832C-65277E06EB8A}"/>
              </a:ext>
            </a:extLst>
          </p:cNvPr>
          <p:cNvGrpSpPr/>
          <p:nvPr/>
        </p:nvGrpSpPr>
        <p:grpSpPr>
          <a:xfrm>
            <a:off x="5758452" y="372397"/>
            <a:ext cx="4994862" cy="941022"/>
            <a:chOff x="5378624" y="406313"/>
            <a:chExt cx="4994862" cy="941022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072A7BB9-17CF-4A96-9B3C-2B74F36288B6}"/>
                </a:ext>
              </a:extLst>
            </p:cNvPr>
            <p:cNvCxnSpPr>
              <a:cxnSpLocks/>
            </p:cNvCxnSpPr>
            <p:nvPr/>
          </p:nvCxnSpPr>
          <p:spPr>
            <a:xfrm>
              <a:off x="5378624" y="1347335"/>
              <a:ext cx="499486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C87104E-9DFE-4C25-81E3-2CA701056DCD}"/>
                </a:ext>
              </a:extLst>
            </p:cNvPr>
            <p:cNvSpPr txBox="1"/>
            <p:nvPr/>
          </p:nvSpPr>
          <p:spPr>
            <a:xfrm>
              <a:off x="6021804" y="406313"/>
              <a:ext cx="370850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5400" b="1" i="0" dirty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cs typeface="Sakkal Majalla" panose="02000000000000000000" pitchFamily="2" charset="-78"/>
                </a:rPr>
                <a:t>إضافة صورة </a:t>
              </a:r>
            </a:p>
          </p:txBody>
        </p:sp>
      </p:grpSp>
      <p:pic>
        <p:nvPicPr>
          <p:cNvPr id="15" name="Picture 2" descr="كيفية إضافة صور إلى مستند مايكروسوفت وورد: 6 خطوات (صور توضيحية)">
            <a:extLst>
              <a:ext uri="{FF2B5EF4-FFF2-40B4-BE49-F238E27FC236}">
                <a16:creationId xmlns:a16="http://schemas.microsoft.com/office/drawing/2014/main" id="{0781107D-6F9E-4E75-BE24-5FDCD1FC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22" y="3288792"/>
            <a:ext cx="3669679" cy="275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600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9894853-308A-4753-841B-C5B0FF29FECD}"/>
              </a:ext>
            </a:extLst>
          </p:cNvPr>
          <p:cNvGrpSpPr/>
          <p:nvPr/>
        </p:nvGrpSpPr>
        <p:grpSpPr>
          <a:xfrm>
            <a:off x="2677785" y="539449"/>
            <a:ext cx="9180576" cy="5952744"/>
            <a:chOff x="2551176" y="405853"/>
            <a:chExt cx="9180576" cy="5952744"/>
          </a:xfrm>
        </p:grpSpPr>
        <p:pic>
          <p:nvPicPr>
            <p:cNvPr id="2" name="Picture 2" descr="شاشة الكمبيوتر شاشة شفافة من خلال شاشة الكريستال السائل جهاز العرض OLED ،  جهاز العرض, التلفزيون, الإلكترونيات png">
              <a:extLst>
                <a:ext uri="{FF2B5EF4-FFF2-40B4-BE49-F238E27FC236}">
                  <a16:creationId xmlns:a16="http://schemas.microsoft.com/office/drawing/2014/main" id="{8D2799B1-19F2-4195-BA2B-7621B8DD7A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3" r="4" b="23448"/>
            <a:stretch/>
          </p:blipFill>
          <p:spPr bwMode="auto">
            <a:xfrm>
              <a:off x="2551176" y="405853"/>
              <a:ext cx="9180576" cy="5952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وسائط عبر الإنترنت 1" title="الوحدة 2   الملف 13   إدراج صورة">
              <a:hlinkClick r:id="" action="ppaction://media"/>
              <a:extLst>
                <a:ext uri="{FF2B5EF4-FFF2-40B4-BE49-F238E27FC236}">
                  <a16:creationId xmlns:a16="http://schemas.microsoft.com/office/drawing/2014/main" id="{A2224E4C-3F37-4E7B-8C0B-2EA0DB972165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2837791" y="711038"/>
              <a:ext cx="8551563" cy="497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99050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C2C797E-6604-4CD1-B590-23AB51CC8303}"/>
              </a:ext>
            </a:extLst>
          </p:cNvPr>
          <p:cNvGrpSpPr/>
          <p:nvPr/>
        </p:nvGrpSpPr>
        <p:grpSpPr>
          <a:xfrm>
            <a:off x="382855" y="363607"/>
            <a:ext cx="7297135" cy="3139249"/>
            <a:chOff x="966321" y="813773"/>
            <a:chExt cx="9809192" cy="412183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214736CA-CAF0-4C84-9766-C30E41496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667" t="5118" r="8977" b="65722"/>
            <a:stretch/>
          </p:blipFill>
          <p:spPr>
            <a:xfrm>
              <a:off x="7023011" y="813773"/>
              <a:ext cx="3752502" cy="4121834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7D87DD6-80DE-4D4D-BE0B-AB5419837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08" t="9005" r="40000" b="30863"/>
            <a:stretch/>
          </p:blipFill>
          <p:spPr>
            <a:xfrm>
              <a:off x="966321" y="813773"/>
              <a:ext cx="5936566" cy="4121834"/>
            </a:xfrm>
            <a:prstGeom prst="rect">
              <a:avLst/>
            </a:prstGeom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F2CB6EF0-8DB4-48A8-B503-18B2F2BD8A04}"/>
              </a:ext>
            </a:extLst>
          </p:cNvPr>
          <p:cNvGrpSpPr/>
          <p:nvPr/>
        </p:nvGrpSpPr>
        <p:grpSpPr>
          <a:xfrm>
            <a:off x="7769351" y="2626525"/>
            <a:ext cx="3918139" cy="3765342"/>
            <a:chOff x="7906042" y="1318230"/>
            <a:chExt cx="3918139" cy="3765342"/>
          </a:xfrm>
        </p:grpSpPr>
        <p:pic>
          <p:nvPicPr>
            <p:cNvPr id="17" name="Picture 2" descr="تعلم القرطاسية المفكرة ملف, دفتر الملاحظات المرسومة, كرتون, ملف PNG  والمتجهات للتحميل مجانا">
              <a:extLst>
                <a:ext uri="{FF2B5EF4-FFF2-40B4-BE49-F238E27FC236}">
                  <a16:creationId xmlns:a16="http://schemas.microsoft.com/office/drawing/2014/main" id="{515D4F5A-F325-49C8-B7B7-4615B9E4BF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2" t="12904" r="25384" b="16019"/>
            <a:stretch/>
          </p:blipFill>
          <p:spPr bwMode="auto">
            <a:xfrm>
              <a:off x="7906042" y="1318230"/>
              <a:ext cx="3918139" cy="376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B62DDDCA-A700-410E-B758-862251D9B5E8}"/>
                </a:ext>
              </a:extLst>
            </p:cNvPr>
            <p:cNvSpPr txBox="1"/>
            <p:nvPr/>
          </p:nvSpPr>
          <p:spPr>
            <a:xfrm>
              <a:off x="8117058" y="2419644"/>
              <a:ext cx="3502856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حدد الموضع الذي تريد إدراج الصورة به .من علامة تبويب إدراج من مجموعة الرسومات التوضيحية اضغط صورة تظهر نافذة إدراج صورة ثم الصورة التي تريدها ومن ثم إدراج </a:t>
              </a: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E94150DA-324B-4D51-8348-DD096119C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984" y="3995224"/>
            <a:ext cx="3987943" cy="22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8137F92-0324-4D6D-9011-03CD088B4861}"/>
              </a:ext>
            </a:extLst>
          </p:cNvPr>
          <p:cNvGrpSpPr/>
          <p:nvPr/>
        </p:nvGrpSpPr>
        <p:grpSpPr>
          <a:xfrm>
            <a:off x="2370342" y="0"/>
            <a:ext cx="7451315" cy="6858000"/>
            <a:chOff x="2949677" y="0"/>
            <a:chExt cx="7451315" cy="6858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2E5FD94-2298-45DD-B683-2D2E25D0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7B8034F-B76D-4829-BB10-147E760D629F}"/>
                </a:ext>
              </a:extLst>
            </p:cNvPr>
            <p:cNvSpPr txBox="1"/>
            <p:nvPr/>
          </p:nvSpPr>
          <p:spPr>
            <a:xfrm rot="21239509">
              <a:off x="4389447" y="2536723"/>
              <a:ext cx="457177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تنسيق صورة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6BD724A-FE83-4F8A-AF42-CDD7151E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0387" y="0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8E477D4-CCB5-4623-BA29-AFDA888D678C}"/>
              </a:ext>
            </a:extLst>
          </p:cNvPr>
          <p:cNvGrpSpPr/>
          <p:nvPr/>
        </p:nvGrpSpPr>
        <p:grpSpPr>
          <a:xfrm>
            <a:off x="7625733" y="1262295"/>
            <a:ext cx="3946631" cy="5054099"/>
            <a:chOff x="7625733" y="1262295"/>
            <a:chExt cx="3946631" cy="5054099"/>
          </a:xfrm>
        </p:grpSpPr>
        <p:pic>
          <p:nvPicPr>
            <p:cNvPr id="31" name="Picture 2" descr="تعلم القرطاسية المفكرة ملف, دفتر الملاحظات المرسومة, كرتون, ملف PNG  والمتجهات للتحميل مجانا">
              <a:extLst>
                <a:ext uri="{FF2B5EF4-FFF2-40B4-BE49-F238E27FC236}">
                  <a16:creationId xmlns:a16="http://schemas.microsoft.com/office/drawing/2014/main" id="{48C81159-5476-4C02-BB6B-76A6A8596F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2" t="12904" r="25384" b="16019"/>
            <a:stretch/>
          </p:blipFill>
          <p:spPr bwMode="auto">
            <a:xfrm>
              <a:off x="7625733" y="1262295"/>
              <a:ext cx="3946631" cy="5054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1BAECBFB-B90D-4D0F-BF31-F6BC045F1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348" t="26209" r="22664" b="27843"/>
            <a:stretch/>
          </p:blipFill>
          <p:spPr>
            <a:xfrm>
              <a:off x="8131128" y="2131923"/>
              <a:ext cx="3027292" cy="3790576"/>
            </a:xfrm>
            <a:prstGeom prst="rect">
              <a:avLst/>
            </a:prstGeom>
          </p:spPr>
        </p:pic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9D07BAA4-C4EC-4F34-9A61-5AF7FEF159E1}"/>
              </a:ext>
            </a:extLst>
          </p:cNvPr>
          <p:cNvGrpSpPr/>
          <p:nvPr/>
        </p:nvGrpSpPr>
        <p:grpSpPr>
          <a:xfrm>
            <a:off x="901376" y="197058"/>
            <a:ext cx="6724357" cy="5799297"/>
            <a:chOff x="901376" y="197058"/>
            <a:chExt cx="6724357" cy="5799297"/>
          </a:xfrm>
        </p:grpSpPr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A88CF1EF-E409-45EF-BE72-E8F6B383D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1577" t="28092" r="23269" b="34329"/>
            <a:stretch/>
          </p:blipFill>
          <p:spPr>
            <a:xfrm>
              <a:off x="901376" y="2178928"/>
              <a:ext cx="6724357" cy="2575953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7A3E5238-E58A-465F-8A3B-EF8C555C8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88" t="26209" r="44331" b="6245"/>
            <a:stretch/>
          </p:blipFill>
          <p:spPr>
            <a:xfrm>
              <a:off x="1464799" y="197058"/>
              <a:ext cx="2798756" cy="3047108"/>
            </a:xfrm>
            <a:prstGeom prst="rect">
              <a:avLst/>
            </a:prstGeom>
          </p:spPr>
        </p:pic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F17AE09-F06D-454A-B026-C84F86AB5EC0}"/>
                </a:ext>
              </a:extLst>
            </p:cNvPr>
            <p:cNvGrpSpPr/>
            <p:nvPr/>
          </p:nvGrpSpPr>
          <p:grpSpPr>
            <a:xfrm>
              <a:off x="1132972" y="4740813"/>
              <a:ext cx="6123633" cy="1255542"/>
              <a:chOff x="1132972" y="4740813"/>
              <a:chExt cx="6123633" cy="1255542"/>
            </a:xfrm>
          </p:grpSpPr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B90CF7F1-5B47-4681-9D08-3A6287D70276}"/>
                  </a:ext>
                </a:extLst>
              </p:cNvPr>
              <p:cNvSpPr/>
              <p:nvPr/>
            </p:nvSpPr>
            <p:spPr>
              <a:xfrm>
                <a:off x="5384558" y="4754881"/>
                <a:ext cx="1872047" cy="1241474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إزالة الخلفية </a:t>
                </a:r>
              </a:p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يزيل خلفية الصورة ويبقي الموضوع الرئيسي فقط  </a:t>
                </a:r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91E1DF6E-E8A8-4B74-A41D-4FD953464405}"/>
                  </a:ext>
                </a:extLst>
              </p:cNvPr>
              <p:cNvSpPr/>
              <p:nvPr/>
            </p:nvSpPr>
            <p:spPr>
              <a:xfrm>
                <a:off x="3328579" y="4740813"/>
                <a:ext cx="1872047" cy="1241474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مع أدوات اللون والتأثيرات الفنية </a:t>
                </a:r>
              </a:p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تغيير اللون والسطوع بسهولة </a:t>
                </a:r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64986D9-0A07-4EC4-AAA4-C0958FE52E8C}"/>
                  </a:ext>
                </a:extLst>
              </p:cNvPr>
              <p:cNvSpPr/>
              <p:nvPr/>
            </p:nvSpPr>
            <p:spPr>
              <a:xfrm>
                <a:off x="1132972" y="4740813"/>
                <a:ext cx="2011675" cy="124147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مجموعة أنماط الصورة </a:t>
                </a:r>
              </a:p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يمكنك تغيير الخطوط العريضة المحيطة بالصورة أو إنشاء ظل للصورة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02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6915393-2B6D-461F-8C44-E9D511ACC47D}"/>
              </a:ext>
            </a:extLst>
          </p:cNvPr>
          <p:cNvGrpSpPr/>
          <p:nvPr/>
        </p:nvGrpSpPr>
        <p:grpSpPr>
          <a:xfrm>
            <a:off x="3559126" y="-42204"/>
            <a:ext cx="4581050" cy="4417255"/>
            <a:chOff x="7219513" y="1234161"/>
            <a:chExt cx="4803018" cy="4350714"/>
          </a:xfrm>
        </p:grpSpPr>
        <p:pic>
          <p:nvPicPr>
            <p:cNvPr id="10" name="Picture 2" descr="تعلم القرطاسية المفكرة ملف, دفتر الملاحظات المرسومة, كرتون, ملف PNG  والمتجهات للتحميل مجانا">
              <a:extLst>
                <a:ext uri="{FF2B5EF4-FFF2-40B4-BE49-F238E27FC236}">
                  <a16:creationId xmlns:a16="http://schemas.microsoft.com/office/drawing/2014/main" id="{2A21DB61-082B-44A0-9BFA-D4A8E4386F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2" t="12904" r="25384" b="16019"/>
            <a:stretch/>
          </p:blipFill>
          <p:spPr bwMode="auto">
            <a:xfrm>
              <a:off x="7219513" y="1234161"/>
              <a:ext cx="4803018" cy="435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AE5FC9B-0002-4B36-A737-E3A7F61D5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654" t="31375" r="23846" b="40303"/>
            <a:stretch/>
          </p:blipFill>
          <p:spPr>
            <a:xfrm>
              <a:off x="7720054" y="2393562"/>
              <a:ext cx="3801936" cy="2993653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124B2A86-A073-46FA-A18E-0FAFA6DFC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285" b="78886"/>
          <a:stretch/>
        </p:blipFill>
        <p:spPr>
          <a:xfrm>
            <a:off x="1160584" y="4543835"/>
            <a:ext cx="10304585" cy="10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6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E498CAC-ABA2-4E7D-AB73-E900807B0A28}"/>
              </a:ext>
            </a:extLst>
          </p:cNvPr>
          <p:cNvGrpSpPr/>
          <p:nvPr/>
        </p:nvGrpSpPr>
        <p:grpSpPr>
          <a:xfrm>
            <a:off x="2045728" y="868795"/>
            <a:ext cx="8344381" cy="5120410"/>
            <a:chOff x="1060989" y="972544"/>
            <a:chExt cx="8344381" cy="512041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3BE43D5B-FD7C-4723-8F3D-53F677C19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3267" t="24693" r="65704" b="46217"/>
            <a:stretch/>
          </p:blipFill>
          <p:spPr>
            <a:xfrm>
              <a:off x="1647147" y="1115036"/>
              <a:ext cx="1560898" cy="2315779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24B224C-E262-4D39-AFBE-480F52F9D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8231" t="54053" r="22808" b="8903"/>
            <a:stretch/>
          </p:blipFill>
          <p:spPr>
            <a:xfrm>
              <a:off x="1060989" y="3144014"/>
              <a:ext cx="8344381" cy="2948940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B63758D-5851-40F2-947C-9EC1E4A0F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4296" t="21114" r="49638" b="46216"/>
            <a:stretch/>
          </p:blipFill>
          <p:spPr>
            <a:xfrm>
              <a:off x="4055507" y="972544"/>
              <a:ext cx="2024521" cy="2315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82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ABD86C-EF35-48EE-9594-8462BB485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077" t="25219" r="23269" b="14649"/>
          <a:stretch/>
        </p:blipFill>
        <p:spPr>
          <a:xfrm>
            <a:off x="2077253" y="668097"/>
            <a:ext cx="8037494" cy="5064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710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55CC21A-B0FA-4611-9A58-24A57954DEB4}"/>
              </a:ext>
            </a:extLst>
          </p:cNvPr>
          <p:cNvGrpSpPr/>
          <p:nvPr/>
        </p:nvGrpSpPr>
        <p:grpSpPr>
          <a:xfrm>
            <a:off x="2691853" y="530304"/>
            <a:ext cx="9180576" cy="5952744"/>
            <a:chOff x="2551176" y="448056"/>
            <a:chExt cx="9180576" cy="5952744"/>
          </a:xfrm>
        </p:grpSpPr>
        <p:pic>
          <p:nvPicPr>
            <p:cNvPr id="4" name="Picture 2" descr="شاشة الكمبيوتر شاشة شفافة من خلال شاشة الكريستال السائل جهاز العرض OLED ،  جهاز العرض, التلفزيون, الإلكترونيات png">
              <a:extLst>
                <a:ext uri="{FF2B5EF4-FFF2-40B4-BE49-F238E27FC236}">
                  <a16:creationId xmlns:a16="http://schemas.microsoft.com/office/drawing/2014/main" id="{6E390156-1DCE-446D-8306-28ABF42FA6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3" r="4" b="23448"/>
            <a:stretch/>
          </p:blipFill>
          <p:spPr bwMode="auto">
            <a:xfrm>
              <a:off x="2551176" y="448056"/>
              <a:ext cx="9180576" cy="5952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وسائط عبر الإنترنت 4" title="الوحدة 2   الملف 14   تنسيق صورة">
              <a:hlinkClick r:id="" action="ppaction://media"/>
              <a:extLst>
                <a:ext uri="{FF2B5EF4-FFF2-40B4-BE49-F238E27FC236}">
                  <a16:creationId xmlns:a16="http://schemas.microsoft.com/office/drawing/2014/main" id="{7056663E-1BAF-4CE2-89E8-1BA9DF1D6ACE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/>
            <a:stretch>
              <a:fillRect/>
            </a:stretch>
          </p:blipFill>
          <p:spPr>
            <a:xfrm>
              <a:off x="2883877" y="770109"/>
              <a:ext cx="8477348" cy="4941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69263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B675BB-5D7B-4ADF-9415-688D61E28A4D}"/>
              </a:ext>
            </a:extLst>
          </p:cNvPr>
          <p:cNvGrpSpPr/>
          <p:nvPr/>
        </p:nvGrpSpPr>
        <p:grpSpPr>
          <a:xfrm>
            <a:off x="2168013" y="0"/>
            <a:ext cx="7855974" cy="7108722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716E8EB-EAFE-42C5-A251-52626D1D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0E8501-1C9B-4DA2-A282-77572C93E8D2}"/>
                </a:ext>
              </a:extLst>
            </p:cNvPr>
            <p:cNvSpPr txBox="1"/>
            <p:nvPr/>
          </p:nvSpPr>
          <p:spPr>
            <a:xfrm rot="21239509">
              <a:off x="4475555" y="2664807"/>
              <a:ext cx="4732098" cy="10689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لنطبق معـــاً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84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DB714B3D-F552-4273-B27E-560AC71A637A}"/>
              </a:ext>
            </a:extLst>
          </p:cNvPr>
          <p:cNvSpPr txBox="1"/>
          <p:nvPr/>
        </p:nvSpPr>
        <p:spPr>
          <a:xfrm>
            <a:off x="1443426" y="4248914"/>
            <a:ext cx="4652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 </a:t>
            </a:r>
          </a:p>
          <a:p>
            <a:pPr algn="ctr"/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 على النص </a:t>
            </a:r>
          </a:p>
        </p:txBody>
      </p:sp>
      <p:pic>
        <p:nvPicPr>
          <p:cNvPr id="11" name="Picture 2" descr="كيفية البحث عن قوالب جاهزة في مايكروسوفت وورد">
            <a:extLst>
              <a:ext uri="{FF2B5EF4-FFF2-40B4-BE49-F238E27FC236}">
                <a16:creationId xmlns:a16="http://schemas.microsoft.com/office/drawing/2014/main" id="{8A923B5B-3140-4E70-BB44-FDCE3C28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49" y="1407695"/>
            <a:ext cx="5750710" cy="3605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1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E998CF0-78C5-4801-B33B-F29683B6D588}"/>
              </a:ext>
            </a:extLst>
          </p:cNvPr>
          <p:cNvSpPr txBox="1"/>
          <p:nvPr/>
        </p:nvSpPr>
        <p:spPr>
          <a:xfrm>
            <a:off x="7362916" y="2893513"/>
            <a:ext cx="3840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الكتـاب</a:t>
            </a: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صـ 83</a:t>
            </a:r>
            <a:endParaRPr lang="ar-SA" sz="4800" dirty="0">
              <a:solidFill>
                <a:srgbClr val="0070C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BD6B229-193E-49CD-BAEC-E474D08D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9" t="16394" r="31231" b="9929"/>
          <a:stretch/>
        </p:blipFill>
        <p:spPr>
          <a:xfrm>
            <a:off x="1192690" y="0"/>
            <a:ext cx="5816082" cy="6147582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47C6B901-7B53-42A4-A210-51B7AC32CBB3}"/>
              </a:ext>
            </a:extLst>
          </p:cNvPr>
          <p:cNvSpPr txBox="1">
            <a:spLocks/>
          </p:cNvSpPr>
          <p:nvPr/>
        </p:nvSpPr>
        <p:spPr>
          <a:xfrm>
            <a:off x="9723233" y="881833"/>
            <a:ext cx="2468767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التطبيق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126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E998CF0-78C5-4801-B33B-F29683B6D588}"/>
              </a:ext>
            </a:extLst>
          </p:cNvPr>
          <p:cNvSpPr txBox="1"/>
          <p:nvPr/>
        </p:nvSpPr>
        <p:spPr>
          <a:xfrm>
            <a:off x="8766354" y="3751642"/>
            <a:ext cx="2792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الكتـاب</a:t>
            </a: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صـ 84- 85</a:t>
            </a:r>
            <a:endParaRPr lang="ar-SA" sz="4800" dirty="0">
              <a:solidFill>
                <a:srgbClr val="0070C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75267E-D411-4582-A4C8-490AD3D80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69" t="22550" r="35269" b="13418"/>
          <a:stretch/>
        </p:blipFill>
        <p:spPr>
          <a:xfrm>
            <a:off x="4002423" y="1509848"/>
            <a:ext cx="3925327" cy="485970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01FA12-464A-4E12-ACE9-D962FBD42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0" t="14957" r="35039" b="20601"/>
          <a:stretch/>
        </p:blipFill>
        <p:spPr>
          <a:xfrm>
            <a:off x="397391" y="629562"/>
            <a:ext cx="3343338" cy="4691740"/>
          </a:xfrm>
          <a:prstGeom prst="rect">
            <a:avLst/>
          </a:prstGeom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89F72912-414A-4BD3-8EFD-B451CFC1B0DF}"/>
              </a:ext>
            </a:extLst>
          </p:cNvPr>
          <p:cNvSpPr txBox="1">
            <a:spLocks/>
          </p:cNvSpPr>
          <p:nvPr/>
        </p:nvSpPr>
        <p:spPr>
          <a:xfrm>
            <a:off x="9144001" y="1160032"/>
            <a:ext cx="3048000" cy="71097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المهام الادائية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868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F5F497-6B4A-4E98-BD25-D71F8E8308E1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القوانين الصفية 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مدونة نون: قوانين صفية وبطاقة إستئذان">
            <a:extLst>
              <a:ext uri="{FF2B5EF4-FFF2-40B4-BE49-F238E27FC236}">
                <a16:creationId xmlns:a16="http://schemas.microsoft.com/office/drawing/2014/main" id="{7072DFD1-C01A-4EA4-B0D0-D730E3ED0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3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قوانين التعلم عن بعد/ عمار ربيد - YouTube">
            <a:extLst>
              <a:ext uri="{FF2B5EF4-FFF2-40B4-BE49-F238E27FC236}">
                <a16:creationId xmlns:a16="http://schemas.microsoft.com/office/drawing/2014/main" id="{7B8B2C6A-8F63-4926-A9BB-1272C8415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2"/>
          <a:stretch/>
        </p:blipFill>
        <p:spPr bwMode="auto">
          <a:xfrm>
            <a:off x="258503" y="2230926"/>
            <a:ext cx="9240039" cy="390895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4" descr="توجيهات قوانين التعلم عن بعد بشكل جميل وملون للاطفال | Funny photo memes,  Baby education, Funny photos">
            <a:extLst>
              <a:ext uri="{FF2B5EF4-FFF2-40B4-BE49-F238E27FC236}">
                <a16:creationId xmlns:a16="http://schemas.microsoft.com/office/drawing/2014/main" id="{11D74468-FA76-4DF6-97BC-BDCDC55E1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" t="8217" r="1499" b="56418"/>
          <a:stretch/>
        </p:blipFill>
        <p:spPr bwMode="auto">
          <a:xfrm>
            <a:off x="5699243" y="586667"/>
            <a:ext cx="3290342" cy="92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158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43C4955-15C6-499D-B9AE-A5F58963C65D}"/>
              </a:ext>
            </a:extLst>
          </p:cNvPr>
          <p:cNvSpPr txBox="1"/>
          <p:nvPr/>
        </p:nvSpPr>
        <p:spPr>
          <a:xfrm>
            <a:off x="6096000" y="250076"/>
            <a:ext cx="35601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C00000"/>
                </a:solidFill>
                <a:latin typeface="Sakkal Majalla" panose="02000000000000000000" pitchFamily="2" charset="-78"/>
                <a:cs typeface="DecoType Naskh Special" panose="02010000000000000000" pitchFamily="2" charset="-78"/>
              </a:rPr>
              <a:t>جدول التعلم 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72A7BB9-17CF-4A96-9B3C-2B74F36288B6}"/>
              </a:ext>
            </a:extLst>
          </p:cNvPr>
          <p:cNvCxnSpPr>
            <a:cxnSpLocks/>
          </p:cNvCxnSpPr>
          <p:nvPr/>
        </p:nvCxnSpPr>
        <p:spPr>
          <a:xfrm>
            <a:off x="6639950" y="1307942"/>
            <a:ext cx="342404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14CB451-4BAE-4808-894D-3932A3F1956C}"/>
              </a:ext>
            </a:extLst>
          </p:cNvPr>
          <p:cNvGrpSpPr/>
          <p:nvPr/>
        </p:nvGrpSpPr>
        <p:grpSpPr>
          <a:xfrm>
            <a:off x="616714" y="1690557"/>
            <a:ext cx="11155520" cy="4167542"/>
            <a:chOff x="593000" y="1535824"/>
            <a:chExt cx="11009994" cy="4959205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8A1287DD-3EEE-4853-97F8-4997D5BED79A}"/>
                </a:ext>
              </a:extLst>
            </p:cNvPr>
            <p:cNvGrpSpPr/>
            <p:nvPr/>
          </p:nvGrpSpPr>
          <p:grpSpPr>
            <a:xfrm>
              <a:off x="8986404" y="1535825"/>
              <a:ext cx="2616590" cy="4959204"/>
              <a:chOff x="8889530" y="1535825"/>
              <a:chExt cx="2616590" cy="4959204"/>
            </a:xfrm>
          </p:grpSpPr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39B8C7D0-406F-4804-81EA-B85F3B029DA6}"/>
                  </a:ext>
                </a:extLst>
              </p:cNvPr>
              <p:cNvSpPr/>
              <p:nvPr/>
            </p:nvSpPr>
            <p:spPr>
              <a:xfrm>
                <a:off x="8889530" y="1937107"/>
                <a:ext cx="2616590" cy="4557922"/>
              </a:xfrm>
              <a:prstGeom prst="roundRect">
                <a:avLst>
                  <a:gd name="adj" fmla="val 20968"/>
                </a:avLst>
              </a:prstGeom>
              <a:ln w="38100"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sz="2400" b="1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مستطيل 19">
                <a:extLst>
                  <a:ext uri="{FF2B5EF4-FFF2-40B4-BE49-F238E27FC236}">
                    <a16:creationId xmlns:a16="http://schemas.microsoft.com/office/drawing/2014/main" id="{E7574646-2968-427F-82F0-A779255F3F79}"/>
                  </a:ext>
                </a:extLst>
              </p:cNvPr>
              <p:cNvSpPr/>
              <p:nvPr/>
            </p:nvSpPr>
            <p:spPr>
              <a:xfrm>
                <a:off x="9336179" y="1535825"/>
                <a:ext cx="1674055" cy="1015619"/>
              </a:xfrm>
              <a:prstGeom prst="rect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ماذا أعرف </a:t>
                </a:r>
              </a:p>
            </p:txBody>
          </p:sp>
        </p:grpSp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9F15646D-6A20-4440-87A1-428B129297DA}"/>
                </a:ext>
              </a:extLst>
            </p:cNvPr>
            <p:cNvGrpSpPr/>
            <p:nvPr/>
          </p:nvGrpSpPr>
          <p:grpSpPr>
            <a:xfrm>
              <a:off x="3445223" y="1535825"/>
              <a:ext cx="2616590" cy="4959204"/>
              <a:chOff x="3302470" y="1535825"/>
              <a:chExt cx="2616590" cy="4959204"/>
            </a:xfrm>
          </p:grpSpPr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5D210B4B-0E6C-4F9A-82B6-14F2313C2B83}"/>
                  </a:ext>
                </a:extLst>
              </p:cNvPr>
              <p:cNvSpPr/>
              <p:nvPr/>
            </p:nvSpPr>
            <p:spPr>
              <a:xfrm>
                <a:off x="3302470" y="1937107"/>
                <a:ext cx="2616590" cy="4557922"/>
              </a:xfrm>
              <a:prstGeom prst="roundRect">
                <a:avLst>
                  <a:gd name="adj" fmla="val 20968"/>
                </a:avLst>
              </a:prstGeom>
              <a:ln w="38100"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sz="2400" b="1">
                  <a:solidFill>
                    <a:schemeClr val="accent4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مستطيل 25">
                <a:extLst>
                  <a:ext uri="{FF2B5EF4-FFF2-40B4-BE49-F238E27FC236}">
                    <a16:creationId xmlns:a16="http://schemas.microsoft.com/office/drawing/2014/main" id="{4D6A3A2A-DA78-4D88-9529-38F239669E1B}"/>
                  </a:ext>
                </a:extLst>
              </p:cNvPr>
              <p:cNvSpPr/>
              <p:nvPr/>
            </p:nvSpPr>
            <p:spPr>
              <a:xfrm>
                <a:off x="3773737" y="1535825"/>
                <a:ext cx="1674055" cy="1015619"/>
              </a:xfrm>
              <a:prstGeom prst="rect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accent2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ماذا عرفت</a:t>
                </a:r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B1078765-F32C-4C8E-89F4-982AE5962FC1}"/>
                </a:ext>
              </a:extLst>
            </p:cNvPr>
            <p:cNvGrpSpPr/>
            <p:nvPr/>
          </p:nvGrpSpPr>
          <p:grpSpPr>
            <a:xfrm>
              <a:off x="593000" y="1535824"/>
              <a:ext cx="2616590" cy="4959204"/>
              <a:chOff x="545124" y="1535824"/>
              <a:chExt cx="2616590" cy="4959204"/>
            </a:xfrm>
          </p:grpSpPr>
          <p:sp>
            <p:nvSpPr>
              <p:cNvPr id="28" name="مستطيل: زوايا مستديرة 27">
                <a:extLst>
                  <a:ext uri="{FF2B5EF4-FFF2-40B4-BE49-F238E27FC236}">
                    <a16:creationId xmlns:a16="http://schemas.microsoft.com/office/drawing/2014/main" id="{78F8230C-C01B-42CB-88B9-836976AA49B1}"/>
                  </a:ext>
                </a:extLst>
              </p:cNvPr>
              <p:cNvSpPr/>
              <p:nvPr/>
            </p:nvSpPr>
            <p:spPr>
              <a:xfrm>
                <a:off x="545124" y="1937106"/>
                <a:ext cx="2616590" cy="4557922"/>
              </a:xfrm>
              <a:prstGeom prst="roundRect">
                <a:avLst>
                  <a:gd name="adj" fmla="val 20968"/>
                </a:avLst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sz="2400" b="1">
                  <a:solidFill>
                    <a:schemeClr val="accent6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مستطيل 28">
                <a:extLst>
                  <a:ext uri="{FF2B5EF4-FFF2-40B4-BE49-F238E27FC236}">
                    <a16:creationId xmlns:a16="http://schemas.microsoft.com/office/drawing/2014/main" id="{FA118916-656E-423E-8DEE-145A4EF0D917}"/>
                  </a:ext>
                </a:extLst>
              </p:cNvPr>
              <p:cNvSpPr/>
              <p:nvPr/>
            </p:nvSpPr>
            <p:spPr>
              <a:xfrm>
                <a:off x="1062774" y="1535824"/>
                <a:ext cx="1674055" cy="1015619"/>
              </a:xfrm>
              <a:prstGeom prst="rect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accent6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كيف أعرف أكثر</a:t>
                </a:r>
              </a:p>
            </p:txBody>
          </p:sp>
        </p:grpSp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070EEC7D-B5A3-4D49-ADC5-D56E2077C263}"/>
                </a:ext>
              </a:extLst>
            </p:cNvPr>
            <p:cNvGrpSpPr/>
            <p:nvPr/>
          </p:nvGrpSpPr>
          <p:grpSpPr>
            <a:xfrm>
              <a:off x="6238753" y="1535824"/>
              <a:ext cx="2616590" cy="4959205"/>
              <a:chOff x="8351973" y="1364212"/>
              <a:chExt cx="2616590" cy="4959205"/>
            </a:xfrm>
            <a:solidFill>
              <a:schemeClr val="bg1">
                <a:lumMod val="95000"/>
              </a:schemeClr>
            </a:solidFill>
          </p:grpSpPr>
          <p:sp>
            <p:nvSpPr>
              <p:cNvPr id="31" name="مستطيل: زوايا مستديرة 30">
                <a:extLst>
                  <a:ext uri="{FF2B5EF4-FFF2-40B4-BE49-F238E27FC236}">
                    <a16:creationId xmlns:a16="http://schemas.microsoft.com/office/drawing/2014/main" id="{D3FB9777-0A24-4E3E-9B37-C92E50319ADA}"/>
                  </a:ext>
                </a:extLst>
              </p:cNvPr>
              <p:cNvSpPr/>
              <p:nvPr/>
            </p:nvSpPr>
            <p:spPr>
              <a:xfrm>
                <a:off x="8351973" y="1765495"/>
                <a:ext cx="2616590" cy="4557922"/>
              </a:xfrm>
              <a:prstGeom prst="roundRect">
                <a:avLst>
                  <a:gd name="adj" fmla="val 20968"/>
                </a:avLst>
              </a:prstGeom>
              <a:ln w="38100"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 sz="2400" b="1">
                  <a:solidFill>
                    <a:schemeClr val="accent4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مستطيل 31">
                <a:extLst>
                  <a:ext uri="{FF2B5EF4-FFF2-40B4-BE49-F238E27FC236}">
                    <a16:creationId xmlns:a16="http://schemas.microsoft.com/office/drawing/2014/main" id="{04666E25-467C-48B1-965F-1575310DF897}"/>
                  </a:ext>
                </a:extLst>
              </p:cNvPr>
              <p:cNvSpPr/>
              <p:nvPr/>
            </p:nvSpPr>
            <p:spPr>
              <a:xfrm>
                <a:off x="8714606" y="1364212"/>
                <a:ext cx="1768188" cy="1015619"/>
              </a:xfrm>
              <a:prstGeom prst="rect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rgbClr val="0070C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ماذا أريد أن أعرف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86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F8DAC63-0FB5-4558-9821-55D44B23ABD9}"/>
              </a:ext>
            </a:extLst>
          </p:cNvPr>
          <p:cNvSpPr/>
          <p:nvPr/>
        </p:nvSpPr>
        <p:spPr>
          <a:xfrm>
            <a:off x="12049432" y="-24139"/>
            <a:ext cx="142566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8D8E831-00EF-4BDD-8D9D-001EA8B0FDCE}"/>
              </a:ext>
            </a:extLst>
          </p:cNvPr>
          <p:cNvGrpSpPr/>
          <p:nvPr/>
        </p:nvGrpSpPr>
        <p:grpSpPr>
          <a:xfrm>
            <a:off x="9902448" y="2575836"/>
            <a:ext cx="2014940" cy="2841890"/>
            <a:chOff x="9495536" y="2097758"/>
            <a:chExt cx="2014940" cy="2841890"/>
          </a:xfrm>
        </p:grpSpPr>
        <p:pic>
          <p:nvPicPr>
            <p:cNvPr id="1028" name="Picture 4" descr="تنسيق مستند Word - دعم Office">
              <a:extLst>
                <a:ext uri="{FF2B5EF4-FFF2-40B4-BE49-F238E27FC236}">
                  <a16:creationId xmlns:a16="http://schemas.microsoft.com/office/drawing/2014/main" id="{AAC265D7-9A4F-4ADF-AC0E-697A9344A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5536" y="2097758"/>
              <a:ext cx="1905000" cy="223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BCDC9BC8-589B-42F3-9CBC-2E6BE2B9D8AF}"/>
                </a:ext>
              </a:extLst>
            </p:cNvPr>
            <p:cNvSpPr txBox="1"/>
            <p:nvPr/>
          </p:nvSpPr>
          <p:spPr>
            <a:xfrm>
              <a:off x="9671783" y="4477983"/>
              <a:ext cx="18386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4488"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تنسيق النص </a:t>
              </a:r>
            </a:p>
          </p:txBody>
        </p:sp>
      </p:grpSp>
      <p:pic>
        <p:nvPicPr>
          <p:cNvPr id="1030" name="Picture 6" descr="كيفية تنسيق الكتابة على الورد للفقرات والنص - إيجي برس">
            <a:extLst>
              <a:ext uri="{FF2B5EF4-FFF2-40B4-BE49-F238E27FC236}">
                <a16:creationId xmlns:a16="http://schemas.microsoft.com/office/drawing/2014/main" id="{70622EB8-BBDD-4965-89FC-93296A3F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71" y="2710096"/>
            <a:ext cx="27527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C9F204D-3A18-4267-848B-D0E1EB82025E}"/>
              </a:ext>
            </a:extLst>
          </p:cNvPr>
          <p:cNvGrpSpPr/>
          <p:nvPr/>
        </p:nvGrpSpPr>
        <p:grpSpPr>
          <a:xfrm>
            <a:off x="3867492" y="3753997"/>
            <a:ext cx="2815678" cy="2404127"/>
            <a:chOff x="2905006" y="1964744"/>
            <a:chExt cx="2815678" cy="2404127"/>
          </a:xfrm>
        </p:grpSpPr>
        <p:pic>
          <p:nvPicPr>
            <p:cNvPr id="1032" name="Picture 8" descr="طريقة تنسيق الصور والاشكال بشكل دقيق في مستند الوورد - YouTube">
              <a:extLst>
                <a:ext uri="{FF2B5EF4-FFF2-40B4-BE49-F238E27FC236}">
                  <a16:creationId xmlns:a16="http://schemas.microsoft.com/office/drawing/2014/main" id="{95F46C19-4270-4C3D-9E1F-84058B88C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665" y="1964744"/>
              <a:ext cx="2466975" cy="18478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988A1F0-57E6-4AAD-AFAC-99508921ED23}"/>
                </a:ext>
              </a:extLst>
            </p:cNvPr>
            <p:cNvSpPr txBox="1"/>
            <p:nvPr/>
          </p:nvSpPr>
          <p:spPr>
            <a:xfrm>
              <a:off x="2905006" y="3907206"/>
              <a:ext cx="28156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4488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التنسيق المتقدم للصور</a:t>
              </a:r>
            </a:p>
          </p:txBody>
        </p:sp>
      </p:grpSp>
      <p:pic>
        <p:nvPicPr>
          <p:cNvPr id="1034" name="Picture 10" descr="التدقيق الإملائي والتدقيق النحوي في Microsoft Word - وورد - أكاديمية حسوب">
            <a:extLst>
              <a:ext uri="{FF2B5EF4-FFF2-40B4-BE49-F238E27FC236}">
                <a16:creationId xmlns:a16="http://schemas.microsoft.com/office/drawing/2014/main" id="{1692EBCF-BD71-413E-B0E3-01BB1EAAE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 bwMode="auto">
          <a:xfrm>
            <a:off x="632335" y="2583132"/>
            <a:ext cx="3103113" cy="1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عنوان 1">
            <a:extLst>
              <a:ext uri="{FF2B5EF4-FFF2-40B4-BE49-F238E27FC236}">
                <a16:creationId xmlns:a16="http://schemas.microsoft.com/office/drawing/2014/main" id="{9E6E006B-A926-4C06-8A18-BC6E3611D8AF}"/>
              </a:ext>
            </a:extLst>
          </p:cNvPr>
          <p:cNvSpPr txBox="1">
            <a:spLocks/>
          </p:cNvSpPr>
          <p:nvPr/>
        </p:nvSpPr>
        <p:spPr>
          <a:xfrm>
            <a:off x="4596930" y="334159"/>
            <a:ext cx="7595068" cy="1167027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SA" sz="2000" dirty="0">
              <a:solidFill>
                <a:schemeClr val="bg1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سنتعلم في هذه الوحدة  الأساسيات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37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5BE3E13-2990-4AC0-9FD9-9C3804E6A45B}"/>
              </a:ext>
            </a:extLst>
          </p:cNvPr>
          <p:cNvSpPr txBox="1"/>
          <p:nvPr/>
        </p:nvSpPr>
        <p:spPr>
          <a:xfrm>
            <a:off x="3910354" y="1316808"/>
            <a:ext cx="47528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هذه الوحدة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7AEDC47-0F50-4154-8301-66D6D5BB9025}"/>
              </a:ext>
            </a:extLst>
          </p:cNvPr>
          <p:cNvSpPr txBox="1"/>
          <p:nvPr/>
        </p:nvSpPr>
        <p:spPr>
          <a:xfrm>
            <a:off x="7250363" y="215456"/>
            <a:ext cx="361539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الأهـــداف </a:t>
            </a:r>
            <a:endParaRPr lang="ar-SA" sz="3200" dirty="0">
              <a:solidFill>
                <a:srgbClr val="C00000"/>
              </a:solidFill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45D9D0D8-0F2F-4138-83F9-4BF4930DD5F3}"/>
              </a:ext>
            </a:extLst>
          </p:cNvPr>
          <p:cNvCxnSpPr>
            <a:cxnSpLocks/>
          </p:cNvCxnSpPr>
          <p:nvPr/>
        </p:nvCxnSpPr>
        <p:spPr>
          <a:xfrm>
            <a:off x="7767218" y="1204398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0F8DAC63-0FB5-4558-9821-55D44B23ABD9}"/>
              </a:ext>
            </a:extLst>
          </p:cNvPr>
          <p:cNvSpPr/>
          <p:nvPr/>
        </p:nvSpPr>
        <p:spPr>
          <a:xfrm>
            <a:off x="12049432" y="-24139"/>
            <a:ext cx="142566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E0DB4AE-5ED4-47DE-AC95-DEF415807A2D}"/>
              </a:ext>
            </a:extLst>
          </p:cNvPr>
          <p:cNvGrpSpPr/>
          <p:nvPr/>
        </p:nvGrpSpPr>
        <p:grpSpPr>
          <a:xfrm>
            <a:off x="269271" y="2312394"/>
            <a:ext cx="11653457" cy="2842120"/>
            <a:chOff x="617182" y="2246678"/>
            <a:chExt cx="11181246" cy="2737819"/>
          </a:xfrm>
        </p:grpSpPr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64DBFEA6-DE49-4F76-BDAA-225088D6015D}"/>
                </a:ext>
              </a:extLst>
            </p:cNvPr>
            <p:cNvGrpSpPr/>
            <p:nvPr/>
          </p:nvGrpSpPr>
          <p:grpSpPr>
            <a:xfrm>
              <a:off x="617182" y="2346248"/>
              <a:ext cx="9389388" cy="2638249"/>
              <a:chOff x="496228" y="1732396"/>
              <a:chExt cx="9826668" cy="3105295"/>
            </a:xfrm>
          </p:grpSpPr>
          <p:grpSp>
            <p:nvGrpSpPr>
              <p:cNvPr id="11" name="مجموعة 10">
                <a:extLst>
                  <a:ext uri="{FF2B5EF4-FFF2-40B4-BE49-F238E27FC236}">
                    <a16:creationId xmlns:a16="http://schemas.microsoft.com/office/drawing/2014/main" id="{0981DCD8-B638-4EE4-AEB8-EBFD70F8E9FD}"/>
                  </a:ext>
                </a:extLst>
              </p:cNvPr>
              <p:cNvGrpSpPr/>
              <p:nvPr/>
            </p:nvGrpSpPr>
            <p:grpSpPr>
              <a:xfrm>
                <a:off x="8640155" y="1735703"/>
                <a:ext cx="1682741" cy="2977075"/>
                <a:chOff x="10149086" y="1782424"/>
                <a:chExt cx="1742266" cy="2103819"/>
              </a:xfrm>
            </p:grpSpPr>
            <p:pic>
              <p:nvPicPr>
                <p:cNvPr id="12" name="صورة 11" descr="صورة تحتوي على نص, سبورة بيضاء&#10;&#10;تم إنشاء الوصف تلقائياً">
                  <a:extLst>
                    <a:ext uri="{FF2B5EF4-FFF2-40B4-BE49-F238E27FC236}">
                      <a16:creationId xmlns:a16="http://schemas.microsoft.com/office/drawing/2014/main" id="{97282E8E-9A5A-4C1A-A4A3-6A1F335B44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FFFEE8"/>
                    </a:clrFrom>
                    <a:clrTo>
                      <a:srgbClr val="FFFEE8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51" r="5822" b="8748"/>
                <a:stretch/>
              </p:blipFill>
              <p:spPr>
                <a:xfrm>
                  <a:off x="10149086" y="1782424"/>
                  <a:ext cx="1742266" cy="2103819"/>
                </a:xfrm>
                <a:prstGeom prst="rect">
                  <a:avLst/>
                </a:prstGeom>
              </p:spPr>
            </p:pic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0EF51A89-3F09-4A12-BC1D-C483801E53AE}"/>
                    </a:ext>
                  </a:extLst>
                </p:cNvPr>
                <p:cNvSpPr txBox="1"/>
                <p:nvPr/>
              </p:nvSpPr>
              <p:spPr>
                <a:xfrm>
                  <a:off x="10314087" y="2545744"/>
                  <a:ext cx="1505774" cy="9617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4488"/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تغيير نوع وحجم الخط </a:t>
                  </a:r>
                </a:p>
              </p:txBody>
            </p:sp>
          </p:grpSp>
          <p:grpSp>
            <p:nvGrpSpPr>
              <p:cNvPr id="14" name="مجموعة 13">
                <a:extLst>
                  <a:ext uri="{FF2B5EF4-FFF2-40B4-BE49-F238E27FC236}">
                    <a16:creationId xmlns:a16="http://schemas.microsoft.com/office/drawing/2014/main" id="{AF68F654-30B7-47C5-85EE-8DE7B6113A9E}"/>
                  </a:ext>
                </a:extLst>
              </p:cNvPr>
              <p:cNvGrpSpPr/>
              <p:nvPr/>
            </p:nvGrpSpPr>
            <p:grpSpPr>
              <a:xfrm>
                <a:off x="6686797" y="1747046"/>
                <a:ext cx="1851982" cy="3090645"/>
                <a:chOff x="10073238" y="1769082"/>
                <a:chExt cx="1816864" cy="2193441"/>
              </a:xfrm>
            </p:grpSpPr>
            <p:pic>
              <p:nvPicPr>
                <p:cNvPr id="15" name="صورة 14" descr="صورة تحتوي على نص, سبورة بيضاء&#10;&#10;تم إنشاء الوصف تلقائياً">
                  <a:extLst>
                    <a:ext uri="{FF2B5EF4-FFF2-40B4-BE49-F238E27FC236}">
                      <a16:creationId xmlns:a16="http://schemas.microsoft.com/office/drawing/2014/main" id="{BBE106E9-7D91-40EC-8E9B-3852272A1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3FFFC"/>
                    </a:clrFrom>
                    <a:clrTo>
                      <a:srgbClr val="F3FFFC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3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7" r="5148" b="7258"/>
                <a:stretch/>
              </p:blipFill>
              <p:spPr>
                <a:xfrm>
                  <a:off x="10078765" y="1769082"/>
                  <a:ext cx="1811337" cy="2193441"/>
                </a:xfrm>
                <a:prstGeom prst="rect">
                  <a:avLst/>
                </a:prstGeom>
              </p:spPr>
            </p:pic>
            <p:sp>
              <p:nvSpPr>
                <p:cNvPr id="16" name="مربع نص 15">
                  <a:extLst>
                    <a:ext uri="{FF2B5EF4-FFF2-40B4-BE49-F238E27FC236}">
                      <a16:creationId xmlns:a16="http://schemas.microsoft.com/office/drawing/2014/main" id="{0730EF5F-8334-4770-A0DA-C3A90A992E66}"/>
                    </a:ext>
                  </a:extLst>
                </p:cNvPr>
                <p:cNvSpPr txBox="1"/>
                <p:nvPr/>
              </p:nvSpPr>
              <p:spPr>
                <a:xfrm>
                  <a:off x="10073238" y="2391132"/>
                  <a:ext cx="1776601" cy="12630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4488"/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تمييز النماذج المستخدمة لمحاذاة  الفقرة </a:t>
                  </a:r>
                </a:p>
              </p:txBody>
            </p:sp>
          </p:grpSp>
          <p:grpSp>
            <p:nvGrpSpPr>
              <p:cNvPr id="17" name="مجموعة 16">
                <a:extLst>
                  <a:ext uri="{FF2B5EF4-FFF2-40B4-BE49-F238E27FC236}">
                    <a16:creationId xmlns:a16="http://schemas.microsoft.com/office/drawing/2014/main" id="{EEF9317F-00A1-48C6-B632-97F6FEFA27C1}"/>
                  </a:ext>
                </a:extLst>
              </p:cNvPr>
              <p:cNvGrpSpPr/>
              <p:nvPr/>
            </p:nvGrpSpPr>
            <p:grpSpPr>
              <a:xfrm>
                <a:off x="4561443" y="1732397"/>
                <a:ext cx="2278213" cy="3070972"/>
                <a:chOff x="9916252" y="1719026"/>
                <a:chExt cx="2116484" cy="2170174"/>
              </a:xfrm>
            </p:grpSpPr>
            <p:pic>
              <p:nvPicPr>
                <p:cNvPr id="18" name="صورة 17" descr="صورة تحتوي على نص, سبورة بيضاء&#10;&#10;تم إنشاء الوصف تلقائياً">
                  <a:extLst>
                    <a:ext uri="{FF2B5EF4-FFF2-40B4-BE49-F238E27FC236}">
                      <a16:creationId xmlns:a16="http://schemas.microsoft.com/office/drawing/2014/main" id="{4B2CE1EB-0522-45C2-9CA9-9123F47FAD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DD2"/>
                    </a:clrFrom>
                    <a:clrTo>
                      <a:srgbClr val="FFFDD2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06" r="6684" b="7394"/>
                <a:stretch/>
              </p:blipFill>
              <p:spPr>
                <a:xfrm>
                  <a:off x="9916252" y="1719026"/>
                  <a:ext cx="1788798" cy="2170174"/>
                </a:xfrm>
                <a:prstGeom prst="rect">
                  <a:avLst/>
                </a:prstGeom>
              </p:spPr>
            </p:pic>
            <p:sp>
              <p:nvSpPr>
                <p:cNvPr id="19" name="مربع نص 18">
                  <a:extLst>
                    <a:ext uri="{FF2B5EF4-FFF2-40B4-BE49-F238E27FC236}">
                      <a16:creationId xmlns:a16="http://schemas.microsoft.com/office/drawing/2014/main" id="{32709E2F-9FD8-416E-8D68-2520D7FE9400}"/>
                    </a:ext>
                  </a:extLst>
                </p:cNvPr>
                <p:cNvSpPr txBox="1"/>
                <p:nvPr/>
              </p:nvSpPr>
              <p:spPr>
                <a:xfrm>
                  <a:off x="10006780" y="2169124"/>
                  <a:ext cx="2025956" cy="12947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4488" algn="ctr"/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نصائح لجعل المستند أكثر جاذبية وإضافة وتنسيق الصور داخل المستند </a:t>
                  </a:r>
                </a:p>
              </p:txBody>
            </p:sp>
          </p:grpSp>
          <p:grpSp>
            <p:nvGrpSpPr>
              <p:cNvPr id="20" name="مجموعة 19">
                <a:extLst>
                  <a:ext uri="{FF2B5EF4-FFF2-40B4-BE49-F238E27FC236}">
                    <a16:creationId xmlns:a16="http://schemas.microsoft.com/office/drawing/2014/main" id="{B85C0B8F-3713-433D-B0C1-C6AB16F64E4B}"/>
                  </a:ext>
                </a:extLst>
              </p:cNvPr>
              <p:cNvGrpSpPr/>
              <p:nvPr/>
            </p:nvGrpSpPr>
            <p:grpSpPr>
              <a:xfrm>
                <a:off x="2576279" y="1733167"/>
                <a:ext cx="2073270" cy="3104524"/>
                <a:chOff x="10087485" y="1652980"/>
                <a:chExt cx="1786014" cy="2203292"/>
              </a:xfrm>
            </p:grpSpPr>
            <p:pic>
              <p:nvPicPr>
                <p:cNvPr id="21" name="صورة 20" descr="صورة تحتوي على نص, سبورة بيضاء&#10;&#10;تم إنشاء الوصف تلقائياً">
                  <a:extLst>
                    <a:ext uri="{FF2B5EF4-FFF2-40B4-BE49-F238E27FC236}">
                      <a16:creationId xmlns:a16="http://schemas.microsoft.com/office/drawing/2014/main" id="{EAC248EA-F6C4-46B2-93C6-7AFA0AFCA0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3FFFC"/>
                    </a:clrFrom>
                    <a:clrTo>
                      <a:srgbClr val="F3FFFC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3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17" r="9724" b="6842"/>
                <a:stretch/>
              </p:blipFill>
              <p:spPr>
                <a:xfrm>
                  <a:off x="10087485" y="1652980"/>
                  <a:ext cx="1662819" cy="2203292"/>
                </a:xfrm>
                <a:prstGeom prst="rect">
                  <a:avLst/>
                </a:prstGeom>
              </p:spPr>
            </p:pic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52EB704C-58F1-4073-805E-9207460270D8}"/>
                    </a:ext>
                  </a:extLst>
                </p:cNvPr>
                <p:cNvSpPr txBox="1"/>
                <p:nvPr/>
              </p:nvSpPr>
              <p:spPr>
                <a:xfrm>
                  <a:off x="10244324" y="2141633"/>
                  <a:ext cx="1629175" cy="10526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4488" algn="ctr"/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استخدام أدوات فحص مستند بحثاً عن الأخطاء </a:t>
                  </a:r>
                </a:p>
              </p:txBody>
            </p:sp>
          </p:grpSp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FF67D6C4-8E23-4EDB-A1EA-8D681A6B9ECA}"/>
                  </a:ext>
                </a:extLst>
              </p:cNvPr>
              <p:cNvGrpSpPr/>
              <p:nvPr/>
            </p:nvGrpSpPr>
            <p:grpSpPr>
              <a:xfrm>
                <a:off x="496228" y="1732396"/>
                <a:ext cx="1937950" cy="2909931"/>
                <a:chOff x="10021248" y="1718812"/>
                <a:chExt cx="1669444" cy="2120776"/>
              </a:xfrm>
            </p:grpSpPr>
            <p:pic>
              <p:nvPicPr>
                <p:cNvPr id="24" name="صورة 23" descr="صورة تحتوي على نص, سبورة بيضاء&#10;&#10;تم إنشاء الوصف تلقائياً">
                  <a:extLst>
                    <a:ext uri="{FF2B5EF4-FFF2-40B4-BE49-F238E27FC236}">
                      <a16:creationId xmlns:a16="http://schemas.microsoft.com/office/drawing/2014/main" id="{FEAC0D31-59BC-4C9D-8ECF-1CE2C0A93F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31" r="7272" b="7004"/>
                <a:stretch/>
              </p:blipFill>
              <p:spPr>
                <a:xfrm>
                  <a:off x="10021248" y="1718812"/>
                  <a:ext cx="1669444" cy="2120776"/>
                </a:xfrm>
                <a:prstGeom prst="rect">
                  <a:avLst/>
                </a:prstGeom>
              </p:spPr>
            </p:pic>
            <p:sp>
              <p:nvSpPr>
                <p:cNvPr id="25" name="مربع نص 24">
                  <a:extLst>
                    <a:ext uri="{FF2B5EF4-FFF2-40B4-BE49-F238E27FC236}">
                      <a16:creationId xmlns:a16="http://schemas.microsoft.com/office/drawing/2014/main" id="{0EAAEC48-D452-454D-AB3B-79AE446D0691}"/>
                    </a:ext>
                  </a:extLst>
                </p:cNvPr>
                <p:cNvSpPr txBox="1"/>
                <p:nvPr/>
              </p:nvSpPr>
              <p:spPr>
                <a:xfrm>
                  <a:off x="10065174" y="2341663"/>
                  <a:ext cx="1484931" cy="12970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4488"/>
                  <a:r>
                    <a:rPr lang="ar-SA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خيارات الطباعة المختلفة للمستند </a:t>
                  </a:r>
                  <a:endParaRPr lang="ar-SA" sz="1600" b="1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6BADAA3D-B63E-457F-99C6-64EE58F033B9}"/>
                </a:ext>
              </a:extLst>
            </p:cNvPr>
            <p:cNvGrpSpPr/>
            <p:nvPr/>
          </p:nvGrpSpPr>
          <p:grpSpPr>
            <a:xfrm>
              <a:off x="9989199" y="2246678"/>
              <a:ext cx="1809229" cy="2637595"/>
              <a:chOff x="9943463" y="2150246"/>
              <a:chExt cx="1809229" cy="2637595"/>
            </a:xfrm>
          </p:grpSpPr>
          <p:pic>
            <p:nvPicPr>
              <p:cNvPr id="28" name="صورة 27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9E1107D9-7457-4A42-9DEF-43F12F43A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7" r="5148" b="7258"/>
              <a:stretch/>
            </p:blipFill>
            <p:spPr>
              <a:xfrm>
                <a:off x="9943463" y="2150246"/>
                <a:ext cx="1764188" cy="2637595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8B47A223-13F9-43EF-ACDC-DC660A23C749}"/>
                  </a:ext>
                </a:extLst>
              </p:cNvPr>
              <p:cNvSpPr txBox="1"/>
              <p:nvPr/>
            </p:nvSpPr>
            <p:spPr>
              <a:xfrm>
                <a:off x="10128097" y="3022062"/>
                <a:ext cx="1624595" cy="1260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حفظ المستند النصي على حاسبك </a:t>
                </a:r>
              </a:p>
            </p:txBody>
          </p:sp>
        </p:grpSp>
      </p:grpSp>
      <p:pic>
        <p:nvPicPr>
          <p:cNvPr id="2050" name="Picture 2" descr="صورة لبرنامج الوورد">
            <a:extLst>
              <a:ext uri="{FF2B5EF4-FFF2-40B4-BE49-F238E27FC236}">
                <a16:creationId xmlns:a16="http://schemas.microsoft.com/office/drawing/2014/main" id="{8D645F3C-0820-4E6C-B61E-04B222E11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17878"/>
          <a:stretch/>
        </p:blipFill>
        <p:spPr bwMode="auto">
          <a:xfrm>
            <a:off x="2550987" y="495138"/>
            <a:ext cx="1450901" cy="14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6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426">
            <a:extLst>
              <a:ext uri="{FF2B5EF4-FFF2-40B4-BE49-F238E27FC236}">
                <a16:creationId xmlns:a16="http://schemas.microsoft.com/office/drawing/2014/main" id="{D7D513E9-A175-45A7-B3B9-BF5E4044BE6C}"/>
              </a:ext>
            </a:extLst>
          </p:cNvPr>
          <p:cNvSpPr txBox="1"/>
          <p:nvPr/>
        </p:nvSpPr>
        <p:spPr>
          <a:xfrm>
            <a:off x="319240" y="540510"/>
            <a:ext cx="9895062" cy="6946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اليوم :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      </a:t>
            </a: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لتاريخ :   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/   / 144  ه   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</a:t>
            </a: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لحصة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: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      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الشعبة :     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657EF4A5-4497-47F6-9F53-F55B2361EC9E}"/>
              </a:ext>
            </a:extLst>
          </p:cNvPr>
          <p:cNvSpPr txBox="1">
            <a:spLocks/>
          </p:cNvSpPr>
          <p:nvPr/>
        </p:nvSpPr>
        <p:spPr>
          <a:xfrm>
            <a:off x="9384307" y="3681793"/>
            <a:ext cx="2807693" cy="64633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4110FE6-6C61-4925-8059-D8A94139B1E0}"/>
              </a:ext>
            </a:extLst>
          </p:cNvPr>
          <p:cNvGrpSpPr/>
          <p:nvPr/>
        </p:nvGrpSpPr>
        <p:grpSpPr>
          <a:xfrm>
            <a:off x="2256509" y="1697033"/>
            <a:ext cx="7127799" cy="4360796"/>
            <a:chOff x="2741837" y="1519673"/>
            <a:chExt cx="7127799" cy="4360796"/>
          </a:xfrm>
        </p:grpSpPr>
        <p:pic>
          <p:nvPicPr>
            <p:cNvPr id="11" name="Picture 8" descr="طريقة تنسيق الصور والاشكال بشكل دقيق في مستند الوورد - YouTube">
              <a:extLst>
                <a:ext uri="{FF2B5EF4-FFF2-40B4-BE49-F238E27FC236}">
                  <a16:creationId xmlns:a16="http://schemas.microsoft.com/office/drawing/2014/main" id="{00AE929A-7A56-4890-B97C-2D72CAD2C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37" y="1519673"/>
              <a:ext cx="4342397" cy="32526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BA5408B-BAEC-4999-A37C-746543DD1A18}"/>
                </a:ext>
              </a:extLst>
            </p:cNvPr>
            <p:cNvSpPr txBox="1"/>
            <p:nvPr/>
          </p:nvSpPr>
          <p:spPr>
            <a:xfrm>
              <a:off x="6144417" y="5234138"/>
              <a:ext cx="3725219" cy="646331"/>
            </a:xfrm>
            <a:prstGeom prst="rect">
              <a:avLst/>
            </a:prstGeom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4488"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التنسيق المتقدم للصور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2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8137F92-0324-4D6D-9011-03CD088B4861}"/>
              </a:ext>
            </a:extLst>
          </p:cNvPr>
          <p:cNvGrpSpPr/>
          <p:nvPr/>
        </p:nvGrpSpPr>
        <p:grpSpPr>
          <a:xfrm>
            <a:off x="2370342" y="0"/>
            <a:ext cx="7451315" cy="6858000"/>
            <a:chOff x="2949677" y="0"/>
            <a:chExt cx="7451315" cy="6858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2E5FD94-2298-45DD-B683-2D2E25D0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7B8034F-B76D-4829-BB10-147E760D629F}"/>
                </a:ext>
              </a:extLst>
            </p:cNvPr>
            <p:cNvSpPr txBox="1"/>
            <p:nvPr/>
          </p:nvSpPr>
          <p:spPr>
            <a:xfrm rot="21239509">
              <a:off x="4389447" y="2536723"/>
              <a:ext cx="457177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إضافة صورة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6BD724A-FE83-4F8A-AF42-CDD7151E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0387" y="0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9120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195</Words>
  <Application>Microsoft Office PowerPoint</Application>
  <PresentationFormat>شاشة عريضة</PresentationFormat>
  <Paragraphs>48</Paragraphs>
  <Slides>21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Sakkal Majalla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ngod ali</dc:creator>
  <cp:lastModifiedBy>ngod ali</cp:lastModifiedBy>
  <cp:revision>4</cp:revision>
  <dcterms:created xsi:type="dcterms:W3CDTF">2021-08-02T05:51:03Z</dcterms:created>
  <dcterms:modified xsi:type="dcterms:W3CDTF">2021-08-24T04:00:01Z</dcterms:modified>
</cp:coreProperties>
</file>