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B638A08-E090-4390-85DA-579C93543A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6302AF4-3A4C-4591-94F3-DF3B69067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5956D4C-10AD-4F89-95F2-8D0C93513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922-4D12-4EB4-B7C2-E690F79E0DC8}" type="datetimeFigureOut">
              <a:rPr lang="ar-SA" smtClean="0"/>
              <a:t>19/03/42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46B64C4-8169-43AB-AC7A-D0E55424B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532F53E-3E18-414A-884D-1CE90B190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64BE-9B37-42F3-9BBE-FB65C66901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4159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C3F5183-515D-4514-890E-905C4D7BE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D930CB2-ED26-4DAF-84EC-A22C672AC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C1E05A8-3B3E-4FDB-8FA4-B0BECA46E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922-4D12-4EB4-B7C2-E690F79E0DC8}" type="datetimeFigureOut">
              <a:rPr lang="ar-SA" smtClean="0"/>
              <a:t>19/03/42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6FADA9B-15F0-420A-B57B-5F0E4DFBC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BC9F5AD-C424-407C-B70A-5437991B4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64BE-9B37-42F3-9BBE-FB65C66901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4134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0D3F288B-EF32-43D8-851F-48B926D0B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884E12F-9A1C-49BE-ABA6-09B677C72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CBF5299-907C-4A62-89DE-0774CDE0E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922-4D12-4EB4-B7C2-E690F79E0DC8}" type="datetimeFigureOut">
              <a:rPr lang="ar-SA" smtClean="0"/>
              <a:t>19/03/42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950496A-97ED-434F-B2F8-9718821B4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1E93BD3-5E8F-4BD9-B6EE-24805B90A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64BE-9B37-42F3-9BBE-FB65C66901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445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19C2BB6-E6AE-4D9F-B342-3E1B65839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A2E9577-06B2-4891-AC4F-440CED631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0489E19-D694-47FE-A16D-3D611B2D9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922-4D12-4EB4-B7C2-E690F79E0DC8}" type="datetimeFigureOut">
              <a:rPr lang="ar-SA" smtClean="0"/>
              <a:t>19/03/42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62697D2-0018-4854-86BD-ABD2690FE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990B284-1C3F-4F4D-B577-C401F4C0D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64BE-9B37-42F3-9BBE-FB65C66901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75123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482557C-F682-4EF7-BA4C-73810894F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6A8E5D5-756B-4B76-8A5A-4B753019D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3670327-BB97-4231-8092-23D24E7D6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922-4D12-4EB4-B7C2-E690F79E0DC8}" type="datetimeFigureOut">
              <a:rPr lang="ar-SA" smtClean="0"/>
              <a:t>19/03/42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275106D-0EF7-46B8-AC28-665BFE90B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21F908B-296C-4EE6-9B03-04698E77A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64BE-9B37-42F3-9BBE-FB65C66901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751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726687-0D48-4190-815A-203688144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8303185-1B68-469A-B758-70109FAAE4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240026E-14E7-4591-BE35-C0B025A04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367EA46-7DD3-4A5C-B1CA-52FCE2E18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922-4D12-4EB4-B7C2-E690F79E0DC8}" type="datetimeFigureOut">
              <a:rPr lang="ar-SA" smtClean="0"/>
              <a:t>19/03/42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DC7DBD8-9EF3-44C5-A02A-BAB6F25CC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864816D-34FC-40D6-845B-BFB648BA4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64BE-9B37-42F3-9BBE-FB65C66901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20108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027FFDA-E9DD-49F5-B383-CC6B80736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4B6250A-4720-471B-8E62-D613510B3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ABC7E58-CF33-4E9B-ACB3-7485DEDE67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8E9FB51-B1D1-45E0-836E-74B1CBC9C5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31B7E1F-531B-4841-9464-ED7532B7DB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16C9BC5-C858-4A7B-8735-CD9D8B59F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922-4D12-4EB4-B7C2-E690F79E0DC8}" type="datetimeFigureOut">
              <a:rPr lang="ar-SA" smtClean="0"/>
              <a:t>19/03/42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35B3344-29CA-4B22-A9E3-9D9792CD4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1822B8F7-6293-402A-B6BA-E65A838AD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64BE-9B37-42F3-9BBE-FB65C66901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04191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2BBA571-9248-43CA-B129-76A2DD0AD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EDCD05C3-5525-43AA-97D5-6AAC57AC6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922-4D12-4EB4-B7C2-E690F79E0DC8}" type="datetimeFigureOut">
              <a:rPr lang="ar-SA" smtClean="0"/>
              <a:t>19/03/42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A294A14-142B-47AF-A6C3-993A014F7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612A45C-E772-4565-A378-6575F7668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64BE-9B37-42F3-9BBE-FB65C66901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21759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BC47E5E9-D92A-417E-91E1-82D5507CB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922-4D12-4EB4-B7C2-E690F79E0DC8}" type="datetimeFigureOut">
              <a:rPr lang="ar-SA" smtClean="0"/>
              <a:t>19/03/42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9B40B1E-A589-4FB9-A4AF-390EE10AB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4F83A5F2-6AFC-4A41-8A6A-888010776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64BE-9B37-42F3-9BBE-FB65C66901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7027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11E4E47-CD56-49F7-9B0A-93F25E56B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00226D6-1381-46E6-9D7D-43F766E85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FD70391-445E-4E6F-8B8E-2B88A59CD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461EF28-6B7D-4D81-9F3B-A405DE85D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922-4D12-4EB4-B7C2-E690F79E0DC8}" type="datetimeFigureOut">
              <a:rPr lang="ar-SA" smtClean="0"/>
              <a:t>19/03/42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36C9F69-CAE8-4BEF-9043-B9A3BCDBA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637B333-DAA0-43DE-9ED8-AF79BCD3C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64BE-9B37-42F3-9BBE-FB65C66901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88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821AD1D-21E7-45F7-BF60-4A5C87345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ADAFBBA-774D-4675-8FD6-1F66F8E91D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815D7AA-84E9-4B27-8D68-980B71355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BBDEF3E-CC9F-4CEB-8070-8873601DC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922-4D12-4EB4-B7C2-E690F79E0DC8}" type="datetimeFigureOut">
              <a:rPr lang="ar-SA" smtClean="0"/>
              <a:t>19/03/42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510D636-4CEF-4C70-BB71-FED9B3021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6F9CC5A-8177-4ACA-BADB-5DFA84E6C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64BE-9B37-42F3-9BBE-FB65C66901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0550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C00D348-200C-4549-93AB-098362873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B2CEBC4-53E3-43A2-9451-15EB33C46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75B79AE-8587-4AAB-8D09-AC244A731D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F8922-4D12-4EB4-B7C2-E690F79E0DC8}" type="datetimeFigureOut">
              <a:rPr lang="ar-SA" smtClean="0"/>
              <a:t>19/03/42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1C3156B-FC99-4771-AADF-3D0C6F9A4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D98BD63-920C-404B-B5C3-7AEF39432B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264BE-9B37-42F3-9BBE-FB65C66901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2942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A58D85C-6FFC-460D-962E-9C15E83CAE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879D8D7-753C-4C04-9BBA-405D3829F2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1C65B88B-3767-488D-B78F-AE6F5B68DA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784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A58D85C-6FFC-460D-962E-9C15E83CAE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879D8D7-753C-4C04-9BBA-405D3829F2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65080C2-9CFC-4995-98AB-5F9C850604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026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A58D85C-6FFC-460D-962E-9C15E83CAE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879D8D7-753C-4C04-9BBA-405D3829F2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514A0692-9726-4A9A-A373-16D5981E5E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506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A58D85C-6FFC-460D-962E-9C15E83CAE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879D8D7-753C-4C04-9BBA-405D3829F2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BB571280-DE43-4AE0-A4BF-E645062DA4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109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A58D85C-6FFC-460D-962E-9C15E83CAE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879D8D7-753C-4C04-9BBA-405D3829F2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0493B4B6-A2F9-4045-A022-EC322FDF3B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80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A58D85C-6FFC-460D-962E-9C15E83CAE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879D8D7-753C-4C04-9BBA-405D3829F2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1451B27F-D649-458E-AA2D-8ABCC699F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97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A58D85C-6FFC-460D-962E-9C15E83CAE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879D8D7-753C-4C04-9BBA-405D3829F2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C155FA6C-6D1B-4A62-84A6-02A290E81E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83581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شاشة عريضة</PresentationFormat>
  <Paragraphs>0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ماجد البيضاني</dc:creator>
  <cp:lastModifiedBy>ماجد البيضاني</cp:lastModifiedBy>
  <cp:revision>1</cp:revision>
  <dcterms:created xsi:type="dcterms:W3CDTF">2020-11-04T12:16:32Z</dcterms:created>
  <dcterms:modified xsi:type="dcterms:W3CDTF">2020-11-04T12:18:42Z</dcterms:modified>
</cp:coreProperties>
</file>