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66" r:id="rId2"/>
    <p:sldId id="362" r:id="rId3"/>
    <p:sldId id="363" r:id="rId4"/>
    <p:sldId id="364" r:id="rId5"/>
    <p:sldId id="365" r:id="rId6"/>
    <p:sldId id="338" r:id="rId7"/>
    <p:sldId id="339" r:id="rId8"/>
    <p:sldId id="368" r:id="rId9"/>
    <p:sldId id="370" r:id="rId10"/>
    <p:sldId id="342" r:id="rId11"/>
    <p:sldId id="371" r:id="rId12"/>
    <p:sldId id="372" r:id="rId13"/>
    <p:sldId id="373" r:id="rId14"/>
    <p:sldId id="374" r:id="rId15"/>
    <p:sldId id="375" r:id="rId16"/>
    <p:sldId id="344" r:id="rId17"/>
    <p:sldId id="307" r:id="rId18"/>
    <p:sldId id="399" r:id="rId19"/>
    <p:sldId id="376" r:id="rId20"/>
    <p:sldId id="315" r:id="rId21"/>
    <p:sldId id="352" r:id="rId22"/>
    <p:sldId id="353" r:id="rId23"/>
    <p:sldId id="354" r:id="rId24"/>
    <p:sldId id="355" r:id="rId25"/>
    <p:sldId id="356" r:id="rId26"/>
    <p:sldId id="357" r:id="rId27"/>
    <p:sldId id="358" r:id="rId28"/>
    <p:sldId id="359" r:id="rId29"/>
    <p:sldId id="360" r:id="rId30"/>
    <p:sldId id="377" r:id="rId31"/>
    <p:sldId id="400" r:id="rId32"/>
    <p:sldId id="378" r:id="rId33"/>
    <p:sldId id="401" r:id="rId34"/>
    <p:sldId id="379" r:id="rId35"/>
    <p:sldId id="402" r:id="rId36"/>
    <p:sldId id="380" r:id="rId37"/>
    <p:sldId id="319" r:id="rId38"/>
    <p:sldId id="403" r:id="rId39"/>
    <p:sldId id="361" r:id="rId40"/>
    <p:sldId id="404" r:id="rId41"/>
    <p:sldId id="347" r:id="rId42"/>
    <p:sldId id="381" r:id="rId43"/>
    <p:sldId id="382" r:id="rId44"/>
    <p:sldId id="383" r:id="rId45"/>
    <p:sldId id="384" r:id="rId46"/>
    <p:sldId id="385" r:id="rId47"/>
    <p:sldId id="388" r:id="rId48"/>
    <p:sldId id="389" r:id="rId49"/>
    <p:sldId id="390" r:id="rId50"/>
    <p:sldId id="391" r:id="rId51"/>
    <p:sldId id="392" r:id="rId52"/>
    <p:sldId id="393" r:id="rId53"/>
    <p:sldId id="394" r:id="rId54"/>
    <p:sldId id="395" r:id="rId55"/>
    <p:sldId id="396" r:id="rId56"/>
    <p:sldId id="397" r:id="rId57"/>
    <p:sldId id="398" r:id="rId58"/>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3399"/>
    <a:srgbClr val="006600"/>
    <a:srgbClr val="FF0066"/>
    <a:srgbClr val="CC00FF"/>
    <a:srgbClr val="00FF00"/>
    <a:srgbClr val="0066FF"/>
    <a:srgbClr val="99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5030" autoAdjust="0"/>
    <p:restoredTop sz="94660"/>
  </p:normalViewPr>
  <p:slideViewPr>
    <p:cSldViewPr>
      <p:cViewPr varScale="1">
        <p:scale>
          <a:sx n="66" d="100"/>
          <a:sy n="66" d="100"/>
        </p:scale>
        <p:origin x="-15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64BDDB04-6B26-4B9B-891F-4D93E75E400D}" type="datetimeFigureOut">
              <a:rPr lang="ar-EG"/>
              <a:pPr>
                <a:defRPr/>
              </a:pPr>
              <a:t>29/02/1437</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24AE0AF-D1A7-4239-874B-F34C3D9447B9}" type="slidenum">
              <a:rPr lang="ar-EG"/>
              <a:pPr>
                <a:defRPr/>
              </a:pPr>
              <a:t>‹#›</a:t>
            </a:fld>
            <a:endParaRPr lang="ar-EG"/>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F5F2EA00-E330-4294-86E2-44CB816588FD}" type="datetimeFigureOut">
              <a:rPr lang="ar-EG"/>
              <a:pPr>
                <a:defRPr/>
              </a:pPr>
              <a:t>29/02/1437</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EB52AB7-0BCD-48E2-9698-26E0A5F154CA}" type="slidenum">
              <a:rPr lang="ar-EG"/>
              <a:pPr>
                <a:defRPr/>
              </a:pPr>
              <a:t>‹#›</a:t>
            </a:fld>
            <a:endParaRPr lang="ar-EG"/>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6B49B58D-3D49-4EC7-B36A-5D999D8E80B6}" type="datetimeFigureOut">
              <a:rPr lang="ar-EG"/>
              <a:pPr>
                <a:defRPr/>
              </a:pPr>
              <a:t>29/02/1437</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8BC4AFAB-85E7-4C97-A72D-3C947E6E5079}" type="slidenum">
              <a:rPr lang="ar-EG"/>
              <a:pPr>
                <a:defRPr/>
              </a:pPr>
              <a:t>‹#›</a:t>
            </a:fld>
            <a:endParaRPr lang="ar-EG"/>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EC4F8332-77C3-4B7E-857B-C35D7FCED0EC}" type="datetimeFigureOut">
              <a:rPr lang="ar-EG"/>
              <a:pPr>
                <a:defRPr/>
              </a:pPr>
              <a:t>29/02/1437</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78D6C792-13C8-4192-AACE-D6D87E362A4B}" type="slidenum">
              <a:rPr lang="ar-EG"/>
              <a:pPr>
                <a:defRPr/>
              </a:pPr>
              <a:t>‹#›</a:t>
            </a:fld>
            <a:endParaRPr lang="ar-EG"/>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BB7E942-A0C6-4A3B-879A-F88DE1C81196}" type="datetimeFigureOut">
              <a:rPr lang="ar-EG"/>
              <a:pPr>
                <a:defRPr/>
              </a:pPr>
              <a:t>29/02/1437</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BB61E28-ECA5-4AC5-8649-99EC06937801}" type="slidenum">
              <a:rPr lang="ar-EG"/>
              <a:pPr>
                <a:defRPr/>
              </a:pPr>
              <a:t>‹#›</a:t>
            </a:fld>
            <a:endParaRPr lang="ar-EG"/>
          </a:p>
        </p:txBody>
      </p:sp>
    </p:spTree>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A83B51D3-77E5-49B9-92C4-DA8205F58288}" type="datetimeFigureOut">
              <a:rPr lang="ar-EG"/>
              <a:pPr>
                <a:defRPr/>
              </a:pPr>
              <a:t>29/02/1437</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FA2DD946-459F-4943-82C4-1C453A9010E0}" type="slidenum">
              <a:rPr lang="ar-EG"/>
              <a:pPr>
                <a:defRPr/>
              </a:pPr>
              <a:t>‹#›</a:t>
            </a:fld>
            <a:endParaRPr lang="ar-EG"/>
          </a:p>
        </p:txBody>
      </p:sp>
    </p:spTree>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0C38D379-CB07-44E4-A497-267EA3D84147}" type="datetimeFigureOut">
              <a:rPr lang="ar-EG"/>
              <a:pPr>
                <a:defRPr/>
              </a:pPr>
              <a:t>29/02/1437</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D7A4E2C8-D896-4A49-9753-33E30E1B6451}" type="slidenum">
              <a:rPr lang="ar-EG"/>
              <a:pPr>
                <a:defRPr/>
              </a:pPr>
              <a:t>‹#›</a:t>
            </a:fld>
            <a:endParaRPr lang="ar-EG"/>
          </a:p>
        </p:txBody>
      </p:sp>
    </p:spTree>
  </p:cSld>
  <p:clrMapOvr>
    <a:masterClrMapping/>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F3D2A041-9F17-4C6C-AA16-A410EF5EF8CB}" type="datetimeFigureOut">
              <a:rPr lang="ar-EG"/>
              <a:pPr>
                <a:defRPr/>
              </a:pPr>
              <a:t>29/02/1437</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9D5042DA-17CE-49C0-8EED-95C76EBBE6F9}" type="slidenum">
              <a:rPr lang="ar-EG"/>
              <a:pPr>
                <a:defRPr/>
              </a:pPr>
              <a:t>‹#›</a:t>
            </a:fld>
            <a:endParaRPr lang="ar-EG"/>
          </a:p>
        </p:txBody>
      </p:sp>
    </p:spTree>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01D6E5-B326-4823-9CFF-320B310A5A41}" type="datetimeFigureOut">
              <a:rPr lang="ar-EG"/>
              <a:pPr>
                <a:defRPr/>
              </a:pPr>
              <a:t>29/02/1437</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E58854C5-73BE-4AC1-8DBC-B15A6F157F1B}" type="slidenum">
              <a:rPr lang="ar-EG"/>
              <a:pPr>
                <a:defRPr/>
              </a:pPr>
              <a:t>‹#›</a:t>
            </a:fld>
            <a:endParaRPr lang="ar-EG"/>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9A454B-5609-4D22-979F-4CF8F682BAE7}" type="datetimeFigureOut">
              <a:rPr lang="ar-EG"/>
              <a:pPr>
                <a:defRPr/>
              </a:pPr>
              <a:t>29/02/1437</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C55BC9CF-C3F1-49EC-9F72-74E3DCD5B5AE}" type="slidenum">
              <a:rPr lang="ar-EG"/>
              <a:pPr>
                <a:defRPr/>
              </a:pPr>
              <a:t>‹#›</a:t>
            </a:fld>
            <a:endParaRPr lang="ar-EG"/>
          </a:p>
        </p:txBody>
      </p:sp>
    </p:spTree>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6E08C3-87E6-4B5E-A95B-60BA58CA9A56}" type="datetimeFigureOut">
              <a:rPr lang="ar-EG"/>
              <a:pPr>
                <a:defRPr/>
              </a:pPr>
              <a:t>29/02/1437</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9F322C1E-413F-49D6-9CD2-03D2C3BA2C35}" type="slidenum">
              <a:rPr lang="ar-EG"/>
              <a:pPr>
                <a:defRPr/>
              </a:pPr>
              <a:t>‹#›</a:t>
            </a:fld>
            <a:endParaRPr lang="ar-EG"/>
          </a:p>
        </p:txBody>
      </p:sp>
    </p:spTree>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26000" b="-26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F483E68F-3DD7-402A-BF62-F904F32F1BCD}" type="datetimeFigureOut">
              <a:rPr lang="ar-EG"/>
              <a:pPr>
                <a:defRPr/>
              </a:pPr>
              <a:t>29/02/1437</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FF419C09-D9BC-4C90-B51F-6F9DC77FE42C}"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8"/>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wmf"/><Relationship Id="rId5" Type="http://schemas.openxmlformats.org/officeDocument/2006/relationships/audio" Target="../media/audio4.wav"/><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audio" Target="../media/audio44.wav"/><Relationship Id="rId1" Type="http://schemas.openxmlformats.org/officeDocument/2006/relationships/slideLayout" Target="../slideLayouts/slideLayout7.xml"/><Relationship Id="rId6" Type="http://schemas.openxmlformats.org/officeDocument/2006/relationships/audio" Target="../media/audio48.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11.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audio" Target="../media/audio23.wav"/><Relationship Id="rId7" Type="http://schemas.openxmlformats.org/officeDocument/2006/relationships/audio" Target="../media/audio57.wav"/><Relationship Id="rId12" Type="http://schemas.openxmlformats.org/officeDocument/2006/relationships/audio" Target="../media/audio62.wav"/><Relationship Id="rId2" Type="http://schemas.openxmlformats.org/officeDocument/2006/relationships/audio" Target="../media/audio53.wav"/><Relationship Id="rId1" Type="http://schemas.openxmlformats.org/officeDocument/2006/relationships/slideLayout" Target="../slideLayouts/slideLayout7.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12.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audio" Target="../media/audio65.wav"/><Relationship Id="rId7" Type="http://schemas.openxmlformats.org/officeDocument/2006/relationships/audio" Target="../media/audio68.wav"/><Relationship Id="rId12" Type="http://schemas.openxmlformats.org/officeDocument/2006/relationships/image" Target="../media/image22.png"/><Relationship Id="rId2" Type="http://schemas.openxmlformats.org/officeDocument/2006/relationships/audio" Target="../media/audio64.wav"/><Relationship Id="rId1" Type="http://schemas.openxmlformats.org/officeDocument/2006/relationships/slideLayout" Target="../slideLayouts/slideLayout1.xml"/><Relationship Id="rId6" Type="http://schemas.openxmlformats.org/officeDocument/2006/relationships/audio" Target="../media/audio67.wav"/><Relationship Id="rId11" Type="http://schemas.openxmlformats.org/officeDocument/2006/relationships/image" Target="../media/image21.png"/><Relationship Id="rId5" Type="http://schemas.openxmlformats.org/officeDocument/2006/relationships/audio" Target="../media/audio66.wav"/><Relationship Id="rId10" Type="http://schemas.openxmlformats.org/officeDocument/2006/relationships/image" Target="../media/image20.wmf"/><Relationship Id="rId4" Type="http://schemas.openxmlformats.org/officeDocument/2006/relationships/audio" Target="../media/audio21.wav"/><Relationship Id="rId9" Type="http://schemas.openxmlformats.org/officeDocument/2006/relationships/audio" Target="../media/audio70.wav"/></Relationships>
</file>

<file path=ppt/slides/_rels/slide13.xml.rels><?xml version="1.0" encoding="UTF-8" standalone="yes"?>
<Relationships xmlns="http://schemas.openxmlformats.org/package/2006/relationships"><Relationship Id="rId3" Type="http://schemas.openxmlformats.org/officeDocument/2006/relationships/audio" Target="../media/audio71.wav"/><Relationship Id="rId7" Type="http://schemas.openxmlformats.org/officeDocument/2006/relationships/image" Target="../media/image22.png"/><Relationship Id="rId2" Type="http://schemas.openxmlformats.org/officeDocument/2006/relationships/audio" Target="../media/audio67.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audio" Target="../media/audio72.wav"/></Relationships>
</file>

<file path=ppt/slides/_rels/slide14.xml.rels><?xml version="1.0" encoding="UTF-8" standalone="yes"?>
<Relationships xmlns="http://schemas.openxmlformats.org/package/2006/relationships"><Relationship Id="rId3" Type="http://schemas.openxmlformats.org/officeDocument/2006/relationships/audio" Target="../media/audio73.wav"/><Relationship Id="rId7" Type="http://schemas.openxmlformats.org/officeDocument/2006/relationships/image" Target="../media/image22.png"/><Relationship Id="rId2" Type="http://schemas.openxmlformats.org/officeDocument/2006/relationships/audio" Target="../media/audio67.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audio" Target="../media/audio74.wav"/></Relationships>
</file>

<file path=ppt/slides/_rels/slide15.xml.rels><?xml version="1.0" encoding="UTF-8" standalone="yes"?>
<Relationships xmlns="http://schemas.openxmlformats.org/package/2006/relationships"><Relationship Id="rId3" Type="http://schemas.openxmlformats.org/officeDocument/2006/relationships/audio" Target="../media/audio75.wav"/><Relationship Id="rId7" Type="http://schemas.openxmlformats.org/officeDocument/2006/relationships/image" Target="../media/image22.png"/><Relationship Id="rId2" Type="http://schemas.openxmlformats.org/officeDocument/2006/relationships/audio" Target="../media/audio67.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audio" Target="../media/audio76.wav"/></Relationships>
</file>

<file path=ppt/slides/_rels/slide16.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image" Target="../media/image21.png"/><Relationship Id="rId3" Type="http://schemas.openxmlformats.org/officeDocument/2006/relationships/audio" Target="../media/audio77.wav"/><Relationship Id="rId7" Type="http://schemas.openxmlformats.org/officeDocument/2006/relationships/audio" Target="../media/audio81.wav"/><Relationship Id="rId12" Type="http://schemas.openxmlformats.org/officeDocument/2006/relationships/image" Target="../media/image20.wmf"/><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audio" Target="../media/audio80.wav"/><Relationship Id="rId11" Type="http://schemas.openxmlformats.org/officeDocument/2006/relationships/audio" Target="../media/audio85.wav"/><Relationship Id="rId5" Type="http://schemas.openxmlformats.org/officeDocument/2006/relationships/audio" Target="../media/audio79.wav"/><Relationship Id="rId10" Type="http://schemas.openxmlformats.org/officeDocument/2006/relationships/audio" Target="../media/audio84.wav"/><Relationship Id="rId4" Type="http://schemas.openxmlformats.org/officeDocument/2006/relationships/audio" Target="../media/audio78.wav"/><Relationship Id="rId9" Type="http://schemas.openxmlformats.org/officeDocument/2006/relationships/audio" Target="../media/audio83.wav"/></Relationships>
</file>

<file path=ppt/slides/_rels/slide17.xml.rels><?xml version="1.0" encoding="UTF-8" standalone="yes"?>
<Relationships xmlns="http://schemas.openxmlformats.org/package/2006/relationships"><Relationship Id="rId3" Type="http://schemas.openxmlformats.org/officeDocument/2006/relationships/audio" Target="../media/audio67.wav"/><Relationship Id="rId7" Type="http://schemas.openxmlformats.org/officeDocument/2006/relationships/image" Target="../media/image21.png"/><Relationship Id="rId2" Type="http://schemas.openxmlformats.org/officeDocument/2006/relationships/audio" Target="../media/audio86.wav"/><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audio" Target="../media/audio88.wav"/><Relationship Id="rId4" Type="http://schemas.openxmlformats.org/officeDocument/2006/relationships/audio" Target="../media/audio87.wav"/></Relationships>
</file>

<file path=ppt/slides/_rels/slide18.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audio" Target="../media/audio67.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audio" Target="../media/audio90.wav"/></Relationships>
</file>

<file path=ppt/slides/_rels/slide19.xml.rels><?xml version="1.0" encoding="UTF-8" standalone="yes"?>
<Relationships xmlns="http://schemas.openxmlformats.org/package/2006/relationships"><Relationship Id="rId8" Type="http://schemas.openxmlformats.org/officeDocument/2006/relationships/audio" Target="../media/audio97.wav"/><Relationship Id="rId3" Type="http://schemas.openxmlformats.org/officeDocument/2006/relationships/audio" Target="../media/audio92.wav"/><Relationship Id="rId7" Type="http://schemas.openxmlformats.org/officeDocument/2006/relationships/audio" Target="../media/audio96.wav"/><Relationship Id="rId2" Type="http://schemas.openxmlformats.org/officeDocument/2006/relationships/audio" Target="../media/audio91.wav"/><Relationship Id="rId1" Type="http://schemas.openxmlformats.org/officeDocument/2006/relationships/slideLayout" Target="../slideLayouts/slideLayout1.xml"/><Relationship Id="rId6" Type="http://schemas.openxmlformats.org/officeDocument/2006/relationships/audio" Target="../media/audio95.wav"/><Relationship Id="rId11" Type="http://schemas.openxmlformats.org/officeDocument/2006/relationships/image" Target="../media/image25.jpeg"/><Relationship Id="rId5" Type="http://schemas.openxmlformats.org/officeDocument/2006/relationships/audio" Target="../media/audio94.wav"/><Relationship Id="rId10" Type="http://schemas.openxmlformats.org/officeDocument/2006/relationships/image" Target="../media/image24.jpeg"/><Relationship Id="rId4" Type="http://schemas.openxmlformats.org/officeDocument/2006/relationships/audio" Target="../media/audio93.wav"/><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104.wav"/><Relationship Id="rId3" Type="http://schemas.openxmlformats.org/officeDocument/2006/relationships/audio" Target="../media/audio99.wav"/><Relationship Id="rId7" Type="http://schemas.openxmlformats.org/officeDocument/2006/relationships/audio" Target="../media/audio103.wav"/><Relationship Id="rId2" Type="http://schemas.openxmlformats.org/officeDocument/2006/relationships/audio" Target="../media/audio98.wav"/><Relationship Id="rId1" Type="http://schemas.openxmlformats.org/officeDocument/2006/relationships/slideLayout" Target="../slideLayouts/slideLayout7.xml"/><Relationship Id="rId6" Type="http://schemas.openxmlformats.org/officeDocument/2006/relationships/audio" Target="../media/audio102.wav"/><Relationship Id="rId5" Type="http://schemas.openxmlformats.org/officeDocument/2006/relationships/audio" Target="../media/audio101.wav"/><Relationship Id="rId4" Type="http://schemas.openxmlformats.org/officeDocument/2006/relationships/audio" Target="../media/audio100.wav"/></Relationships>
</file>

<file path=ppt/slides/_rels/slide21.xml.rels><?xml version="1.0" encoding="UTF-8" standalone="yes"?>
<Relationships xmlns="http://schemas.openxmlformats.org/package/2006/relationships"><Relationship Id="rId3" Type="http://schemas.openxmlformats.org/officeDocument/2006/relationships/audio" Target="../media/audio105.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06.wav"/></Relationships>
</file>

<file path=ppt/slides/_rels/slide22.xml.rels><?xml version="1.0" encoding="UTF-8" standalone="yes"?>
<Relationships xmlns="http://schemas.openxmlformats.org/package/2006/relationships"><Relationship Id="rId3" Type="http://schemas.openxmlformats.org/officeDocument/2006/relationships/audio" Target="../media/audio107.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08.wav"/></Relationships>
</file>

<file path=ppt/slides/_rels/slide23.xml.rels><?xml version="1.0" encoding="UTF-8" standalone="yes"?>
<Relationships xmlns="http://schemas.openxmlformats.org/package/2006/relationships"><Relationship Id="rId3" Type="http://schemas.openxmlformats.org/officeDocument/2006/relationships/audio" Target="../media/audio109.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10.wav"/></Relationships>
</file>

<file path=ppt/slides/_rels/slide24.xml.rels><?xml version="1.0" encoding="UTF-8" standalone="yes"?>
<Relationships xmlns="http://schemas.openxmlformats.org/package/2006/relationships"><Relationship Id="rId3" Type="http://schemas.openxmlformats.org/officeDocument/2006/relationships/audio" Target="../media/audio111.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12.wav"/></Relationships>
</file>

<file path=ppt/slides/_rels/slide25.xml.rels><?xml version="1.0" encoding="UTF-8" standalone="yes"?>
<Relationships xmlns="http://schemas.openxmlformats.org/package/2006/relationships"><Relationship Id="rId3" Type="http://schemas.openxmlformats.org/officeDocument/2006/relationships/audio" Target="../media/audio113.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14.wav"/></Relationships>
</file>

<file path=ppt/slides/_rels/slide26.xml.rels><?xml version="1.0" encoding="UTF-8" standalone="yes"?>
<Relationships xmlns="http://schemas.openxmlformats.org/package/2006/relationships"><Relationship Id="rId3" Type="http://schemas.openxmlformats.org/officeDocument/2006/relationships/audio" Target="../media/audio115.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16.wav"/></Relationships>
</file>

<file path=ppt/slides/_rels/slide27.xml.rels><?xml version="1.0" encoding="UTF-8" standalone="yes"?>
<Relationships xmlns="http://schemas.openxmlformats.org/package/2006/relationships"><Relationship Id="rId3" Type="http://schemas.openxmlformats.org/officeDocument/2006/relationships/audio" Target="../media/audio117.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18.wav"/></Relationships>
</file>

<file path=ppt/slides/_rels/slide28.xml.rels><?xml version="1.0" encoding="UTF-8" standalone="yes"?>
<Relationships xmlns="http://schemas.openxmlformats.org/package/2006/relationships"><Relationship Id="rId3" Type="http://schemas.openxmlformats.org/officeDocument/2006/relationships/audio" Target="../media/audio119.wav"/><Relationship Id="rId2" Type="http://schemas.openxmlformats.org/officeDocument/2006/relationships/audio" Target="../media/audio102.wav"/><Relationship Id="rId1" Type="http://schemas.openxmlformats.org/officeDocument/2006/relationships/slideLayout" Target="../slideLayouts/slideLayout7.xml"/><Relationship Id="rId4" Type="http://schemas.openxmlformats.org/officeDocument/2006/relationships/audio" Target="../media/audio120.wav"/></Relationships>
</file>

<file path=ppt/slides/_rels/slide29.xml.rels><?xml version="1.0" encoding="UTF-8" standalone="yes"?>
<Relationships xmlns="http://schemas.openxmlformats.org/package/2006/relationships"><Relationship Id="rId8" Type="http://schemas.openxmlformats.org/officeDocument/2006/relationships/audio" Target="../media/audio126.wav"/><Relationship Id="rId13" Type="http://schemas.openxmlformats.org/officeDocument/2006/relationships/audio" Target="../media/audio131.wav"/><Relationship Id="rId3" Type="http://schemas.openxmlformats.org/officeDocument/2006/relationships/audio" Target="../media/audio121.wav"/><Relationship Id="rId7" Type="http://schemas.openxmlformats.org/officeDocument/2006/relationships/audio" Target="../media/audio125.wav"/><Relationship Id="rId12" Type="http://schemas.openxmlformats.org/officeDocument/2006/relationships/audio" Target="../media/audio130.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media/audio124.wav"/><Relationship Id="rId11" Type="http://schemas.openxmlformats.org/officeDocument/2006/relationships/audio" Target="../media/audio129.wav"/><Relationship Id="rId5" Type="http://schemas.openxmlformats.org/officeDocument/2006/relationships/audio" Target="../media/audio123.wav"/><Relationship Id="rId15" Type="http://schemas.openxmlformats.org/officeDocument/2006/relationships/audio" Target="../media/audio133.wav"/><Relationship Id="rId10" Type="http://schemas.openxmlformats.org/officeDocument/2006/relationships/audio" Target="../media/audio128.wav"/><Relationship Id="rId4" Type="http://schemas.openxmlformats.org/officeDocument/2006/relationships/audio" Target="../media/audio122.wav"/><Relationship Id="rId9" Type="http://schemas.openxmlformats.org/officeDocument/2006/relationships/audio" Target="../media/audio127.wav"/><Relationship Id="rId14" Type="http://schemas.openxmlformats.org/officeDocument/2006/relationships/audio" Target="../media/audio132.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8.wav"/><Relationship Id="rId7" Type="http://schemas.openxmlformats.org/officeDocument/2006/relationships/image" Target="../media/image8.png"/><Relationship Id="rId2" Type="http://schemas.openxmlformats.org/officeDocument/2006/relationships/audio" Target="../media/audio7.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audio" Target="../media/audio9.wav"/><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audio" Target="../media/audio135.wav"/><Relationship Id="rId2" Type="http://schemas.openxmlformats.org/officeDocument/2006/relationships/audio" Target="../media/audio134.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audio" Target="../media/audio136.wav"/></Relationships>
</file>

<file path=ppt/slides/_rels/slide31.xml.rels><?xml version="1.0" encoding="UTF-8" standalone="yes"?>
<Relationships xmlns="http://schemas.openxmlformats.org/package/2006/relationships"><Relationship Id="rId3" Type="http://schemas.openxmlformats.org/officeDocument/2006/relationships/audio" Target="../media/audio138.wav"/><Relationship Id="rId2" Type="http://schemas.openxmlformats.org/officeDocument/2006/relationships/audio" Target="../media/audio137.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audio" Target="../media/audio140.wav"/><Relationship Id="rId2" Type="http://schemas.openxmlformats.org/officeDocument/2006/relationships/audio" Target="../media/audio139.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audio" Target="../media/audio142.wav"/><Relationship Id="rId4" Type="http://schemas.openxmlformats.org/officeDocument/2006/relationships/audio" Target="../media/audio141.wav"/></Relationships>
</file>

<file path=ppt/slides/_rels/slide33.xml.rels><?xml version="1.0" encoding="UTF-8" standalone="yes"?>
<Relationships xmlns="http://schemas.openxmlformats.org/package/2006/relationships"><Relationship Id="rId3" Type="http://schemas.openxmlformats.org/officeDocument/2006/relationships/audio" Target="../media/audio144.wav"/><Relationship Id="rId2" Type="http://schemas.openxmlformats.org/officeDocument/2006/relationships/audio" Target="../media/audio143.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audio" Target="../media/audio146.wav"/><Relationship Id="rId2" Type="http://schemas.openxmlformats.org/officeDocument/2006/relationships/audio" Target="../media/audio145.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audio" Target="../media/audio147.wav"/></Relationships>
</file>

<file path=ppt/slides/_rels/slide35.xml.rels><?xml version="1.0" encoding="UTF-8" standalone="yes"?>
<Relationships xmlns="http://schemas.openxmlformats.org/package/2006/relationships"><Relationship Id="rId3" Type="http://schemas.openxmlformats.org/officeDocument/2006/relationships/audio" Target="../media/audio149.wav"/><Relationship Id="rId2" Type="http://schemas.openxmlformats.org/officeDocument/2006/relationships/audio" Target="../media/audio148.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audio" Target="../media/audio151.wav"/><Relationship Id="rId7" Type="http://schemas.openxmlformats.org/officeDocument/2006/relationships/image" Target="../media/image21.png"/><Relationship Id="rId2" Type="http://schemas.openxmlformats.org/officeDocument/2006/relationships/audio" Target="../media/audio150.wav"/><Relationship Id="rId1" Type="http://schemas.openxmlformats.org/officeDocument/2006/relationships/slideLayout" Target="../slideLayouts/slideLayout7.xml"/><Relationship Id="rId6" Type="http://schemas.openxmlformats.org/officeDocument/2006/relationships/audio" Target="../media/audio154.wav"/><Relationship Id="rId5" Type="http://schemas.openxmlformats.org/officeDocument/2006/relationships/audio" Target="../media/audio153.wav"/><Relationship Id="rId4" Type="http://schemas.openxmlformats.org/officeDocument/2006/relationships/audio" Target="../media/audio152.wav"/></Relationships>
</file>

<file path=ppt/slides/_rels/slide37.xml.rels><?xml version="1.0" encoding="UTF-8" standalone="yes"?>
<Relationships xmlns="http://schemas.openxmlformats.org/package/2006/relationships"><Relationship Id="rId3" Type="http://schemas.openxmlformats.org/officeDocument/2006/relationships/audio" Target="../media/audio156.wav"/><Relationship Id="rId7" Type="http://schemas.openxmlformats.org/officeDocument/2006/relationships/image" Target="../media/image21.png"/><Relationship Id="rId2" Type="http://schemas.openxmlformats.org/officeDocument/2006/relationships/audio" Target="../media/audio155.wav"/><Relationship Id="rId1" Type="http://schemas.openxmlformats.org/officeDocument/2006/relationships/slideLayout" Target="../slideLayouts/slideLayout7.xml"/><Relationship Id="rId6" Type="http://schemas.openxmlformats.org/officeDocument/2006/relationships/audio" Target="../media/audio159.wav"/><Relationship Id="rId5" Type="http://schemas.openxmlformats.org/officeDocument/2006/relationships/audio" Target="../media/audio158.wav"/><Relationship Id="rId4" Type="http://schemas.openxmlformats.org/officeDocument/2006/relationships/audio" Target="../media/audio157.wav"/></Relationships>
</file>

<file path=ppt/slides/_rels/slide38.xml.rels><?xml version="1.0" encoding="UTF-8" standalone="yes"?>
<Relationships xmlns="http://schemas.openxmlformats.org/package/2006/relationships"><Relationship Id="rId3" Type="http://schemas.openxmlformats.org/officeDocument/2006/relationships/audio" Target="../media/audio161.wav"/><Relationship Id="rId2" Type="http://schemas.openxmlformats.org/officeDocument/2006/relationships/audio" Target="../media/audio160.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audio" Target="../media/audio163.wav"/><Relationship Id="rId4" Type="http://schemas.openxmlformats.org/officeDocument/2006/relationships/audio" Target="../media/audio162.wav"/></Relationships>
</file>

<file path=ppt/slides/_rels/slide39.xml.rels><?xml version="1.0" encoding="UTF-8" standalone="yes"?>
<Relationships xmlns="http://schemas.openxmlformats.org/package/2006/relationships"><Relationship Id="rId3" Type="http://schemas.openxmlformats.org/officeDocument/2006/relationships/audio" Target="../media/audio164.wav"/><Relationship Id="rId2" Type="http://schemas.openxmlformats.org/officeDocument/2006/relationships/audio" Target="../media/audio21.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audio" Target="../media/audio165.wav"/></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1.wav"/><Relationship Id="rId7" Type="http://schemas.openxmlformats.org/officeDocument/2006/relationships/image" Target="../media/image11.wmf"/><Relationship Id="rId2" Type="http://schemas.openxmlformats.org/officeDocument/2006/relationships/audio" Target="../media/audio10.wav"/><Relationship Id="rId1" Type="http://schemas.openxmlformats.org/officeDocument/2006/relationships/slideLayout" Target="../slideLayouts/slideLayout1.xml"/><Relationship Id="rId6" Type="http://schemas.openxmlformats.org/officeDocument/2006/relationships/image" Target="../media/image10.wmf"/><Relationship Id="rId5" Type="http://schemas.openxmlformats.org/officeDocument/2006/relationships/audio" Target="../media/audio13.wav"/><Relationship Id="rId4" Type="http://schemas.openxmlformats.org/officeDocument/2006/relationships/audio" Target="../media/audio12.wav"/><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audio" Target="../media/audio172.wav"/><Relationship Id="rId3" Type="http://schemas.openxmlformats.org/officeDocument/2006/relationships/audio" Target="../media/audio167.wav"/><Relationship Id="rId7" Type="http://schemas.openxmlformats.org/officeDocument/2006/relationships/audio" Target="../media/audio171.wav"/><Relationship Id="rId2" Type="http://schemas.openxmlformats.org/officeDocument/2006/relationships/audio" Target="../media/audio166.wav"/><Relationship Id="rId1" Type="http://schemas.openxmlformats.org/officeDocument/2006/relationships/slideLayout" Target="../slideLayouts/slideLayout7.xml"/><Relationship Id="rId6" Type="http://schemas.openxmlformats.org/officeDocument/2006/relationships/audio" Target="../media/audio170.wav"/><Relationship Id="rId11" Type="http://schemas.openxmlformats.org/officeDocument/2006/relationships/image" Target="../media/image21.png"/><Relationship Id="rId5" Type="http://schemas.openxmlformats.org/officeDocument/2006/relationships/audio" Target="../media/audio169.wav"/><Relationship Id="rId10" Type="http://schemas.openxmlformats.org/officeDocument/2006/relationships/audio" Target="../media/audio174.wav"/><Relationship Id="rId4" Type="http://schemas.openxmlformats.org/officeDocument/2006/relationships/audio" Target="../media/audio168.wav"/><Relationship Id="rId9" Type="http://schemas.openxmlformats.org/officeDocument/2006/relationships/audio" Target="../media/audio173.wav"/></Relationships>
</file>

<file path=ppt/slides/_rels/slide41.xml.rels><?xml version="1.0" encoding="UTF-8" standalone="yes"?>
<Relationships xmlns="http://schemas.openxmlformats.org/package/2006/relationships"><Relationship Id="rId3" Type="http://schemas.openxmlformats.org/officeDocument/2006/relationships/audio" Target="../media/audio175.wav"/><Relationship Id="rId2" Type="http://schemas.openxmlformats.org/officeDocument/2006/relationships/audio" Target="../media/audio21.wav"/><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audio" Target="../media/audio176.wav"/></Relationships>
</file>

<file path=ppt/slides/_rels/slide42.xml.rels><?xml version="1.0" encoding="UTF-8" standalone="yes"?>
<Relationships xmlns="http://schemas.openxmlformats.org/package/2006/relationships"><Relationship Id="rId3" Type="http://schemas.openxmlformats.org/officeDocument/2006/relationships/audio" Target="../media/audio178.wav"/><Relationship Id="rId2" Type="http://schemas.openxmlformats.org/officeDocument/2006/relationships/audio" Target="../media/audio177.wav"/><Relationship Id="rId1" Type="http://schemas.openxmlformats.org/officeDocument/2006/relationships/slideLayout" Target="../slideLayouts/slideLayout1.xml"/><Relationship Id="rId4" Type="http://schemas.openxmlformats.org/officeDocument/2006/relationships/image" Target="../media/image26.wmf"/></Relationships>
</file>

<file path=ppt/slides/_rels/slide4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180.wav"/><Relationship Id="rId7" Type="http://schemas.openxmlformats.org/officeDocument/2006/relationships/audio" Target="../media/audio184.wav"/><Relationship Id="rId2" Type="http://schemas.openxmlformats.org/officeDocument/2006/relationships/audio" Target="../media/audio179.wav"/><Relationship Id="rId1" Type="http://schemas.openxmlformats.org/officeDocument/2006/relationships/slideLayout" Target="../slideLayouts/slideLayout1.xml"/><Relationship Id="rId6" Type="http://schemas.openxmlformats.org/officeDocument/2006/relationships/audio" Target="../media/audio183.wav"/><Relationship Id="rId5" Type="http://schemas.openxmlformats.org/officeDocument/2006/relationships/audio" Target="../media/audio182.wav"/><Relationship Id="rId4" Type="http://schemas.openxmlformats.org/officeDocument/2006/relationships/audio" Target="../media/audio181.wav"/></Relationships>
</file>

<file path=ppt/slides/_rels/slide44.xml.rels><?xml version="1.0" encoding="UTF-8" standalone="yes"?>
<Relationships xmlns="http://schemas.openxmlformats.org/package/2006/relationships"><Relationship Id="rId8" Type="http://schemas.openxmlformats.org/officeDocument/2006/relationships/audio" Target="../media/audio191.wav"/><Relationship Id="rId13" Type="http://schemas.openxmlformats.org/officeDocument/2006/relationships/audio" Target="../media/audio196.wav"/><Relationship Id="rId18" Type="http://schemas.openxmlformats.org/officeDocument/2006/relationships/audio" Target="../media/audio201.wav"/><Relationship Id="rId3" Type="http://schemas.openxmlformats.org/officeDocument/2006/relationships/audio" Target="../media/audio186.wav"/><Relationship Id="rId7" Type="http://schemas.openxmlformats.org/officeDocument/2006/relationships/audio" Target="../media/audio190.wav"/><Relationship Id="rId12" Type="http://schemas.openxmlformats.org/officeDocument/2006/relationships/audio" Target="../media/audio195.wav"/><Relationship Id="rId17" Type="http://schemas.openxmlformats.org/officeDocument/2006/relationships/audio" Target="../media/audio200.wav"/><Relationship Id="rId2" Type="http://schemas.openxmlformats.org/officeDocument/2006/relationships/audio" Target="../media/audio185.wav"/><Relationship Id="rId16" Type="http://schemas.openxmlformats.org/officeDocument/2006/relationships/audio" Target="../media/audio199.wav"/><Relationship Id="rId20"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audio" Target="../media/audio189.wav"/><Relationship Id="rId11" Type="http://schemas.openxmlformats.org/officeDocument/2006/relationships/audio" Target="../media/audio194.wav"/><Relationship Id="rId5" Type="http://schemas.openxmlformats.org/officeDocument/2006/relationships/audio" Target="../media/audio188.wav"/><Relationship Id="rId15" Type="http://schemas.openxmlformats.org/officeDocument/2006/relationships/audio" Target="../media/audio198.wav"/><Relationship Id="rId10" Type="http://schemas.openxmlformats.org/officeDocument/2006/relationships/audio" Target="../media/audio193.wav"/><Relationship Id="rId19" Type="http://schemas.openxmlformats.org/officeDocument/2006/relationships/audio" Target="../media/audio202.wav"/><Relationship Id="rId4" Type="http://schemas.openxmlformats.org/officeDocument/2006/relationships/audio" Target="../media/audio187.wav"/><Relationship Id="rId9" Type="http://schemas.openxmlformats.org/officeDocument/2006/relationships/audio" Target="../media/audio192.wav"/><Relationship Id="rId14" Type="http://schemas.openxmlformats.org/officeDocument/2006/relationships/audio" Target="../media/audio197.wav"/></Relationships>
</file>

<file path=ppt/slides/_rels/slide4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203.wav"/><Relationship Id="rId7" Type="http://schemas.openxmlformats.org/officeDocument/2006/relationships/audio" Target="../media/audio184.wav"/><Relationship Id="rId2" Type="http://schemas.openxmlformats.org/officeDocument/2006/relationships/audio" Target="../media/audio100.wav"/><Relationship Id="rId1" Type="http://schemas.openxmlformats.org/officeDocument/2006/relationships/slideLayout" Target="../slideLayouts/slideLayout1.xml"/><Relationship Id="rId6" Type="http://schemas.openxmlformats.org/officeDocument/2006/relationships/audio" Target="../media/audio206.wav"/><Relationship Id="rId5" Type="http://schemas.openxmlformats.org/officeDocument/2006/relationships/audio" Target="../media/audio205.wav"/><Relationship Id="rId4" Type="http://schemas.openxmlformats.org/officeDocument/2006/relationships/audio" Target="../media/audio204.wav"/></Relationships>
</file>

<file path=ppt/slides/_rels/slide46.xml.rels><?xml version="1.0" encoding="UTF-8" standalone="yes"?>
<Relationships xmlns="http://schemas.openxmlformats.org/package/2006/relationships"><Relationship Id="rId8" Type="http://schemas.openxmlformats.org/officeDocument/2006/relationships/audio" Target="../media/audio211.wav"/><Relationship Id="rId3" Type="http://schemas.openxmlformats.org/officeDocument/2006/relationships/audio" Target="../media/audio207.wav"/><Relationship Id="rId7" Type="http://schemas.openxmlformats.org/officeDocument/2006/relationships/audio" Target="../media/audio210.wav"/><Relationship Id="rId2" Type="http://schemas.openxmlformats.org/officeDocument/2006/relationships/audio" Target="../media/audio185.wav"/><Relationship Id="rId1" Type="http://schemas.openxmlformats.org/officeDocument/2006/relationships/slideLayout" Target="../slideLayouts/slideLayout1.xml"/><Relationship Id="rId6" Type="http://schemas.openxmlformats.org/officeDocument/2006/relationships/audio" Target="../media/audio209.wav"/><Relationship Id="rId5" Type="http://schemas.openxmlformats.org/officeDocument/2006/relationships/audio" Target="../media/audio208.wav"/><Relationship Id="rId10" Type="http://schemas.openxmlformats.org/officeDocument/2006/relationships/image" Target="../media/image27.jpeg"/><Relationship Id="rId4" Type="http://schemas.openxmlformats.org/officeDocument/2006/relationships/audio" Target="../media/audio100.wav"/><Relationship Id="rId9" Type="http://schemas.openxmlformats.org/officeDocument/2006/relationships/audio" Target="../media/audio184.wav"/></Relationships>
</file>

<file path=ppt/slides/_rels/slide47.xml.rels><?xml version="1.0" encoding="UTF-8" standalone="yes"?>
<Relationships xmlns="http://schemas.openxmlformats.org/package/2006/relationships"><Relationship Id="rId3" Type="http://schemas.openxmlformats.org/officeDocument/2006/relationships/audio" Target="../media/audio212.wav"/><Relationship Id="rId2" Type="http://schemas.openxmlformats.org/officeDocument/2006/relationships/audio" Target="../media/audio177.wav"/><Relationship Id="rId1" Type="http://schemas.openxmlformats.org/officeDocument/2006/relationships/slideLayout" Target="../slideLayouts/slideLayout1.xml"/><Relationship Id="rId4" Type="http://schemas.openxmlformats.org/officeDocument/2006/relationships/image" Target="../media/image26.wmf"/></Relationships>
</file>

<file path=ppt/slides/_rels/slide48.xml.rels><?xml version="1.0" encoding="UTF-8" standalone="yes"?>
<Relationships xmlns="http://schemas.openxmlformats.org/package/2006/relationships"><Relationship Id="rId3" Type="http://schemas.openxmlformats.org/officeDocument/2006/relationships/audio" Target="../media/audio213.wav"/><Relationship Id="rId7" Type="http://schemas.openxmlformats.org/officeDocument/2006/relationships/image" Target="../media/image28.jpeg"/><Relationship Id="rId2" Type="http://schemas.openxmlformats.org/officeDocument/2006/relationships/audio" Target="../media/audio185.wav"/><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audio" Target="../media/audio215.wav"/><Relationship Id="rId4" Type="http://schemas.openxmlformats.org/officeDocument/2006/relationships/audio" Target="../media/audio214.wav"/></Relationships>
</file>

<file path=ppt/slides/_rels/slide49.xml.rels><?xml version="1.0" encoding="UTF-8" standalone="yes"?>
<Relationships xmlns="http://schemas.openxmlformats.org/package/2006/relationships"><Relationship Id="rId3" Type="http://schemas.openxmlformats.org/officeDocument/2006/relationships/audio" Target="../media/audio216.wav"/><Relationship Id="rId2" Type="http://schemas.openxmlformats.org/officeDocument/2006/relationships/audio" Target="../media/audio173.wav"/><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4.wav"/><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217.wav"/><Relationship Id="rId7" Type="http://schemas.openxmlformats.org/officeDocument/2006/relationships/image" Target="../media/image27.jpeg"/><Relationship Id="rId2" Type="http://schemas.openxmlformats.org/officeDocument/2006/relationships/audio" Target="../media/audio185.wav"/><Relationship Id="rId1" Type="http://schemas.openxmlformats.org/officeDocument/2006/relationships/slideLayout" Target="../slideLayouts/slideLayout1.xml"/><Relationship Id="rId6" Type="http://schemas.openxmlformats.org/officeDocument/2006/relationships/audio" Target="../media/audio219.wav"/><Relationship Id="rId5" Type="http://schemas.openxmlformats.org/officeDocument/2006/relationships/audio" Target="../media/audio173.wav"/><Relationship Id="rId4" Type="http://schemas.openxmlformats.org/officeDocument/2006/relationships/audio" Target="../media/audio218.wav"/></Relationships>
</file>

<file path=ppt/slides/_rels/slide51.xml.rels><?xml version="1.0" encoding="UTF-8" standalone="yes"?>
<Relationships xmlns="http://schemas.openxmlformats.org/package/2006/relationships"><Relationship Id="rId3" Type="http://schemas.openxmlformats.org/officeDocument/2006/relationships/audio" Target="../media/audio173.wav"/><Relationship Id="rId2" Type="http://schemas.openxmlformats.org/officeDocument/2006/relationships/audio" Target="../media/audio220.wav"/><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7.jpeg"/><Relationship Id="rId4" Type="http://schemas.openxmlformats.org/officeDocument/2006/relationships/audio" Target="../media/audio221.wav"/></Relationships>
</file>

<file path=ppt/slides/_rels/slide52.xml.rels><?xml version="1.0" encoding="UTF-8" standalone="yes"?>
<Relationships xmlns="http://schemas.openxmlformats.org/package/2006/relationships"><Relationship Id="rId3" Type="http://schemas.openxmlformats.org/officeDocument/2006/relationships/audio" Target="../media/audio173.wav"/><Relationship Id="rId2" Type="http://schemas.openxmlformats.org/officeDocument/2006/relationships/audio" Target="../media/audio222.wav"/><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7.jpeg"/><Relationship Id="rId4" Type="http://schemas.openxmlformats.org/officeDocument/2006/relationships/audio" Target="../media/audio223.wav"/></Relationships>
</file>

<file path=ppt/slides/_rels/slide53.xml.rels><?xml version="1.0" encoding="UTF-8" standalone="yes"?>
<Relationships xmlns="http://schemas.openxmlformats.org/package/2006/relationships"><Relationship Id="rId3" Type="http://schemas.openxmlformats.org/officeDocument/2006/relationships/audio" Target="../media/audio173.wav"/><Relationship Id="rId2" Type="http://schemas.openxmlformats.org/officeDocument/2006/relationships/audio" Target="../media/audio224.wav"/><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7.jpeg"/><Relationship Id="rId4" Type="http://schemas.openxmlformats.org/officeDocument/2006/relationships/audio" Target="../media/audio225.wav"/></Relationships>
</file>

<file path=ppt/slides/_rels/slide54.xml.rels><?xml version="1.0" encoding="UTF-8" standalone="yes"?>
<Relationships xmlns="http://schemas.openxmlformats.org/package/2006/relationships"><Relationship Id="rId8" Type="http://schemas.openxmlformats.org/officeDocument/2006/relationships/audio" Target="../media/audio230.wav"/><Relationship Id="rId3" Type="http://schemas.openxmlformats.org/officeDocument/2006/relationships/audio" Target="../media/audio226.wav"/><Relationship Id="rId7" Type="http://schemas.openxmlformats.org/officeDocument/2006/relationships/audio" Target="../media/audio229.wav"/><Relationship Id="rId2" Type="http://schemas.openxmlformats.org/officeDocument/2006/relationships/audio" Target="../media/audio185.wav"/><Relationship Id="rId1" Type="http://schemas.openxmlformats.org/officeDocument/2006/relationships/slideLayout" Target="../slideLayouts/slideLayout1.xml"/><Relationship Id="rId6" Type="http://schemas.openxmlformats.org/officeDocument/2006/relationships/audio" Target="../media/audio228.wav"/><Relationship Id="rId5" Type="http://schemas.openxmlformats.org/officeDocument/2006/relationships/audio" Target="../media/audio173.wav"/><Relationship Id="rId10" Type="http://schemas.openxmlformats.org/officeDocument/2006/relationships/image" Target="../media/image29.jpeg"/><Relationship Id="rId4" Type="http://schemas.openxmlformats.org/officeDocument/2006/relationships/audio" Target="../media/audio227.wav"/><Relationship Id="rId9" Type="http://schemas.openxmlformats.org/officeDocument/2006/relationships/image" Target="../media/image27.jpeg"/></Relationships>
</file>

<file path=ppt/slides/_rels/slide5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73.wav"/><Relationship Id="rId7" Type="http://schemas.openxmlformats.org/officeDocument/2006/relationships/image" Target="../media/image27.jpeg"/><Relationship Id="rId2" Type="http://schemas.openxmlformats.org/officeDocument/2006/relationships/audio" Target="../media/audio231.wav"/><Relationship Id="rId1" Type="http://schemas.openxmlformats.org/officeDocument/2006/relationships/slideLayout" Target="../slideLayouts/slideLayout1.xml"/><Relationship Id="rId6" Type="http://schemas.openxmlformats.org/officeDocument/2006/relationships/audio" Target="../media/audio234.wav"/><Relationship Id="rId5" Type="http://schemas.openxmlformats.org/officeDocument/2006/relationships/audio" Target="../media/audio233.wav"/><Relationship Id="rId4" Type="http://schemas.openxmlformats.org/officeDocument/2006/relationships/audio" Target="../media/audio232.wav"/></Relationships>
</file>

<file path=ppt/slides/_rels/slide5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73.wav"/><Relationship Id="rId7" Type="http://schemas.openxmlformats.org/officeDocument/2006/relationships/image" Target="../media/image27.jpeg"/><Relationship Id="rId2" Type="http://schemas.openxmlformats.org/officeDocument/2006/relationships/audio" Target="../media/audio235.wav"/><Relationship Id="rId1" Type="http://schemas.openxmlformats.org/officeDocument/2006/relationships/slideLayout" Target="../slideLayouts/slideLayout1.xml"/><Relationship Id="rId6" Type="http://schemas.openxmlformats.org/officeDocument/2006/relationships/audio" Target="../media/audio238.wav"/><Relationship Id="rId5" Type="http://schemas.openxmlformats.org/officeDocument/2006/relationships/audio" Target="../media/audio237.wav"/><Relationship Id="rId4" Type="http://schemas.openxmlformats.org/officeDocument/2006/relationships/audio" Target="../media/audio236.wav"/></Relationships>
</file>

<file path=ppt/slides/_rels/slide5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73.wav"/><Relationship Id="rId7" Type="http://schemas.openxmlformats.org/officeDocument/2006/relationships/image" Target="../media/image27.jpeg"/><Relationship Id="rId2" Type="http://schemas.openxmlformats.org/officeDocument/2006/relationships/audio" Target="../media/audio239.wav"/><Relationship Id="rId1" Type="http://schemas.openxmlformats.org/officeDocument/2006/relationships/slideLayout" Target="../slideLayouts/slideLayout1.xml"/><Relationship Id="rId6" Type="http://schemas.openxmlformats.org/officeDocument/2006/relationships/audio" Target="../media/audio242.wav"/><Relationship Id="rId5" Type="http://schemas.openxmlformats.org/officeDocument/2006/relationships/audio" Target="../media/audio241.wav"/><Relationship Id="rId4" Type="http://schemas.openxmlformats.org/officeDocument/2006/relationships/audio" Target="../media/audio240.wav"/></Relationships>
</file>

<file path=ppt/slides/_rels/slide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4.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audio" Target="../media/audio21.wav"/><Relationship Id="rId1" Type="http://schemas.openxmlformats.org/officeDocument/2006/relationships/slideLayout" Target="../slideLayouts/slideLayout7.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image" Target="../media/image16.png"/><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audio" Target="../media/audio32.wav"/><Relationship Id="rId1" Type="http://schemas.openxmlformats.org/officeDocument/2006/relationships/slideLayout" Target="../slideLayouts/slideLayout1.xml"/><Relationship Id="rId6" Type="http://schemas.openxmlformats.org/officeDocument/2006/relationships/audio" Target="../media/audio36.wav"/><Relationship Id="rId5" Type="http://schemas.openxmlformats.org/officeDocument/2006/relationships/audio" Target="../media/audio35.wav"/><Relationship Id="rId10" Type="http://schemas.openxmlformats.org/officeDocument/2006/relationships/image" Target="../media/image19.jpeg"/><Relationship Id="rId4" Type="http://schemas.openxmlformats.org/officeDocument/2006/relationships/audio" Target="../media/audio34.wav"/><Relationship Id="rId9" Type="http://schemas.openxmlformats.org/officeDocument/2006/relationships/image" Target="../media/image18.wmf"/></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9.wav"/><Relationship Id="rId7" Type="http://schemas.openxmlformats.org/officeDocument/2006/relationships/audio" Target="../media/audio43.wav"/><Relationship Id="rId2" Type="http://schemas.openxmlformats.org/officeDocument/2006/relationships/audio" Target="../media/audio38.wav"/><Relationship Id="rId1" Type="http://schemas.openxmlformats.org/officeDocument/2006/relationships/slideLayout" Target="../slideLayouts/slideLayout1.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19.jpeg"/><Relationship Id="rId4" Type="http://schemas.openxmlformats.org/officeDocument/2006/relationships/audio" Target="../media/audio40.wav"/><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963863" y="404813"/>
            <a:ext cx="3024187" cy="15113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5" name="Picture 4" descr="BDRRC034.WMF"/>
          <p:cNvPicPr>
            <a:picLocks noChangeAspect="1"/>
          </p:cNvPicPr>
          <p:nvPr/>
        </p:nvPicPr>
        <p:blipFill>
          <a:blip r:embed="rId6"/>
          <a:srcRect/>
          <a:stretch>
            <a:fillRect/>
          </a:stretch>
        </p:blipFill>
        <p:spPr bwMode="auto">
          <a:xfrm>
            <a:off x="2124075" y="115888"/>
            <a:ext cx="4535488" cy="1944687"/>
          </a:xfrm>
          <a:prstGeom prst="rect">
            <a:avLst/>
          </a:prstGeom>
          <a:noFill/>
          <a:ln w="9525">
            <a:noFill/>
            <a:miter lim="800000"/>
            <a:headEnd/>
            <a:tailEnd/>
          </a:ln>
        </p:spPr>
      </p:pic>
      <p:sp>
        <p:nvSpPr>
          <p:cNvPr id="6" name="Rectangle 5"/>
          <p:cNvSpPr>
            <a:spLocks noChangeArrowheads="1"/>
          </p:cNvSpPr>
          <p:nvPr/>
        </p:nvSpPr>
        <p:spPr bwMode="auto">
          <a:xfrm>
            <a:off x="2843213" y="665163"/>
            <a:ext cx="3097212" cy="923925"/>
          </a:xfrm>
          <a:prstGeom prst="rect">
            <a:avLst/>
          </a:prstGeom>
          <a:noFill/>
          <a:ln w="9525">
            <a:noFill/>
            <a:miter lim="800000"/>
            <a:headEnd/>
            <a:tailEnd/>
          </a:ln>
        </p:spPr>
        <p:txBody>
          <a:bodyPr>
            <a:spAutoFit/>
          </a:bodyPr>
          <a:lstStyle/>
          <a:p>
            <a:pPr algn="ctr"/>
            <a:r>
              <a:rPr lang="ar-SA" sz="5400" b="1">
                <a:solidFill>
                  <a:srgbClr val="FF0000"/>
                </a:solidFill>
                <a:latin typeface="Times New Roman" pitchFamily="18" charset="0"/>
                <a:cs typeface="Times New Roman" pitchFamily="18" charset="0"/>
              </a:rPr>
              <a:t>الفصل </a:t>
            </a:r>
            <a:r>
              <a:rPr lang="ar-EG" sz="5400" b="1">
                <a:solidFill>
                  <a:srgbClr val="FF0000"/>
                </a:solidFill>
                <a:latin typeface="Times New Roman" pitchFamily="18" charset="0"/>
                <a:cs typeface="Times New Roman" pitchFamily="18" charset="0"/>
              </a:rPr>
              <a:t>5</a:t>
            </a:r>
            <a:endParaRPr lang="en-US" sz="4000"/>
          </a:p>
        </p:txBody>
      </p:sp>
      <p:pic>
        <p:nvPicPr>
          <p:cNvPr id="9" name="Picture 8" descr="BCKLC134.WMF"/>
          <p:cNvPicPr>
            <a:picLocks noChangeAspect="1"/>
          </p:cNvPicPr>
          <p:nvPr/>
        </p:nvPicPr>
        <p:blipFill>
          <a:blip r:embed="rId7"/>
          <a:srcRect/>
          <a:stretch>
            <a:fillRect/>
          </a:stretch>
        </p:blipFill>
        <p:spPr bwMode="auto">
          <a:xfrm>
            <a:off x="684213" y="3789363"/>
            <a:ext cx="7704137" cy="2160587"/>
          </a:xfrm>
          <a:prstGeom prst="rect">
            <a:avLst/>
          </a:prstGeom>
          <a:noFill/>
          <a:ln w="9525">
            <a:noFill/>
            <a:miter lim="800000"/>
            <a:headEnd/>
            <a:tailEnd/>
          </a:ln>
        </p:spPr>
      </p:pic>
      <p:sp>
        <p:nvSpPr>
          <p:cNvPr id="10" name="Rectangle 9"/>
          <p:cNvSpPr>
            <a:spLocks noChangeArrowheads="1"/>
          </p:cNvSpPr>
          <p:nvPr/>
        </p:nvSpPr>
        <p:spPr bwMode="auto">
          <a:xfrm>
            <a:off x="684213" y="4076700"/>
            <a:ext cx="7416800" cy="923925"/>
          </a:xfrm>
          <a:prstGeom prst="rect">
            <a:avLst/>
          </a:prstGeom>
          <a:noFill/>
          <a:ln w="9525">
            <a:noFill/>
            <a:miter lim="800000"/>
            <a:headEnd/>
            <a:tailEnd/>
          </a:ln>
        </p:spPr>
        <p:txBody>
          <a:bodyPr>
            <a:spAutoFit/>
          </a:bodyPr>
          <a:lstStyle/>
          <a:p>
            <a:pPr algn="ctr"/>
            <a:r>
              <a:rPr lang="ar-EG" sz="5400" b="1">
                <a:solidFill>
                  <a:srgbClr val="0000FF"/>
                </a:solidFill>
                <a:latin typeface="Times New Roman" pitchFamily="18" charset="0"/>
                <a:cs typeface="Times New Roman" pitchFamily="18" charset="0"/>
              </a:rPr>
              <a:t>العبارات الجبرية والمعادلات</a:t>
            </a:r>
            <a:endParaRPr lang="en-US" sz="6000">
              <a:solidFill>
                <a:srgbClr val="0000FF"/>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ched_extralife.wav"/>
                                        </p:tgtEl>
                                      </p:cMediaNode>
                                    </p:audio>
                                  </p:sub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ched_extralife.wav"/>
                                        </p:tgtEl>
                                      </p:cMediaNode>
                                    </p:audio>
                                  </p:sub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الفصل 5.wav"/>
                                        </p:tgtEl>
                                      </p:cMediaNode>
                                    </p:audio>
                                  </p:sub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145">
                                          <p:stCondLst>
                                            <p:cond delay="0"/>
                                          </p:stCondLst>
                                        </p:cTn>
                                        <p:tgtEl>
                                          <p:spTgt spid="9"/>
                                        </p:tgtEl>
                                      </p:cBhvr>
                                    </p:animEffect>
                                    <p:anim calcmode="lin" valueType="num">
                                      <p:cBhvr>
                                        <p:cTn id="25"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30" dur="7">
                                          <p:stCondLst>
                                            <p:cond delay="162"/>
                                          </p:stCondLst>
                                        </p:cTn>
                                        <p:tgtEl>
                                          <p:spTgt spid="9"/>
                                        </p:tgtEl>
                                      </p:cBhvr>
                                      <p:to x="100000" y="60000"/>
                                    </p:animScale>
                                    <p:animScale>
                                      <p:cBhvr>
                                        <p:cTn id="31" dur="41" decel="50000">
                                          <p:stCondLst>
                                            <p:cond delay="169"/>
                                          </p:stCondLst>
                                        </p:cTn>
                                        <p:tgtEl>
                                          <p:spTgt spid="9"/>
                                        </p:tgtEl>
                                      </p:cBhvr>
                                      <p:to x="100000" y="100000"/>
                                    </p:animScale>
                                    <p:animScale>
                                      <p:cBhvr>
                                        <p:cTn id="32" dur="7">
                                          <p:stCondLst>
                                            <p:cond delay="328"/>
                                          </p:stCondLst>
                                        </p:cTn>
                                        <p:tgtEl>
                                          <p:spTgt spid="9"/>
                                        </p:tgtEl>
                                      </p:cBhvr>
                                      <p:to x="100000" y="80000"/>
                                    </p:animScale>
                                    <p:animScale>
                                      <p:cBhvr>
                                        <p:cTn id="33" dur="41" decel="50000">
                                          <p:stCondLst>
                                            <p:cond delay="335"/>
                                          </p:stCondLst>
                                        </p:cTn>
                                        <p:tgtEl>
                                          <p:spTgt spid="9"/>
                                        </p:tgtEl>
                                      </p:cBhvr>
                                      <p:to x="100000" y="100000"/>
                                    </p:animScale>
                                    <p:animScale>
                                      <p:cBhvr>
                                        <p:cTn id="34" dur="7">
                                          <p:stCondLst>
                                            <p:cond delay="410"/>
                                          </p:stCondLst>
                                        </p:cTn>
                                        <p:tgtEl>
                                          <p:spTgt spid="9"/>
                                        </p:tgtEl>
                                      </p:cBhvr>
                                      <p:to x="100000" y="90000"/>
                                    </p:animScale>
                                    <p:animScale>
                                      <p:cBhvr>
                                        <p:cTn id="35" dur="41" decel="50000">
                                          <p:stCondLst>
                                            <p:cond delay="417"/>
                                          </p:stCondLst>
                                        </p:cTn>
                                        <p:tgtEl>
                                          <p:spTgt spid="9"/>
                                        </p:tgtEl>
                                      </p:cBhvr>
                                      <p:to x="100000" y="100000"/>
                                    </p:animScale>
                                    <p:animScale>
                                      <p:cBhvr>
                                        <p:cTn id="36" dur="7">
                                          <p:stCondLst>
                                            <p:cond delay="452"/>
                                          </p:stCondLst>
                                        </p:cTn>
                                        <p:tgtEl>
                                          <p:spTgt spid="9"/>
                                        </p:tgtEl>
                                      </p:cBhvr>
                                      <p:to x="100000" y="95000"/>
                                    </p:animScale>
                                    <p:animScale>
                                      <p:cBhvr>
                                        <p:cTn id="37" dur="41" decel="50000">
                                          <p:stCondLst>
                                            <p:cond delay="458"/>
                                          </p:stCondLst>
                                        </p:cTn>
                                        <p:tgtEl>
                                          <p:spTgt spid="9"/>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4" name="cached_accuracy3.wav"/>
                                        </p:tgtEl>
                                      </p:cMediaNode>
                                    </p:audio>
                                  </p:subTnLst>
                                </p:cTn>
                              </p:par>
                              <p:par>
                                <p:cTn id="38" presetID="26"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145">
                                          <p:stCondLst>
                                            <p:cond delay="0"/>
                                          </p:stCondLst>
                                        </p:cTn>
                                        <p:tgtEl>
                                          <p:spTgt spid="10"/>
                                        </p:tgtEl>
                                      </p:cBhvr>
                                    </p:animEffect>
                                    <p:anim calcmode="lin" valueType="num">
                                      <p:cBhvr>
                                        <p:cTn id="41"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46" dur="7">
                                          <p:stCondLst>
                                            <p:cond delay="162"/>
                                          </p:stCondLst>
                                        </p:cTn>
                                        <p:tgtEl>
                                          <p:spTgt spid="10"/>
                                        </p:tgtEl>
                                      </p:cBhvr>
                                      <p:to x="100000" y="60000"/>
                                    </p:animScale>
                                    <p:animScale>
                                      <p:cBhvr>
                                        <p:cTn id="47" dur="41" decel="50000">
                                          <p:stCondLst>
                                            <p:cond delay="169"/>
                                          </p:stCondLst>
                                        </p:cTn>
                                        <p:tgtEl>
                                          <p:spTgt spid="10"/>
                                        </p:tgtEl>
                                      </p:cBhvr>
                                      <p:to x="100000" y="100000"/>
                                    </p:animScale>
                                    <p:animScale>
                                      <p:cBhvr>
                                        <p:cTn id="48" dur="7">
                                          <p:stCondLst>
                                            <p:cond delay="328"/>
                                          </p:stCondLst>
                                        </p:cTn>
                                        <p:tgtEl>
                                          <p:spTgt spid="10"/>
                                        </p:tgtEl>
                                      </p:cBhvr>
                                      <p:to x="100000" y="80000"/>
                                    </p:animScale>
                                    <p:animScale>
                                      <p:cBhvr>
                                        <p:cTn id="49" dur="41" decel="50000">
                                          <p:stCondLst>
                                            <p:cond delay="335"/>
                                          </p:stCondLst>
                                        </p:cTn>
                                        <p:tgtEl>
                                          <p:spTgt spid="10"/>
                                        </p:tgtEl>
                                      </p:cBhvr>
                                      <p:to x="100000" y="100000"/>
                                    </p:animScale>
                                    <p:animScale>
                                      <p:cBhvr>
                                        <p:cTn id="50" dur="7">
                                          <p:stCondLst>
                                            <p:cond delay="410"/>
                                          </p:stCondLst>
                                        </p:cTn>
                                        <p:tgtEl>
                                          <p:spTgt spid="10"/>
                                        </p:tgtEl>
                                      </p:cBhvr>
                                      <p:to x="100000" y="90000"/>
                                    </p:animScale>
                                    <p:animScale>
                                      <p:cBhvr>
                                        <p:cTn id="51" dur="41" decel="50000">
                                          <p:stCondLst>
                                            <p:cond delay="417"/>
                                          </p:stCondLst>
                                        </p:cTn>
                                        <p:tgtEl>
                                          <p:spTgt spid="10"/>
                                        </p:tgtEl>
                                      </p:cBhvr>
                                      <p:to x="100000" y="100000"/>
                                    </p:animScale>
                                    <p:animScale>
                                      <p:cBhvr>
                                        <p:cTn id="52" dur="7">
                                          <p:stCondLst>
                                            <p:cond delay="452"/>
                                          </p:stCondLst>
                                        </p:cTn>
                                        <p:tgtEl>
                                          <p:spTgt spid="10"/>
                                        </p:tgtEl>
                                      </p:cBhvr>
                                      <p:to x="100000" y="95000"/>
                                    </p:animScale>
                                    <p:animScale>
                                      <p:cBhvr>
                                        <p:cTn id="53" dur="41" decel="50000">
                                          <p:stCondLst>
                                            <p:cond delay="458"/>
                                          </p:stCondLst>
                                        </p:cTn>
                                        <p:tgtEl>
                                          <p:spTgt spid="10"/>
                                        </p:tgtEl>
                                      </p:cBhvr>
                                      <p:to x="100000" y="100000"/>
                                    </p:animScale>
                                  </p:childTnLst>
                                  <p:subTnLst>
                                    <p:audio>
                                      <p:cMediaNode>
                                        <p:cTn display="0" masterRel="sameClick">
                                          <p:stCondLst>
                                            <p:cond evt="begin" delay="0">
                                              <p:tn val="38"/>
                                            </p:cond>
                                          </p:stCondLst>
                                          <p:endCondLst>
                                            <p:cond evt="onStopAudio" delay="0">
                                              <p:tgtEl>
                                                <p:sldTgt/>
                                              </p:tgtEl>
                                            </p:cond>
                                          </p:endCondLst>
                                        </p:cTn>
                                        <p:tgtEl>
                                          <p:sndTgt r:embed="rId5" name="العبارات الجبرية والمعادل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nip Diagonal Corner Rectangle 8"/>
          <p:cNvSpPr/>
          <p:nvPr/>
        </p:nvSpPr>
        <p:spPr bwMode="auto">
          <a:xfrm>
            <a:off x="438150" y="857250"/>
            <a:ext cx="8348663" cy="5715000"/>
          </a:xfrm>
          <a:prstGeom prst="snip2Diag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b="1"/>
          </a:p>
        </p:txBody>
      </p:sp>
      <p:sp>
        <p:nvSpPr>
          <p:cNvPr id="9221" name="Rectangle 4"/>
          <p:cNvSpPr>
            <a:spLocks noChangeArrowheads="1"/>
          </p:cNvSpPr>
          <p:nvPr/>
        </p:nvSpPr>
        <p:spPr bwMode="auto">
          <a:xfrm>
            <a:off x="500063" y="1071563"/>
            <a:ext cx="7215187" cy="6002337"/>
          </a:xfrm>
          <a:prstGeom prst="rect">
            <a:avLst/>
          </a:prstGeom>
          <a:noFill/>
          <a:ln w="9525">
            <a:noFill/>
            <a:miter lim="800000"/>
            <a:headEnd/>
            <a:tailEnd/>
          </a:ln>
        </p:spPr>
        <p:txBody>
          <a:bodyPr>
            <a:spAutoFit/>
          </a:bodyPr>
          <a:lstStyle/>
          <a:p>
            <a:pPr>
              <a:defRPr/>
            </a:pPr>
            <a:r>
              <a:rPr lang="ar-EG" sz="3200" b="1" dirty="0">
                <a:latin typeface="Arial" charset="0"/>
                <a:cs typeface="Arial" charset="0"/>
              </a:rPr>
              <a:t>إذا جمعت هالة 12 ورقة، فكم ورقة جمعت سارة؟</a:t>
            </a:r>
            <a:endParaRPr lang="uk-UA" sz="3200" b="1" dirty="0">
              <a:latin typeface="Arial" charset="0"/>
              <a:cs typeface="Arial" charset="0"/>
            </a:endParaRPr>
          </a:p>
          <a:p>
            <a:pPr algn="l">
              <a:defRPr/>
            </a:pPr>
            <a:r>
              <a:rPr lang="ar-EG" sz="3200" b="1" dirty="0">
                <a:latin typeface="Arial" charset="0"/>
                <a:cs typeface="Arial" charset="0"/>
              </a:rPr>
              <a:t> </a:t>
            </a:r>
            <a:endParaRPr lang="uk-UA" sz="3200" b="1" dirty="0">
              <a:latin typeface="Arial" charset="0"/>
              <a:cs typeface="Arial" charset="0"/>
            </a:endParaRPr>
          </a:p>
          <a:p>
            <a:pPr>
              <a:defRPr/>
            </a:pPr>
            <a:r>
              <a:rPr lang="ar-EG" sz="3200" b="1" dirty="0">
                <a:solidFill>
                  <a:schemeClr val="accent6">
                    <a:lumMod val="50000"/>
                  </a:schemeClr>
                </a:solidFill>
                <a:latin typeface="Arial" charset="0"/>
                <a:cs typeface="Arial" charset="0"/>
              </a:rPr>
              <a:t>هـ </a:t>
            </a:r>
            <a:r>
              <a:rPr lang="ar-EG" sz="3200" b="1" dirty="0">
                <a:latin typeface="Arial" charset="0"/>
                <a:cs typeface="Arial" charset="0"/>
              </a:rPr>
              <a:t> ÷ 2</a:t>
            </a:r>
          </a:p>
          <a:p>
            <a:pPr>
              <a:defRPr/>
            </a:pPr>
            <a:endParaRPr lang="ar-EG" sz="3200" b="1" dirty="0">
              <a:latin typeface="Arial" charset="0"/>
              <a:cs typeface="Arial" charset="0"/>
            </a:endParaRPr>
          </a:p>
          <a:p>
            <a:pPr>
              <a:defRPr/>
            </a:pPr>
            <a:endParaRPr lang="ar-EG" sz="3200" b="1" dirty="0">
              <a:latin typeface="Arial" charset="0"/>
              <a:cs typeface="Arial" charset="0"/>
            </a:endParaRPr>
          </a:p>
          <a:p>
            <a:pPr>
              <a:defRPr/>
            </a:pPr>
            <a:r>
              <a:rPr lang="ar-EG" sz="3200" b="1" dirty="0">
                <a:solidFill>
                  <a:schemeClr val="accent6">
                    <a:lumMod val="50000"/>
                  </a:schemeClr>
                </a:solidFill>
                <a:latin typeface="Arial" charset="0"/>
                <a:cs typeface="Arial" charset="0"/>
              </a:rPr>
              <a:t>12</a:t>
            </a:r>
            <a:r>
              <a:rPr lang="ar-EG" sz="3200" b="1" dirty="0">
                <a:latin typeface="Arial" charset="0"/>
                <a:cs typeface="Arial" charset="0"/>
              </a:rPr>
              <a:t>+ 2 </a:t>
            </a:r>
          </a:p>
          <a:p>
            <a:pPr>
              <a:defRPr/>
            </a:pPr>
            <a:endParaRPr lang="ar-EG" sz="3200" b="1" dirty="0">
              <a:latin typeface="Arial" charset="0"/>
              <a:cs typeface="Arial" charset="0"/>
            </a:endParaRPr>
          </a:p>
          <a:p>
            <a:pPr>
              <a:defRPr/>
            </a:pPr>
            <a:r>
              <a:rPr lang="ar-EG" sz="3200" b="1" dirty="0">
                <a:latin typeface="Arial" charset="0"/>
                <a:cs typeface="Arial" charset="0"/>
              </a:rPr>
              <a:t>      </a:t>
            </a:r>
            <a:br>
              <a:rPr lang="ar-EG" sz="3200" b="1" dirty="0">
                <a:latin typeface="Arial" charset="0"/>
                <a:cs typeface="Arial" charset="0"/>
              </a:rPr>
            </a:br>
            <a:r>
              <a:rPr lang="ar-EG" sz="3200" b="1" dirty="0">
                <a:latin typeface="Arial" charset="0"/>
                <a:cs typeface="Arial" charset="0"/>
              </a:rPr>
              <a:t>6   </a:t>
            </a:r>
          </a:p>
          <a:p>
            <a:pPr>
              <a:defRPr/>
            </a:pPr>
            <a:r>
              <a:rPr lang="ar-EG" sz="3200" b="1" dirty="0">
                <a:latin typeface="Arial" charset="0"/>
                <a:cs typeface="Arial" charset="0"/>
              </a:rPr>
              <a:t>إذن جمعت سارة 6 ورقات.</a:t>
            </a:r>
            <a:endParaRPr lang="uk-UA" sz="3200" b="1" dirty="0">
              <a:latin typeface="Arial" charset="0"/>
              <a:cs typeface="Arial" charset="0"/>
            </a:endParaRPr>
          </a:p>
          <a:p>
            <a:pPr>
              <a:defRPr/>
            </a:pPr>
            <a:r>
              <a:rPr lang="ar-EG" sz="3200" b="1" dirty="0">
                <a:latin typeface="Arial" charset="0"/>
                <a:cs typeface="Arial" charset="0"/>
              </a:rPr>
              <a:t>تذكر أن تنفذ العمليات داخل الأقواس أولاً.</a:t>
            </a:r>
            <a:endParaRPr lang="uk-UA" sz="3200" b="1" dirty="0">
              <a:latin typeface="Arial" charset="0"/>
              <a:cs typeface="Arial" charset="0"/>
            </a:endParaRPr>
          </a:p>
          <a:p>
            <a:pPr>
              <a:defRPr/>
            </a:pPr>
            <a:endParaRPr lang="ar-EG" sz="3200" b="1" dirty="0">
              <a:latin typeface="Calibri" pitchFamily="34" charset="0"/>
              <a:cs typeface="Arial" charset="0"/>
            </a:endParaRPr>
          </a:p>
        </p:txBody>
      </p:sp>
      <p:sp>
        <p:nvSpPr>
          <p:cNvPr id="12" name="32-Point Star 8"/>
          <p:cNvSpPr/>
          <p:nvPr/>
        </p:nvSpPr>
        <p:spPr bwMode="auto">
          <a:xfrm>
            <a:off x="1428750" y="2214563"/>
            <a:ext cx="3429000" cy="714375"/>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3200" b="1" dirty="0">
                <a:solidFill>
                  <a:srgbClr val="0033CC"/>
                </a:solidFill>
              </a:rPr>
              <a:t>اكتب العبارة </a:t>
            </a:r>
          </a:p>
        </p:txBody>
      </p:sp>
      <p:sp>
        <p:nvSpPr>
          <p:cNvPr id="13" name="32-Point Star 8"/>
          <p:cNvSpPr/>
          <p:nvPr/>
        </p:nvSpPr>
        <p:spPr bwMode="auto">
          <a:xfrm>
            <a:off x="1428750" y="3500438"/>
            <a:ext cx="3429000" cy="642937"/>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ar-EG" sz="3200" b="1" dirty="0">
                <a:solidFill>
                  <a:srgbClr val="0033CC"/>
                </a:solidFill>
              </a:rPr>
              <a:t>ضع 12 بدلاً من هـ</a:t>
            </a:r>
            <a:endParaRPr lang="uk-UA" sz="3200" b="1" dirty="0">
              <a:solidFill>
                <a:srgbClr val="0033CC"/>
              </a:solidFill>
            </a:endParaRPr>
          </a:p>
        </p:txBody>
      </p:sp>
      <p:sp>
        <p:nvSpPr>
          <p:cNvPr id="23" name="32-Point Star 8"/>
          <p:cNvSpPr/>
          <p:nvPr/>
        </p:nvSpPr>
        <p:spPr bwMode="auto">
          <a:xfrm>
            <a:off x="1428750" y="4857750"/>
            <a:ext cx="3429000" cy="64293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ar-EG" sz="3200" b="1" dirty="0">
                <a:solidFill>
                  <a:srgbClr val="0033CC"/>
                </a:solidFill>
              </a:rPr>
              <a:t>اقسم 12 على 2 </a:t>
            </a:r>
            <a:endParaRPr lang="uk-UA" sz="3200" b="1" dirty="0">
              <a:solidFill>
                <a:srgbClr val="0033CC"/>
              </a:solidFill>
            </a:endParaRPr>
          </a:p>
        </p:txBody>
      </p:sp>
      <p:cxnSp>
        <p:nvCxnSpPr>
          <p:cNvPr id="28" name="Пряма сполучна лінія 27"/>
          <p:cNvCxnSpPr/>
          <p:nvPr/>
        </p:nvCxnSpPr>
        <p:spPr>
          <a:xfrm rot="16200000" flipH="1">
            <a:off x="6858000" y="2857500"/>
            <a:ext cx="928688" cy="3571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Пряма сполучна лінія 28"/>
          <p:cNvCxnSpPr/>
          <p:nvPr/>
        </p:nvCxnSpPr>
        <p:spPr>
          <a:xfrm rot="5400000">
            <a:off x="6500019" y="2858294"/>
            <a:ext cx="930275" cy="3571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Пряма сполучна лінія 29"/>
          <p:cNvCxnSpPr/>
          <p:nvPr/>
        </p:nvCxnSpPr>
        <p:spPr>
          <a:xfrm rot="5400000">
            <a:off x="6751637" y="4392613"/>
            <a:ext cx="1071563" cy="2873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Пряма сполучна лінія 30"/>
          <p:cNvCxnSpPr/>
          <p:nvPr/>
        </p:nvCxnSpPr>
        <p:spPr>
          <a:xfrm rot="16200000" flipH="1">
            <a:off x="6392068" y="4323557"/>
            <a:ext cx="1071563" cy="42545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10" dur="500" fill="hold"/>
                                        <p:tgtEl>
                                          <p:spTgt spid="2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2"/>
                                        </p:tgtEl>
                                      </p:cBhvr>
                                    </p:animEffect>
                                  </p:childTnLst>
                                </p:cTn>
                              </p:par>
                              <p:par>
                                <p:cTn id="15" presetID="3" presetClass="entr" presetSubtype="10" fill="hold" grpId="1" nodeType="withEffect">
                                  <p:stCondLst>
                                    <p:cond delay="0"/>
                                  </p:stCondLst>
                                  <p:childTnLst>
                                    <p:set>
                                      <p:cBhvr>
                                        <p:cTn id="16" dur="1" fill="hold">
                                          <p:stCondLst>
                                            <p:cond delay="0"/>
                                          </p:stCondLst>
                                        </p:cTn>
                                        <p:tgtEl>
                                          <p:spTgt spid="9221">
                                            <p:txEl>
                                              <p:pRg st="0" end="0"/>
                                            </p:txEl>
                                          </p:spTgt>
                                        </p:tgtEl>
                                        <p:attrNameLst>
                                          <p:attrName>style.visibility</p:attrName>
                                        </p:attrNameLst>
                                      </p:cBhvr>
                                      <p:to>
                                        <p:strVal val="visible"/>
                                      </p:to>
                                    </p:set>
                                    <p:animEffect transition="in" filter="blinds(horizontal)">
                                      <p:cBhvr>
                                        <p:cTn id="17" dur="500"/>
                                        <p:tgtEl>
                                          <p:spTgt spid="9221">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إذا جَمَعت هالة 12 ورقة، فكَم ورقة جمعتْ سارة.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اكْتُبْ الْعِبَارَةِ.wav"/>
                                        </p:tgtEl>
                                      </p:cMediaNode>
                                    </p:audio>
                                  </p:sub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1" nodeType="clickEffect">
                                  <p:stCondLst>
                                    <p:cond delay="0"/>
                                  </p:stCondLst>
                                  <p:childTnLst>
                                    <p:set>
                                      <p:cBhvr>
                                        <p:cTn id="27" dur="1" fill="hold">
                                          <p:stCondLst>
                                            <p:cond delay="0"/>
                                          </p:stCondLst>
                                        </p:cTn>
                                        <p:tgtEl>
                                          <p:spTgt spid="9221">
                                            <p:txEl>
                                              <p:pRg st="2" end="2"/>
                                            </p:txEl>
                                          </p:spTgt>
                                        </p:tgtEl>
                                        <p:attrNameLst>
                                          <p:attrName>style.visibility</p:attrName>
                                        </p:attrNameLst>
                                      </p:cBhvr>
                                      <p:to>
                                        <p:strVal val="visible"/>
                                      </p:to>
                                    </p:set>
                                    <p:animEffect transition="in" filter="blinds(horizontal)">
                                      <p:cBhvr>
                                        <p:cTn id="28" dur="500"/>
                                        <p:tgtEl>
                                          <p:spTgt spid="9221">
                                            <p:txEl>
                                              <p:pRg st="2" end="2"/>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هـ  ÷ 2.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ضع 12 بدلاً من هـ.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ntr" presetSubtype="32"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diamond(out)">
                                      <p:cBhvr>
                                        <p:cTn id="39" dur="500"/>
                                        <p:tgtEl>
                                          <p:spTgt spid="28"/>
                                        </p:tgtEl>
                                      </p:cBhvr>
                                    </p:animEffect>
                                  </p:childTnLst>
                                </p:cTn>
                              </p:par>
                              <p:par>
                                <p:cTn id="40" presetID="8" presetClass="entr" presetSubtype="32"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amond(out)">
                                      <p:cBhvr>
                                        <p:cTn id="42" dur="500"/>
                                        <p:tgtEl>
                                          <p:spTgt spid="29"/>
                                        </p:tgtEl>
                                      </p:cBhvr>
                                    </p:animEffect>
                                  </p:childTnLst>
                                </p:cTn>
                              </p:par>
                              <p:par>
                                <p:cTn id="43" presetID="25" presetClass="entr" presetSubtype="0" fill="hold" grpId="0" nodeType="withEffect">
                                  <p:stCondLst>
                                    <p:cond delay="0"/>
                                  </p:stCondLst>
                                  <p:childTnLst>
                                    <p:set>
                                      <p:cBhvr>
                                        <p:cTn id="44" dur="1" fill="hold">
                                          <p:stCondLst>
                                            <p:cond delay="0"/>
                                          </p:stCondLst>
                                        </p:cTn>
                                        <p:tgtEl>
                                          <p:spTgt spid="9221">
                                            <p:txEl>
                                              <p:pRg st="5" end="5"/>
                                            </p:txEl>
                                          </p:spTgt>
                                        </p:tgtEl>
                                        <p:attrNameLst>
                                          <p:attrName>style.visibility</p:attrName>
                                        </p:attrNameLst>
                                      </p:cBhvr>
                                      <p:to>
                                        <p:strVal val="visible"/>
                                      </p:to>
                                    </p:set>
                                    <p:anim calcmode="lin" valueType="num">
                                      <p:cBhvr>
                                        <p:cTn id="45" dur="250" decel="50000" fill="hold">
                                          <p:stCondLst>
                                            <p:cond delay="0"/>
                                          </p:stCondLst>
                                        </p:cTn>
                                        <p:tgtEl>
                                          <p:spTgt spid="9221">
                                            <p:txEl>
                                              <p:pRg st="5" end="5"/>
                                            </p:txEl>
                                          </p:spTgt>
                                        </p:tgtEl>
                                        <p:attrNameLst>
                                          <p:attrName>style.rotation</p:attrName>
                                        </p:attrNameLst>
                                      </p:cBhvr>
                                      <p:tavLst>
                                        <p:tav tm="0">
                                          <p:val>
                                            <p:fltVal val="-90"/>
                                          </p:val>
                                        </p:tav>
                                        <p:tav tm="100000">
                                          <p:val>
                                            <p:fltVal val="0"/>
                                          </p:val>
                                        </p:tav>
                                      </p:tavLst>
                                    </p:anim>
                                    <p:anim calcmode="lin" valueType="num">
                                      <p:cBhvr>
                                        <p:cTn id="46" dur="250" decel="50000" fill="hold">
                                          <p:stCondLst>
                                            <p:cond delay="0"/>
                                          </p:stCondLst>
                                        </p:cTn>
                                        <p:tgtEl>
                                          <p:spTgt spid="9221">
                                            <p:txEl>
                                              <p:pRg st="5" end="5"/>
                                            </p:txEl>
                                          </p:spTgt>
                                        </p:tgtEl>
                                        <p:attrNameLst>
                                          <p:attrName>ppt_w</p:attrName>
                                        </p:attrNameLst>
                                      </p:cBhvr>
                                      <p:tavLst>
                                        <p:tav tm="0">
                                          <p:val>
                                            <p:strVal val="#ppt_w"/>
                                          </p:val>
                                        </p:tav>
                                        <p:tav tm="100000">
                                          <p:val>
                                            <p:strVal val="#ppt_w*.05"/>
                                          </p:val>
                                        </p:tav>
                                      </p:tavLst>
                                    </p:anim>
                                    <p:anim calcmode="lin" valueType="num">
                                      <p:cBhvr>
                                        <p:cTn id="47" dur="250" accel="50000" fill="hold">
                                          <p:stCondLst>
                                            <p:cond delay="250"/>
                                          </p:stCondLst>
                                        </p:cTn>
                                        <p:tgtEl>
                                          <p:spTgt spid="9221">
                                            <p:txEl>
                                              <p:pRg st="5" end="5"/>
                                            </p:txEl>
                                          </p:spTgt>
                                        </p:tgtEl>
                                        <p:attrNameLst>
                                          <p:attrName>ppt_w</p:attrName>
                                        </p:attrNameLst>
                                      </p:cBhvr>
                                      <p:tavLst>
                                        <p:tav tm="0">
                                          <p:val>
                                            <p:strVal val="#ppt_w*.05"/>
                                          </p:val>
                                        </p:tav>
                                        <p:tav tm="100000">
                                          <p:val>
                                            <p:strVal val="#ppt_w"/>
                                          </p:val>
                                        </p:tav>
                                      </p:tavLst>
                                    </p:anim>
                                    <p:anim calcmode="lin" valueType="num">
                                      <p:cBhvr>
                                        <p:cTn id="48" dur="500" fill="hold"/>
                                        <p:tgtEl>
                                          <p:spTgt spid="9221">
                                            <p:txEl>
                                              <p:pRg st="5" end="5"/>
                                            </p:txEl>
                                          </p:spTgt>
                                        </p:tgtEl>
                                        <p:attrNameLst>
                                          <p:attrName>ppt_h</p:attrName>
                                        </p:attrNameLst>
                                      </p:cBhvr>
                                      <p:tavLst>
                                        <p:tav tm="0">
                                          <p:val>
                                            <p:strVal val="#ppt_h"/>
                                          </p:val>
                                        </p:tav>
                                        <p:tav tm="100000">
                                          <p:val>
                                            <p:strVal val="#ppt_h"/>
                                          </p:val>
                                        </p:tav>
                                      </p:tavLst>
                                    </p:anim>
                                    <p:anim calcmode="lin" valueType="num">
                                      <p:cBhvr>
                                        <p:cTn id="49" dur="250" decel="50000" fill="hold">
                                          <p:stCondLst>
                                            <p:cond delay="0"/>
                                          </p:stCondLst>
                                        </p:cTn>
                                        <p:tgtEl>
                                          <p:spTgt spid="9221">
                                            <p:txEl>
                                              <p:pRg st="5" end="5"/>
                                            </p:txEl>
                                          </p:spTgt>
                                        </p:tgtEl>
                                        <p:attrNameLst>
                                          <p:attrName>ppt_x</p:attrName>
                                        </p:attrNameLst>
                                      </p:cBhvr>
                                      <p:tavLst>
                                        <p:tav tm="0">
                                          <p:val>
                                            <p:strVal val="#ppt_x+.4"/>
                                          </p:val>
                                        </p:tav>
                                        <p:tav tm="100000">
                                          <p:val>
                                            <p:strVal val="#ppt_x"/>
                                          </p:val>
                                        </p:tav>
                                      </p:tavLst>
                                    </p:anim>
                                    <p:anim calcmode="lin" valueType="num">
                                      <p:cBhvr>
                                        <p:cTn id="50" dur="250" decel="50000" fill="hold">
                                          <p:stCondLst>
                                            <p:cond delay="0"/>
                                          </p:stCondLst>
                                        </p:cTn>
                                        <p:tgtEl>
                                          <p:spTgt spid="9221">
                                            <p:txEl>
                                              <p:pRg st="5" end="5"/>
                                            </p:txEl>
                                          </p:spTgt>
                                        </p:tgtEl>
                                        <p:attrNameLst>
                                          <p:attrName>ppt_y</p:attrName>
                                        </p:attrNameLst>
                                      </p:cBhvr>
                                      <p:tavLst>
                                        <p:tav tm="0">
                                          <p:val>
                                            <p:strVal val="#ppt_y-.2"/>
                                          </p:val>
                                        </p:tav>
                                        <p:tav tm="100000">
                                          <p:val>
                                            <p:strVal val="#ppt_y+.1"/>
                                          </p:val>
                                        </p:tav>
                                      </p:tavLst>
                                    </p:anim>
                                    <p:anim calcmode="lin" valueType="num">
                                      <p:cBhvr>
                                        <p:cTn id="51" dur="250" accel="50000" fill="hold">
                                          <p:stCondLst>
                                            <p:cond delay="250"/>
                                          </p:stCondLst>
                                        </p:cTn>
                                        <p:tgtEl>
                                          <p:spTgt spid="9221">
                                            <p:txEl>
                                              <p:pRg st="5" end="5"/>
                                            </p:txEl>
                                          </p:spTgt>
                                        </p:tgtEl>
                                        <p:attrNameLst>
                                          <p:attrName>ppt_y</p:attrName>
                                        </p:attrNameLst>
                                      </p:cBhvr>
                                      <p:tavLst>
                                        <p:tav tm="0">
                                          <p:val>
                                            <p:strVal val="#ppt_y+.1"/>
                                          </p:val>
                                        </p:tav>
                                        <p:tav tm="100000">
                                          <p:val>
                                            <p:strVal val="#ppt_y"/>
                                          </p:val>
                                        </p:tav>
                                      </p:tavLst>
                                    </p:anim>
                                    <p:animEffect transition="in" filter="fade">
                                      <p:cBhvr>
                                        <p:cTn id="52" dur="500" decel="50000">
                                          <p:stCondLst>
                                            <p:cond delay="0"/>
                                          </p:stCondLst>
                                        </p:cTn>
                                        <p:tgtEl>
                                          <p:spTgt spid="9221">
                                            <p:txEl>
                                              <p:pRg st="5" end="5"/>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6" name="12+ 2 .wav"/>
                                        </p:tgtEl>
                                      </p:cMediaNode>
                                    </p:audio>
                                  </p:sub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7" name="اقسم 12 على 2 .wav"/>
                                        </p:tgtEl>
                                      </p:cMediaNode>
                                    </p:audio>
                                  </p:subTnLst>
                                </p:cTn>
                              </p:par>
                            </p:childTnLst>
                          </p:cTn>
                        </p:par>
                      </p:childTnLst>
                    </p:cTn>
                  </p:par>
                  <p:par>
                    <p:cTn id="59" fill="hold">
                      <p:stCondLst>
                        <p:cond delay="indefinite"/>
                      </p:stCondLst>
                      <p:childTnLst>
                        <p:par>
                          <p:cTn id="60" fill="hold">
                            <p:stCondLst>
                              <p:cond delay="0"/>
                            </p:stCondLst>
                            <p:childTnLst>
                              <p:par>
                                <p:cTn id="61" presetID="8" presetClass="entr" presetSubtype="16"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diamond(in)">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6" name="12+ 2 .wav"/>
                                        </p:tgtEl>
                                      </p:cMediaNode>
                                    </p:audio>
                                  </p:subTnLst>
                                </p:cTn>
                              </p:par>
                              <p:par>
                                <p:cTn id="64" presetID="8" presetClass="entr" presetSubtype="16"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diamond(in)">
                                      <p:cBhvr>
                                        <p:cTn id="66"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6" name="12+ 2 .wav"/>
                                        </p:tgtEl>
                                      </p:cMediaNode>
                                    </p:audio>
                                  </p:subTnLst>
                                </p:cTn>
                              </p:par>
                              <p:par>
                                <p:cTn id="67" presetID="25" presetClass="entr" presetSubtype="0" fill="hold" grpId="0" nodeType="withEffect">
                                  <p:stCondLst>
                                    <p:cond delay="0"/>
                                  </p:stCondLst>
                                  <p:childTnLst>
                                    <p:set>
                                      <p:cBhvr>
                                        <p:cTn id="68" dur="1" fill="hold">
                                          <p:stCondLst>
                                            <p:cond delay="0"/>
                                          </p:stCondLst>
                                        </p:cTn>
                                        <p:tgtEl>
                                          <p:spTgt spid="9221">
                                            <p:txEl>
                                              <p:pRg st="7" end="7"/>
                                            </p:txEl>
                                          </p:spTgt>
                                        </p:tgtEl>
                                        <p:attrNameLst>
                                          <p:attrName>style.visibility</p:attrName>
                                        </p:attrNameLst>
                                      </p:cBhvr>
                                      <p:to>
                                        <p:strVal val="visible"/>
                                      </p:to>
                                    </p:set>
                                    <p:anim calcmode="lin" valueType="num">
                                      <p:cBhvr>
                                        <p:cTn id="69" dur="250" decel="50000" fill="hold">
                                          <p:stCondLst>
                                            <p:cond delay="0"/>
                                          </p:stCondLst>
                                        </p:cTn>
                                        <p:tgtEl>
                                          <p:spTgt spid="9221">
                                            <p:txEl>
                                              <p:pRg st="7" end="7"/>
                                            </p:txEl>
                                          </p:spTgt>
                                        </p:tgtEl>
                                        <p:attrNameLst>
                                          <p:attrName>style.rotation</p:attrName>
                                        </p:attrNameLst>
                                      </p:cBhvr>
                                      <p:tavLst>
                                        <p:tav tm="0">
                                          <p:val>
                                            <p:fltVal val="-90"/>
                                          </p:val>
                                        </p:tav>
                                        <p:tav tm="100000">
                                          <p:val>
                                            <p:fltVal val="0"/>
                                          </p:val>
                                        </p:tav>
                                      </p:tavLst>
                                    </p:anim>
                                    <p:anim calcmode="lin" valueType="num">
                                      <p:cBhvr>
                                        <p:cTn id="70" dur="250" decel="50000" fill="hold">
                                          <p:stCondLst>
                                            <p:cond delay="0"/>
                                          </p:stCondLst>
                                        </p:cTn>
                                        <p:tgtEl>
                                          <p:spTgt spid="9221">
                                            <p:txEl>
                                              <p:pRg st="7" end="7"/>
                                            </p:txEl>
                                          </p:spTgt>
                                        </p:tgtEl>
                                        <p:attrNameLst>
                                          <p:attrName>ppt_w</p:attrName>
                                        </p:attrNameLst>
                                      </p:cBhvr>
                                      <p:tavLst>
                                        <p:tav tm="0">
                                          <p:val>
                                            <p:strVal val="#ppt_w"/>
                                          </p:val>
                                        </p:tav>
                                        <p:tav tm="100000">
                                          <p:val>
                                            <p:strVal val="#ppt_w*.05"/>
                                          </p:val>
                                        </p:tav>
                                      </p:tavLst>
                                    </p:anim>
                                    <p:anim calcmode="lin" valueType="num">
                                      <p:cBhvr>
                                        <p:cTn id="71" dur="250" accel="50000" fill="hold">
                                          <p:stCondLst>
                                            <p:cond delay="250"/>
                                          </p:stCondLst>
                                        </p:cTn>
                                        <p:tgtEl>
                                          <p:spTgt spid="9221">
                                            <p:txEl>
                                              <p:pRg st="7" end="7"/>
                                            </p:txEl>
                                          </p:spTgt>
                                        </p:tgtEl>
                                        <p:attrNameLst>
                                          <p:attrName>ppt_w</p:attrName>
                                        </p:attrNameLst>
                                      </p:cBhvr>
                                      <p:tavLst>
                                        <p:tav tm="0">
                                          <p:val>
                                            <p:strVal val="#ppt_w*.05"/>
                                          </p:val>
                                        </p:tav>
                                        <p:tav tm="100000">
                                          <p:val>
                                            <p:strVal val="#ppt_w"/>
                                          </p:val>
                                        </p:tav>
                                      </p:tavLst>
                                    </p:anim>
                                    <p:anim calcmode="lin" valueType="num">
                                      <p:cBhvr>
                                        <p:cTn id="72" dur="500" fill="hold"/>
                                        <p:tgtEl>
                                          <p:spTgt spid="9221">
                                            <p:txEl>
                                              <p:pRg st="7" end="7"/>
                                            </p:txEl>
                                          </p:spTgt>
                                        </p:tgtEl>
                                        <p:attrNameLst>
                                          <p:attrName>ppt_h</p:attrName>
                                        </p:attrNameLst>
                                      </p:cBhvr>
                                      <p:tavLst>
                                        <p:tav tm="0">
                                          <p:val>
                                            <p:strVal val="#ppt_h"/>
                                          </p:val>
                                        </p:tav>
                                        <p:tav tm="100000">
                                          <p:val>
                                            <p:strVal val="#ppt_h"/>
                                          </p:val>
                                        </p:tav>
                                      </p:tavLst>
                                    </p:anim>
                                    <p:anim calcmode="lin" valueType="num">
                                      <p:cBhvr>
                                        <p:cTn id="73" dur="250" decel="50000" fill="hold">
                                          <p:stCondLst>
                                            <p:cond delay="0"/>
                                          </p:stCondLst>
                                        </p:cTn>
                                        <p:tgtEl>
                                          <p:spTgt spid="9221">
                                            <p:txEl>
                                              <p:pRg st="7" end="7"/>
                                            </p:txEl>
                                          </p:spTgt>
                                        </p:tgtEl>
                                        <p:attrNameLst>
                                          <p:attrName>ppt_x</p:attrName>
                                        </p:attrNameLst>
                                      </p:cBhvr>
                                      <p:tavLst>
                                        <p:tav tm="0">
                                          <p:val>
                                            <p:strVal val="#ppt_x+.4"/>
                                          </p:val>
                                        </p:tav>
                                        <p:tav tm="100000">
                                          <p:val>
                                            <p:strVal val="#ppt_x"/>
                                          </p:val>
                                        </p:tav>
                                      </p:tavLst>
                                    </p:anim>
                                    <p:anim calcmode="lin" valueType="num">
                                      <p:cBhvr>
                                        <p:cTn id="74" dur="250" decel="50000" fill="hold">
                                          <p:stCondLst>
                                            <p:cond delay="0"/>
                                          </p:stCondLst>
                                        </p:cTn>
                                        <p:tgtEl>
                                          <p:spTgt spid="9221">
                                            <p:txEl>
                                              <p:pRg st="7" end="7"/>
                                            </p:txEl>
                                          </p:spTgt>
                                        </p:tgtEl>
                                        <p:attrNameLst>
                                          <p:attrName>ppt_y</p:attrName>
                                        </p:attrNameLst>
                                      </p:cBhvr>
                                      <p:tavLst>
                                        <p:tav tm="0">
                                          <p:val>
                                            <p:strVal val="#ppt_y-.2"/>
                                          </p:val>
                                        </p:tav>
                                        <p:tav tm="100000">
                                          <p:val>
                                            <p:strVal val="#ppt_y+.1"/>
                                          </p:val>
                                        </p:tav>
                                      </p:tavLst>
                                    </p:anim>
                                    <p:anim calcmode="lin" valueType="num">
                                      <p:cBhvr>
                                        <p:cTn id="75" dur="250" accel="50000" fill="hold">
                                          <p:stCondLst>
                                            <p:cond delay="250"/>
                                          </p:stCondLst>
                                        </p:cTn>
                                        <p:tgtEl>
                                          <p:spTgt spid="9221">
                                            <p:txEl>
                                              <p:pRg st="7" end="7"/>
                                            </p:txEl>
                                          </p:spTgt>
                                        </p:tgtEl>
                                        <p:attrNameLst>
                                          <p:attrName>ppt_y</p:attrName>
                                        </p:attrNameLst>
                                      </p:cBhvr>
                                      <p:tavLst>
                                        <p:tav tm="0">
                                          <p:val>
                                            <p:strVal val="#ppt_y+.1"/>
                                          </p:val>
                                        </p:tav>
                                        <p:tav tm="100000">
                                          <p:val>
                                            <p:strVal val="#ppt_y"/>
                                          </p:val>
                                        </p:tav>
                                      </p:tavLst>
                                    </p:anim>
                                    <p:animEffect transition="in" filter="fade">
                                      <p:cBhvr>
                                        <p:cTn id="76" dur="500" decel="50000">
                                          <p:stCondLst>
                                            <p:cond delay="0"/>
                                          </p:stCondLst>
                                        </p:cTn>
                                        <p:tgtEl>
                                          <p:spTgt spid="9221">
                                            <p:txEl>
                                              <p:pRg st="7" end="7"/>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8" name="6.wav"/>
                                        </p:tgtEl>
                                      </p:cMediaNode>
                                    </p:audio>
                                  </p:subTnLst>
                                </p:cTn>
                              </p:par>
                            </p:childTnLst>
                          </p:cTn>
                        </p:par>
                      </p:childTnLst>
                    </p:cTn>
                  </p:par>
                  <p:par>
                    <p:cTn id="77" fill="hold">
                      <p:stCondLst>
                        <p:cond delay="indefinite"/>
                      </p:stCondLst>
                      <p:childTnLst>
                        <p:par>
                          <p:cTn id="78" fill="hold">
                            <p:stCondLst>
                              <p:cond delay="0"/>
                            </p:stCondLst>
                            <p:childTnLst>
                              <p:par>
                                <p:cTn id="79" presetID="25" presetClass="entr" presetSubtype="0" fill="hold" grpId="0" nodeType="clickEffect">
                                  <p:stCondLst>
                                    <p:cond delay="0"/>
                                  </p:stCondLst>
                                  <p:childTnLst>
                                    <p:set>
                                      <p:cBhvr>
                                        <p:cTn id="80" dur="1" fill="hold">
                                          <p:stCondLst>
                                            <p:cond delay="0"/>
                                          </p:stCondLst>
                                        </p:cTn>
                                        <p:tgtEl>
                                          <p:spTgt spid="9221">
                                            <p:txEl>
                                              <p:pRg st="8" end="8"/>
                                            </p:txEl>
                                          </p:spTgt>
                                        </p:tgtEl>
                                        <p:attrNameLst>
                                          <p:attrName>style.visibility</p:attrName>
                                        </p:attrNameLst>
                                      </p:cBhvr>
                                      <p:to>
                                        <p:strVal val="visible"/>
                                      </p:to>
                                    </p:set>
                                    <p:anim calcmode="lin" valueType="num">
                                      <p:cBhvr>
                                        <p:cTn id="81" dur="250" decel="50000" fill="hold">
                                          <p:stCondLst>
                                            <p:cond delay="0"/>
                                          </p:stCondLst>
                                        </p:cTn>
                                        <p:tgtEl>
                                          <p:spTgt spid="9221">
                                            <p:txEl>
                                              <p:pRg st="8" end="8"/>
                                            </p:txEl>
                                          </p:spTgt>
                                        </p:tgtEl>
                                        <p:attrNameLst>
                                          <p:attrName>style.rotation</p:attrName>
                                        </p:attrNameLst>
                                      </p:cBhvr>
                                      <p:tavLst>
                                        <p:tav tm="0">
                                          <p:val>
                                            <p:fltVal val="-90"/>
                                          </p:val>
                                        </p:tav>
                                        <p:tav tm="100000">
                                          <p:val>
                                            <p:fltVal val="0"/>
                                          </p:val>
                                        </p:tav>
                                      </p:tavLst>
                                    </p:anim>
                                    <p:anim calcmode="lin" valueType="num">
                                      <p:cBhvr>
                                        <p:cTn id="82" dur="250" decel="50000" fill="hold">
                                          <p:stCondLst>
                                            <p:cond delay="0"/>
                                          </p:stCondLst>
                                        </p:cTn>
                                        <p:tgtEl>
                                          <p:spTgt spid="9221">
                                            <p:txEl>
                                              <p:pRg st="8" end="8"/>
                                            </p:txEl>
                                          </p:spTgt>
                                        </p:tgtEl>
                                        <p:attrNameLst>
                                          <p:attrName>ppt_w</p:attrName>
                                        </p:attrNameLst>
                                      </p:cBhvr>
                                      <p:tavLst>
                                        <p:tav tm="0">
                                          <p:val>
                                            <p:strVal val="#ppt_w"/>
                                          </p:val>
                                        </p:tav>
                                        <p:tav tm="100000">
                                          <p:val>
                                            <p:strVal val="#ppt_w*.05"/>
                                          </p:val>
                                        </p:tav>
                                      </p:tavLst>
                                    </p:anim>
                                    <p:anim calcmode="lin" valueType="num">
                                      <p:cBhvr>
                                        <p:cTn id="83" dur="250" accel="50000" fill="hold">
                                          <p:stCondLst>
                                            <p:cond delay="250"/>
                                          </p:stCondLst>
                                        </p:cTn>
                                        <p:tgtEl>
                                          <p:spTgt spid="9221">
                                            <p:txEl>
                                              <p:pRg st="8" end="8"/>
                                            </p:txEl>
                                          </p:spTgt>
                                        </p:tgtEl>
                                        <p:attrNameLst>
                                          <p:attrName>ppt_w</p:attrName>
                                        </p:attrNameLst>
                                      </p:cBhvr>
                                      <p:tavLst>
                                        <p:tav tm="0">
                                          <p:val>
                                            <p:strVal val="#ppt_w*.05"/>
                                          </p:val>
                                        </p:tav>
                                        <p:tav tm="100000">
                                          <p:val>
                                            <p:strVal val="#ppt_w"/>
                                          </p:val>
                                        </p:tav>
                                      </p:tavLst>
                                    </p:anim>
                                    <p:anim calcmode="lin" valueType="num">
                                      <p:cBhvr>
                                        <p:cTn id="84" dur="500" fill="hold"/>
                                        <p:tgtEl>
                                          <p:spTgt spid="9221">
                                            <p:txEl>
                                              <p:pRg st="8" end="8"/>
                                            </p:txEl>
                                          </p:spTgt>
                                        </p:tgtEl>
                                        <p:attrNameLst>
                                          <p:attrName>ppt_h</p:attrName>
                                        </p:attrNameLst>
                                      </p:cBhvr>
                                      <p:tavLst>
                                        <p:tav tm="0">
                                          <p:val>
                                            <p:strVal val="#ppt_h"/>
                                          </p:val>
                                        </p:tav>
                                        <p:tav tm="100000">
                                          <p:val>
                                            <p:strVal val="#ppt_h"/>
                                          </p:val>
                                        </p:tav>
                                      </p:tavLst>
                                    </p:anim>
                                    <p:anim calcmode="lin" valueType="num">
                                      <p:cBhvr>
                                        <p:cTn id="85" dur="250" decel="50000" fill="hold">
                                          <p:stCondLst>
                                            <p:cond delay="0"/>
                                          </p:stCondLst>
                                        </p:cTn>
                                        <p:tgtEl>
                                          <p:spTgt spid="9221">
                                            <p:txEl>
                                              <p:pRg st="8" end="8"/>
                                            </p:txEl>
                                          </p:spTgt>
                                        </p:tgtEl>
                                        <p:attrNameLst>
                                          <p:attrName>ppt_x</p:attrName>
                                        </p:attrNameLst>
                                      </p:cBhvr>
                                      <p:tavLst>
                                        <p:tav tm="0">
                                          <p:val>
                                            <p:strVal val="#ppt_x+.4"/>
                                          </p:val>
                                        </p:tav>
                                        <p:tav tm="100000">
                                          <p:val>
                                            <p:strVal val="#ppt_x"/>
                                          </p:val>
                                        </p:tav>
                                      </p:tavLst>
                                    </p:anim>
                                    <p:anim calcmode="lin" valueType="num">
                                      <p:cBhvr>
                                        <p:cTn id="86" dur="250" decel="50000" fill="hold">
                                          <p:stCondLst>
                                            <p:cond delay="0"/>
                                          </p:stCondLst>
                                        </p:cTn>
                                        <p:tgtEl>
                                          <p:spTgt spid="9221">
                                            <p:txEl>
                                              <p:pRg st="8" end="8"/>
                                            </p:txEl>
                                          </p:spTgt>
                                        </p:tgtEl>
                                        <p:attrNameLst>
                                          <p:attrName>ppt_y</p:attrName>
                                        </p:attrNameLst>
                                      </p:cBhvr>
                                      <p:tavLst>
                                        <p:tav tm="0">
                                          <p:val>
                                            <p:strVal val="#ppt_y-.2"/>
                                          </p:val>
                                        </p:tav>
                                        <p:tav tm="100000">
                                          <p:val>
                                            <p:strVal val="#ppt_y+.1"/>
                                          </p:val>
                                        </p:tav>
                                      </p:tavLst>
                                    </p:anim>
                                    <p:anim calcmode="lin" valueType="num">
                                      <p:cBhvr>
                                        <p:cTn id="87" dur="250" accel="50000" fill="hold">
                                          <p:stCondLst>
                                            <p:cond delay="250"/>
                                          </p:stCondLst>
                                        </p:cTn>
                                        <p:tgtEl>
                                          <p:spTgt spid="9221">
                                            <p:txEl>
                                              <p:pRg st="8" end="8"/>
                                            </p:txEl>
                                          </p:spTgt>
                                        </p:tgtEl>
                                        <p:attrNameLst>
                                          <p:attrName>ppt_y</p:attrName>
                                        </p:attrNameLst>
                                      </p:cBhvr>
                                      <p:tavLst>
                                        <p:tav tm="0">
                                          <p:val>
                                            <p:strVal val="#ppt_y+.1"/>
                                          </p:val>
                                        </p:tav>
                                        <p:tav tm="100000">
                                          <p:val>
                                            <p:strVal val="#ppt_y"/>
                                          </p:val>
                                        </p:tav>
                                      </p:tavLst>
                                    </p:anim>
                                    <p:animEffect transition="in" filter="fade">
                                      <p:cBhvr>
                                        <p:cTn id="88" dur="500" decel="50000">
                                          <p:stCondLst>
                                            <p:cond delay="0"/>
                                          </p:stCondLst>
                                        </p:cTn>
                                        <p:tgtEl>
                                          <p:spTgt spid="9221">
                                            <p:txEl>
                                              <p:pRg st="8" end="8"/>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9" name="إذنْ جمعتْ سارة 6 ورقات.wav"/>
                                        </p:tgtEl>
                                      </p:cMediaNode>
                                    </p:audio>
                                  </p:subTnLst>
                                </p:cTn>
                              </p:par>
                            </p:childTnLst>
                          </p:cTn>
                        </p:par>
                      </p:childTnLst>
                    </p:cTn>
                  </p:par>
                  <p:par>
                    <p:cTn id="89" fill="hold">
                      <p:stCondLst>
                        <p:cond delay="indefinite"/>
                      </p:stCondLst>
                      <p:childTnLst>
                        <p:par>
                          <p:cTn id="90" fill="hold">
                            <p:stCondLst>
                              <p:cond delay="0"/>
                            </p:stCondLst>
                            <p:childTnLst>
                              <p:par>
                                <p:cTn id="91" presetID="25" presetClass="entr" presetSubtype="0" fill="hold" grpId="0" nodeType="clickEffect">
                                  <p:stCondLst>
                                    <p:cond delay="0"/>
                                  </p:stCondLst>
                                  <p:childTnLst>
                                    <p:set>
                                      <p:cBhvr>
                                        <p:cTn id="92" dur="1" fill="hold">
                                          <p:stCondLst>
                                            <p:cond delay="0"/>
                                          </p:stCondLst>
                                        </p:cTn>
                                        <p:tgtEl>
                                          <p:spTgt spid="9221">
                                            <p:txEl>
                                              <p:pRg st="9" end="9"/>
                                            </p:txEl>
                                          </p:spTgt>
                                        </p:tgtEl>
                                        <p:attrNameLst>
                                          <p:attrName>style.visibility</p:attrName>
                                        </p:attrNameLst>
                                      </p:cBhvr>
                                      <p:to>
                                        <p:strVal val="visible"/>
                                      </p:to>
                                    </p:set>
                                    <p:anim calcmode="lin" valueType="num">
                                      <p:cBhvr>
                                        <p:cTn id="93" dur="250" decel="50000" fill="hold">
                                          <p:stCondLst>
                                            <p:cond delay="0"/>
                                          </p:stCondLst>
                                        </p:cTn>
                                        <p:tgtEl>
                                          <p:spTgt spid="9221">
                                            <p:txEl>
                                              <p:pRg st="9" end="9"/>
                                            </p:txEl>
                                          </p:spTgt>
                                        </p:tgtEl>
                                        <p:attrNameLst>
                                          <p:attrName>style.rotation</p:attrName>
                                        </p:attrNameLst>
                                      </p:cBhvr>
                                      <p:tavLst>
                                        <p:tav tm="0">
                                          <p:val>
                                            <p:fltVal val="-90"/>
                                          </p:val>
                                        </p:tav>
                                        <p:tav tm="100000">
                                          <p:val>
                                            <p:fltVal val="0"/>
                                          </p:val>
                                        </p:tav>
                                      </p:tavLst>
                                    </p:anim>
                                    <p:anim calcmode="lin" valueType="num">
                                      <p:cBhvr>
                                        <p:cTn id="94" dur="250" decel="50000" fill="hold">
                                          <p:stCondLst>
                                            <p:cond delay="0"/>
                                          </p:stCondLst>
                                        </p:cTn>
                                        <p:tgtEl>
                                          <p:spTgt spid="9221">
                                            <p:txEl>
                                              <p:pRg st="9" end="9"/>
                                            </p:txEl>
                                          </p:spTgt>
                                        </p:tgtEl>
                                        <p:attrNameLst>
                                          <p:attrName>ppt_w</p:attrName>
                                        </p:attrNameLst>
                                      </p:cBhvr>
                                      <p:tavLst>
                                        <p:tav tm="0">
                                          <p:val>
                                            <p:strVal val="#ppt_w"/>
                                          </p:val>
                                        </p:tav>
                                        <p:tav tm="100000">
                                          <p:val>
                                            <p:strVal val="#ppt_w*.05"/>
                                          </p:val>
                                        </p:tav>
                                      </p:tavLst>
                                    </p:anim>
                                    <p:anim calcmode="lin" valueType="num">
                                      <p:cBhvr>
                                        <p:cTn id="95" dur="250" accel="50000" fill="hold">
                                          <p:stCondLst>
                                            <p:cond delay="250"/>
                                          </p:stCondLst>
                                        </p:cTn>
                                        <p:tgtEl>
                                          <p:spTgt spid="9221">
                                            <p:txEl>
                                              <p:pRg st="9" end="9"/>
                                            </p:txEl>
                                          </p:spTgt>
                                        </p:tgtEl>
                                        <p:attrNameLst>
                                          <p:attrName>ppt_w</p:attrName>
                                        </p:attrNameLst>
                                      </p:cBhvr>
                                      <p:tavLst>
                                        <p:tav tm="0">
                                          <p:val>
                                            <p:strVal val="#ppt_w*.05"/>
                                          </p:val>
                                        </p:tav>
                                        <p:tav tm="100000">
                                          <p:val>
                                            <p:strVal val="#ppt_w"/>
                                          </p:val>
                                        </p:tav>
                                      </p:tavLst>
                                    </p:anim>
                                    <p:anim calcmode="lin" valueType="num">
                                      <p:cBhvr>
                                        <p:cTn id="96" dur="500" fill="hold"/>
                                        <p:tgtEl>
                                          <p:spTgt spid="9221">
                                            <p:txEl>
                                              <p:pRg st="9" end="9"/>
                                            </p:txEl>
                                          </p:spTgt>
                                        </p:tgtEl>
                                        <p:attrNameLst>
                                          <p:attrName>ppt_h</p:attrName>
                                        </p:attrNameLst>
                                      </p:cBhvr>
                                      <p:tavLst>
                                        <p:tav tm="0">
                                          <p:val>
                                            <p:strVal val="#ppt_h"/>
                                          </p:val>
                                        </p:tav>
                                        <p:tav tm="100000">
                                          <p:val>
                                            <p:strVal val="#ppt_h"/>
                                          </p:val>
                                        </p:tav>
                                      </p:tavLst>
                                    </p:anim>
                                    <p:anim calcmode="lin" valueType="num">
                                      <p:cBhvr>
                                        <p:cTn id="97" dur="250" decel="50000" fill="hold">
                                          <p:stCondLst>
                                            <p:cond delay="0"/>
                                          </p:stCondLst>
                                        </p:cTn>
                                        <p:tgtEl>
                                          <p:spTgt spid="9221">
                                            <p:txEl>
                                              <p:pRg st="9" end="9"/>
                                            </p:txEl>
                                          </p:spTgt>
                                        </p:tgtEl>
                                        <p:attrNameLst>
                                          <p:attrName>ppt_x</p:attrName>
                                        </p:attrNameLst>
                                      </p:cBhvr>
                                      <p:tavLst>
                                        <p:tav tm="0">
                                          <p:val>
                                            <p:strVal val="#ppt_x+.4"/>
                                          </p:val>
                                        </p:tav>
                                        <p:tav tm="100000">
                                          <p:val>
                                            <p:strVal val="#ppt_x"/>
                                          </p:val>
                                        </p:tav>
                                      </p:tavLst>
                                    </p:anim>
                                    <p:anim calcmode="lin" valueType="num">
                                      <p:cBhvr>
                                        <p:cTn id="98" dur="250" decel="50000" fill="hold">
                                          <p:stCondLst>
                                            <p:cond delay="0"/>
                                          </p:stCondLst>
                                        </p:cTn>
                                        <p:tgtEl>
                                          <p:spTgt spid="9221">
                                            <p:txEl>
                                              <p:pRg st="9" end="9"/>
                                            </p:txEl>
                                          </p:spTgt>
                                        </p:tgtEl>
                                        <p:attrNameLst>
                                          <p:attrName>ppt_y</p:attrName>
                                        </p:attrNameLst>
                                      </p:cBhvr>
                                      <p:tavLst>
                                        <p:tav tm="0">
                                          <p:val>
                                            <p:strVal val="#ppt_y-.2"/>
                                          </p:val>
                                        </p:tav>
                                        <p:tav tm="100000">
                                          <p:val>
                                            <p:strVal val="#ppt_y+.1"/>
                                          </p:val>
                                        </p:tav>
                                      </p:tavLst>
                                    </p:anim>
                                    <p:anim calcmode="lin" valueType="num">
                                      <p:cBhvr>
                                        <p:cTn id="99" dur="250" accel="50000" fill="hold">
                                          <p:stCondLst>
                                            <p:cond delay="250"/>
                                          </p:stCondLst>
                                        </p:cTn>
                                        <p:tgtEl>
                                          <p:spTgt spid="9221">
                                            <p:txEl>
                                              <p:pRg st="9" end="9"/>
                                            </p:txEl>
                                          </p:spTgt>
                                        </p:tgtEl>
                                        <p:attrNameLst>
                                          <p:attrName>ppt_y</p:attrName>
                                        </p:attrNameLst>
                                      </p:cBhvr>
                                      <p:tavLst>
                                        <p:tav tm="0">
                                          <p:val>
                                            <p:strVal val="#ppt_y+.1"/>
                                          </p:val>
                                        </p:tav>
                                        <p:tav tm="100000">
                                          <p:val>
                                            <p:strVal val="#ppt_y"/>
                                          </p:val>
                                        </p:tav>
                                      </p:tavLst>
                                    </p:anim>
                                    <p:animEffect transition="in" filter="fade">
                                      <p:cBhvr>
                                        <p:cTn id="100" dur="500" decel="50000">
                                          <p:stCondLst>
                                            <p:cond delay="0"/>
                                          </p:stCondLst>
                                        </p:cTn>
                                        <p:tgtEl>
                                          <p:spTgt spid="9221">
                                            <p:txEl>
                                              <p:pRg st="9" end="9"/>
                                            </p:txEl>
                                          </p:spTgt>
                                        </p:tgtEl>
                                      </p:cBhvr>
                                    </p:animEffect>
                                  </p:childTnLst>
                                  <p:subTnLst>
                                    <p:audio>
                                      <p:cMediaNode>
                                        <p:cTn display="0" masterRel="sameClick">
                                          <p:stCondLst>
                                            <p:cond evt="begin" delay="0">
                                              <p:tn val="91"/>
                                            </p:cond>
                                          </p:stCondLst>
                                          <p:endCondLst>
                                            <p:cond evt="onStopAudio" delay="0">
                                              <p:tgtEl>
                                                <p:sldTgt/>
                                              </p:tgtEl>
                                            </p:cond>
                                          </p:endCondLst>
                                        </p:cTn>
                                        <p:tgtEl>
                                          <p:sndTgt r:embed="rId10" name="تذكرْ أن تنفذَ العمليات داخل الأقواسِ أو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build="p"/>
      <p:bldP spid="9221" grpId="1" build="allAtOnce"/>
      <p:bldP spid="12" grpId="0"/>
      <p:bldP spid="13"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nip Diagonal Corner Rectangle 8"/>
          <p:cNvSpPr/>
          <p:nvPr/>
        </p:nvSpPr>
        <p:spPr bwMode="auto">
          <a:xfrm>
            <a:off x="438150" y="857250"/>
            <a:ext cx="8348663" cy="5715000"/>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b="1"/>
          </a:p>
        </p:txBody>
      </p:sp>
      <p:sp>
        <p:nvSpPr>
          <p:cNvPr id="14" name="Heart 2"/>
          <p:cNvSpPr/>
          <p:nvPr/>
        </p:nvSpPr>
        <p:spPr>
          <a:xfrm>
            <a:off x="6443663" y="285750"/>
            <a:ext cx="1873250" cy="712788"/>
          </a:xfrm>
          <a:prstGeom prst="flowChartTerminator">
            <a:avLst/>
          </a:prstGeom>
          <a:ln w="31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endParaRPr lang="ar-EG"/>
          </a:p>
        </p:txBody>
      </p:sp>
      <p:sp>
        <p:nvSpPr>
          <p:cNvPr id="15" name="Rectangle 1"/>
          <p:cNvSpPr/>
          <p:nvPr/>
        </p:nvSpPr>
        <p:spPr>
          <a:xfrm>
            <a:off x="6588125" y="260350"/>
            <a:ext cx="1795463" cy="769938"/>
          </a:xfrm>
          <a:prstGeom prst="rect">
            <a:avLst/>
          </a:prstGeom>
        </p:spPr>
        <p:txBody>
          <a:bodyPr>
            <a:spAutoFit/>
          </a:bodyPr>
          <a:lstStyle/>
          <a:p>
            <a:pPr algn="ctr" fontAlgn="auto">
              <a:spcBef>
                <a:spcPts val="0"/>
              </a:spcBef>
              <a:spcAft>
                <a:spcPts val="0"/>
              </a:spcAft>
              <a:defRPr/>
            </a:pPr>
            <a:r>
              <a:rPr lang="ar-EG" sz="4400" b="1" dirty="0">
                <a:solidFill>
                  <a:schemeClr val="bg1"/>
                </a:solidFill>
                <a:latin typeface="Arial" charset="0"/>
                <a:cs typeface="Arial" charset="0"/>
              </a:rPr>
              <a:t>مثال </a:t>
            </a:r>
            <a:endParaRPr lang="ar-EG" sz="4400" b="1" dirty="0">
              <a:solidFill>
                <a:schemeClr val="bg1"/>
              </a:solidFill>
              <a:latin typeface="+mn-lt"/>
              <a:cs typeface="+mn-cs"/>
            </a:endParaRPr>
          </a:p>
        </p:txBody>
      </p:sp>
      <p:sp>
        <p:nvSpPr>
          <p:cNvPr id="16" name="32-Point Star 8"/>
          <p:cNvSpPr/>
          <p:nvPr/>
        </p:nvSpPr>
        <p:spPr bwMode="auto">
          <a:xfrm>
            <a:off x="1655763" y="260350"/>
            <a:ext cx="3429000" cy="71437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defRPr/>
            </a:pPr>
            <a:endParaRPr lang="ar-EG" sz="2800" b="1" dirty="0">
              <a:solidFill>
                <a:schemeClr val="tx1"/>
              </a:solidFill>
            </a:endParaRPr>
          </a:p>
        </p:txBody>
      </p:sp>
      <p:sp>
        <p:nvSpPr>
          <p:cNvPr id="24" name="32-Point Star 8"/>
          <p:cNvSpPr/>
          <p:nvPr/>
        </p:nvSpPr>
        <p:spPr bwMode="auto">
          <a:xfrm>
            <a:off x="8183563" y="1341438"/>
            <a:ext cx="960437" cy="700087"/>
          </a:xfrm>
          <a:prstGeom prst="cloud">
            <a:avLst/>
          </a:prstGeom>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400" dirty="0"/>
          </a:p>
        </p:txBody>
      </p:sp>
      <p:sp>
        <p:nvSpPr>
          <p:cNvPr id="19" name="Rectangle 18"/>
          <p:cNvSpPr>
            <a:spLocks noChangeArrowheads="1"/>
          </p:cNvSpPr>
          <p:nvPr/>
        </p:nvSpPr>
        <p:spPr bwMode="auto">
          <a:xfrm>
            <a:off x="1763713" y="323850"/>
            <a:ext cx="3294062" cy="584200"/>
          </a:xfrm>
          <a:prstGeom prst="rect">
            <a:avLst/>
          </a:prstGeom>
          <a:noFill/>
          <a:ln w="9525">
            <a:noFill/>
            <a:miter lim="800000"/>
            <a:headEnd/>
            <a:tailEnd/>
          </a:ln>
        </p:spPr>
        <p:txBody>
          <a:bodyPr wrap="none">
            <a:spAutoFit/>
          </a:bodyPr>
          <a:lstStyle/>
          <a:p>
            <a:r>
              <a:rPr lang="ar-EG" sz="3200" b="1"/>
              <a:t>إيجاد قيمة عبارة جبرية</a:t>
            </a:r>
          </a:p>
        </p:txBody>
      </p:sp>
      <p:sp>
        <p:nvSpPr>
          <p:cNvPr id="20" name="Rectangle 19"/>
          <p:cNvSpPr>
            <a:spLocks noChangeArrowheads="1"/>
          </p:cNvSpPr>
          <p:nvPr/>
        </p:nvSpPr>
        <p:spPr bwMode="auto">
          <a:xfrm>
            <a:off x="8388350" y="1301750"/>
            <a:ext cx="530225" cy="831850"/>
          </a:xfrm>
          <a:prstGeom prst="rect">
            <a:avLst/>
          </a:prstGeom>
          <a:noFill/>
          <a:ln w="9525">
            <a:noFill/>
            <a:miter lim="800000"/>
            <a:headEnd/>
            <a:tailEnd/>
          </a:ln>
        </p:spPr>
        <p:txBody>
          <a:bodyPr wrap="none">
            <a:spAutoFit/>
          </a:bodyPr>
          <a:lstStyle/>
          <a:p>
            <a:pPr algn="ctr"/>
            <a:r>
              <a:rPr lang="ar-EG" sz="4800" b="1">
                <a:solidFill>
                  <a:schemeClr val="bg1"/>
                </a:solidFill>
              </a:rPr>
              <a:t>3</a:t>
            </a:r>
          </a:p>
        </p:txBody>
      </p:sp>
      <p:sp>
        <p:nvSpPr>
          <p:cNvPr id="21" name="Rectangle 4"/>
          <p:cNvSpPr>
            <a:spLocks noChangeArrowheads="1"/>
          </p:cNvSpPr>
          <p:nvPr/>
        </p:nvSpPr>
        <p:spPr bwMode="auto">
          <a:xfrm>
            <a:off x="596900" y="1352550"/>
            <a:ext cx="7215188" cy="4524375"/>
          </a:xfrm>
          <a:prstGeom prst="rect">
            <a:avLst/>
          </a:prstGeom>
          <a:noFill/>
          <a:ln w="9525">
            <a:noFill/>
            <a:miter lim="800000"/>
            <a:headEnd/>
            <a:tailEnd/>
          </a:ln>
        </p:spPr>
        <p:txBody>
          <a:bodyPr>
            <a:spAutoFit/>
          </a:bodyPr>
          <a:lstStyle/>
          <a:p>
            <a:r>
              <a:rPr lang="ar-EG" sz="3200" b="1">
                <a:solidFill>
                  <a:srgbClr val="0033CC"/>
                </a:solidFill>
              </a:rPr>
              <a:t> أوجد قيمة العبارة  2 ×</a:t>
            </a:r>
            <a:r>
              <a:rPr lang="en-US" sz="3200" b="1">
                <a:solidFill>
                  <a:srgbClr val="0033CC"/>
                </a:solidFill>
              </a:rPr>
              <a:t> </a:t>
            </a:r>
            <a:r>
              <a:rPr lang="ar-EG" sz="3200" b="1">
                <a:solidFill>
                  <a:srgbClr val="0033CC"/>
                </a:solidFill>
              </a:rPr>
              <a:t> (15÷ س) إذا كانت س=5</a:t>
            </a:r>
          </a:p>
          <a:p>
            <a:endParaRPr lang="ar-EG" sz="3200" b="1"/>
          </a:p>
          <a:p>
            <a:r>
              <a:rPr lang="ar-EG" sz="3200" b="1"/>
              <a:t>2</a:t>
            </a:r>
            <a:r>
              <a:rPr lang="ar-EG" sz="3200" b="1">
                <a:solidFill>
                  <a:srgbClr val="FF0000"/>
                </a:solidFill>
              </a:rPr>
              <a:t> </a:t>
            </a:r>
            <a:r>
              <a:rPr lang="ar-EG" sz="3200" b="1"/>
              <a:t>×</a:t>
            </a:r>
            <a:r>
              <a:rPr lang="en-US" sz="3200" b="1"/>
              <a:t> </a:t>
            </a:r>
            <a:r>
              <a:rPr lang="ar-EG" sz="3200" b="1"/>
              <a:t> (15÷ </a:t>
            </a:r>
            <a:r>
              <a:rPr lang="ar-EG" sz="3200" b="1">
                <a:solidFill>
                  <a:srgbClr val="C00000"/>
                </a:solidFill>
              </a:rPr>
              <a:t>س</a:t>
            </a:r>
            <a:r>
              <a:rPr lang="ar-EG" sz="3200" b="1"/>
              <a:t>)</a:t>
            </a:r>
          </a:p>
          <a:p>
            <a:endParaRPr lang="ar-EG" sz="3200" b="1"/>
          </a:p>
          <a:p>
            <a:r>
              <a:rPr lang="ar-EG" sz="3200" b="1"/>
              <a:t>2 ×</a:t>
            </a:r>
            <a:r>
              <a:rPr lang="en-US" sz="3200" b="1"/>
              <a:t> </a:t>
            </a:r>
            <a:r>
              <a:rPr lang="ar-EG" sz="3200" b="1"/>
              <a:t> (15÷ </a:t>
            </a:r>
            <a:r>
              <a:rPr lang="ar-EG" sz="3200" b="1">
                <a:solidFill>
                  <a:srgbClr val="C00000"/>
                </a:solidFill>
              </a:rPr>
              <a:t>5</a:t>
            </a:r>
            <a:r>
              <a:rPr lang="ar-EG" sz="3200" b="1"/>
              <a:t>)</a:t>
            </a:r>
          </a:p>
          <a:p>
            <a:endParaRPr lang="ar-EG" sz="3200" b="1"/>
          </a:p>
          <a:p>
            <a:r>
              <a:rPr lang="ar-EG" sz="3200" b="1"/>
              <a:t>2 ×</a:t>
            </a:r>
            <a:r>
              <a:rPr lang="en-US" sz="3200" b="1"/>
              <a:t> </a:t>
            </a:r>
            <a:r>
              <a:rPr lang="ar-EG" sz="3200" b="1"/>
              <a:t> 3</a:t>
            </a:r>
          </a:p>
          <a:p>
            <a:endParaRPr lang="ar-EG" sz="3200" b="1"/>
          </a:p>
          <a:p>
            <a:r>
              <a:rPr lang="ar-EG" sz="3200" b="1"/>
              <a:t>6</a:t>
            </a:r>
          </a:p>
        </p:txBody>
      </p:sp>
      <p:sp>
        <p:nvSpPr>
          <p:cNvPr id="25" name="32-Point Star 8"/>
          <p:cNvSpPr/>
          <p:nvPr/>
        </p:nvSpPr>
        <p:spPr bwMode="auto">
          <a:xfrm>
            <a:off x="1954213" y="2424113"/>
            <a:ext cx="3429000" cy="500062"/>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2800" b="1" dirty="0">
                <a:solidFill>
                  <a:srgbClr val="0033CC"/>
                </a:solidFill>
              </a:rPr>
              <a:t>اكتب العبارة</a:t>
            </a:r>
          </a:p>
        </p:txBody>
      </p:sp>
      <p:sp>
        <p:nvSpPr>
          <p:cNvPr id="26" name="32-Point Star 8"/>
          <p:cNvSpPr/>
          <p:nvPr/>
        </p:nvSpPr>
        <p:spPr bwMode="auto">
          <a:xfrm>
            <a:off x="1954213" y="3352800"/>
            <a:ext cx="3429000" cy="57150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2800" b="1" dirty="0">
                <a:solidFill>
                  <a:srgbClr val="0033CC"/>
                </a:solidFill>
              </a:rPr>
              <a:t>عوض عن </a:t>
            </a:r>
            <a:r>
              <a:rPr lang="ar-EG" sz="2800" b="1" dirty="0" err="1">
                <a:solidFill>
                  <a:srgbClr val="0033CC"/>
                </a:solidFill>
              </a:rPr>
              <a:t>س</a:t>
            </a:r>
            <a:r>
              <a:rPr lang="ar-EG" sz="2800" b="1" dirty="0">
                <a:solidFill>
                  <a:srgbClr val="0033CC"/>
                </a:solidFill>
              </a:rPr>
              <a:t> </a:t>
            </a:r>
            <a:r>
              <a:rPr lang="ar-EG" sz="2800" b="1" dirty="0" err="1">
                <a:solidFill>
                  <a:srgbClr val="0033CC"/>
                </a:solidFill>
              </a:rPr>
              <a:t>بـ</a:t>
            </a:r>
            <a:r>
              <a:rPr lang="ar-EG" sz="2800" b="1" dirty="0">
                <a:solidFill>
                  <a:srgbClr val="0033CC"/>
                </a:solidFill>
              </a:rPr>
              <a:t> 5</a:t>
            </a:r>
          </a:p>
        </p:txBody>
      </p:sp>
      <p:sp>
        <p:nvSpPr>
          <p:cNvPr id="27" name="32-Point Star 8"/>
          <p:cNvSpPr/>
          <p:nvPr/>
        </p:nvSpPr>
        <p:spPr bwMode="auto">
          <a:xfrm>
            <a:off x="1954213" y="4352925"/>
            <a:ext cx="3429000" cy="519113"/>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2800" b="1" dirty="0">
                <a:solidFill>
                  <a:srgbClr val="0033CC"/>
                </a:solidFill>
              </a:rPr>
              <a:t> أوجد (15 ÷ 5) أولاً</a:t>
            </a:r>
          </a:p>
        </p:txBody>
      </p:sp>
      <p:cxnSp>
        <p:nvCxnSpPr>
          <p:cNvPr id="32" name="Пряма сполучна лінія 27"/>
          <p:cNvCxnSpPr/>
          <p:nvPr/>
        </p:nvCxnSpPr>
        <p:spPr>
          <a:xfrm rot="16200000" flipH="1">
            <a:off x="6597650" y="3995738"/>
            <a:ext cx="357187" cy="714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Пряма сполучна лінія 28"/>
          <p:cNvCxnSpPr/>
          <p:nvPr/>
        </p:nvCxnSpPr>
        <p:spPr>
          <a:xfrm rot="10800000">
            <a:off x="6169025" y="3781425"/>
            <a:ext cx="642938" cy="4286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Пряма сполучна лінія 29"/>
          <p:cNvCxnSpPr/>
          <p:nvPr/>
        </p:nvCxnSpPr>
        <p:spPr>
          <a:xfrm rot="5400000">
            <a:off x="7384256" y="4995069"/>
            <a:ext cx="500063" cy="730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Пряма сполучна лінія 30"/>
          <p:cNvCxnSpPr/>
          <p:nvPr/>
        </p:nvCxnSpPr>
        <p:spPr>
          <a:xfrm>
            <a:off x="6883400" y="4710113"/>
            <a:ext cx="714375" cy="5715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6" name="32-Point Star 8"/>
          <p:cNvSpPr/>
          <p:nvPr/>
        </p:nvSpPr>
        <p:spPr bwMode="auto">
          <a:xfrm>
            <a:off x="1954213" y="5210175"/>
            <a:ext cx="3429000" cy="519113"/>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2800" b="1" dirty="0">
                <a:solidFill>
                  <a:srgbClr val="0033CC"/>
                </a:solidFill>
              </a:rPr>
              <a:t> أوجد 2 </a:t>
            </a:r>
            <a:r>
              <a:rPr lang="en-US" sz="2800" b="1" dirty="0">
                <a:solidFill>
                  <a:srgbClr val="0033CC"/>
                </a:solidFill>
              </a:rPr>
              <a:t>×</a:t>
            </a:r>
            <a:r>
              <a:rPr lang="ar-EG" sz="2800" b="1" dirty="0">
                <a:solidFill>
                  <a:srgbClr val="0033CC"/>
                </a:solidFill>
              </a:rPr>
              <a:t> 3</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2" name="مِثَالُ2.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3" name="إِيْجَادِ قِيَمَةِ عِبَارَةٌ جَبْرِيَّةً.wav"/>
                                        </p:tgtEl>
                                      </p:cMediaNode>
                                    </p:audio>
                                  </p:sub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strVal val="#ppt_w+.3"/>
                                          </p:val>
                                        </p:tav>
                                        <p:tav tm="100000">
                                          <p:val>
                                            <p:strVal val="#ppt_w"/>
                                          </p:val>
                                        </p:tav>
                                      </p:tavLst>
                                    </p:anim>
                                    <p:anim calcmode="lin" valueType="num">
                                      <p:cBhvr>
                                        <p:cTn id="24" dur="500" fill="hold"/>
                                        <p:tgtEl>
                                          <p:spTgt spid="22"/>
                                        </p:tgtEl>
                                        <p:attrNameLst>
                                          <p:attrName>ppt_h</p:attrName>
                                        </p:attrNameLst>
                                      </p:cBhvr>
                                      <p:tavLst>
                                        <p:tav tm="0">
                                          <p:val>
                                            <p:strVal val="#ppt_h"/>
                                          </p:val>
                                        </p:tav>
                                        <p:tav tm="100000">
                                          <p:val>
                                            <p:strVal val="#ppt_h"/>
                                          </p:val>
                                        </p:tav>
                                      </p:tavLst>
                                    </p:anim>
                                    <p:animEffect transition="in" filter="fade">
                                      <p:cBhvr>
                                        <p:cTn id="25" dur="500"/>
                                        <p:tgtEl>
                                          <p:spTgt spid="22"/>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ppt_w+.3"/>
                                          </p:val>
                                        </p:tav>
                                        <p:tav tm="100000">
                                          <p:val>
                                            <p:strVal val="#ppt_w"/>
                                          </p:val>
                                        </p:tav>
                                      </p:tavLst>
                                    </p:anim>
                                    <p:anim calcmode="lin" valueType="num">
                                      <p:cBhvr>
                                        <p:cTn id="29" dur="500" fill="hold"/>
                                        <p:tgtEl>
                                          <p:spTgt spid="20"/>
                                        </p:tgtEl>
                                        <p:attrNameLst>
                                          <p:attrName>ppt_h</p:attrName>
                                        </p:attrNameLst>
                                      </p:cBhvr>
                                      <p:tavLst>
                                        <p:tav tm="0">
                                          <p:val>
                                            <p:strVal val="#ppt_h"/>
                                          </p:val>
                                        </p:tav>
                                        <p:tav tm="100000">
                                          <p:val>
                                            <p:strVal val="#ppt_h"/>
                                          </p:val>
                                        </p:tav>
                                      </p:tavLst>
                                    </p:anim>
                                    <p:animEffect transition="in" filter="fade">
                                      <p:cBhvr>
                                        <p:cTn id="30"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par>
                                <p:cTn id="31" presetID="50" presetClass="entr" presetSubtype="0" decel="10000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ppt_w+.3"/>
                                          </p:val>
                                        </p:tav>
                                        <p:tav tm="100000">
                                          <p:val>
                                            <p:strVal val="#ppt_w"/>
                                          </p:val>
                                        </p:tav>
                                      </p:tavLst>
                                    </p:anim>
                                    <p:anim calcmode="lin" valueType="num">
                                      <p:cBhvr>
                                        <p:cTn id="34" dur="500" fill="hold"/>
                                        <p:tgtEl>
                                          <p:spTgt spid="24"/>
                                        </p:tgtEl>
                                        <p:attrNameLst>
                                          <p:attrName>ppt_h</p:attrName>
                                        </p:attrNameLst>
                                      </p:cBhvr>
                                      <p:tavLst>
                                        <p:tav tm="0">
                                          <p:val>
                                            <p:strVal val="#ppt_h"/>
                                          </p:val>
                                        </p:tav>
                                        <p:tav tm="100000">
                                          <p:val>
                                            <p:strVal val="#ppt_h"/>
                                          </p:val>
                                        </p:tav>
                                      </p:tavLst>
                                    </p:anim>
                                    <p:animEffect transition="in" filter="fade">
                                      <p:cBhvr>
                                        <p:cTn id="35" dur="500"/>
                                        <p:tgtEl>
                                          <p:spTgt spid="24"/>
                                        </p:tgtEl>
                                      </p:cBhvr>
                                    </p:animEffect>
                                  </p:childTnLst>
                                </p:cTn>
                              </p:par>
                              <p:par>
                                <p:cTn id="36" presetID="25" presetClass="entr" presetSubtype="0" fill="hold" grpId="0" nodeType="withEffect">
                                  <p:stCondLst>
                                    <p:cond delay="0"/>
                                  </p:stCondLst>
                                  <p:childTnLst>
                                    <p:set>
                                      <p:cBhvr>
                                        <p:cTn id="37" dur="1" fill="hold">
                                          <p:stCondLst>
                                            <p:cond delay="0"/>
                                          </p:stCondLst>
                                        </p:cTn>
                                        <p:tgtEl>
                                          <p:spTgt spid="21">
                                            <p:txEl>
                                              <p:pRg st="0" end="0"/>
                                            </p:txEl>
                                          </p:spTgt>
                                        </p:tgtEl>
                                        <p:attrNameLst>
                                          <p:attrName>style.visibility</p:attrName>
                                        </p:attrNameLst>
                                      </p:cBhvr>
                                      <p:to>
                                        <p:strVal val="visible"/>
                                      </p:to>
                                    </p:set>
                                    <p:anim calcmode="lin" valueType="num">
                                      <p:cBhvr>
                                        <p:cTn id="38" dur="250" decel="50000" fill="hold">
                                          <p:stCondLst>
                                            <p:cond delay="0"/>
                                          </p:stCondLst>
                                        </p:cTn>
                                        <p:tgtEl>
                                          <p:spTgt spid="21">
                                            <p:txEl>
                                              <p:pRg st="0" end="0"/>
                                            </p:txEl>
                                          </p:spTgt>
                                        </p:tgtEl>
                                        <p:attrNameLst>
                                          <p:attrName>style.rotation</p:attrName>
                                        </p:attrNameLst>
                                      </p:cBhvr>
                                      <p:tavLst>
                                        <p:tav tm="0">
                                          <p:val>
                                            <p:fltVal val="-90"/>
                                          </p:val>
                                        </p:tav>
                                        <p:tav tm="100000">
                                          <p:val>
                                            <p:fltVal val="0"/>
                                          </p:val>
                                        </p:tav>
                                      </p:tavLst>
                                    </p:anim>
                                    <p:anim calcmode="lin" valueType="num">
                                      <p:cBhvr>
                                        <p:cTn id="39" dur="250" decel="50000" fill="hold">
                                          <p:stCondLst>
                                            <p:cond delay="0"/>
                                          </p:stCondLst>
                                        </p:cTn>
                                        <p:tgtEl>
                                          <p:spTgt spid="21">
                                            <p:txEl>
                                              <p:pRg st="0" end="0"/>
                                            </p:txEl>
                                          </p:spTgt>
                                        </p:tgtEl>
                                        <p:attrNameLst>
                                          <p:attrName>ppt_w</p:attrName>
                                        </p:attrNameLst>
                                      </p:cBhvr>
                                      <p:tavLst>
                                        <p:tav tm="0">
                                          <p:val>
                                            <p:strVal val="#ppt_w"/>
                                          </p:val>
                                        </p:tav>
                                        <p:tav tm="100000">
                                          <p:val>
                                            <p:strVal val="#ppt_w*.05"/>
                                          </p:val>
                                        </p:tav>
                                      </p:tavLst>
                                    </p:anim>
                                    <p:anim calcmode="lin" valueType="num">
                                      <p:cBhvr>
                                        <p:cTn id="40" dur="250" accel="50000" fill="hold">
                                          <p:stCondLst>
                                            <p:cond delay="250"/>
                                          </p:stCondLst>
                                        </p:cTn>
                                        <p:tgtEl>
                                          <p:spTgt spid="21">
                                            <p:txEl>
                                              <p:pRg st="0" end="0"/>
                                            </p:txEl>
                                          </p:spTgt>
                                        </p:tgtEl>
                                        <p:attrNameLst>
                                          <p:attrName>ppt_w</p:attrName>
                                        </p:attrNameLst>
                                      </p:cBhvr>
                                      <p:tavLst>
                                        <p:tav tm="0">
                                          <p:val>
                                            <p:strVal val="#ppt_w*.05"/>
                                          </p:val>
                                        </p:tav>
                                        <p:tav tm="100000">
                                          <p:val>
                                            <p:strVal val="#ppt_w"/>
                                          </p:val>
                                        </p:tav>
                                      </p:tavLst>
                                    </p:anim>
                                    <p:anim calcmode="lin" valueType="num">
                                      <p:cBhvr>
                                        <p:cTn id="41" dur="500" fill="hold"/>
                                        <p:tgtEl>
                                          <p:spTgt spid="21">
                                            <p:txEl>
                                              <p:pRg st="0" end="0"/>
                                            </p:txEl>
                                          </p:spTgt>
                                        </p:tgtEl>
                                        <p:attrNameLst>
                                          <p:attrName>ppt_h</p:attrName>
                                        </p:attrNameLst>
                                      </p:cBhvr>
                                      <p:tavLst>
                                        <p:tav tm="0">
                                          <p:val>
                                            <p:strVal val="#ppt_h"/>
                                          </p:val>
                                        </p:tav>
                                        <p:tav tm="100000">
                                          <p:val>
                                            <p:strVal val="#ppt_h"/>
                                          </p:val>
                                        </p:tav>
                                      </p:tavLst>
                                    </p:anim>
                                    <p:anim calcmode="lin" valueType="num">
                                      <p:cBhvr>
                                        <p:cTn id="42" dur="250" decel="50000" fill="hold">
                                          <p:stCondLst>
                                            <p:cond delay="0"/>
                                          </p:stCondLst>
                                        </p:cTn>
                                        <p:tgtEl>
                                          <p:spTgt spid="21">
                                            <p:txEl>
                                              <p:pRg st="0" end="0"/>
                                            </p:txEl>
                                          </p:spTgt>
                                        </p:tgtEl>
                                        <p:attrNameLst>
                                          <p:attrName>ppt_x</p:attrName>
                                        </p:attrNameLst>
                                      </p:cBhvr>
                                      <p:tavLst>
                                        <p:tav tm="0">
                                          <p:val>
                                            <p:strVal val="#ppt_x+.4"/>
                                          </p:val>
                                        </p:tav>
                                        <p:tav tm="100000">
                                          <p:val>
                                            <p:strVal val="#ppt_x"/>
                                          </p:val>
                                        </p:tav>
                                      </p:tavLst>
                                    </p:anim>
                                    <p:anim calcmode="lin" valueType="num">
                                      <p:cBhvr>
                                        <p:cTn id="43" dur="250" decel="50000" fill="hold">
                                          <p:stCondLst>
                                            <p:cond delay="0"/>
                                          </p:stCondLst>
                                        </p:cTn>
                                        <p:tgtEl>
                                          <p:spTgt spid="21">
                                            <p:txEl>
                                              <p:pRg st="0" end="0"/>
                                            </p:txEl>
                                          </p:spTgt>
                                        </p:tgtEl>
                                        <p:attrNameLst>
                                          <p:attrName>ppt_y</p:attrName>
                                        </p:attrNameLst>
                                      </p:cBhvr>
                                      <p:tavLst>
                                        <p:tav tm="0">
                                          <p:val>
                                            <p:strVal val="#ppt_y-.2"/>
                                          </p:val>
                                        </p:tav>
                                        <p:tav tm="100000">
                                          <p:val>
                                            <p:strVal val="#ppt_y+.1"/>
                                          </p:val>
                                        </p:tav>
                                      </p:tavLst>
                                    </p:anim>
                                    <p:anim calcmode="lin" valueType="num">
                                      <p:cBhvr>
                                        <p:cTn id="44" dur="250" accel="50000" fill="hold">
                                          <p:stCondLst>
                                            <p:cond delay="250"/>
                                          </p:stCondLst>
                                        </p:cTn>
                                        <p:tgtEl>
                                          <p:spTgt spid="21">
                                            <p:txEl>
                                              <p:pRg st="0" end="0"/>
                                            </p:txEl>
                                          </p:spTgt>
                                        </p:tgtEl>
                                        <p:attrNameLst>
                                          <p:attrName>ppt_y</p:attrName>
                                        </p:attrNameLst>
                                      </p:cBhvr>
                                      <p:tavLst>
                                        <p:tav tm="0">
                                          <p:val>
                                            <p:strVal val="#ppt_y+.1"/>
                                          </p:val>
                                        </p:tav>
                                        <p:tav tm="100000">
                                          <p:val>
                                            <p:strVal val="#ppt_y"/>
                                          </p:val>
                                        </p:tav>
                                      </p:tavLst>
                                    </p:anim>
                                    <p:animEffect transition="in" filter="fade">
                                      <p:cBhvr>
                                        <p:cTn id="45" dur="500" decel="50000">
                                          <p:stCondLst>
                                            <p:cond delay="0"/>
                                          </p:stCondLst>
                                        </p:cTn>
                                        <p:tgtEl>
                                          <p:spTgt spid="21">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أوجد قيمة العبارة  2x  (15÷ س) إذا كانت س=5.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اكْتُبْ الْعِبَارَةِ2.wav"/>
                                        </p:tgtEl>
                                      </p:cMediaNode>
                                    </p:audio>
                                  </p:subTnLst>
                                </p:cTn>
                              </p:par>
                            </p:childTnLst>
                          </p:cTn>
                        </p:par>
                      </p:childTnLst>
                    </p:cTn>
                  </p:par>
                  <p:par>
                    <p:cTn id="52" fill="hold">
                      <p:stCondLst>
                        <p:cond delay="indefinite"/>
                      </p:stCondLst>
                      <p:childTnLst>
                        <p:par>
                          <p:cTn id="53" fill="hold">
                            <p:stCondLst>
                              <p:cond delay="0"/>
                            </p:stCondLst>
                            <p:childTnLst>
                              <p:par>
                                <p:cTn id="54" presetID="25" presetClass="entr" presetSubtype="0" fill="hold" grpId="0" nodeType="clickEffect">
                                  <p:stCondLst>
                                    <p:cond delay="0"/>
                                  </p:stCondLst>
                                  <p:childTnLst>
                                    <p:set>
                                      <p:cBhvr>
                                        <p:cTn id="55" dur="1" fill="hold">
                                          <p:stCondLst>
                                            <p:cond delay="0"/>
                                          </p:stCondLst>
                                        </p:cTn>
                                        <p:tgtEl>
                                          <p:spTgt spid="21">
                                            <p:txEl>
                                              <p:pRg st="2" end="2"/>
                                            </p:txEl>
                                          </p:spTgt>
                                        </p:tgtEl>
                                        <p:attrNameLst>
                                          <p:attrName>style.visibility</p:attrName>
                                        </p:attrNameLst>
                                      </p:cBhvr>
                                      <p:to>
                                        <p:strVal val="visible"/>
                                      </p:to>
                                    </p:set>
                                    <p:anim calcmode="lin" valueType="num">
                                      <p:cBhvr>
                                        <p:cTn id="56" dur="250" decel="50000" fill="hold">
                                          <p:stCondLst>
                                            <p:cond delay="0"/>
                                          </p:stCondLst>
                                        </p:cTn>
                                        <p:tgtEl>
                                          <p:spTgt spid="21">
                                            <p:txEl>
                                              <p:pRg st="2" end="2"/>
                                            </p:txEl>
                                          </p:spTgt>
                                        </p:tgtEl>
                                        <p:attrNameLst>
                                          <p:attrName>style.rotation</p:attrName>
                                        </p:attrNameLst>
                                      </p:cBhvr>
                                      <p:tavLst>
                                        <p:tav tm="0">
                                          <p:val>
                                            <p:fltVal val="-90"/>
                                          </p:val>
                                        </p:tav>
                                        <p:tav tm="100000">
                                          <p:val>
                                            <p:fltVal val="0"/>
                                          </p:val>
                                        </p:tav>
                                      </p:tavLst>
                                    </p:anim>
                                    <p:anim calcmode="lin" valueType="num">
                                      <p:cBhvr>
                                        <p:cTn id="57" dur="250" decel="50000" fill="hold">
                                          <p:stCondLst>
                                            <p:cond delay="0"/>
                                          </p:stCondLst>
                                        </p:cTn>
                                        <p:tgtEl>
                                          <p:spTgt spid="21">
                                            <p:txEl>
                                              <p:pRg st="2" end="2"/>
                                            </p:txEl>
                                          </p:spTgt>
                                        </p:tgtEl>
                                        <p:attrNameLst>
                                          <p:attrName>ppt_w</p:attrName>
                                        </p:attrNameLst>
                                      </p:cBhvr>
                                      <p:tavLst>
                                        <p:tav tm="0">
                                          <p:val>
                                            <p:strVal val="#ppt_w"/>
                                          </p:val>
                                        </p:tav>
                                        <p:tav tm="100000">
                                          <p:val>
                                            <p:strVal val="#ppt_w*.05"/>
                                          </p:val>
                                        </p:tav>
                                      </p:tavLst>
                                    </p:anim>
                                    <p:anim calcmode="lin" valueType="num">
                                      <p:cBhvr>
                                        <p:cTn id="58" dur="250" accel="50000" fill="hold">
                                          <p:stCondLst>
                                            <p:cond delay="250"/>
                                          </p:stCondLst>
                                        </p:cTn>
                                        <p:tgtEl>
                                          <p:spTgt spid="21">
                                            <p:txEl>
                                              <p:pRg st="2" end="2"/>
                                            </p:txEl>
                                          </p:spTgt>
                                        </p:tgtEl>
                                        <p:attrNameLst>
                                          <p:attrName>ppt_w</p:attrName>
                                        </p:attrNameLst>
                                      </p:cBhvr>
                                      <p:tavLst>
                                        <p:tav tm="0">
                                          <p:val>
                                            <p:strVal val="#ppt_w*.05"/>
                                          </p:val>
                                        </p:tav>
                                        <p:tav tm="100000">
                                          <p:val>
                                            <p:strVal val="#ppt_w"/>
                                          </p:val>
                                        </p:tav>
                                      </p:tavLst>
                                    </p:anim>
                                    <p:anim calcmode="lin" valueType="num">
                                      <p:cBhvr>
                                        <p:cTn id="59" dur="500" fill="hold"/>
                                        <p:tgtEl>
                                          <p:spTgt spid="21">
                                            <p:txEl>
                                              <p:pRg st="2" end="2"/>
                                            </p:txEl>
                                          </p:spTgt>
                                        </p:tgtEl>
                                        <p:attrNameLst>
                                          <p:attrName>ppt_h</p:attrName>
                                        </p:attrNameLst>
                                      </p:cBhvr>
                                      <p:tavLst>
                                        <p:tav tm="0">
                                          <p:val>
                                            <p:strVal val="#ppt_h"/>
                                          </p:val>
                                        </p:tav>
                                        <p:tav tm="100000">
                                          <p:val>
                                            <p:strVal val="#ppt_h"/>
                                          </p:val>
                                        </p:tav>
                                      </p:tavLst>
                                    </p:anim>
                                    <p:anim calcmode="lin" valueType="num">
                                      <p:cBhvr>
                                        <p:cTn id="60" dur="250" decel="50000" fill="hold">
                                          <p:stCondLst>
                                            <p:cond delay="0"/>
                                          </p:stCondLst>
                                        </p:cTn>
                                        <p:tgtEl>
                                          <p:spTgt spid="21">
                                            <p:txEl>
                                              <p:pRg st="2" end="2"/>
                                            </p:txEl>
                                          </p:spTgt>
                                        </p:tgtEl>
                                        <p:attrNameLst>
                                          <p:attrName>ppt_x</p:attrName>
                                        </p:attrNameLst>
                                      </p:cBhvr>
                                      <p:tavLst>
                                        <p:tav tm="0">
                                          <p:val>
                                            <p:strVal val="#ppt_x+.4"/>
                                          </p:val>
                                        </p:tav>
                                        <p:tav tm="100000">
                                          <p:val>
                                            <p:strVal val="#ppt_x"/>
                                          </p:val>
                                        </p:tav>
                                      </p:tavLst>
                                    </p:anim>
                                    <p:anim calcmode="lin" valueType="num">
                                      <p:cBhvr>
                                        <p:cTn id="61" dur="250" decel="50000" fill="hold">
                                          <p:stCondLst>
                                            <p:cond delay="0"/>
                                          </p:stCondLst>
                                        </p:cTn>
                                        <p:tgtEl>
                                          <p:spTgt spid="21">
                                            <p:txEl>
                                              <p:pRg st="2" end="2"/>
                                            </p:txEl>
                                          </p:spTgt>
                                        </p:tgtEl>
                                        <p:attrNameLst>
                                          <p:attrName>ppt_y</p:attrName>
                                        </p:attrNameLst>
                                      </p:cBhvr>
                                      <p:tavLst>
                                        <p:tav tm="0">
                                          <p:val>
                                            <p:strVal val="#ppt_y-.2"/>
                                          </p:val>
                                        </p:tav>
                                        <p:tav tm="100000">
                                          <p:val>
                                            <p:strVal val="#ppt_y+.1"/>
                                          </p:val>
                                        </p:tav>
                                      </p:tavLst>
                                    </p:anim>
                                    <p:anim calcmode="lin" valueType="num">
                                      <p:cBhvr>
                                        <p:cTn id="62" dur="250" accel="50000" fill="hold">
                                          <p:stCondLst>
                                            <p:cond delay="250"/>
                                          </p:stCondLst>
                                        </p:cTn>
                                        <p:tgtEl>
                                          <p:spTgt spid="21">
                                            <p:txEl>
                                              <p:pRg st="2" end="2"/>
                                            </p:txEl>
                                          </p:spTgt>
                                        </p:tgtEl>
                                        <p:attrNameLst>
                                          <p:attrName>ppt_y</p:attrName>
                                        </p:attrNameLst>
                                      </p:cBhvr>
                                      <p:tavLst>
                                        <p:tav tm="0">
                                          <p:val>
                                            <p:strVal val="#ppt_y+.1"/>
                                          </p:val>
                                        </p:tav>
                                        <p:tav tm="100000">
                                          <p:val>
                                            <p:strVal val="#ppt_y"/>
                                          </p:val>
                                        </p:tav>
                                      </p:tavLst>
                                    </p:anim>
                                    <p:animEffect transition="in" filter="fade">
                                      <p:cBhvr>
                                        <p:cTn id="63" dur="500" decel="50000">
                                          <p:stCondLst>
                                            <p:cond delay="0"/>
                                          </p:stCondLst>
                                        </p:cTn>
                                        <p:tgtEl>
                                          <p:spTgt spid="21">
                                            <p:txEl>
                                              <p:pRg st="2" end="2"/>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7" name="2x  (15÷ 5).wav"/>
                                        </p:tgtEl>
                                      </p:cMediaNode>
                                    </p:audio>
                                  </p:sub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8" name="عوض عَن س بِـ 5.wav"/>
                                        </p:tgtEl>
                                      </p:cMediaNode>
                                    </p:audio>
                                  </p:subTnLst>
                                </p:cTn>
                              </p:par>
                            </p:childTnLst>
                          </p:cTn>
                        </p:par>
                      </p:childTnLst>
                    </p:cTn>
                  </p:par>
                  <p:par>
                    <p:cTn id="70" fill="hold">
                      <p:stCondLst>
                        <p:cond delay="indefinite"/>
                      </p:stCondLst>
                      <p:childTnLst>
                        <p:par>
                          <p:cTn id="71" fill="hold">
                            <p:stCondLst>
                              <p:cond delay="0"/>
                            </p:stCondLst>
                            <p:childTnLst>
                              <p:par>
                                <p:cTn id="72" presetID="25" presetClass="entr" presetSubtype="0" fill="hold" grpId="0" nodeType="clickEffect">
                                  <p:stCondLst>
                                    <p:cond delay="0"/>
                                  </p:stCondLst>
                                  <p:childTnLst>
                                    <p:set>
                                      <p:cBhvr>
                                        <p:cTn id="73" dur="1" fill="hold">
                                          <p:stCondLst>
                                            <p:cond delay="0"/>
                                          </p:stCondLst>
                                        </p:cTn>
                                        <p:tgtEl>
                                          <p:spTgt spid="21">
                                            <p:txEl>
                                              <p:pRg st="4" end="4"/>
                                            </p:txEl>
                                          </p:spTgt>
                                        </p:tgtEl>
                                        <p:attrNameLst>
                                          <p:attrName>style.visibility</p:attrName>
                                        </p:attrNameLst>
                                      </p:cBhvr>
                                      <p:to>
                                        <p:strVal val="visible"/>
                                      </p:to>
                                    </p:set>
                                    <p:anim calcmode="lin" valueType="num">
                                      <p:cBhvr>
                                        <p:cTn id="74" dur="250" decel="50000" fill="hold">
                                          <p:stCondLst>
                                            <p:cond delay="0"/>
                                          </p:stCondLst>
                                        </p:cTn>
                                        <p:tgtEl>
                                          <p:spTgt spid="21">
                                            <p:txEl>
                                              <p:pRg st="4" end="4"/>
                                            </p:txEl>
                                          </p:spTgt>
                                        </p:tgtEl>
                                        <p:attrNameLst>
                                          <p:attrName>style.rotation</p:attrName>
                                        </p:attrNameLst>
                                      </p:cBhvr>
                                      <p:tavLst>
                                        <p:tav tm="0">
                                          <p:val>
                                            <p:fltVal val="-90"/>
                                          </p:val>
                                        </p:tav>
                                        <p:tav tm="100000">
                                          <p:val>
                                            <p:fltVal val="0"/>
                                          </p:val>
                                        </p:tav>
                                      </p:tavLst>
                                    </p:anim>
                                    <p:anim calcmode="lin" valueType="num">
                                      <p:cBhvr>
                                        <p:cTn id="75" dur="250" decel="50000" fill="hold">
                                          <p:stCondLst>
                                            <p:cond delay="0"/>
                                          </p:stCondLst>
                                        </p:cTn>
                                        <p:tgtEl>
                                          <p:spTgt spid="21">
                                            <p:txEl>
                                              <p:pRg st="4" end="4"/>
                                            </p:txEl>
                                          </p:spTgt>
                                        </p:tgtEl>
                                        <p:attrNameLst>
                                          <p:attrName>ppt_w</p:attrName>
                                        </p:attrNameLst>
                                      </p:cBhvr>
                                      <p:tavLst>
                                        <p:tav tm="0">
                                          <p:val>
                                            <p:strVal val="#ppt_w"/>
                                          </p:val>
                                        </p:tav>
                                        <p:tav tm="100000">
                                          <p:val>
                                            <p:strVal val="#ppt_w*.05"/>
                                          </p:val>
                                        </p:tav>
                                      </p:tavLst>
                                    </p:anim>
                                    <p:anim calcmode="lin" valueType="num">
                                      <p:cBhvr>
                                        <p:cTn id="76" dur="250" accel="50000" fill="hold">
                                          <p:stCondLst>
                                            <p:cond delay="250"/>
                                          </p:stCondLst>
                                        </p:cTn>
                                        <p:tgtEl>
                                          <p:spTgt spid="21">
                                            <p:txEl>
                                              <p:pRg st="4" end="4"/>
                                            </p:txEl>
                                          </p:spTgt>
                                        </p:tgtEl>
                                        <p:attrNameLst>
                                          <p:attrName>ppt_w</p:attrName>
                                        </p:attrNameLst>
                                      </p:cBhvr>
                                      <p:tavLst>
                                        <p:tav tm="0">
                                          <p:val>
                                            <p:strVal val="#ppt_w*.05"/>
                                          </p:val>
                                        </p:tav>
                                        <p:tav tm="100000">
                                          <p:val>
                                            <p:strVal val="#ppt_w"/>
                                          </p:val>
                                        </p:tav>
                                      </p:tavLst>
                                    </p:anim>
                                    <p:anim calcmode="lin" valueType="num">
                                      <p:cBhvr>
                                        <p:cTn id="77" dur="500" fill="hold"/>
                                        <p:tgtEl>
                                          <p:spTgt spid="21">
                                            <p:txEl>
                                              <p:pRg st="4" end="4"/>
                                            </p:txEl>
                                          </p:spTgt>
                                        </p:tgtEl>
                                        <p:attrNameLst>
                                          <p:attrName>ppt_h</p:attrName>
                                        </p:attrNameLst>
                                      </p:cBhvr>
                                      <p:tavLst>
                                        <p:tav tm="0">
                                          <p:val>
                                            <p:strVal val="#ppt_h"/>
                                          </p:val>
                                        </p:tav>
                                        <p:tav tm="100000">
                                          <p:val>
                                            <p:strVal val="#ppt_h"/>
                                          </p:val>
                                        </p:tav>
                                      </p:tavLst>
                                    </p:anim>
                                    <p:anim calcmode="lin" valueType="num">
                                      <p:cBhvr>
                                        <p:cTn id="78" dur="250" decel="50000" fill="hold">
                                          <p:stCondLst>
                                            <p:cond delay="0"/>
                                          </p:stCondLst>
                                        </p:cTn>
                                        <p:tgtEl>
                                          <p:spTgt spid="21">
                                            <p:txEl>
                                              <p:pRg st="4" end="4"/>
                                            </p:txEl>
                                          </p:spTgt>
                                        </p:tgtEl>
                                        <p:attrNameLst>
                                          <p:attrName>ppt_x</p:attrName>
                                        </p:attrNameLst>
                                      </p:cBhvr>
                                      <p:tavLst>
                                        <p:tav tm="0">
                                          <p:val>
                                            <p:strVal val="#ppt_x+.4"/>
                                          </p:val>
                                        </p:tav>
                                        <p:tav tm="100000">
                                          <p:val>
                                            <p:strVal val="#ppt_x"/>
                                          </p:val>
                                        </p:tav>
                                      </p:tavLst>
                                    </p:anim>
                                    <p:anim calcmode="lin" valueType="num">
                                      <p:cBhvr>
                                        <p:cTn id="79" dur="250" decel="50000" fill="hold">
                                          <p:stCondLst>
                                            <p:cond delay="0"/>
                                          </p:stCondLst>
                                        </p:cTn>
                                        <p:tgtEl>
                                          <p:spTgt spid="21">
                                            <p:txEl>
                                              <p:pRg st="4" end="4"/>
                                            </p:txEl>
                                          </p:spTgt>
                                        </p:tgtEl>
                                        <p:attrNameLst>
                                          <p:attrName>ppt_y</p:attrName>
                                        </p:attrNameLst>
                                      </p:cBhvr>
                                      <p:tavLst>
                                        <p:tav tm="0">
                                          <p:val>
                                            <p:strVal val="#ppt_y-.2"/>
                                          </p:val>
                                        </p:tav>
                                        <p:tav tm="100000">
                                          <p:val>
                                            <p:strVal val="#ppt_y+.1"/>
                                          </p:val>
                                        </p:tav>
                                      </p:tavLst>
                                    </p:anim>
                                    <p:anim calcmode="lin" valueType="num">
                                      <p:cBhvr>
                                        <p:cTn id="80" dur="250" accel="50000" fill="hold">
                                          <p:stCondLst>
                                            <p:cond delay="250"/>
                                          </p:stCondLst>
                                        </p:cTn>
                                        <p:tgtEl>
                                          <p:spTgt spid="21">
                                            <p:txEl>
                                              <p:pRg st="4" end="4"/>
                                            </p:txEl>
                                          </p:spTgt>
                                        </p:tgtEl>
                                        <p:attrNameLst>
                                          <p:attrName>ppt_y</p:attrName>
                                        </p:attrNameLst>
                                      </p:cBhvr>
                                      <p:tavLst>
                                        <p:tav tm="0">
                                          <p:val>
                                            <p:strVal val="#ppt_y+.1"/>
                                          </p:val>
                                        </p:tav>
                                        <p:tav tm="100000">
                                          <p:val>
                                            <p:strVal val="#ppt_y"/>
                                          </p:val>
                                        </p:tav>
                                      </p:tavLst>
                                    </p:anim>
                                    <p:animEffect transition="in" filter="fade">
                                      <p:cBhvr>
                                        <p:cTn id="81" dur="500" decel="50000">
                                          <p:stCondLst>
                                            <p:cond delay="0"/>
                                          </p:stCondLst>
                                        </p:cTn>
                                        <p:tgtEl>
                                          <p:spTgt spid="21">
                                            <p:txEl>
                                              <p:pRg st="4" end="4"/>
                                            </p:txEl>
                                          </p:spTgt>
                                        </p:tgtEl>
                                      </p:cBhvr>
                                    </p:animEffect>
                                  </p:childTnLst>
                                  <p:subTnLst>
                                    <p:audio>
                                      <p:cMediaNode>
                                        <p:cTn display="0" masterRel="sameClick">
                                          <p:stCondLst>
                                            <p:cond evt="begin" delay="0">
                                              <p:tn val="72"/>
                                            </p:cond>
                                          </p:stCondLst>
                                          <p:endCondLst>
                                            <p:cond evt="onStopAudio" delay="0">
                                              <p:tgtEl>
                                                <p:sldTgt/>
                                              </p:tgtEl>
                                            </p:cond>
                                          </p:endCondLst>
                                        </p:cTn>
                                        <p:tgtEl>
                                          <p:sndTgt r:embed="rId7" name="2x  (15÷ 5).wav"/>
                                        </p:tgtEl>
                                      </p:cMediaNode>
                                    </p:audio>
                                  </p:sub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9" name=" أوجد (15 ÷ 5) أولاً.wav"/>
                                        </p:tgtEl>
                                      </p:cMediaNode>
                                    </p:audio>
                                  </p:subTnLst>
                                </p:cTn>
                              </p:par>
                            </p:childTnLst>
                          </p:cTn>
                        </p:par>
                      </p:childTnLst>
                    </p:cTn>
                  </p:par>
                  <p:par>
                    <p:cTn id="88" fill="hold">
                      <p:stCondLst>
                        <p:cond delay="indefinite"/>
                      </p:stCondLst>
                      <p:childTnLst>
                        <p:par>
                          <p:cTn id="89" fill="hold">
                            <p:stCondLst>
                              <p:cond delay="0"/>
                            </p:stCondLst>
                            <p:childTnLst>
                              <p:par>
                                <p:cTn id="90" presetID="8" presetClass="entr" presetSubtype="32" fill="hold"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diamond(out)">
                                      <p:cBhvr>
                                        <p:cTn id="92" dur="500"/>
                                        <p:tgtEl>
                                          <p:spTgt spid="32"/>
                                        </p:tgtEl>
                                      </p:cBhvr>
                                    </p:animEffect>
                                  </p:childTnLst>
                                </p:cTn>
                              </p:par>
                              <p:par>
                                <p:cTn id="93" presetID="8" presetClass="entr" presetSubtype="32"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diamond(out)">
                                      <p:cBhvr>
                                        <p:cTn id="95" dur="500"/>
                                        <p:tgtEl>
                                          <p:spTgt spid="33"/>
                                        </p:tgtEl>
                                      </p:cBhvr>
                                    </p:animEffect>
                                  </p:childTnLst>
                                </p:cTn>
                              </p:par>
                              <p:par>
                                <p:cTn id="96" presetID="25" presetClass="entr" presetSubtype="0" fill="hold" grpId="0" nodeType="withEffect">
                                  <p:stCondLst>
                                    <p:cond delay="0"/>
                                  </p:stCondLst>
                                  <p:childTnLst>
                                    <p:set>
                                      <p:cBhvr>
                                        <p:cTn id="97" dur="1" fill="hold">
                                          <p:stCondLst>
                                            <p:cond delay="0"/>
                                          </p:stCondLst>
                                        </p:cTn>
                                        <p:tgtEl>
                                          <p:spTgt spid="21">
                                            <p:txEl>
                                              <p:pRg st="6" end="6"/>
                                            </p:txEl>
                                          </p:spTgt>
                                        </p:tgtEl>
                                        <p:attrNameLst>
                                          <p:attrName>style.visibility</p:attrName>
                                        </p:attrNameLst>
                                      </p:cBhvr>
                                      <p:to>
                                        <p:strVal val="visible"/>
                                      </p:to>
                                    </p:set>
                                    <p:anim calcmode="lin" valueType="num">
                                      <p:cBhvr>
                                        <p:cTn id="98" dur="250" decel="50000" fill="hold">
                                          <p:stCondLst>
                                            <p:cond delay="0"/>
                                          </p:stCondLst>
                                        </p:cTn>
                                        <p:tgtEl>
                                          <p:spTgt spid="21">
                                            <p:txEl>
                                              <p:pRg st="6" end="6"/>
                                            </p:txEl>
                                          </p:spTgt>
                                        </p:tgtEl>
                                        <p:attrNameLst>
                                          <p:attrName>style.rotation</p:attrName>
                                        </p:attrNameLst>
                                      </p:cBhvr>
                                      <p:tavLst>
                                        <p:tav tm="0">
                                          <p:val>
                                            <p:fltVal val="-90"/>
                                          </p:val>
                                        </p:tav>
                                        <p:tav tm="100000">
                                          <p:val>
                                            <p:fltVal val="0"/>
                                          </p:val>
                                        </p:tav>
                                      </p:tavLst>
                                    </p:anim>
                                    <p:anim calcmode="lin" valueType="num">
                                      <p:cBhvr>
                                        <p:cTn id="99" dur="250" decel="50000" fill="hold">
                                          <p:stCondLst>
                                            <p:cond delay="0"/>
                                          </p:stCondLst>
                                        </p:cTn>
                                        <p:tgtEl>
                                          <p:spTgt spid="21">
                                            <p:txEl>
                                              <p:pRg st="6" end="6"/>
                                            </p:txEl>
                                          </p:spTgt>
                                        </p:tgtEl>
                                        <p:attrNameLst>
                                          <p:attrName>ppt_w</p:attrName>
                                        </p:attrNameLst>
                                      </p:cBhvr>
                                      <p:tavLst>
                                        <p:tav tm="0">
                                          <p:val>
                                            <p:strVal val="#ppt_w"/>
                                          </p:val>
                                        </p:tav>
                                        <p:tav tm="100000">
                                          <p:val>
                                            <p:strVal val="#ppt_w*.05"/>
                                          </p:val>
                                        </p:tav>
                                      </p:tavLst>
                                    </p:anim>
                                    <p:anim calcmode="lin" valueType="num">
                                      <p:cBhvr>
                                        <p:cTn id="100" dur="250" accel="50000" fill="hold">
                                          <p:stCondLst>
                                            <p:cond delay="250"/>
                                          </p:stCondLst>
                                        </p:cTn>
                                        <p:tgtEl>
                                          <p:spTgt spid="21">
                                            <p:txEl>
                                              <p:pRg st="6" end="6"/>
                                            </p:txEl>
                                          </p:spTgt>
                                        </p:tgtEl>
                                        <p:attrNameLst>
                                          <p:attrName>ppt_w</p:attrName>
                                        </p:attrNameLst>
                                      </p:cBhvr>
                                      <p:tavLst>
                                        <p:tav tm="0">
                                          <p:val>
                                            <p:strVal val="#ppt_w*.05"/>
                                          </p:val>
                                        </p:tav>
                                        <p:tav tm="100000">
                                          <p:val>
                                            <p:strVal val="#ppt_w"/>
                                          </p:val>
                                        </p:tav>
                                      </p:tavLst>
                                    </p:anim>
                                    <p:anim calcmode="lin" valueType="num">
                                      <p:cBhvr>
                                        <p:cTn id="101" dur="500" fill="hold"/>
                                        <p:tgtEl>
                                          <p:spTgt spid="21">
                                            <p:txEl>
                                              <p:pRg st="6" end="6"/>
                                            </p:txEl>
                                          </p:spTgt>
                                        </p:tgtEl>
                                        <p:attrNameLst>
                                          <p:attrName>ppt_h</p:attrName>
                                        </p:attrNameLst>
                                      </p:cBhvr>
                                      <p:tavLst>
                                        <p:tav tm="0">
                                          <p:val>
                                            <p:strVal val="#ppt_h"/>
                                          </p:val>
                                        </p:tav>
                                        <p:tav tm="100000">
                                          <p:val>
                                            <p:strVal val="#ppt_h"/>
                                          </p:val>
                                        </p:tav>
                                      </p:tavLst>
                                    </p:anim>
                                    <p:anim calcmode="lin" valueType="num">
                                      <p:cBhvr>
                                        <p:cTn id="102" dur="250" decel="50000" fill="hold">
                                          <p:stCondLst>
                                            <p:cond delay="0"/>
                                          </p:stCondLst>
                                        </p:cTn>
                                        <p:tgtEl>
                                          <p:spTgt spid="21">
                                            <p:txEl>
                                              <p:pRg st="6" end="6"/>
                                            </p:txEl>
                                          </p:spTgt>
                                        </p:tgtEl>
                                        <p:attrNameLst>
                                          <p:attrName>ppt_x</p:attrName>
                                        </p:attrNameLst>
                                      </p:cBhvr>
                                      <p:tavLst>
                                        <p:tav tm="0">
                                          <p:val>
                                            <p:strVal val="#ppt_x+.4"/>
                                          </p:val>
                                        </p:tav>
                                        <p:tav tm="100000">
                                          <p:val>
                                            <p:strVal val="#ppt_x"/>
                                          </p:val>
                                        </p:tav>
                                      </p:tavLst>
                                    </p:anim>
                                    <p:anim calcmode="lin" valueType="num">
                                      <p:cBhvr>
                                        <p:cTn id="103" dur="250" decel="50000" fill="hold">
                                          <p:stCondLst>
                                            <p:cond delay="0"/>
                                          </p:stCondLst>
                                        </p:cTn>
                                        <p:tgtEl>
                                          <p:spTgt spid="21">
                                            <p:txEl>
                                              <p:pRg st="6" end="6"/>
                                            </p:txEl>
                                          </p:spTgt>
                                        </p:tgtEl>
                                        <p:attrNameLst>
                                          <p:attrName>ppt_y</p:attrName>
                                        </p:attrNameLst>
                                      </p:cBhvr>
                                      <p:tavLst>
                                        <p:tav tm="0">
                                          <p:val>
                                            <p:strVal val="#ppt_y-.2"/>
                                          </p:val>
                                        </p:tav>
                                        <p:tav tm="100000">
                                          <p:val>
                                            <p:strVal val="#ppt_y+.1"/>
                                          </p:val>
                                        </p:tav>
                                      </p:tavLst>
                                    </p:anim>
                                    <p:anim calcmode="lin" valueType="num">
                                      <p:cBhvr>
                                        <p:cTn id="104" dur="250" accel="50000" fill="hold">
                                          <p:stCondLst>
                                            <p:cond delay="250"/>
                                          </p:stCondLst>
                                        </p:cTn>
                                        <p:tgtEl>
                                          <p:spTgt spid="21">
                                            <p:txEl>
                                              <p:pRg st="6" end="6"/>
                                            </p:txEl>
                                          </p:spTgt>
                                        </p:tgtEl>
                                        <p:attrNameLst>
                                          <p:attrName>ppt_y</p:attrName>
                                        </p:attrNameLst>
                                      </p:cBhvr>
                                      <p:tavLst>
                                        <p:tav tm="0">
                                          <p:val>
                                            <p:strVal val="#ppt_y+.1"/>
                                          </p:val>
                                        </p:tav>
                                        <p:tav tm="100000">
                                          <p:val>
                                            <p:strVal val="#ppt_y"/>
                                          </p:val>
                                        </p:tav>
                                      </p:tavLst>
                                    </p:anim>
                                    <p:animEffect transition="in" filter="fade">
                                      <p:cBhvr>
                                        <p:cTn id="105" dur="500" decel="50000">
                                          <p:stCondLst>
                                            <p:cond delay="0"/>
                                          </p:stCondLst>
                                        </p:cTn>
                                        <p:tgtEl>
                                          <p:spTgt spid="21">
                                            <p:txEl>
                                              <p:pRg st="6" end="6"/>
                                            </p:txEl>
                                          </p:spTgt>
                                        </p:tgtEl>
                                      </p:cBhvr>
                                    </p:animEffect>
                                  </p:childTnLst>
                                  <p:subTnLst>
                                    <p:audio>
                                      <p:cMediaNode>
                                        <p:cTn display="0" masterRel="sameClick">
                                          <p:stCondLst>
                                            <p:cond evt="begin" delay="0">
                                              <p:tn val="96"/>
                                            </p:cond>
                                          </p:stCondLst>
                                          <p:endCondLst>
                                            <p:cond evt="onStopAudio" delay="0">
                                              <p:tgtEl>
                                                <p:sldTgt/>
                                              </p:tgtEl>
                                            </p:cond>
                                          </p:endCondLst>
                                        </p:cTn>
                                        <p:tgtEl>
                                          <p:sndTgt r:embed="rId10" name="2 x  3.wav"/>
                                        </p:tgtEl>
                                      </p:cMediaNode>
                                    </p:audio>
                                  </p:subTnLst>
                                </p:cTn>
                              </p:par>
                            </p:childTnLst>
                          </p:cTn>
                        </p:par>
                      </p:childTnLst>
                    </p:cTn>
                  </p:par>
                  <p:par>
                    <p:cTn id="106" fill="hold">
                      <p:stCondLst>
                        <p:cond delay="indefinite"/>
                      </p:stCondLst>
                      <p:childTnLst>
                        <p:par>
                          <p:cTn id="107" fill="hold">
                            <p:stCondLst>
                              <p:cond delay="0"/>
                            </p:stCondLst>
                            <p:childTnLst>
                              <p:par>
                                <p:cTn id="108" presetID="26" presetClass="emph" presetSubtype="0" fill="hold" nodeType="clickEffect">
                                  <p:stCondLst>
                                    <p:cond delay="0"/>
                                  </p:stCondLst>
                                  <p:childTnLst>
                                    <p:animEffect transition="out" filter="fade">
                                      <p:cBhvr>
                                        <p:cTn id="109" dur="500" tmFilter="0, 0; .2, .5; .8, .5; 1, 0"/>
                                        <p:tgtEl>
                                          <p:spTgt spid="21">
                                            <p:txEl>
                                              <p:pRg st="6" end="6"/>
                                            </p:txEl>
                                          </p:spTgt>
                                        </p:tgtEl>
                                      </p:cBhvr>
                                    </p:animEffect>
                                    <p:animScale>
                                      <p:cBhvr>
                                        <p:cTn id="110" dur="250" autoRev="1" fill="hold"/>
                                        <p:tgtEl>
                                          <p:spTgt spid="21">
                                            <p:txEl>
                                              <p:pRg st="6" end="6"/>
                                            </p:txEl>
                                          </p:spTgt>
                                        </p:tgtEl>
                                      </p:cBhvr>
                                      <p:by x="105000" y="105000"/>
                                    </p:animScale>
                                  </p:childTnLst>
                                  <p:subTnLst>
                                    <p:audio>
                                      <p:cMediaNode>
                                        <p:cTn display="0" masterRel="sameClick">
                                          <p:stCondLst>
                                            <p:cond evt="begin" delay="0">
                                              <p:tn val="108"/>
                                            </p:cond>
                                          </p:stCondLst>
                                          <p:endCondLst>
                                            <p:cond evt="onStopAudio" delay="0">
                                              <p:tgtEl>
                                                <p:sldTgt/>
                                              </p:tgtEl>
                                            </p:cond>
                                          </p:endCondLst>
                                        </p:cTn>
                                        <p:tgtEl>
                                          <p:sndTgt r:embed="rId11" name="2 x  3====.wav"/>
                                        </p:tgtEl>
                                      </p:cMediaNode>
                                    </p:audio>
                                  </p:sub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12" name=" أوجد 2 x  3.wav"/>
                                        </p:tgtEl>
                                      </p:cMediaNode>
                                    </p:audio>
                                  </p:subTnLst>
                                </p:cTn>
                              </p:par>
                            </p:childTnLst>
                          </p:cTn>
                        </p:par>
                      </p:childTnLst>
                    </p:cTn>
                  </p:par>
                  <p:par>
                    <p:cTn id="117" fill="hold">
                      <p:stCondLst>
                        <p:cond delay="indefinite"/>
                      </p:stCondLst>
                      <p:childTnLst>
                        <p:par>
                          <p:cTn id="118" fill="hold">
                            <p:stCondLst>
                              <p:cond delay="0"/>
                            </p:stCondLst>
                            <p:childTnLst>
                              <p:par>
                                <p:cTn id="119" presetID="8" presetClass="entr" presetSubtype="16" fill="hold"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diamond(in)">
                                      <p:cBhvr>
                                        <p:cTn id="121" dur="500"/>
                                        <p:tgtEl>
                                          <p:spTgt spid="35"/>
                                        </p:tgtEl>
                                      </p:cBhvr>
                                    </p:animEffect>
                                  </p:childTnLst>
                                </p:cTn>
                              </p:par>
                              <p:par>
                                <p:cTn id="122" presetID="8" presetClass="entr" presetSubtype="16" fill="hold" nodeType="with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diamond(in)">
                                      <p:cBhvr>
                                        <p:cTn id="124" dur="500"/>
                                        <p:tgtEl>
                                          <p:spTgt spid="34"/>
                                        </p:tgtEl>
                                      </p:cBhvr>
                                    </p:animEffect>
                                  </p:childTnLst>
                                </p:cTn>
                              </p:par>
                              <p:par>
                                <p:cTn id="125" presetID="25" presetClass="entr" presetSubtype="0" fill="hold" grpId="0" nodeType="withEffect">
                                  <p:stCondLst>
                                    <p:cond delay="0"/>
                                  </p:stCondLst>
                                  <p:childTnLst>
                                    <p:set>
                                      <p:cBhvr>
                                        <p:cTn id="126" dur="1" fill="hold">
                                          <p:stCondLst>
                                            <p:cond delay="0"/>
                                          </p:stCondLst>
                                        </p:cTn>
                                        <p:tgtEl>
                                          <p:spTgt spid="21">
                                            <p:txEl>
                                              <p:pRg st="8" end="8"/>
                                            </p:txEl>
                                          </p:spTgt>
                                        </p:tgtEl>
                                        <p:attrNameLst>
                                          <p:attrName>style.visibility</p:attrName>
                                        </p:attrNameLst>
                                      </p:cBhvr>
                                      <p:to>
                                        <p:strVal val="visible"/>
                                      </p:to>
                                    </p:set>
                                    <p:anim calcmode="lin" valueType="num">
                                      <p:cBhvr>
                                        <p:cTn id="127" dur="250" decel="50000" fill="hold">
                                          <p:stCondLst>
                                            <p:cond delay="0"/>
                                          </p:stCondLst>
                                        </p:cTn>
                                        <p:tgtEl>
                                          <p:spTgt spid="21">
                                            <p:txEl>
                                              <p:pRg st="8" end="8"/>
                                            </p:txEl>
                                          </p:spTgt>
                                        </p:tgtEl>
                                        <p:attrNameLst>
                                          <p:attrName>style.rotation</p:attrName>
                                        </p:attrNameLst>
                                      </p:cBhvr>
                                      <p:tavLst>
                                        <p:tav tm="0">
                                          <p:val>
                                            <p:fltVal val="-90"/>
                                          </p:val>
                                        </p:tav>
                                        <p:tav tm="100000">
                                          <p:val>
                                            <p:fltVal val="0"/>
                                          </p:val>
                                        </p:tav>
                                      </p:tavLst>
                                    </p:anim>
                                    <p:anim calcmode="lin" valueType="num">
                                      <p:cBhvr>
                                        <p:cTn id="128" dur="250" decel="50000" fill="hold">
                                          <p:stCondLst>
                                            <p:cond delay="0"/>
                                          </p:stCondLst>
                                        </p:cTn>
                                        <p:tgtEl>
                                          <p:spTgt spid="21">
                                            <p:txEl>
                                              <p:pRg st="8" end="8"/>
                                            </p:txEl>
                                          </p:spTgt>
                                        </p:tgtEl>
                                        <p:attrNameLst>
                                          <p:attrName>ppt_w</p:attrName>
                                        </p:attrNameLst>
                                      </p:cBhvr>
                                      <p:tavLst>
                                        <p:tav tm="0">
                                          <p:val>
                                            <p:strVal val="#ppt_w"/>
                                          </p:val>
                                        </p:tav>
                                        <p:tav tm="100000">
                                          <p:val>
                                            <p:strVal val="#ppt_w*.05"/>
                                          </p:val>
                                        </p:tav>
                                      </p:tavLst>
                                    </p:anim>
                                    <p:anim calcmode="lin" valueType="num">
                                      <p:cBhvr>
                                        <p:cTn id="129" dur="250" accel="50000" fill="hold">
                                          <p:stCondLst>
                                            <p:cond delay="250"/>
                                          </p:stCondLst>
                                        </p:cTn>
                                        <p:tgtEl>
                                          <p:spTgt spid="21">
                                            <p:txEl>
                                              <p:pRg st="8" end="8"/>
                                            </p:txEl>
                                          </p:spTgt>
                                        </p:tgtEl>
                                        <p:attrNameLst>
                                          <p:attrName>ppt_w</p:attrName>
                                        </p:attrNameLst>
                                      </p:cBhvr>
                                      <p:tavLst>
                                        <p:tav tm="0">
                                          <p:val>
                                            <p:strVal val="#ppt_w*.05"/>
                                          </p:val>
                                        </p:tav>
                                        <p:tav tm="100000">
                                          <p:val>
                                            <p:strVal val="#ppt_w"/>
                                          </p:val>
                                        </p:tav>
                                      </p:tavLst>
                                    </p:anim>
                                    <p:anim calcmode="lin" valueType="num">
                                      <p:cBhvr>
                                        <p:cTn id="130" dur="500" fill="hold"/>
                                        <p:tgtEl>
                                          <p:spTgt spid="21">
                                            <p:txEl>
                                              <p:pRg st="8" end="8"/>
                                            </p:txEl>
                                          </p:spTgt>
                                        </p:tgtEl>
                                        <p:attrNameLst>
                                          <p:attrName>ppt_h</p:attrName>
                                        </p:attrNameLst>
                                      </p:cBhvr>
                                      <p:tavLst>
                                        <p:tav tm="0">
                                          <p:val>
                                            <p:strVal val="#ppt_h"/>
                                          </p:val>
                                        </p:tav>
                                        <p:tav tm="100000">
                                          <p:val>
                                            <p:strVal val="#ppt_h"/>
                                          </p:val>
                                        </p:tav>
                                      </p:tavLst>
                                    </p:anim>
                                    <p:anim calcmode="lin" valueType="num">
                                      <p:cBhvr>
                                        <p:cTn id="131" dur="250" decel="50000" fill="hold">
                                          <p:stCondLst>
                                            <p:cond delay="0"/>
                                          </p:stCondLst>
                                        </p:cTn>
                                        <p:tgtEl>
                                          <p:spTgt spid="21">
                                            <p:txEl>
                                              <p:pRg st="8" end="8"/>
                                            </p:txEl>
                                          </p:spTgt>
                                        </p:tgtEl>
                                        <p:attrNameLst>
                                          <p:attrName>ppt_x</p:attrName>
                                        </p:attrNameLst>
                                      </p:cBhvr>
                                      <p:tavLst>
                                        <p:tav tm="0">
                                          <p:val>
                                            <p:strVal val="#ppt_x+.4"/>
                                          </p:val>
                                        </p:tav>
                                        <p:tav tm="100000">
                                          <p:val>
                                            <p:strVal val="#ppt_x"/>
                                          </p:val>
                                        </p:tav>
                                      </p:tavLst>
                                    </p:anim>
                                    <p:anim calcmode="lin" valueType="num">
                                      <p:cBhvr>
                                        <p:cTn id="132" dur="250" decel="50000" fill="hold">
                                          <p:stCondLst>
                                            <p:cond delay="0"/>
                                          </p:stCondLst>
                                        </p:cTn>
                                        <p:tgtEl>
                                          <p:spTgt spid="21">
                                            <p:txEl>
                                              <p:pRg st="8" end="8"/>
                                            </p:txEl>
                                          </p:spTgt>
                                        </p:tgtEl>
                                        <p:attrNameLst>
                                          <p:attrName>ppt_y</p:attrName>
                                        </p:attrNameLst>
                                      </p:cBhvr>
                                      <p:tavLst>
                                        <p:tav tm="0">
                                          <p:val>
                                            <p:strVal val="#ppt_y-.2"/>
                                          </p:val>
                                        </p:tav>
                                        <p:tav tm="100000">
                                          <p:val>
                                            <p:strVal val="#ppt_y+.1"/>
                                          </p:val>
                                        </p:tav>
                                      </p:tavLst>
                                    </p:anim>
                                    <p:anim calcmode="lin" valueType="num">
                                      <p:cBhvr>
                                        <p:cTn id="133" dur="250" accel="50000" fill="hold">
                                          <p:stCondLst>
                                            <p:cond delay="250"/>
                                          </p:stCondLst>
                                        </p:cTn>
                                        <p:tgtEl>
                                          <p:spTgt spid="21">
                                            <p:txEl>
                                              <p:pRg st="8" end="8"/>
                                            </p:txEl>
                                          </p:spTgt>
                                        </p:tgtEl>
                                        <p:attrNameLst>
                                          <p:attrName>ppt_y</p:attrName>
                                        </p:attrNameLst>
                                      </p:cBhvr>
                                      <p:tavLst>
                                        <p:tav tm="0">
                                          <p:val>
                                            <p:strVal val="#ppt_y+.1"/>
                                          </p:val>
                                        </p:tav>
                                        <p:tav tm="100000">
                                          <p:val>
                                            <p:strVal val="#ppt_y"/>
                                          </p:val>
                                        </p:tav>
                                      </p:tavLst>
                                    </p:anim>
                                    <p:animEffect transition="in" filter="fade">
                                      <p:cBhvr>
                                        <p:cTn id="134" dur="500" decel="50000">
                                          <p:stCondLst>
                                            <p:cond delay="0"/>
                                          </p:stCondLst>
                                        </p:cTn>
                                        <p:tgtEl>
                                          <p:spTgt spid="21">
                                            <p:txEl>
                                              <p:pRg st="8" end="8"/>
                                            </p:txEl>
                                          </p:spTgt>
                                        </p:tgtEl>
                                      </p:cBhvr>
                                    </p:animEffect>
                                  </p:childTnLst>
                                  <p:subTnLst>
                                    <p:audio>
                                      <p:cMediaNode>
                                        <p:cTn display="0" masterRel="sameClick">
                                          <p:stCondLst>
                                            <p:cond evt="begin" delay="0">
                                              <p:tn val="125"/>
                                            </p:cond>
                                          </p:stCondLst>
                                          <p:endCondLst>
                                            <p:cond evt="onStopAudio" delay="0">
                                              <p:tgtEl>
                                                <p:sldTgt/>
                                              </p:tgtEl>
                                            </p:cond>
                                          </p:endCondLst>
                                        </p:cTn>
                                        <p:tgtEl>
                                          <p:sndTgt r:embed="rId13" name="6 ش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4" grpId="0" animBg="1"/>
      <p:bldP spid="15" grpId="0"/>
      <p:bldP spid="16" grpId="0" animBg="1"/>
      <p:bldP spid="19" grpId="0"/>
      <p:bldP spid="20" grpId="0"/>
      <p:bldP spid="21" grpId="0" build="p"/>
      <p:bldP spid="25" grpId="0"/>
      <p:bldP spid="26" grpId="0"/>
      <p:bldP spid="27"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pped.wmf"/>
          <p:cNvPicPr>
            <a:picLocks noChangeAspect="1"/>
          </p:cNvPicPr>
          <p:nvPr/>
        </p:nvPicPr>
        <p:blipFill>
          <a:blip r:embed="rId10"/>
          <a:srcRect/>
          <a:stretch>
            <a:fillRect/>
          </a:stretch>
        </p:blipFill>
        <p:spPr bwMode="auto">
          <a:xfrm>
            <a:off x="7235825" y="44450"/>
            <a:ext cx="1873250" cy="1008063"/>
          </a:xfrm>
          <a:prstGeom prst="rect">
            <a:avLst/>
          </a:prstGeom>
          <a:noFill/>
          <a:ln w="9525">
            <a:noFill/>
            <a:miter lim="800000"/>
            <a:headEnd/>
            <a:tailEnd/>
          </a:ln>
        </p:spPr>
      </p:pic>
      <p:sp>
        <p:nvSpPr>
          <p:cNvPr id="3" name="Rectangle 2"/>
          <p:cNvSpPr>
            <a:spLocks noChangeArrowheads="1"/>
          </p:cNvSpPr>
          <p:nvPr/>
        </p:nvSpPr>
        <p:spPr bwMode="auto">
          <a:xfrm>
            <a:off x="7527925" y="188913"/>
            <a:ext cx="1020763" cy="922337"/>
          </a:xfrm>
          <a:prstGeom prst="rect">
            <a:avLst/>
          </a:prstGeom>
          <a:noFill/>
          <a:ln w="9525">
            <a:noFill/>
            <a:miter lim="800000"/>
            <a:headEnd/>
            <a:tailEnd/>
          </a:ln>
        </p:spPr>
        <p:txBody>
          <a:bodyPr wrap="none">
            <a:spAutoFit/>
          </a:bodyPr>
          <a:lstStyle/>
          <a:p>
            <a:pPr algn="ctr"/>
            <a:r>
              <a:rPr lang="ar-EG" sz="5400" b="1">
                <a:solidFill>
                  <a:srgbClr val="006600"/>
                </a:solidFill>
              </a:rPr>
              <a:t>تأكد</a:t>
            </a:r>
            <a:endParaRPr lang="en-US" sz="5400">
              <a:solidFill>
                <a:srgbClr val="006600"/>
              </a:solidFill>
            </a:endParaRPr>
          </a:p>
        </p:txBody>
      </p:sp>
      <p:sp>
        <p:nvSpPr>
          <p:cNvPr id="4" name="Horizontal Scroll 3"/>
          <p:cNvSpPr/>
          <p:nvPr/>
        </p:nvSpPr>
        <p:spPr bwMode="auto">
          <a:xfrm>
            <a:off x="611188" y="115888"/>
            <a:ext cx="6192837" cy="1584325"/>
          </a:xfrm>
          <a:prstGeom prst="horizontalScroll">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5" name="TextBox 4"/>
          <p:cNvSpPr txBox="1">
            <a:spLocks noChangeArrowheads="1"/>
          </p:cNvSpPr>
          <p:nvPr/>
        </p:nvSpPr>
        <p:spPr bwMode="auto">
          <a:xfrm>
            <a:off x="684213" y="306388"/>
            <a:ext cx="6119812" cy="1200150"/>
          </a:xfrm>
          <a:prstGeom prst="rect">
            <a:avLst/>
          </a:prstGeom>
          <a:noFill/>
          <a:ln w="9525">
            <a:noFill/>
            <a:miter lim="800000"/>
            <a:headEnd/>
            <a:tailEnd/>
          </a:ln>
        </p:spPr>
        <p:txBody>
          <a:bodyPr>
            <a:spAutoFit/>
          </a:bodyPr>
          <a:lstStyle/>
          <a:p>
            <a:pPr algn="ctr"/>
            <a:r>
              <a:rPr lang="ar-EG" sz="3600" b="1">
                <a:solidFill>
                  <a:schemeClr val="bg1"/>
                </a:solidFill>
              </a:rPr>
              <a:t>أوجد قيمة كل عبارة فيما يأتي، إذا كانت أ= 3، جـ = 6: </a:t>
            </a:r>
            <a:r>
              <a:rPr lang="ar-EG" sz="3600" b="1">
                <a:solidFill>
                  <a:srgbClr val="FFFF00"/>
                </a:solidFill>
              </a:rPr>
              <a:t>المثالان 3،1</a:t>
            </a:r>
            <a:endParaRPr lang="uk-UA" sz="3600" b="1">
              <a:solidFill>
                <a:srgbClr val="FFFF00"/>
              </a:solidFill>
            </a:endParaRPr>
          </a:p>
        </p:txBody>
      </p:sp>
      <p:pic>
        <p:nvPicPr>
          <p:cNvPr id="6" name="Picture 5" descr="libro.png"/>
          <p:cNvPicPr>
            <a:picLocks noChangeAspect="1"/>
          </p:cNvPicPr>
          <p:nvPr/>
        </p:nvPicPr>
        <p:blipFill>
          <a:blip r:embed="rId11"/>
          <a:srcRect/>
          <a:stretch>
            <a:fillRect/>
          </a:stretch>
        </p:blipFill>
        <p:spPr bwMode="auto">
          <a:xfrm rot="-2331066">
            <a:off x="7569200" y="1189038"/>
            <a:ext cx="1619250" cy="1403350"/>
          </a:xfrm>
          <a:prstGeom prst="rect">
            <a:avLst/>
          </a:prstGeom>
          <a:noFill/>
          <a:ln w="9525">
            <a:noFill/>
            <a:miter lim="800000"/>
            <a:headEnd/>
            <a:tailEnd/>
          </a:ln>
        </p:spPr>
      </p:pic>
      <p:sp>
        <p:nvSpPr>
          <p:cNvPr id="7" name="TextBox 6"/>
          <p:cNvSpPr txBox="1">
            <a:spLocks noChangeArrowheads="1"/>
          </p:cNvSpPr>
          <p:nvPr/>
        </p:nvSpPr>
        <p:spPr bwMode="auto">
          <a:xfrm>
            <a:off x="7956550" y="1412875"/>
            <a:ext cx="719138" cy="1016000"/>
          </a:xfrm>
          <a:prstGeom prst="rect">
            <a:avLst/>
          </a:prstGeom>
          <a:noFill/>
          <a:ln w="9525">
            <a:noFill/>
            <a:miter lim="800000"/>
            <a:headEnd/>
            <a:tailEnd/>
          </a:ln>
        </p:spPr>
        <p:txBody>
          <a:bodyPr>
            <a:spAutoFit/>
          </a:bodyPr>
          <a:lstStyle/>
          <a:p>
            <a:pPr algn="ctr"/>
            <a:r>
              <a:rPr lang="ar-EG" sz="6000" b="1"/>
              <a:t>1</a:t>
            </a:r>
            <a:endParaRPr lang="en-US" sz="6000" b="1"/>
          </a:p>
        </p:txBody>
      </p:sp>
      <p:sp>
        <p:nvSpPr>
          <p:cNvPr id="8" name="Flowchart: Process 7"/>
          <p:cNvSpPr/>
          <p:nvPr/>
        </p:nvSpPr>
        <p:spPr>
          <a:xfrm>
            <a:off x="990600" y="2781300"/>
            <a:ext cx="7613650" cy="3600450"/>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Flowchart: Process 8"/>
          <p:cNvSpPr/>
          <p:nvPr/>
        </p:nvSpPr>
        <p:spPr>
          <a:xfrm>
            <a:off x="414338" y="2565400"/>
            <a:ext cx="7613650" cy="3600450"/>
          </a:xfrm>
          <a:prstGeom prst="flowChart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11" name="Picture 10" descr="Mac.png"/>
          <p:cNvPicPr>
            <a:picLocks noChangeAspect="1"/>
          </p:cNvPicPr>
          <p:nvPr/>
        </p:nvPicPr>
        <p:blipFill>
          <a:blip r:embed="rId12"/>
          <a:srcRect/>
          <a:stretch>
            <a:fillRect/>
          </a:stretch>
        </p:blipFill>
        <p:spPr bwMode="auto">
          <a:xfrm>
            <a:off x="0" y="2133600"/>
            <a:ext cx="1295400" cy="1143000"/>
          </a:xfrm>
          <a:prstGeom prst="rect">
            <a:avLst/>
          </a:prstGeom>
          <a:noFill/>
          <a:ln w="9525">
            <a:noFill/>
            <a:miter lim="800000"/>
            <a:headEnd/>
            <a:tailEnd/>
          </a:ln>
        </p:spPr>
      </p:pic>
      <p:sp>
        <p:nvSpPr>
          <p:cNvPr id="12" name="Rectangle 11"/>
          <p:cNvSpPr>
            <a:spLocks noChangeArrowheads="1"/>
          </p:cNvSpPr>
          <p:nvPr/>
        </p:nvSpPr>
        <p:spPr bwMode="auto">
          <a:xfrm>
            <a:off x="1042988" y="2924175"/>
            <a:ext cx="6643687" cy="831850"/>
          </a:xfrm>
          <a:prstGeom prst="rect">
            <a:avLst/>
          </a:prstGeom>
          <a:noFill/>
          <a:ln w="9525">
            <a:noFill/>
            <a:miter lim="800000"/>
            <a:headEnd/>
            <a:tailEnd/>
          </a:ln>
        </p:spPr>
        <p:txBody>
          <a:bodyPr>
            <a:spAutoFit/>
          </a:bodyPr>
          <a:lstStyle/>
          <a:p>
            <a:pPr algn="ctr"/>
            <a:r>
              <a:rPr lang="ar-EG" sz="4800" b="1">
                <a:solidFill>
                  <a:srgbClr val="0033CC"/>
                </a:solidFill>
              </a:rPr>
              <a:t>2× أ</a:t>
            </a:r>
            <a:endParaRPr lang="en-US" sz="4800">
              <a:solidFill>
                <a:srgbClr val="0033CC"/>
              </a:solidFill>
            </a:endParaRPr>
          </a:p>
        </p:txBody>
      </p:sp>
      <p:sp>
        <p:nvSpPr>
          <p:cNvPr id="13" name="TextBox 12"/>
          <p:cNvSpPr txBox="1">
            <a:spLocks noChangeArrowheads="1"/>
          </p:cNvSpPr>
          <p:nvPr/>
        </p:nvSpPr>
        <p:spPr bwMode="auto">
          <a:xfrm>
            <a:off x="395288" y="4514850"/>
            <a:ext cx="7416800" cy="1200150"/>
          </a:xfrm>
          <a:prstGeom prst="rect">
            <a:avLst/>
          </a:prstGeom>
          <a:noFill/>
          <a:ln w="9525">
            <a:noFill/>
            <a:miter lim="800000"/>
            <a:headEnd/>
            <a:tailEnd/>
          </a:ln>
        </p:spPr>
        <p:txBody>
          <a:bodyPr>
            <a:spAutoFit/>
          </a:bodyPr>
          <a:lstStyle/>
          <a:p>
            <a:pPr>
              <a:defRPr/>
            </a:pPr>
            <a:r>
              <a:rPr lang="ar-EG" sz="3600" b="1" dirty="0">
                <a:solidFill>
                  <a:srgbClr val="C00000"/>
                </a:solidFill>
              </a:rPr>
              <a:t>=2 × 3                  </a:t>
            </a:r>
            <a:r>
              <a:rPr lang="ar-EG" sz="2500" b="1" dirty="0">
                <a:solidFill>
                  <a:schemeClr val="accent3">
                    <a:lumMod val="75000"/>
                  </a:schemeClr>
                </a:solidFill>
              </a:rPr>
              <a:t>(بالتعويض عن </a:t>
            </a:r>
            <a:r>
              <a:rPr lang="ar-EG" sz="2500" b="1" dirty="0" err="1">
                <a:solidFill>
                  <a:schemeClr val="accent3">
                    <a:lumMod val="75000"/>
                  </a:schemeClr>
                </a:solidFill>
              </a:rPr>
              <a:t>أ</a:t>
            </a:r>
            <a:r>
              <a:rPr lang="ar-EG" sz="2500" b="1" dirty="0">
                <a:solidFill>
                  <a:schemeClr val="accent3">
                    <a:lumMod val="75000"/>
                  </a:schemeClr>
                </a:solidFill>
              </a:rPr>
              <a:t> </a:t>
            </a:r>
            <a:r>
              <a:rPr lang="ar-EG" sz="2500" b="1" dirty="0" err="1">
                <a:solidFill>
                  <a:schemeClr val="accent3">
                    <a:lumMod val="75000"/>
                  </a:schemeClr>
                </a:solidFill>
              </a:rPr>
              <a:t>بـ</a:t>
            </a:r>
            <a:r>
              <a:rPr lang="ar-EG" sz="2500" b="1" dirty="0">
                <a:solidFill>
                  <a:schemeClr val="accent3">
                    <a:lumMod val="75000"/>
                  </a:schemeClr>
                </a:solidFill>
              </a:rPr>
              <a:t> 3)</a:t>
            </a:r>
            <a:endParaRPr lang="en-US" sz="2500" dirty="0">
              <a:solidFill>
                <a:schemeClr val="accent3">
                  <a:lumMod val="75000"/>
                </a:schemeClr>
              </a:solidFill>
            </a:endParaRPr>
          </a:p>
          <a:p>
            <a:pPr>
              <a:defRPr/>
            </a:pPr>
            <a:r>
              <a:rPr lang="ar-EG" sz="3600" b="1" dirty="0">
                <a:solidFill>
                  <a:srgbClr val="C00000"/>
                </a:solidFill>
              </a:rPr>
              <a:t>=6</a:t>
            </a:r>
            <a:endParaRPr lang="en-US" sz="3600" dirty="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ord.wav"/>
                                        </p:tgtEl>
                                      </p:cMediaNode>
                                    </p:audio>
                                  </p:subTnLst>
                                </p:cTn>
                              </p:par>
                              <p:par>
                                <p:cTn id="10" presetID="53"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تأكد.wav"/>
                                        </p:tgtEl>
                                      </p:cMediaNode>
                                    </p:audio>
                                  </p:sub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4" name="wind.wav" builtIn="1"/>
                                        </p:tgtEl>
                                      </p:cMediaNode>
                                    </p:audio>
                                  </p:subTnLst>
                                </p:cTn>
                              </p:par>
                              <p:par>
                                <p:cTn id="20" presetID="9"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5" name="أوجد قيمة كل عبارة مما يأتي، إذا كانت.wav"/>
                                        </p:tgtEl>
                                      </p:cMediaNode>
                                    </p:audio>
                                  </p:sub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400" decel="100000"/>
                                        <p:tgtEl>
                                          <p:spTgt spid="6"/>
                                        </p:tgtEl>
                                      </p:cBhvr>
                                    </p:animEffect>
                                    <p:anim calcmode="lin" valueType="num">
                                      <p:cBhvr>
                                        <p:cTn id="28" dur="400" decel="100000" fill="hold"/>
                                        <p:tgtEl>
                                          <p:spTgt spid="6"/>
                                        </p:tgtEl>
                                        <p:attrNameLst>
                                          <p:attrName>style.rotation</p:attrName>
                                        </p:attrNameLst>
                                      </p:cBhvr>
                                      <p:tavLst>
                                        <p:tav tm="0">
                                          <p:val>
                                            <p:fltVal val="-90"/>
                                          </p:val>
                                        </p:tav>
                                        <p:tav tm="100000">
                                          <p:val>
                                            <p:fltVal val="0"/>
                                          </p:val>
                                        </p:tav>
                                      </p:tavLst>
                                    </p:anim>
                                    <p:anim calcmode="lin" valueType="num">
                                      <p:cBhvr>
                                        <p:cTn id="29" dur="400" decel="100000" fill="hold"/>
                                        <p:tgtEl>
                                          <p:spTgt spid="6"/>
                                        </p:tgtEl>
                                        <p:attrNameLst>
                                          <p:attrName>ppt_x</p:attrName>
                                        </p:attrNameLst>
                                      </p:cBhvr>
                                      <p:tavLst>
                                        <p:tav tm="0">
                                          <p:val>
                                            <p:strVal val="#ppt_x+0.4"/>
                                          </p:val>
                                        </p:tav>
                                        <p:tav tm="100000">
                                          <p:val>
                                            <p:strVal val="#ppt_x-0.05"/>
                                          </p:val>
                                        </p:tav>
                                      </p:tavLst>
                                    </p:anim>
                                    <p:anim calcmode="lin" valueType="num">
                                      <p:cBhvr>
                                        <p:cTn id="30" dur="400" decel="100000" fill="hold"/>
                                        <p:tgtEl>
                                          <p:spTgt spid="6"/>
                                        </p:tgtEl>
                                        <p:attrNameLst>
                                          <p:attrName>ppt_y</p:attrName>
                                        </p:attrNameLst>
                                      </p:cBhvr>
                                      <p:tavLst>
                                        <p:tav tm="0">
                                          <p:val>
                                            <p:strVal val="#ppt_y-0.4"/>
                                          </p:val>
                                        </p:tav>
                                        <p:tav tm="100000">
                                          <p:val>
                                            <p:strVal val="#ppt_y+0.1"/>
                                          </p:val>
                                        </p:tav>
                                      </p:tavLst>
                                    </p:anim>
                                    <p:anim calcmode="lin" valueType="num">
                                      <p:cBhvr>
                                        <p:cTn id="3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3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0058 - arcade game beep.wav"/>
                                        </p:tgtEl>
                                      </p:cMediaNode>
                                    </p:audio>
                                  </p:subTnLst>
                                </p:cTn>
                              </p:par>
                              <p:par>
                                <p:cTn id="33" presetID="3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400" decel="100000"/>
                                        <p:tgtEl>
                                          <p:spTgt spid="7"/>
                                        </p:tgtEl>
                                      </p:cBhvr>
                                    </p:animEffect>
                                    <p:anim calcmode="lin" valueType="num">
                                      <p:cBhvr>
                                        <p:cTn id="36" dur="400" decel="100000" fill="hold"/>
                                        <p:tgtEl>
                                          <p:spTgt spid="7"/>
                                        </p:tgtEl>
                                        <p:attrNameLst>
                                          <p:attrName>style.rotation</p:attrName>
                                        </p:attrNameLst>
                                      </p:cBhvr>
                                      <p:tavLst>
                                        <p:tav tm="0">
                                          <p:val>
                                            <p:fltVal val="-90"/>
                                          </p:val>
                                        </p:tav>
                                        <p:tav tm="100000">
                                          <p:val>
                                            <p:fltVal val="0"/>
                                          </p:val>
                                        </p:tav>
                                      </p:tavLst>
                                    </p:anim>
                                    <p:anim calcmode="lin" valueType="num">
                                      <p:cBhvr>
                                        <p:cTn id="37" dur="400" decel="100000" fill="hold"/>
                                        <p:tgtEl>
                                          <p:spTgt spid="7"/>
                                        </p:tgtEl>
                                        <p:attrNameLst>
                                          <p:attrName>ppt_x</p:attrName>
                                        </p:attrNameLst>
                                      </p:cBhvr>
                                      <p:tavLst>
                                        <p:tav tm="0">
                                          <p:val>
                                            <p:strVal val="#ppt_x+0.4"/>
                                          </p:val>
                                        </p:tav>
                                        <p:tav tm="100000">
                                          <p:val>
                                            <p:strVal val="#ppt_x-0.05"/>
                                          </p:val>
                                        </p:tav>
                                      </p:tavLst>
                                    </p:anim>
                                    <p:anim calcmode="lin" valueType="num">
                                      <p:cBhvr>
                                        <p:cTn id="38" dur="400" decel="100000" fill="hold"/>
                                        <p:tgtEl>
                                          <p:spTgt spid="7"/>
                                        </p:tgtEl>
                                        <p:attrNameLst>
                                          <p:attrName>ppt_y</p:attrName>
                                        </p:attrNameLst>
                                      </p:cBhvr>
                                      <p:tavLst>
                                        <p:tav tm="0">
                                          <p:val>
                                            <p:strVal val="#ppt_y-0.4"/>
                                          </p:val>
                                        </p:tav>
                                        <p:tav tm="100000">
                                          <p:val>
                                            <p:strVal val="#ppt_y+0.1"/>
                                          </p:val>
                                        </p:tav>
                                      </p:tavLst>
                                    </p:anim>
                                    <p:anim calcmode="lin" valueType="num">
                                      <p:cBhvr>
                                        <p:cTn id="39"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40" dur="100" accel="100000" fill="hold">
                                          <p:stCondLst>
                                            <p:cond delay="4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6" name="0058 - arcade game beep.wav"/>
                                        </p:tgtEl>
                                      </p:cMediaNode>
                                    </p:audio>
                                  </p:subTnLst>
                                </p:cTn>
                              </p:par>
                              <p:par>
                                <p:cTn id="41" presetID="37"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450" decel="100000" fill="hold"/>
                                        <p:tgtEl>
                                          <p:spTgt spid="8"/>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7" name="cached_lighttrail2.wav"/>
                                        </p:tgtEl>
                                      </p:cMediaNode>
                                    </p:audio>
                                  </p:subTnLst>
                                </p:cTn>
                              </p:par>
                              <p:par>
                                <p:cTn id="47" presetID="37"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anim calcmode="lin" valueType="num">
                                      <p:cBhvr>
                                        <p:cTn id="50" dur="500" fill="hold"/>
                                        <p:tgtEl>
                                          <p:spTgt spid="9"/>
                                        </p:tgtEl>
                                        <p:attrNameLst>
                                          <p:attrName>ppt_x</p:attrName>
                                        </p:attrNameLst>
                                      </p:cBhvr>
                                      <p:tavLst>
                                        <p:tav tm="0">
                                          <p:val>
                                            <p:strVal val="#ppt_x"/>
                                          </p:val>
                                        </p:tav>
                                        <p:tav tm="100000">
                                          <p:val>
                                            <p:strVal val="#ppt_x"/>
                                          </p:val>
                                        </p:tav>
                                      </p:tavLst>
                                    </p:anim>
                                    <p:anim calcmode="lin" valueType="num">
                                      <p:cBhvr>
                                        <p:cTn id="51" dur="450" decel="100000" fill="hold"/>
                                        <p:tgtEl>
                                          <p:spTgt spid="9"/>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7" name="cached_lighttrail2.wav"/>
                                        </p:tgtEl>
                                      </p:cMediaNode>
                                    </p:audio>
                                  </p:subTnLst>
                                </p:cTn>
                              </p:par>
                              <p:par>
                                <p:cTn id="53" presetID="37"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anim calcmode="lin" valueType="num">
                                      <p:cBhvr>
                                        <p:cTn id="56" dur="500" fill="hold"/>
                                        <p:tgtEl>
                                          <p:spTgt spid="11"/>
                                        </p:tgtEl>
                                        <p:attrNameLst>
                                          <p:attrName>ppt_x</p:attrName>
                                        </p:attrNameLst>
                                      </p:cBhvr>
                                      <p:tavLst>
                                        <p:tav tm="0">
                                          <p:val>
                                            <p:strVal val="#ppt_x"/>
                                          </p:val>
                                        </p:tav>
                                        <p:tav tm="100000">
                                          <p:val>
                                            <p:strVal val="#ppt_x"/>
                                          </p:val>
                                        </p:tav>
                                      </p:tavLst>
                                    </p:anim>
                                    <p:anim calcmode="lin" valueType="num">
                                      <p:cBhvr>
                                        <p:cTn id="57" dur="450" decel="100000" fill="hold"/>
                                        <p:tgtEl>
                                          <p:spTgt spid="11"/>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cached_lighttrail2.wav"/>
                                        </p:tgtEl>
                                      </p:cMediaNode>
                                    </p:audio>
                                  </p:sub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450" decel="100000" fill="hold"/>
                                        <p:tgtEl>
                                          <p:spTgt spid="12"/>
                                        </p:tgtEl>
                                        <p:attrNameLst>
                                          <p:attrName>ppt_y</p:attrName>
                                        </p:attrNameLst>
                                      </p:cBhvr>
                                      <p:tavLst>
                                        <p:tav tm="0">
                                          <p:val>
                                            <p:strVal val="#ppt_y+1"/>
                                          </p:val>
                                        </p:tav>
                                        <p:tav tm="100000">
                                          <p:val>
                                            <p:strVal val="#ppt_y-.03"/>
                                          </p:val>
                                        </p:tav>
                                      </p:tavLst>
                                    </p:anim>
                                    <p:anim calcmode="lin" valueType="num">
                                      <p:cBhvr>
                                        <p:cTn id="64" dur="50" accel="100000" fill="hold">
                                          <p:stCondLst>
                                            <p:cond delay="45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8" name="2× أ.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9" name="=2 × 3 = 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8" grpId="0" animBg="1"/>
      <p:bldP spid="9"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Clipped.wmf"/>
          <p:cNvPicPr>
            <a:picLocks noChangeAspect="1"/>
          </p:cNvPicPr>
          <p:nvPr/>
        </p:nvPicPr>
        <p:blipFill>
          <a:blip r:embed="rId5"/>
          <a:srcRect/>
          <a:stretch>
            <a:fillRect/>
          </a:stretch>
        </p:blipFill>
        <p:spPr bwMode="auto">
          <a:xfrm>
            <a:off x="7235825" y="44450"/>
            <a:ext cx="1873250" cy="1008063"/>
          </a:xfrm>
          <a:prstGeom prst="rect">
            <a:avLst/>
          </a:prstGeom>
          <a:noFill/>
          <a:ln w="9525">
            <a:noFill/>
            <a:miter lim="800000"/>
            <a:headEnd/>
            <a:tailEnd/>
          </a:ln>
        </p:spPr>
      </p:pic>
      <p:sp>
        <p:nvSpPr>
          <p:cNvPr id="14339" name="Rectangle 2"/>
          <p:cNvSpPr>
            <a:spLocks noChangeArrowheads="1"/>
          </p:cNvSpPr>
          <p:nvPr/>
        </p:nvSpPr>
        <p:spPr bwMode="auto">
          <a:xfrm>
            <a:off x="7527925" y="188913"/>
            <a:ext cx="1020763" cy="922337"/>
          </a:xfrm>
          <a:prstGeom prst="rect">
            <a:avLst/>
          </a:prstGeom>
          <a:noFill/>
          <a:ln w="9525">
            <a:noFill/>
            <a:miter lim="800000"/>
            <a:headEnd/>
            <a:tailEnd/>
          </a:ln>
        </p:spPr>
        <p:txBody>
          <a:bodyPr wrap="none">
            <a:spAutoFit/>
          </a:bodyPr>
          <a:lstStyle/>
          <a:p>
            <a:pPr algn="ctr"/>
            <a:r>
              <a:rPr lang="ar-EG" sz="5400" b="1">
                <a:solidFill>
                  <a:srgbClr val="006600"/>
                </a:solidFill>
              </a:rPr>
              <a:t>تأكد</a:t>
            </a:r>
            <a:endParaRPr lang="en-US" sz="5400">
              <a:solidFill>
                <a:srgbClr val="006600"/>
              </a:solidFill>
            </a:endParaRPr>
          </a:p>
        </p:txBody>
      </p:sp>
      <p:sp>
        <p:nvSpPr>
          <p:cNvPr id="4" name="Horizontal Scroll 3"/>
          <p:cNvSpPr/>
          <p:nvPr/>
        </p:nvSpPr>
        <p:spPr bwMode="auto">
          <a:xfrm>
            <a:off x="611188" y="115888"/>
            <a:ext cx="6192837" cy="1584325"/>
          </a:xfrm>
          <a:prstGeom prst="horizontalScroll">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14341" name="TextBox 4"/>
          <p:cNvSpPr txBox="1">
            <a:spLocks noChangeArrowheads="1"/>
          </p:cNvSpPr>
          <p:nvPr/>
        </p:nvSpPr>
        <p:spPr bwMode="auto">
          <a:xfrm>
            <a:off x="684213" y="306388"/>
            <a:ext cx="6119812" cy="1200150"/>
          </a:xfrm>
          <a:prstGeom prst="rect">
            <a:avLst/>
          </a:prstGeom>
          <a:noFill/>
          <a:ln w="9525">
            <a:noFill/>
            <a:miter lim="800000"/>
            <a:headEnd/>
            <a:tailEnd/>
          </a:ln>
        </p:spPr>
        <p:txBody>
          <a:bodyPr>
            <a:spAutoFit/>
          </a:bodyPr>
          <a:lstStyle/>
          <a:p>
            <a:pPr algn="ctr"/>
            <a:r>
              <a:rPr lang="ar-EG" sz="3600" b="1">
                <a:solidFill>
                  <a:schemeClr val="bg1"/>
                </a:solidFill>
              </a:rPr>
              <a:t>أوجد قيمة كل عبارة فيما يأتي، إذا كانت أ= 3، جـ = 6: </a:t>
            </a:r>
            <a:r>
              <a:rPr lang="ar-EG" sz="3600" b="1">
                <a:solidFill>
                  <a:srgbClr val="FFFF00"/>
                </a:solidFill>
              </a:rPr>
              <a:t>المثالان 3،1</a:t>
            </a:r>
            <a:endParaRPr lang="uk-UA" sz="3600" b="1">
              <a:solidFill>
                <a:srgbClr val="FFFF00"/>
              </a:solidFill>
            </a:endParaRPr>
          </a:p>
        </p:txBody>
      </p:sp>
      <p:pic>
        <p:nvPicPr>
          <p:cNvPr id="6" name="Picture 5" descr="libro.png"/>
          <p:cNvPicPr>
            <a:picLocks noChangeAspect="1"/>
          </p:cNvPicPr>
          <p:nvPr/>
        </p:nvPicPr>
        <p:blipFill>
          <a:blip r:embed="rId6"/>
          <a:srcRect/>
          <a:stretch>
            <a:fillRect/>
          </a:stretch>
        </p:blipFill>
        <p:spPr bwMode="auto">
          <a:xfrm rot="-2331066">
            <a:off x="7569200" y="1189038"/>
            <a:ext cx="1619250" cy="1403350"/>
          </a:xfrm>
          <a:prstGeom prst="rect">
            <a:avLst/>
          </a:prstGeom>
          <a:noFill/>
          <a:ln w="9525">
            <a:noFill/>
            <a:miter lim="800000"/>
            <a:headEnd/>
            <a:tailEnd/>
          </a:ln>
        </p:spPr>
      </p:pic>
      <p:sp>
        <p:nvSpPr>
          <p:cNvPr id="7" name="TextBox 6"/>
          <p:cNvSpPr txBox="1">
            <a:spLocks noChangeArrowheads="1"/>
          </p:cNvSpPr>
          <p:nvPr/>
        </p:nvSpPr>
        <p:spPr bwMode="auto">
          <a:xfrm>
            <a:off x="7956550" y="1412875"/>
            <a:ext cx="719138" cy="1016000"/>
          </a:xfrm>
          <a:prstGeom prst="rect">
            <a:avLst/>
          </a:prstGeom>
          <a:noFill/>
          <a:ln w="9525">
            <a:noFill/>
            <a:miter lim="800000"/>
            <a:headEnd/>
            <a:tailEnd/>
          </a:ln>
        </p:spPr>
        <p:txBody>
          <a:bodyPr>
            <a:spAutoFit/>
          </a:bodyPr>
          <a:lstStyle/>
          <a:p>
            <a:pPr algn="ctr"/>
            <a:r>
              <a:rPr lang="ar-EG" sz="6000" b="1"/>
              <a:t>2</a:t>
            </a:r>
            <a:endParaRPr lang="en-US" sz="6000" b="1"/>
          </a:p>
        </p:txBody>
      </p:sp>
      <p:sp>
        <p:nvSpPr>
          <p:cNvPr id="8" name="Flowchart: Process 7"/>
          <p:cNvSpPr/>
          <p:nvPr/>
        </p:nvSpPr>
        <p:spPr>
          <a:xfrm>
            <a:off x="990600" y="2781300"/>
            <a:ext cx="7613650" cy="3600450"/>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Flowchart: Process 8"/>
          <p:cNvSpPr/>
          <p:nvPr/>
        </p:nvSpPr>
        <p:spPr>
          <a:xfrm>
            <a:off x="414338" y="2565400"/>
            <a:ext cx="7613650" cy="3600450"/>
          </a:xfrm>
          <a:prstGeom prst="flowChart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14346" name="Picture 10" descr="Mac.png"/>
          <p:cNvPicPr>
            <a:picLocks noChangeAspect="1"/>
          </p:cNvPicPr>
          <p:nvPr/>
        </p:nvPicPr>
        <p:blipFill>
          <a:blip r:embed="rId7"/>
          <a:srcRect/>
          <a:stretch>
            <a:fillRect/>
          </a:stretch>
        </p:blipFill>
        <p:spPr bwMode="auto">
          <a:xfrm>
            <a:off x="0" y="2133600"/>
            <a:ext cx="1295400" cy="1143000"/>
          </a:xfrm>
          <a:prstGeom prst="rect">
            <a:avLst/>
          </a:prstGeom>
          <a:noFill/>
          <a:ln w="9525">
            <a:noFill/>
            <a:miter lim="800000"/>
            <a:headEnd/>
            <a:tailEnd/>
          </a:ln>
        </p:spPr>
      </p:pic>
      <p:sp>
        <p:nvSpPr>
          <p:cNvPr id="12" name="Rectangle 11"/>
          <p:cNvSpPr>
            <a:spLocks noChangeArrowheads="1"/>
          </p:cNvSpPr>
          <p:nvPr/>
        </p:nvSpPr>
        <p:spPr bwMode="auto">
          <a:xfrm>
            <a:off x="1042988" y="2924175"/>
            <a:ext cx="6643687" cy="831850"/>
          </a:xfrm>
          <a:prstGeom prst="rect">
            <a:avLst/>
          </a:prstGeom>
          <a:noFill/>
          <a:ln w="9525">
            <a:noFill/>
            <a:miter lim="800000"/>
            <a:headEnd/>
            <a:tailEnd/>
          </a:ln>
        </p:spPr>
        <p:txBody>
          <a:bodyPr>
            <a:spAutoFit/>
          </a:bodyPr>
          <a:lstStyle/>
          <a:p>
            <a:pPr algn="ctr"/>
            <a:r>
              <a:rPr lang="ar-EG" sz="4800" b="1">
                <a:solidFill>
                  <a:srgbClr val="0033CC"/>
                </a:solidFill>
              </a:rPr>
              <a:t>7جـ</a:t>
            </a:r>
            <a:endParaRPr lang="en-US" sz="4800">
              <a:solidFill>
                <a:srgbClr val="0033CC"/>
              </a:solidFill>
            </a:endParaRPr>
          </a:p>
        </p:txBody>
      </p:sp>
      <p:sp>
        <p:nvSpPr>
          <p:cNvPr id="13" name="TextBox 12"/>
          <p:cNvSpPr txBox="1">
            <a:spLocks noChangeArrowheads="1"/>
          </p:cNvSpPr>
          <p:nvPr/>
        </p:nvSpPr>
        <p:spPr bwMode="auto">
          <a:xfrm>
            <a:off x="395288" y="4443413"/>
            <a:ext cx="7416800" cy="1200150"/>
          </a:xfrm>
          <a:prstGeom prst="rect">
            <a:avLst/>
          </a:prstGeom>
          <a:noFill/>
          <a:ln w="9525">
            <a:noFill/>
            <a:miter lim="800000"/>
            <a:headEnd/>
            <a:tailEnd/>
          </a:ln>
        </p:spPr>
        <p:txBody>
          <a:bodyPr>
            <a:spAutoFit/>
          </a:bodyPr>
          <a:lstStyle/>
          <a:p>
            <a:pPr>
              <a:defRPr/>
            </a:pPr>
            <a:r>
              <a:rPr lang="ar-EG" sz="3600" b="1" dirty="0">
                <a:solidFill>
                  <a:srgbClr val="C00000"/>
                </a:solidFill>
              </a:rPr>
              <a:t>=7 × 6                  </a:t>
            </a:r>
            <a:r>
              <a:rPr lang="ar-EG" sz="2500" b="1" dirty="0">
                <a:solidFill>
                  <a:schemeClr val="accent3">
                    <a:lumMod val="75000"/>
                  </a:schemeClr>
                </a:solidFill>
              </a:rPr>
              <a:t>(بالتعويض عن </a:t>
            </a:r>
            <a:r>
              <a:rPr lang="ar-EG" sz="2500" b="1" dirty="0" err="1">
                <a:solidFill>
                  <a:schemeClr val="accent3">
                    <a:lumMod val="75000"/>
                  </a:schemeClr>
                </a:solidFill>
              </a:rPr>
              <a:t>جـ</a:t>
            </a:r>
            <a:r>
              <a:rPr lang="ar-EG" sz="2500" b="1" dirty="0">
                <a:solidFill>
                  <a:schemeClr val="accent3">
                    <a:lumMod val="75000"/>
                  </a:schemeClr>
                </a:solidFill>
              </a:rPr>
              <a:t> = 6)</a:t>
            </a:r>
            <a:endParaRPr lang="en-US" sz="2500" dirty="0">
              <a:solidFill>
                <a:schemeClr val="accent3">
                  <a:lumMod val="75000"/>
                </a:schemeClr>
              </a:solidFill>
            </a:endParaRPr>
          </a:p>
          <a:p>
            <a:pPr>
              <a:defRPr/>
            </a:pPr>
            <a:r>
              <a:rPr lang="ar-EG" sz="3600" b="1" dirty="0">
                <a:solidFill>
                  <a:srgbClr val="C00000"/>
                </a:solidFill>
              </a:rPr>
              <a:t>=42</a:t>
            </a:r>
            <a:endParaRPr lang="en-US" sz="3600" dirty="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0058 - arcade game beep.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decel="100000"/>
                                        <p:tgtEl>
                                          <p:spTgt spid="7"/>
                                        </p:tgtEl>
                                      </p:cBhvr>
                                    </p:animEffect>
                                    <p:anim calcmode="lin" valueType="num">
                                      <p:cBhvr>
                                        <p:cTn id="16" dur="400" decel="100000" fill="hold"/>
                                        <p:tgtEl>
                                          <p:spTgt spid="7"/>
                                        </p:tgtEl>
                                        <p:attrNameLst>
                                          <p:attrName>style.rotation</p:attrName>
                                        </p:attrNameLst>
                                      </p:cBhvr>
                                      <p:tavLst>
                                        <p:tav tm="0">
                                          <p:val>
                                            <p:fltVal val="-90"/>
                                          </p:val>
                                        </p:tav>
                                        <p:tav tm="100000">
                                          <p:val>
                                            <p:fltVal val="0"/>
                                          </p:val>
                                        </p:tav>
                                      </p:tavLst>
                                    </p:anim>
                                    <p:anim calcmode="lin" valueType="num">
                                      <p:cBhvr>
                                        <p:cTn id="17" dur="400" decel="100000" fill="hold"/>
                                        <p:tgtEl>
                                          <p:spTgt spid="7"/>
                                        </p:tgtEl>
                                        <p:attrNameLst>
                                          <p:attrName>ppt_x</p:attrName>
                                        </p:attrNameLst>
                                      </p:cBhvr>
                                      <p:tavLst>
                                        <p:tav tm="0">
                                          <p:val>
                                            <p:strVal val="#ppt_x+0.4"/>
                                          </p:val>
                                        </p:tav>
                                        <p:tav tm="100000">
                                          <p:val>
                                            <p:strVal val="#ppt_x-0.05"/>
                                          </p:val>
                                        </p:tav>
                                      </p:tavLst>
                                    </p:anim>
                                    <p:anim calcmode="lin" valueType="num">
                                      <p:cBhvr>
                                        <p:cTn id="18" dur="400" decel="100000" fill="hold"/>
                                        <p:tgtEl>
                                          <p:spTgt spid="7"/>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0058 - arcade game beep.wav"/>
                                        </p:tgtEl>
                                      </p:cMediaNode>
                                    </p:audio>
                                  </p:subTnLst>
                                </p:cTn>
                              </p:par>
                              <p:par>
                                <p:cTn id="21" presetID="37"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450" decel="100000" fill="hold"/>
                                        <p:tgtEl>
                                          <p:spTgt spid="12"/>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7جـ.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7 × 6 4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lipped.wmf"/>
          <p:cNvPicPr>
            <a:picLocks noChangeAspect="1"/>
          </p:cNvPicPr>
          <p:nvPr/>
        </p:nvPicPr>
        <p:blipFill>
          <a:blip r:embed="rId5"/>
          <a:srcRect/>
          <a:stretch>
            <a:fillRect/>
          </a:stretch>
        </p:blipFill>
        <p:spPr bwMode="auto">
          <a:xfrm>
            <a:off x="7235825" y="44450"/>
            <a:ext cx="1873250" cy="1008063"/>
          </a:xfrm>
          <a:prstGeom prst="rect">
            <a:avLst/>
          </a:prstGeom>
          <a:noFill/>
          <a:ln w="9525">
            <a:noFill/>
            <a:miter lim="800000"/>
            <a:headEnd/>
            <a:tailEnd/>
          </a:ln>
        </p:spPr>
      </p:pic>
      <p:sp>
        <p:nvSpPr>
          <p:cNvPr id="15363" name="Rectangle 2"/>
          <p:cNvSpPr>
            <a:spLocks noChangeArrowheads="1"/>
          </p:cNvSpPr>
          <p:nvPr/>
        </p:nvSpPr>
        <p:spPr bwMode="auto">
          <a:xfrm>
            <a:off x="7527925" y="188913"/>
            <a:ext cx="1020763" cy="922337"/>
          </a:xfrm>
          <a:prstGeom prst="rect">
            <a:avLst/>
          </a:prstGeom>
          <a:noFill/>
          <a:ln w="9525">
            <a:noFill/>
            <a:miter lim="800000"/>
            <a:headEnd/>
            <a:tailEnd/>
          </a:ln>
        </p:spPr>
        <p:txBody>
          <a:bodyPr wrap="none">
            <a:spAutoFit/>
          </a:bodyPr>
          <a:lstStyle/>
          <a:p>
            <a:pPr algn="ctr"/>
            <a:r>
              <a:rPr lang="ar-EG" sz="5400" b="1">
                <a:solidFill>
                  <a:srgbClr val="006600"/>
                </a:solidFill>
              </a:rPr>
              <a:t>تأكد</a:t>
            </a:r>
            <a:endParaRPr lang="en-US" sz="5400">
              <a:solidFill>
                <a:srgbClr val="006600"/>
              </a:solidFill>
            </a:endParaRPr>
          </a:p>
        </p:txBody>
      </p:sp>
      <p:sp>
        <p:nvSpPr>
          <p:cNvPr id="4" name="Horizontal Scroll 3"/>
          <p:cNvSpPr/>
          <p:nvPr/>
        </p:nvSpPr>
        <p:spPr bwMode="auto">
          <a:xfrm>
            <a:off x="611188" y="115888"/>
            <a:ext cx="6192837" cy="1584325"/>
          </a:xfrm>
          <a:prstGeom prst="horizontalScroll">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15365" name="TextBox 4"/>
          <p:cNvSpPr txBox="1">
            <a:spLocks noChangeArrowheads="1"/>
          </p:cNvSpPr>
          <p:nvPr/>
        </p:nvSpPr>
        <p:spPr bwMode="auto">
          <a:xfrm>
            <a:off x="684213" y="306388"/>
            <a:ext cx="6119812" cy="1200150"/>
          </a:xfrm>
          <a:prstGeom prst="rect">
            <a:avLst/>
          </a:prstGeom>
          <a:noFill/>
          <a:ln w="9525">
            <a:noFill/>
            <a:miter lim="800000"/>
            <a:headEnd/>
            <a:tailEnd/>
          </a:ln>
        </p:spPr>
        <p:txBody>
          <a:bodyPr>
            <a:spAutoFit/>
          </a:bodyPr>
          <a:lstStyle/>
          <a:p>
            <a:pPr algn="ctr"/>
            <a:r>
              <a:rPr lang="ar-EG" sz="3600" b="1">
                <a:solidFill>
                  <a:schemeClr val="bg1"/>
                </a:solidFill>
              </a:rPr>
              <a:t>أوجد قيمة كل عبارة فيما يأتي، إذا كانت أ= 3، جـ = 6: </a:t>
            </a:r>
            <a:r>
              <a:rPr lang="ar-EG" sz="3600" b="1">
                <a:solidFill>
                  <a:srgbClr val="FFFF00"/>
                </a:solidFill>
              </a:rPr>
              <a:t>المثالان 3،1</a:t>
            </a:r>
            <a:endParaRPr lang="uk-UA" sz="3600" b="1">
              <a:solidFill>
                <a:srgbClr val="FFFF00"/>
              </a:solidFill>
            </a:endParaRPr>
          </a:p>
        </p:txBody>
      </p:sp>
      <p:pic>
        <p:nvPicPr>
          <p:cNvPr id="6" name="Picture 5" descr="libro.png"/>
          <p:cNvPicPr>
            <a:picLocks noChangeAspect="1"/>
          </p:cNvPicPr>
          <p:nvPr/>
        </p:nvPicPr>
        <p:blipFill>
          <a:blip r:embed="rId6"/>
          <a:srcRect/>
          <a:stretch>
            <a:fillRect/>
          </a:stretch>
        </p:blipFill>
        <p:spPr bwMode="auto">
          <a:xfrm rot="-2331066">
            <a:off x="7569200" y="1189038"/>
            <a:ext cx="1619250" cy="1403350"/>
          </a:xfrm>
          <a:prstGeom prst="rect">
            <a:avLst/>
          </a:prstGeom>
          <a:noFill/>
          <a:ln w="9525">
            <a:noFill/>
            <a:miter lim="800000"/>
            <a:headEnd/>
            <a:tailEnd/>
          </a:ln>
        </p:spPr>
      </p:pic>
      <p:sp>
        <p:nvSpPr>
          <p:cNvPr id="7" name="TextBox 6"/>
          <p:cNvSpPr txBox="1">
            <a:spLocks noChangeArrowheads="1"/>
          </p:cNvSpPr>
          <p:nvPr/>
        </p:nvSpPr>
        <p:spPr bwMode="auto">
          <a:xfrm>
            <a:off x="7956550" y="1412875"/>
            <a:ext cx="719138" cy="1016000"/>
          </a:xfrm>
          <a:prstGeom prst="rect">
            <a:avLst/>
          </a:prstGeom>
          <a:noFill/>
          <a:ln w="9525">
            <a:noFill/>
            <a:miter lim="800000"/>
            <a:headEnd/>
            <a:tailEnd/>
          </a:ln>
        </p:spPr>
        <p:txBody>
          <a:bodyPr>
            <a:spAutoFit/>
          </a:bodyPr>
          <a:lstStyle/>
          <a:p>
            <a:pPr algn="ctr"/>
            <a:r>
              <a:rPr lang="ar-EG" sz="6000" b="1"/>
              <a:t>3</a:t>
            </a:r>
            <a:endParaRPr lang="en-US" sz="6000" b="1"/>
          </a:p>
        </p:txBody>
      </p:sp>
      <p:sp>
        <p:nvSpPr>
          <p:cNvPr id="8" name="Flowchart: Process 7"/>
          <p:cNvSpPr/>
          <p:nvPr/>
        </p:nvSpPr>
        <p:spPr>
          <a:xfrm>
            <a:off x="990600" y="2781300"/>
            <a:ext cx="7613650" cy="3600450"/>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Flowchart: Process 8"/>
          <p:cNvSpPr/>
          <p:nvPr/>
        </p:nvSpPr>
        <p:spPr>
          <a:xfrm>
            <a:off x="414338" y="2565400"/>
            <a:ext cx="7613650" cy="3600450"/>
          </a:xfrm>
          <a:prstGeom prst="flowChart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15370" name="Picture 10" descr="Mac.png"/>
          <p:cNvPicPr>
            <a:picLocks noChangeAspect="1"/>
          </p:cNvPicPr>
          <p:nvPr/>
        </p:nvPicPr>
        <p:blipFill>
          <a:blip r:embed="rId7"/>
          <a:srcRect/>
          <a:stretch>
            <a:fillRect/>
          </a:stretch>
        </p:blipFill>
        <p:spPr bwMode="auto">
          <a:xfrm>
            <a:off x="0" y="2133600"/>
            <a:ext cx="1295400" cy="1143000"/>
          </a:xfrm>
          <a:prstGeom prst="rect">
            <a:avLst/>
          </a:prstGeom>
          <a:noFill/>
          <a:ln w="9525">
            <a:noFill/>
            <a:miter lim="800000"/>
            <a:headEnd/>
            <a:tailEnd/>
          </a:ln>
        </p:spPr>
      </p:pic>
      <p:sp>
        <p:nvSpPr>
          <p:cNvPr id="12" name="Rectangle 11"/>
          <p:cNvSpPr>
            <a:spLocks noChangeArrowheads="1"/>
          </p:cNvSpPr>
          <p:nvPr/>
        </p:nvSpPr>
        <p:spPr bwMode="auto">
          <a:xfrm>
            <a:off x="1042988" y="2924175"/>
            <a:ext cx="6643687" cy="831850"/>
          </a:xfrm>
          <a:prstGeom prst="rect">
            <a:avLst/>
          </a:prstGeom>
          <a:noFill/>
          <a:ln w="9525">
            <a:noFill/>
            <a:miter lim="800000"/>
            <a:headEnd/>
            <a:tailEnd/>
          </a:ln>
        </p:spPr>
        <p:txBody>
          <a:bodyPr>
            <a:spAutoFit/>
          </a:bodyPr>
          <a:lstStyle/>
          <a:p>
            <a:pPr algn="ctr"/>
            <a:r>
              <a:rPr lang="ar-EG" sz="4800" b="1">
                <a:solidFill>
                  <a:srgbClr val="0033CC"/>
                </a:solidFill>
              </a:rPr>
              <a:t>جـ ÷ أ</a:t>
            </a:r>
            <a:endParaRPr lang="en-US" sz="4800">
              <a:solidFill>
                <a:srgbClr val="0033CC"/>
              </a:solidFill>
            </a:endParaRPr>
          </a:p>
        </p:txBody>
      </p:sp>
      <p:sp>
        <p:nvSpPr>
          <p:cNvPr id="13" name="TextBox 12"/>
          <p:cNvSpPr txBox="1">
            <a:spLocks noChangeArrowheads="1"/>
          </p:cNvSpPr>
          <p:nvPr/>
        </p:nvSpPr>
        <p:spPr bwMode="auto">
          <a:xfrm>
            <a:off x="117475" y="4443413"/>
            <a:ext cx="7812088" cy="1200150"/>
          </a:xfrm>
          <a:prstGeom prst="rect">
            <a:avLst/>
          </a:prstGeom>
          <a:noFill/>
          <a:ln w="9525">
            <a:noFill/>
            <a:miter lim="800000"/>
            <a:headEnd/>
            <a:tailEnd/>
          </a:ln>
        </p:spPr>
        <p:txBody>
          <a:bodyPr>
            <a:spAutoFit/>
          </a:bodyPr>
          <a:lstStyle/>
          <a:p>
            <a:pPr>
              <a:defRPr/>
            </a:pPr>
            <a:r>
              <a:rPr lang="ar-EG" sz="3600" b="1" dirty="0">
                <a:solidFill>
                  <a:srgbClr val="C00000"/>
                </a:solidFill>
              </a:rPr>
              <a:t>=6 ÷ 3         </a:t>
            </a:r>
            <a:r>
              <a:rPr lang="ar-EG" sz="2500" b="1" dirty="0">
                <a:solidFill>
                  <a:schemeClr val="accent3">
                    <a:lumMod val="75000"/>
                  </a:schemeClr>
                </a:solidFill>
              </a:rPr>
              <a:t>(بالتعويض عن </a:t>
            </a:r>
            <a:r>
              <a:rPr lang="ar-EG" sz="2500" b="1" dirty="0" err="1">
                <a:solidFill>
                  <a:schemeClr val="accent3">
                    <a:lumMod val="75000"/>
                  </a:schemeClr>
                </a:solidFill>
              </a:rPr>
              <a:t>أ</a:t>
            </a:r>
            <a:r>
              <a:rPr lang="ar-EG" sz="2500" b="1" dirty="0">
                <a:solidFill>
                  <a:schemeClr val="accent3">
                    <a:lumMod val="75000"/>
                  </a:schemeClr>
                </a:solidFill>
              </a:rPr>
              <a:t> = 3, </a:t>
            </a:r>
            <a:r>
              <a:rPr lang="ar-EG" sz="2500" b="1" dirty="0" err="1">
                <a:solidFill>
                  <a:schemeClr val="accent3">
                    <a:lumMod val="75000"/>
                  </a:schemeClr>
                </a:solidFill>
              </a:rPr>
              <a:t>جـ</a:t>
            </a:r>
            <a:r>
              <a:rPr lang="ar-EG" sz="2500" b="1" dirty="0">
                <a:solidFill>
                  <a:schemeClr val="accent3">
                    <a:lumMod val="75000"/>
                  </a:schemeClr>
                </a:solidFill>
              </a:rPr>
              <a:t> = 6)</a:t>
            </a:r>
            <a:endParaRPr lang="en-US" sz="2500" dirty="0">
              <a:solidFill>
                <a:schemeClr val="accent3">
                  <a:lumMod val="75000"/>
                </a:schemeClr>
              </a:solidFill>
            </a:endParaRPr>
          </a:p>
          <a:p>
            <a:pPr>
              <a:defRPr/>
            </a:pPr>
            <a:r>
              <a:rPr lang="ar-EG" sz="3600" b="1" dirty="0">
                <a:solidFill>
                  <a:srgbClr val="C00000"/>
                </a:solidFill>
              </a:rPr>
              <a:t>=2</a:t>
            </a:r>
            <a:endParaRPr lang="en-US" sz="3600" dirty="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0058 - arcade game beep.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decel="100000"/>
                                        <p:tgtEl>
                                          <p:spTgt spid="7"/>
                                        </p:tgtEl>
                                      </p:cBhvr>
                                    </p:animEffect>
                                    <p:anim calcmode="lin" valueType="num">
                                      <p:cBhvr>
                                        <p:cTn id="16" dur="400" decel="100000" fill="hold"/>
                                        <p:tgtEl>
                                          <p:spTgt spid="7"/>
                                        </p:tgtEl>
                                        <p:attrNameLst>
                                          <p:attrName>style.rotation</p:attrName>
                                        </p:attrNameLst>
                                      </p:cBhvr>
                                      <p:tavLst>
                                        <p:tav tm="0">
                                          <p:val>
                                            <p:fltVal val="-90"/>
                                          </p:val>
                                        </p:tav>
                                        <p:tav tm="100000">
                                          <p:val>
                                            <p:fltVal val="0"/>
                                          </p:val>
                                        </p:tav>
                                      </p:tavLst>
                                    </p:anim>
                                    <p:anim calcmode="lin" valueType="num">
                                      <p:cBhvr>
                                        <p:cTn id="17" dur="400" decel="100000" fill="hold"/>
                                        <p:tgtEl>
                                          <p:spTgt spid="7"/>
                                        </p:tgtEl>
                                        <p:attrNameLst>
                                          <p:attrName>ppt_x</p:attrName>
                                        </p:attrNameLst>
                                      </p:cBhvr>
                                      <p:tavLst>
                                        <p:tav tm="0">
                                          <p:val>
                                            <p:strVal val="#ppt_x+0.4"/>
                                          </p:val>
                                        </p:tav>
                                        <p:tav tm="100000">
                                          <p:val>
                                            <p:strVal val="#ppt_x-0.05"/>
                                          </p:val>
                                        </p:tav>
                                      </p:tavLst>
                                    </p:anim>
                                    <p:anim calcmode="lin" valueType="num">
                                      <p:cBhvr>
                                        <p:cTn id="18" dur="400" decel="100000" fill="hold"/>
                                        <p:tgtEl>
                                          <p:spTgt spid="7"/>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0058 - arcade game beep.wav"/>
                                        </p:tgtEl>
                                      </p:cMediaNode>
                                    </p:audio>
                                  </p:subTnLst>
                                </p:cTn>
                              </p:par>
                              <p:par>
                                <p:cTn id="21" presetID="37"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450" decel="100000" fill="hold"/>
                                        <p:tgtEl>
                                          <p:spTgt spid="12"/>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جـ ÷ أ.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6 ÷ 3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Clipped.wmf"/>
          <p:cNvPicPr>
            <a:picLocks noChangeAspect="1"/>
          </p:cNvPicPr>
          <p:nvPr/>
        </p:nvPicPr>
        <p:blipFill>
          <a:blip r:embed="rId5"/>
          <a:srcRect/>
          <a:stretch>
            <a:fillRect/>
          </a:stretch>
        </p:blipFill>
        <p:spPr bwMode="auto">
          <a:xfrm>
            <a:off x="7235825" y="44450"/>
            <a:ext cx="1873250" cy="1008063"/>
          </a:xfrm>
          <a:prstGeom prst="rect">
            <a:avLst/>
          </a:prstGeom>
          <a:noFill/>
          <a:ln w="9525">
            <a:noFill/>
            <a:miter lim="800000"/>
            <a:headEnd/>
            <a:tailEnd/>
          </a:ln>
        </p:spPr>
      </p:pic>
      <p:sp>
        <p:nvSpPr>
          <p:cNvPr id="16387" name="Rectangle 2"/>
          <p:cNvSpPr>
            <a:spLocks noChangeArrowheads="1"/>
          </p:cNvSpPr>
          <p:nvPr/>
        </p:nvSpPr>
        <p:spPr bwMode="auto">
          <a:xfrm>
            <a:off x="7527925" y="188913"/>
            <a:ext cx="1020763" cy="922337"/>
          </a:xfrm>
          <a:prstGeom prst="rect">
            <a:avLst/>
          </a:prstGeom>
          <a:noFill/>
          <a:ln w="9525">
            <a:noFill/>
            <a:miter lim="800000"/>
            <a:headEnd/>
            <a:tailEnd/>
          </a:ln>
        </p:spPr>
        <p:txBody>
          <a:bodyPr wrap="none">
            <a:spAutoFit/>
          </a:bodyPr>
          <a:lstStyle/>
          <a:p>
            <a:pPr algn="ctr"/>
            <a:r>
              <a:rPr lang="ar-EG" sz="5400" b="1">
                <a:solidFill>
                  <a:srgbClr val="006600"/>
                </a:solidFill>
              </a:rPr>
              <a:t>تأكد</a:t>
            </a:r>
            <a:endParaRPr lang="en-US" sz="5400">
              <a:solidFill>
                <a:srgbClr val="006600"/>
              </a:solidFill>
            </a:endParaRPr>
          </a:p>
        </p:txBody>
      </p:sp>
      <p:sp>
        <p:nvSpPr>
          <p:cNvPr id="4" name="Horizontal Scroll 3"/>
          <p:cNvSpPr/>
          <p:nvPr/>
        </p:nvSpPr>
        <p:spPr bwMode="auto">
          <a:xfrm>
            <a:off x="611188" y="115888"/>
            <a:ext cx="6192837" cy="1584325"/>
          </a:xfrm>
          <a:prstGeom prst="horizontalScroll">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ln w="18415"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16389" name="TextBox 4"/>
          <p:cNvSpPr txBox="1">
            <a:spLocks noChangeArrowheads="1"/>
          </p:cNvSpPr>
          <p:nvPr/>
        </p:nvSpPr>
        <p:spPr bwMode="auto">
          <a:xfrm>
            <a:off x="684213" y="306388"/>
            <a:ext cx="6119812" cy="1200150"/>
          </a:xfrm>
          <a:prstGeom prst="rect">
            <a:avLst/>
          </a:prstGeom>
          <a:noFill/>
          <a:ln w="9525">
            <a:noFill/>
            <a:miter lim="800000"/>
            <a:headEnd/>
            <a:tailEnd/>
          </a:ln>
        </p:spPr>
        <p:txBody>
          <a:bodyPr>
            <a:spAutoFit/>
          </a:bodyPr>
          <a:lstStyle/>
          <a:p>
            <a:pPr algn="ctr"/>
            <a:r>
              <a:rPr lang="ar-EG" sz="3600" b="1">
                <a:solidFill>
                  <a:schemeClr val="bg1"/>
                </a:solidFill>
              </a:rPr>
              <a:t>أوجد قيمة كل عبارة فيما يأتي، إذا كانت أ= 3، جـ = 6: </a:t>
            </a:r>
            <a:r>
              <a:rPr lang="ar-EG" sz="3600" b="1">
                <a:solidFill>
                  <a:srgbClr val="FFFF00"/>
                </a:solidFill>
              </a:rPr>
              <a:t>المثالان 3،1</a:t>
            </a:r>
            <a:endParaRPr lang="uk-UA" sz="3600" b="1">
              <a:solidFill>
                <a:srgbClr val="FFFF00"/>
              </a:solidFill>
            </a:endParaRPr>
          </a:p>
        </p:txBody>
      </p:sp>
      <p:pic>
        <p:nvPicPr>
          <p:cNvPr id="6" name="Picture 5" descr="libro.png"/>
          <p:cNvPicPr>
            <a:picLocks noChangeAspect="1"/>
          </p:cNvPicPr>
          <p:nvPr/>
        </p:nvPicPr>
        <p:blipFill>
          <a:blip r:embed="rId6"/>
          <a:srcRect/>
          <a:stretch>
            <a:fillRect/>
          </a:stretch>
        </p:blipFill>
        <p:spPr bwMode="auto">
          <a:xfrm rot="-2331066">
            <a:off x="7569200" y="1189038"/>
            <a:ext cx="1619250" cy="1403350"/>
          </a:xfrm>
          <a:prstGeom prst="rect">
            <a:avLst/>
          </a:prstGeom>
          <a:noFill/>
          <a:ln w="9525">
            <a:noFill/>
            <a:miter lim="800000"/>
            <a:headEnd/>
            <a:tailEnd/>
          </a:ln>
        </p:spPr>
      </p:pic>
      <p:sp>
        <p:nvSpPr>
          <p:cNvPr id="7" name="TextBox 6"/>
          <p:cNvSpPr txBox="1">
            <a:spLocks noChangeArrowheads="1"/>
          </p:cNvSpPr>
          <p:nvPr/>
        </p:nvSpPr>
        <p:spPr bwMode="auto">
          <a:xfrm>
            <a:off x="7956550" y="1412875"/>
            <a:ext cx="719138" cy="1016000"/>
          </a:xfrm>
          <a:prstGeom prst="rect">
            <a:avLst/>
          </a:prstGeom>
          <a:noFill/>
          <a:ln w="9525">
            <a:noFill/>
            <a:miter lim="800000"/>
            <a:headEnd/>
            <a:tailEnd/>
          </a:ln>
        </p:spPr>
        <p:txBody>
          <a:bodyPr>
            <a:spAutoFit/>
          </a:bodyPr>
          <a:lstStyle/>
          <a:p>
            <a:pPr algn="ctr"/>
            <a:r>
              <a:rPr lang="ar-EG" sz="6000" b="1"/>
              <a:t>4</a:t>
            </a:r>
            <a:endParaRPr lang="en-US" sz="6000" b="1"/>
          </a:p>
        </p:txBody>
      </p:sp>
      <p:sp>
        <p:nvSpPr>
          <p:cNvPr id="8" name="Flowchart: Process 7"/>
          <p:cNvSpPr/>
          <p:nvPr/>
        </p:nvSpPr>
        <p:spPr>
          <a:xfrm>
            <a:off x="990600" y="2781300"/>
            <a:ext cx="7613650" cy="3600450"/>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Flowchart: Process 8"/>
          <p:cNvSpPr/>
          <p:nvPr/>
        </p:nvSpPr>
        <p:spPr>
          <a:xfrm>
            <a:off x="414338" y="2565400"/>
            <a:ext cx="7613650" cy="3600450"/>
          </a:xfrm>
          <a:prstGeom prst="flowChartProces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pic>
        <p:nvPicPr>
          <p:cNvPr id="16394" name="Picture 10" descr="Mac.png"/>
          <p:cNvPicPr>
            <a:picLocks noChangeAspect="1"/>
          </p:cNvPicPr>
          <p:nvPr/>
        </p:nvPicPr>
        <p:blipFill>
          <a:blip r:embed="rId7"/>
          <a:srcRect/>
          <a:stretch>
            <a:fillRect/>
          </a:stretch>
        </p:blipFill>
        <p:spPr bwMode="auto">
          <a:xfrm>
            <a:off x="0" y="2133600"/>
            <a:ext cx="1295400" cy="1143000"/>
          </a:xfrm>
          <a:prstGeom prst="rect">
            <a:avLst/>
          </a:prstGeom>
          <a:noFill/>
          <a:ln w="9525">
            <a:noFill/>
            <a:miter lim="800000"/>
            <a:headEnd/>
            <a:tailEnd/>
          </a:ln>
        </p:spPr>
      </p:pic>
      <p:sp>
        <p:nvSpPr>
          <p:cNvPr id="12" name="Rectangle 11"/>
          <p:cNvSpPr>
            <a:spLocks noChangeArrowheads="1"/>
          </p:cNvSpPr>
          <p:nvPr/>
        </p:nvSpPr>
        <p:spPr bwMode="auto">
          <a:xfrm>
            <a:off x="1042988" y="2852738"/>
            <a:ext cx="6643687" cy="831850"/>
          </a:xfrm>
          <a:prstGeom prst="rect">
            <a:avLst/>
          </a:prstGeom>
          <a:noFill/>
          <a:ln w="9525">
            <a:noFill/>
            <a:miter lim="800000"/>
            <a:headEnd/>
            <a:tailEnd/>
          </a:ln>
        </p:spPr>
        <p:txBody>
          <a:bodyPr>
            <a:spAutoFit/>
          </a:bodyPr>
          <a:lstStyle/>
          <a:p>
            <a:pPr algn="ctr"/>
            <a:r>
              <a:rPr lang="ar-EG" sz="4800" b="1">
                <a:solidFill>
                  <a:srgbClr val="0033CC"/>
                </a:solidFill>
              </a:rPr>
              <a:t>(15÷ أ) ×6</a:t>
            </a:r>
          </a:p>
        </p:txBody>
      </p:sp>
      <p:sp>
        <p:nvSpPr>
          <p:cNvPr id="13" name="TextBox 12"/>
          <p:cNvSpPr txBox="1">
            <a:spLocks noChangeArrowheads="1"/>
          </p:cNvSpPr>
          <p:nvPr/>
        </p:nvSpPr>
        <p:spPr bwMode="auto">
          <a:xfrm>
            <a:off x="395288" y="4221163"/>
            <a:ext cx="7416800" cy="1816100"/>
          </a:xfrm>
          <a:prstGeom prst="rect">
            <a:avLst/>
          </a:prstGeom>
          <a:noFill/>
          <a:ln w="9525">
            <a:noFill/>
            <a:miter lim="800000"/>
            <a:headEnd/>
            <a:tailEnd/>
          </a:ln>
        </p:spPr>
        <p:txBody>
          <a:bodyPr>
            <a:spAutoFit/>
          </a:bodyPr>
          <a:lstStyle/>
          <a:p>
            <a:pPr>
              <a:defRPr/>
            </a:pPr>
            <a:r>
              <a:rPr lang="ar-EG" sz="2800" b="1" dirty="0">
                <a:solidFill>
                  <a:srgbClr val="C00000"/>
                </a:solidFill>
              </a:rPr>
              <a:t>= (15 ÷ 3) × 6                        </a:t>
            </a:r>
            <a:r>
              <a:rPr lang="ar-EG" sz="2500" b="1" dirty="0">
                <a:solidFill>
                  <a:schemeClr val="accent3">
                    <a:lumMod val="75000"/>
                  </a:schemeClr>
                </a:solidFill>
              </a:rPr>
              <a:t>(بالتعويض عن </a:t>
            </a:r>
            <a:r>
              <a:rPr lang="ar-EG" sz="2500" b="1" dirty="0" err="1">
                <a:solidFill>
                  <a:schemeClr val="accent3">
                    <a:lumMod val="75000"/>
                  </a:schemeClr>
                </a:solidFill>
              </a:rPr>
              <a:t>أ</a:t>
            </a:r>
            <a:r>
              <a:rPr lang="ar-EG" sz="2500" b="1" dirty="0">
                <a:solidFill>
                  <a:schemeClr val="accent3">
                    <a:lumMod val="75000"/>
                  </a:schemeClr>
                </a:solidFill>
              </a:rPr>
              <a:t> </a:t>
            </a:r>
            <a:r>
              <a:rPr lang="ar-EG" sz="2500" b="1" dirty="0" err="1">
                <a:solidFill>
                  <a:schemeClr val="accent3">
                    <a:lumMod val="75000"/>
                  </a:schemeClr>
                </a:solidFill>
              </a:rPr>
              <a:t>بـ</a:t>
            </a:r>
            <a:r>
              <a:rPr lang="ar-EG" sz="2500" b="1" dirty="0">
                <a:solidFill>
                  <a:schemeClr val="accent3">
                    <a:lumMod val="75000"/>
                  </a:schemeClr>
                </a:solidFill>
              </a:rPr>
              <a:t> 3)</a:t>
            </a:r>
            <a:endParaRPr lang="en-US" sz="2500" dirty="0">
              <a:solidFill>
                <a:schemeClr val="accent3">
                  <a:lumMod val="75000"/>
                </a:schemeClr>
              </a:solidFill>
            </a:endParaRPr>
          </a:p>
          <a:p>
            <a:pPr>
              <a:defRPr/>
            </a:pPr>
            <a:r>
              <a:rPr lang="ar-EG" sz="2800" b="1" dirty="0">
                <a:solidFill>
                  <a:srgbClr val="C00000"/>
                </a:solidFill>
              </a:rPr>
              <a:t>= 5 × 6                                    </a:t>
            </a:r>
            <a:r>
              <a:rPr lang="ar-EG" sz="2500" b="1" dirty="0">
                <a:solidFill>
                  <a:schemeClr val="accent3">
                    <a:lumMod val="75000"/>
                  </a:schemeClr>
                </a:solidFill>
              </a:rPr>
              <a:t>أوجد قيمة 15 ÷ 3</a:t>
            </a:r>
            <a:endParaRPr lang="en-US" sz="2500" dirty="0">
              <a:solidFill>
                <a:schemeClr val="accent3">
                  <a:lumMod val="75000"/>
                </a:schemeClr>
              </a:solidFill>
            </a:endParaRPr>
          </a:p>
          <a:p>
            <a:pPr>
              <a:defRPr/>
            </a:pPr>
            <a:r>
              <a:rPr lang="ar-EG" sz="2800" b="1" dirty="0">
                <a:solidFill>
                  <a:srgbClr val="C00000"/>
                </a:solidFill>
              </a:rPr>
              <a:t>= 30</a:t>
            </a:r>
            <a:endParaRPr lang="en-US" sz="2800" dirty="0">
              <a:solidFill>
                <a:srgbClr val="C00000"/>
              </a:solidFill>
            </a:endParaRPr>
          </a:p>
          <a:p>
            <a:pPr>
              <a:defRPr/>
            </a:pPr>
            <a:r>
              <a:rPr lang="en-US" sz="2800" dirty="0">
                <a:solidFill>
                  <a:srgbClr val="C00000"/>
                </a:solidFill>
              </a:rPr>
              <a:t>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0058 - arcade game beep.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decel="100000"/>
                                        <p:tgtEl>
                                          <p:spTgt spid="7"/>
                                        </p:tgtEl>
                                      </p:cBhvr>
                                    </p:animEffect>
                                    <p:anim calcmode="lin" valueType="num">
                                      <p:cBhvr>
                                        <p:cTn id="16" dur="400" decel="100000" fill="hold"/>
                                        <p:tgtEl>
                                          <p:spTgt spid="7"/>
                                        </p:tgtEl>
                                        <p:attrNameLst>
                                          <p:attrName>style.rotation</p:attrName>
                                        </p:attrNameLst>
                                      </p:cBhvr>
                                      <p:tavLst>
                                        <p:tav tm="0">
                                          <p:val>
                                            <p:fltVal val="-90"/>
                                          </p:val>
                                        </p:tav>
                                        <p:tav tm="100000">
                                          <p:val>
                                            <p:fltVal val="0"/>
                                          </p:val>
                                        </p:tav>
                                      </p:tavLst>
                                    </p:anim>
                                    <p:anim calcmode="lin" valueType="num">
                                      <p:cBhvr>
                                        <p:cTn id="17" dur="400" decel="100000" fill="hold"/>
                                        <p:tgtEl>
                                          <p:spTgt spid="7"/>
                                        </p:tgtEl>
                                        <p:attrNameLst>
                                          <p:attrName>ppt_x</p:attrName>
                                        </p:attrNameLst>
                                      </p:cBhvr>
                                      <p:tavLst>
                                        <p:tav tm="0">
                                          <p:val>
                                            <p:strVal val="#ppt_x+0.4"/>
                                          </p:val>
                                        </p:tav>
                                        <p:tav tm="100000">
                                          <p:val>
                                            <p:strVal val="#ppt_x-0.05"/>
                                          </p:val>
                                        </p:tav>
                                      </p:tavLst>
                                    </p:anim>
                                    <p:anim calcmode="lin" valueType="num">
                                      <p:cBhvr>
                                        <p:cTn id="18" dur="400" decel="100000" fill="hold"/>
                                        <p:tgtEl>
                                          <p:spTgt spid="7"/>
                                        </p:tgtEl>
                                        <p:attrNameLst>
                                          <p:attrName>ppt_y</p:attrName>
                                        </p:attrNameLst>
                                      </p:cBhvr>
                                      <p:tavLst>
                                        <p:tav tm="0">
                                          <p:val>
                                            <p:strVal val="#ppt_y-0.4"/>
                                          </p:val>
                                        </p:tav>
                                        <p:tav tm="100000">
                                          <p:val>
                                            <p:strVal val="#ppt_y+0.1"/>
                                          </p:val>
                                        </p:tav>
                                      </p:tavLst>
                                    </p:anim>
                                    <p:anim calcmode="lin" valueType="num">
                                      <p:cBhvr>
                                        <p:cTn id="19" dur="100" accel="100000" fill="hold">
                                          <p:stCondLst>
                                            <p:cond delay="400"/>
                                          </p:stCondLst>
                                        </p:cTn>
                                        <p:tgtEl>
                                          <p:spTgt spid="7"/>
                                        </p:tgtEl>
                                        <p:attrNameLst>
                                          <p:attrName>ppt_x</p:attrName>
                                        </p:attrNameLst>
                                      </p:cBhvr>
                                      <p:tavLst>
                                        <p:tav tm="0">
                                          <p:val>
                                            <p:strVal val="#ppt_x-0.05"/>
                                          </p:val>
                                        </p:tav>
                                        <p:tav tm="100000">
                                          <p:val>
                                            <p:strVal val="#ppt_x"/>
                                          </p:val>
                                        </p:tav>
                                      </p:tavLst>
                                    </p:anim>
                                    <p:anim calcmode="lin" valueType="num">
                                      <p:cBhvr>
                                        <p:cTn id="20" dur="100" accel="100000" fill="hold">
                                          <p:stCondLst>
                                            <p:cond delay="4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0058 - arcade game beep.wav"/>
                                        </p:tgtEl>
                                      </p:cMediaNode>
                                    </p:audio>
                                  </p:subTnLst>
                                </p:cTn>
                              </p:par>
                              <p:par>
                                <p:cTn id="21" presetID="37"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450" decel="100000" fill="hold"/>
                                        <p:tgtEl>
                                          <p:spTgt spid="12"/>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15÷ أ) ×6.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 (15 ÷ 3) × 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590550" y="357188"/>
            <a:ext cx="7745413" cy="6096000"/>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19483" name="Rectangle 8"/>
          <p:cNvSpPr>
            <a:spLocks noChangeArrowheads="1"/>
          </p:cNvSpPr>
          <p:nvPr/>
        </p:nvSpPr>
        <p:spPr bwMode="auto">
          <a:xfrm>
            <a:off x="1357313" y="714375"/>
            <a:ext cx="6167437" cy="646113"/>
          </a:xfrm>
          <a:prstGeom prst="rect">
            <a:avLst/>
          </a:prstGeom>
          <a:noFill/>
          <a:ln w="9525">
            <a:noFill/>
            <a:miter lim="800000"/>
            <a:headEnd/>
            <a:tailEnd/>
          </a:ln>
        </p:spPr>
        <p:txBody>
          <a:bodyPr>
            <a:spAutoFit/>
          </a:bodyPr>
          <a:lstStyle/>
          <a:p>
            <a:pPr algn="ctr"/>
            <a:r>
              <a:rPr lang="ar-EG" sz="3600" b="1"/>
              <a:t>اكتب عبارةً لكل مما يأتي: </a:t>
            </a:r>
            <a:r>
              <a:rPr lang="ar-EG" sz="3600" b="1">
                <a:solidFill>
                  <a:srgbClr val="C00000"/>
                </a:solidFill>
              </a:rPr>
              <a:t>مثال 2</a:t>
            </a:r>
            <a:endParaRPr lang="uk-UA" sz="3600" b="1">
              <a:solidFill>
                <a:srgbClr val="C00000"/>
              </a:solidFill>
            </a:endParaRPr>
          </a:p>
        </p:txBody>
      </p:sp>
      <p:sp>
        <p:nvSpPr>
          <p:cNvPr id="13" name="TextBox 12"/>
          <p:cNvSpPr txBox="1">
            <a:spLocks noChangeArrowheads="1"/>
          </p:cNvSpPr>
          <p:nvPr/>
        </p:nvSpPr>
        <p:spPr bwMode="auto">
          <a:xfrm>
            <a:off x="2820988" y="1857375"/>
            <a:ext cx="4179887" cy="584200"/>
          </a:xfrm>
          <a:prstGeom prst="rect">
            <a:avLst/>
          </a:prstGeom>
          <a:noFill/>
          <a:ln w="9525">
            <a:noFill/>
            <a:miter lim="800000"/>
            <a:headEnd/>
            <a:tailEnd/>
          </a:ln>
        </p:spPr>
        <p:txBody>
          <a:bodyPr>
            <a:spAutoFit/>
          </a:bodyPr>
          <a:lstStyle/>
          <a:p>
            <a:r>
              <a:rPr lang="ar-EG" sz="3200" b="1"/>
              <a:t>9 ضرب ن</a:t>
            </a:r>
            <a:endParaRPr lang="ar-EG" sz="3200" b="1">
              <a:latin typeface="Calibri" pitchFamily="34" charset="0"/>
            </a:endParaRPr>
          </a:p>
        </p:txBody>
      </p:sp>
      <p:sp>
        <p:nvSpPr>
          <p:cNvPr id="15" name="TextBox 14"/>
          <p:cNvSpPr txBox="1">
            <a:spLocks noChangeArrowheads="1"/>
          </p:cNvSpPr>
          <p:nvPr/>
        </p:nvSpPr>
        <p:spPr bwMode="auto">
          <a:xfrm>
            <a:off x="4067175" y="4071938"/>
            <a:ext cx="3076575" cy="584200"/>
          </a:xfrm>
          <a:prstGeom prst="rect">
            <a:avLst/>
          </a:prstGeom>
          <a:noFill/>
          <a:ln w="9525">
            <a:noFill/>
            <a:miter lim="800000"/>
            <a:headEnd/>
            <a:tailEnd/>
          </a:ln>
        </p:spPr>
        <p:txBody>
          <a:bodyPr>
            <a:spAutoFit/>
          </a:bodyPr>
          <a:lstStyle/>
          <a:p>
            <a:pPr rtl="0"/>
            <a:r>
              <a:rPr lang="ar-EG" sz="3200" b="1"/>
              <a:t>عدد مقسوم على 8</a:t>
            </a:r>
            <a:endParaRPr lang="uk-UA" sz="3200" b="1"/>
          </a:p>
        </p:txBody>
      </p:sp>
      <p:sp>
        <p:nvSpPr>
          <p:cNvPr id="43" name="TextBox 42"/>
          <p:cNvSpPr txBox="1">
            <a:spLocks noChangeArrowheads="1"/>
          </p:cNvSpPr>
          <p:nvPr/>
        </p:nvSpPr>
        <p:spPr bwMode="auto">
          <a:xfrm>
            <a:off x="3444875" y="2928938"/>
            <a:ext cx="3627438" cy="584200"/>
          </a:xfrm>
          <a:prstGeom prst="rect">
            <a:avLst/>
          </a:prstGeom>
          <a:noFill/>
          <a:ln w="9525">
            <a:noFill/>
            <a:miter lim="800000"/>
            <a:headEnd/>
            <a:tailEnd/>
          </a:ln>
        </p:spPr>
        <p:txBody>
          <a:bodyPr>
            <a:spAutoFit/>
          </a:bodyPr>
          <a:lstStyle/>
          <a:p>
            <a:pPr eaLnBrk="0" hangingPunct="0"/>
            <a:r>
              <a:rPr lang="ar-EG" sz="3200" b="1"/>
              <a:t> ن مضروباً في 12</a:t>
            </a:r>
            <a:endParaRPr lang="uk-UA" sz="2000" b="1"/>
          </a:p>
        </p:txBody>
      </p:sp>
      <p:sp>
        <p:nvSpPr>
          <p:cNvPr id="25" name="TextBox 24"/>
          <p:cNvSpPr txBox="1">
            <a:spLocks noChangeArrowheads="1"/>
          </p:cNvSpPr>
          <p:nvPr/>
        </p:nvSpPr>
        <p:spPr bwMode="auto">
          <a:xfrm>
            <a:off x="4067175" y="5143500"/>
            <a:ext cx="3076575" cy="584200"/>
          </a:xfrm>
          <a:prstGeom prst="rect">
            <a:avLst/>
          </a:prstGeom>
          <a:noFill/>
          <a:ln w="9525">
            <a:noFill/>
            <a:miter lim="800000"/>
            <a:headEnd/>
            <a:tailEnd/>
          </a:ln>
        </p:spPr>
        <p:txBody>
          <a:bodyPr>
            <a:spAutoFit/>
          </a:bodyPr>
          <a:lstStyle/>
          <a:p>
            <a:pPr rtl="0"/>
            <a:r>
              <a:rPr lang="ar-EG" sz="3200" b="1"/>
              <a:t>24 مقسوم على عدد</a:t>
            </a:r>
            <a:endParaRPr lang="uk-UA" sz="3200" b="1"/>
          </a:p>
        </p:txBody>
      </p:sp>
      <p:pic>
        <p:nvPicPr>
          <p:cNvPr id="17416" name="Picture 31" descr="Clipped.wmf"/>
          <p:cNvPicPr>
            <a:picLocks noChangeAspect="1"/>
          </p:cNvPicPr>
          <p:nvPr/>
        </p:nvPicPr>
        <p:blipFill>
          <a:blip r:embed="rId12"/>
          <a:srcRect/>
          <a:stretch>
            <a:fillRect/>
          </a:stretch>
        </p:blipFill>
        <p:spPr bwMode="auto">
          <a:xfrm>
            <a:off x="7235825" y="44450"/>
            <a:ext cx="1873250" cy="1008063"/>
          </a:xfrm>
          <a:prstGeom prst="rect">
            <a:avLst/>
          </a:prstGeom>
          <a:noFill/>
          <a:ln w="9525">
            <a:noFill/>
            <a:miter lim="800000"/>
            <a:headEnd/>
            <a:tailEnd/>
          </a:ln>
        </p:spPr>
      </p:pic>
      <p:sp>
        <p:nvSpPr>
          <p:cNvPr id="17417" name="Rectangle 32"/>
          <p:cNvSpPr>
            <a:spLocks noChangeArrowheads="1"/>
          </p:cNvSpPr>
          <p:nvPr/>
        </p:nvSpPr>
        <p:spPr bwMode="auto">
          <a:xfrm>
            <a:off x="7527925" y="188913"/>
            <a:ext cx="1020763" cy="922337"/>
          </a:xfrm>
          <a:prstGeom prst="rect">
            <a:avLst/>
          </a:prstGeom>
          <a:noFill/>
          <a:ln w="9525">
            <a:noFill/>
            <a:miter lim="800000"/>
            <a:headEnd/>
            <a:tailEnd/>
          </a:ln>
        </p:spPr>
        <p:txBody>
          <a:bodyPr wrap="none">
            <a:spAutoFit/>
          </a:bodyPr>
          <a:lstStyle/>
          <a:p>
            <a:pPr algn="ctr"/>
            <a:r>
              <a:rPr lang="ar-EG" sz="5400" b="1">
                <a:solidFill>
                  <a:srgbClr val="006600"/>
                </a:solidFill>
              </a:rPr>
              <a:t>تأكد</a:t>
            </a:r>
            <a:endParaRPr lang="en-US" sz="5400">
              <a:solidFill>
                <a:srgbClr val="006600"/>
              </a:solidFill>
            </a:endParaRPr>
          </a:p>
        </p:txBody>
      </p:sp>
      <p:pic>
        <p:nvPicPr>
          <p:cNvPr id="36" name="Picture 35" descr="libro.png"/>
          <p:cNvPicPr>
            <a:picLocks noChangeAspect="1"/>
          </p:cNvPicPr>
          <p:nvPr/>
        </p:nvPicPr>
        <p:blipFill>
          <a:blip r:embed="rId13"/>
          <a:srcRect/>
          <a:stretch>
            <a:fillRect/>
          </a:stretch>
        </p:blipFill>
        <p:spPr bwMode="auto">
          <a:xfrm rot="-2331066">
            <a:off x="7027863" y="1371600"/>
            <a:ext cx="1620837" cy="1057275"/>
          </a:xfrm>
          <a:prstGeom prst="rect">
            <a:avLst/>
          </a:prstGeom>
          <a:noFill/>
          <a:ln w="9525">
            <a:noFill/>
            <a:miter lim="800000"/>
            <a:headEnd/>
            <a:tailEnd/>
          </a:ln>
        </p:spPr>
      </p:pic>
      <p:sp>
        <p:nvSpPr>
          <p:cNvPr id="37" name="TextBox 36"/>
          <p:cNvSpPr txBox="1">
            <a:spLocks noChangeArrowheads="1"/>
          </p:cNvSpPr>
          <p:nvPr/>
        </p:nvSpPr>
        <p:spPr bwMode="auto">
          <a:xfrm>
            <a:off x="7451725" y="1412875"/>
            <a:ext cx="720725" cy="830263"/>
          </a:xfrm>
          <a:prstGeom prst="rect">
            <a:avLst/>
          </a:prstGeom>
          <a:noFill/>
          <a:ln w="9525">
            <a:noFill/>
            <a:miter lim="800000"/>
            <a:headEnd/>
            <a:tailEnd/>
          </a:ln>
        </p:spPr>
        <p:txBody>
          <a:bodyPr>
            <a:spAutoFit/>
          </a:bodyPr>
          <a:lstStyle/>
          <a:p>
            <a:pPr algn="ctr"/>
            <a:r>
              <a:rPr lang="ar-EG" sz="4800" b="1"/>
              <a:t>5</a:t>
            </a:r>
            <a:endParaRPr lang="en-US" sz="4800" b="1"/>
          </a:p>
        </p:txBody>
      </p:sp>
      <p:pic>
        <p:nvPicPr>
          <p:cNvPr id="38" name="Picture 37" descr="libro.png"/>
          <p:cNvPicPr>
            <a:picLocks noChangeAspect="1"/>
          </p:cNvPicPr>
          <p:nvPr/>
        </p:nvPicPr>
        <p:blipFill>
          <a:blip r:embed="rId13"/>
          <a:srcRect/>
          <a:stretch>
            <a:fillRect/>
          </a:stretch>
        </p:blipFill>
        <p:spPr bwMode="auto">
          <a:xfrm rot="-2331066">
            <a:off x="7180263" y="2700338"/>
            <a:ext cx="1620837" cy="1057275"/>
          </a:xfrm>
          <a:prstGeom prst="rect">
            <a:avLst/>
          </a:prstGeom>
          <a:noFill/>
          <a:ln w="9525">
            <a:noFill/>
            <a:miter lim="800000"/>
            <a:headEnd/>
            <a:tailEnd/>
          </a:ln>
        </p:spPr>
      </p:pic>
      <p:sp>
        <p:nvSpPr>
          <p:cNvPr id="39" name="TextBox 38"/>
          <p:cNvSpPr txBox="1">
            <a:spLocks noChangeArrowheads="1"/>
          </p:cNvSpPr>
          <p:nvPr/>
        </p:nvSpPr>
        <p:spPr bwMode="auto">
          <a:xfrm>
            <a:off x="7604125" y="2741613"/>
            <a:ext cx="720725" cy="831850"/>
          </a:xfrm>
          <a:prstGeom prst="rect">
            <a:avLst/>
          </a:prstGeom>
          <a:noFill/>
          <a:ln w="9525">
            <a:noFill/>
            <a:miter lim="800000"/>
            <a:headEnd/>
            <a:tailEnd/>
          </a:ln>
        </p:spPr>
        <p:txBody>
          <a:bodyPr>
            <a:spAutoFit/>
          </a:bodyPr>
          <a:lstStyle/>
          <a:p>
            <a:pPr algn="ctr"/>
            <a:r>
              <a:rPr lang="ar-EG" sz="4800" b="1"/>
              <a:t>6</a:t>
            </a:r>
            <a:endParaRPr lang="en-US" sz="4800" b="1"/>
          </a:p>
        </p:txBody>
      </p:sp>
      <p:pic>
        <p:nvPicPr>
          <p:cNvPr id="41" name="Picture 40" descr="libro.png"/>
          <p:cNvPicPr>
            <a:picLocks noChangeAspect="1"/>
          </p:cNvPicPr>
          <p:nvPr/>
        </p:nvPicPr>
        <p:blipFill>
          <a:blip r:embed="rId13"/>
          <a:srcRect/>
          <a:stretch>
            <a:fillRect/>
          </a:stretch>
        </p:blipFill>
        <p:spPr bwMode="auto">
          <a:xfrm rot="-2331066">
            <a:off x="7048500" y="3748088"/>
            <a:ext cx="1619250" cy="1057275"/>
          </a:xfrm>
          <a:prstGeom prst="rect">
            <a:avLst/>
          </a:prstGeom>
          <a:noFill/>
          <a:ln w="9525">
            <a:noFill/>
            <a:miter lim="800000"/>
            <a:headEnd/>
            <a:tailEnd/>
          </a:ln>
        </p:spPr>
      </p:pic>
      <p:sp>
        <p:nvSpPr>
          <p:cNvPr id="42" name="TextBox 41"/>
          <p:cNvSpPr txBox="1">
            <a:spLocks noChangeArrowheads="1"/>
          </p:cNvSpPr>
          <p:nvPr/>
        </p:nvSpPr>
        <p:spPr bwMode="auto">
          <a:xfrm>
            <a:off x="7472363" y="3789363"/>
            <a:ext cx="719137" cy="830262"/>
          </a:xfrm>
          <a:prstGeom prst="rect">
            <a:avLst/>
          </a:prstGeom>
          <a:noFill/>
          <a:ln w="9525">
            <a:noFill/>
            <a:miter lim="800000"/>
            <a:headEnd/>
            <a:tailEnd/>
          </a:ln>
        </p:spPr>
        <p:txBody>
          <a:bodyPr>
            <a:spAutoFit/>
          </a:bodyPr>
          <a:lstStyle/>
          <a:p>
            <a:pPr algn="ctr"/>
            <a:r>
              <a:rPr lang="ar-EG" sz="4800" b="1"/>
              <a:t>7</a:t>
            </a:r>
            <a:endParaRPr lang="en-US" sz="4800" b="1"/>
          </a:p>
        </p:txBody>
      </p:sp>
      <p:pic>
        <p:nvPicPr>
          <p:cNvPr id="44" name="Picture 43" descr="libro.png"/>
          <p:cNvPicPr>
            <a:picLocks noChangeAspect="1"/>
          </p:cNvPicPr>
          <p:nvPr/>
        </p:nvPicPr>
        <p:blipFill>
          <a:blip r:embed="rId13"/>
          <a:srcRect/>
          <a:stretch>
            <a:fillRect/>
          </a:stretch>
        </p:blipFill>
        <p:spPr bwMode="auto">
          <a:xfrm rot="-2331066">
            <a:off x="7027863" y="4860925"/>
            <a:ext cx="1620837" cy="1057275"/>
          </a:xfrm>
          <a:prstGeom prst="rect">
            <a:avLst/>
          </a:prstGeom>
          <a:noFill/>
          <a:ln w="9525">
            <a:noFill/>
            <a:miter lim="800000"/>
            <a:headEnd/>
            <a:tailEnd/>
          </a:ln>
        </p:spPr>
      </p:pic>
      <p:sp>
        <p:nvSpPr>
          <p:cNvPr id="48" name="TextBox 47"/>
          <p:cNvSpPr txBox="1">
            <a:spLocks noChangeArrowheads="1"/>
          </p:cNvSpPr>
          <p:nvPr/>
        </p:nvSpPr>
        <p:spPr bwMode="auto">
          <a:xfrm>
            <a:off x="7451725" y="4902200"/>
            <a:ext cx="720725" cy="830263"/>
          </a:xfrm>
          <a:prstGeom prst="rect">
            <a:avLst/>
          </a:prstGeom>
          <a:noFill/>
          <a:ln w="9525">
            <a:noFill/>
            <a:miter lim="800000"/>
            <a:headEnd/>
            <a:tailEnd/>
          </a:ln>
        </p:spPr>
        <p:txBody>
          <a:bodyPr>
            <a:spAutoFit/>
          </a:bodyPr>
          <a:lstStyle/>
          <a:p>
            <a:pPr algn="ctr"/>
            <a:r>
              <a:rPr lang="ar-EG" sz="4800" b="1"/>
              <a:t>8</a:t>
            </a:r>
            <a:endParaRPr lang="en-US" sz="4800" b="1"/>
          </a:p>
        </p:txBody>
      </p:sp>
      <p:sp>
        <p:nvSpPr>
          <p:cNvPr id="49" name="TextBox 48"/>
          <p:cNvSpPr txBox="1">
            <a:spLocks noChangeArrowheads="1"/>
          </p:cNvSpPr>
          <p:nvPr/>
        </p:nvSpPr>
        <p:spPr bwMode="auto">
          <a:xfrm>
            <a:off x="500063" y="1857375"/>
            <a:ext cx="3214687" cy="584200"/>
          </a:xfrm>
          <a:prstGeom prst="rect">
            <a:avLst/>
          </a:prstGeom>
          <a:noFill/>
          <a:ln w="9525">
            <a:noFill/>
            <a:miter lim="800000"/>
            <a:headEnd/>
            <a:tailEnd/>
          </a:ln>
        </p:spPr>
        <p:txBody>
          <a:bodyPr>
            <a:spAutoFit/>
          </a:bodyPr>
          <a:lstStyle/>
          <a:p>
            <a:pPr algn="ctr"/>
            <a:r>
              <a:rPr lang="ar-EG" sz="3200" b="1">
                <a:solidFill>
                  <a:srgbClr val="C00000"/>
                </a:solidFill>
                <a:latin typeface="Calibri" pitchFamily="34" charset="0"/>
              </a:rPr>
              <a:t>9</a:t>
            </a:r>
            <a:r>
              <a:rPr lang="en-US" sz="3200" b="1">
                <a:solidFill>
                  <a:srgbClr val="C00000"/>
                </a:solidFill>
                <a:latin typeface="Calibri" pitchFamily="34" charset="0"/>
              </a:rPr>
              <a:t> </a:t>
            </a:r>
            <a:r>
              <a:rPr lang="ar-EG" sz="3200" b="1">
                <a:solidFill>
                  <a:srgbClr val="C00000"/>
                </a:solidFill>
                <a:latin typeface="Calibri" pitchFamily="34" charset="0"/>
              </a:rPr>
              <a:t>ن </a:t>
            </a:r>
          </a:p>
        </p:txBody>
      </p:sp>
      <p:sp>
        <p:nvSpPr>
          <p:cNvPr id="50" name="TextBox 49"/>
          <p:cNvSpPr txBox="1">
            <a:spLocks noChangeArrowheads="1"/>
          </p:cNvSpPr>
          <p:nvPr/>
        </p:nvSpPr>
        <p:spPr bwMode="auto">
          <a:xfrm>
            <a:off x="857250" y="4071938"/>
            <a:ext cx="2857500" cy="584200"/>
          </a:xfrm>
          <a:prstGeom prst="rect">
            <a:avLst/>
          </a:prstGeom>
          <a:noFill/>
          <a:ln w="9525">
            <a:noFill/>
            <a:miter lim="800000"/>
            <a:headEnd/>
            <a:tailEnd/>
          </a:ln>
        </p:spPr>
        <p:txBody>
          <a:bodyPr>
            <a:spAutoFit/>
          </a:bodyPr>
          <a:lstStyle/>
          <a:p>
            <a:pPr algn="ctr"/>
            <a:r>
              <a:rPr lang="ar-EG" sz="3200" b="1">
                <a:solidFill>
                  <a:srgbClr val="C00000"/>
                </a:solidFill>
                <a:latin typeface="Calibri" pitchFamily="34" charset="0"/>
              </a:rPr>
              <a:t>س ÷ 8</a:t>
            </a:r>
          </a:p>
        </p:txBody>
      </p:sp>
      <p:sp>
        <p:nvSpPr>
          <p:cNvPr id="51" name="TextBox 50"/>
          <p:cNvSpPr txBox="1">
            <a:spLocks noChangeArrowheads="1"/>
          </p:cNvSpPr>
          <p:nvPr/>
        </p:nvSpPr>
        <p:spPr bwMode="auto">
          <a:xfrm>
            <a:off x="714375" y="2857500"/>
            <a:ext cx="2714625" cy="584200"/>
          </a:xfrm>
          <a:prstGeom prst="rect">
            <a:avLst/>
          </a:prstGeom>
          <a:noFill/>
          <a:ln w="9525">
            <a:noFill/>
            <a:miter lim="800000"/>
            <a:headEnd/>
            <a:tailEnd/>
          </a:ln>
        </p:spPr>
        <p:txBody>
          <a:bodyPr>
            <a:spAutoFit/>
          </a:bodyPr>
          <a:lstStyle/>
          <a:p>
            <a:pPr algn="ctr"/>
            <a:r>
              <a:rPr lang="ar-EG" sz="3200" b="1">
                <a:solidFill>
                  <a:srgbClr val="C00000"/>
                </a:solidFill>
                <a:latin typeface="Calibri" pitchFamily="34" charset="0"/>
              </a:rPr>
              <a:t>12ن</a:t>
            </a:r>
          </a:p>
        </p:txBody>
      </p:sp>
      <p:sp>
        <p:nvSpPr>
          <p:cNvPr id="52" name="TextBox 51"/>
          <p:cNvSpPr txBox="1">
            <a:spLocks noChangeArrowheads="1"/>
          </p:cNvSpPr>
          <p:nvPr/>
        </p:nvSpPr>
        <p:spPr bwMode="auto">
          <a:xfrm>
            <a:off x="714375" y="5143500"/>
            <a:ext cx="3000375" cy="584200"/>
          </a:xfrm>
          <a:prstGeom prst="rect">
            <a:avLst/>
          </a:prstGeom>
          <a:noFill/>
          <a:ln w="9525">
            <a:noFill/>
            <a:miter lim="800000"/>
            <a:headEnd/>
            <a:tailEnd/>
          </a:ln>
        </p:spPr>
        <p:txBody>
          <a:bodyPr>
            <a:spAutoFit/>
          </a:bodyPr>
          <a:lstStyle/>
          <a:p>
            <a:pPr algn="ctr"/>
            <a:r>
              <a:rPr lang="ar-EG" sz="3200" b="1">
                <a:solidFill>
                  <a:srgbClr val="C00000"/>
                </a:solidFill>
                <a:latin typeface="Calibri" pitchFamily="34" charset="0"/>
              </a:rPr>
              <a:t>24  ÷  ص</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3"/>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19483"/>
                                        </p:tgtEl>
                                        <p:attrNameLst>
                                          <p:attrName>style.visibility</p:attrName>
                                        </p:attrNameLst>
                                      </p:cBhvr>
                                      <p:to>
                                        <p:strVal val="visible"/>
                                      </p:to>
                                    </p:set>
                                    <p:anim calcmode="lin" valueType="num">
                                      <p:cBhvr>
                                        <p:cTn id="12" dur="500" fill="hold"/>
                                        <p:tgtEl>
                                          <p:spTgt spid="19483"/>
                                        </p:tgtEl>
                                        <p:attrNameLst>
                                          <p:attrName>ppt_w</p:attrName>
                                        </p:attrNameLst>
                                      </p:cBhvr>
                                      <p:tavLst>
                                        <p:tav tm="0">
                                          <p:val>
                                            <p:strVal val="#ppt_w+.3"/>
                                          </p:val>
                                        </p:tav>
                                        <p:tav tm="100000">
                                          <p:val>
                                            <p:strVal val="#ppt_w"/>
                                          </p:val>
                                        </p:tav>
                                      </p:tavLst>
                                    </p:anim>
                                    <p:anim calcmode="lin" valueType="num">
                                      <p:cBhvr>
                                        <p:cTn id="13" dur="500" fill="hold"/>
                                        <p:tgtEl>
                                          <p:spTgt spid="19483"/>
                                        </p:tgtEl>
                                        <p:attrNameLst>
                                          <p:attrName>ppt_h</p:attrName>
                                        </p:attrNameLst>
                                      </p:cBhvr>
                                      <p:tavLst>
                                        <p:tav tm="0">
                                          <p:val>
                                            <p:strVal val="#ppt_h"/>
                                          </p:val>
                                        </p:tav>
                                        <p:tav tm="100000">
                                          <p:val>
                                            <p:strVal val="#ppt_h"/>
                                          </p:val>
                                        </p:tav>
                                      </p:tavLst>
                                    </p:anim>
                                    <p:animEffect transition="in" filter="fade">
                                      <p:cBhvr>
                                        <p:cTn id="14" dur="500"/>
                                        <p:tgtEl>
                                          <p:spTgt spid="19483"/>
                                        </p:tgtEl>
                                      </p:cBhvr>
                                    </p:animEffect>
                                  </p:childTnLst>
                                  <p:subTnLst>
                                    <p:audio>
                                      <p:cMediaNode>
                                        <p:cTn display="0" masterRel="sameClick">
                                          <p:stCondLst>
                                            <p:cond evt="begin" delay="0">
                                              <p:tn val="10"/>
                                            </p:cond>
                                          </p:stCondLst>
                                          <p:endCondLst>
                                            <p:cond evt="onStopAudio" delay="0">
                                              <p:tgtEl>
                                                <p:sldTgt/>
                                              </p:tgtEl>
                                            </p:cond>
                                          </p:endCondLst>
                                        </p:cTn>
                                        <p:tgtEl>
                                          <p:sndTgt r:embed="rId3" name="اكْتُبْ عِبَارَةِ لِكُلِّ مِمَّا يَأْتِي.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strVal val="#ppt_w+.3"/>
                                          </p:val>
                                        </p:tav>
                                        <p:tav tm="100000">
                                          <p:val>
                                            <p:strVal val="#ppt_w"/>
                                          </p:val>
                                        </p:tav>
                                      </p:tavLst>
                                    </p:anim>
                                    <p:anim calcmode="lin" valueType="num">
                                      <p:cBhvr>
                                        <p:cTn id="20" dur="500" fill="hold"/>
                                        <p:tgtEl>
                                          <p:spTgt spid="36"/>
                                        </p:tgtEl>
                                        <p:attrNameLst>
                                          <p:attrName>ppt_h</p:attrName>
                                        </p:attrNameLst>
                                      </p:cBhvr>
                                      <p:tavLst>
                                        <p:tav tm="0">
                                          <p:val>
                                            <p:strVal val="#ppt_h"/>
                                          </p:val>
                                        </p:tav>
                                        <p:tav tm="100000">
                                          <p:val>
                                            <p:strVal val="#ppt_h"/>
                                          </p:val>
                                        </p:tav>
                                      </p:tavLst>
                                    </p:anim>
                                    <p:animEffect transition="in" filter="fade">
                                      <p:cBhvr>
                                        <p:cTn id="21" dur="500"/>
                                        <p:tgtEl>
                                          <p:spTgt spid="3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strVal val="#ppt_w+.3"/>
                                          </p:val>
                                        </p:tav>
                                        <p:tav tm="100000">
                                          <p:val>
                                            <p:strVal val="#ppt_w"/>
                                          </p:val>
                                        </p:tav>
                                      </p:tavLst>
                                    </p:anim>
                                    <p:anim calcmode="lin" valueType="num">
                                      <p:cBhvr>
                                        <p:cTn id="25" dur="500" fill="hold"/>
                                        <p:tgtEl>
                                          <p:spTgt spid="37"/>
                                        </p:tgtEl>
                                        <p:attrNameLst>
                                          <p:attrName>ppt_h</p:attrName>
                                        </p:attrNameLst>
                                      </p:cBhvr>
                                      <p:tavLst>
                                        <p:tav tm="0">
                                          <p:val>
                                            <p:strVal val="#ppt_h"/>
                                          </p:val>
                                        </p:tav>
                                        <p:tav tm="100000">
                                          <p:val>
                                            <p:strVal val="#ppt_h"/>
                                          </p:val>
                                        </p:tav>
                                      </p:tavLst>
                                    </p:anim>
                                    <p:animEffect transition="in" filter="fade">
                                      <p:cBhvr>
                                        <p:cTn id="26" dur="500"/>
                                        <p:tgtEl>
                                          <p:spTgt spid="37"/>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strVal val="#ppt_w+.3"/>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animEffect transition="in" filter="fade">
                                      <p:cBhvr>
                                        <p:cTn id="31"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9 ضرب ن.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p:cTn id="36" dur="500" fill="hold"/>
                                        <p:tgtEl>
                                          <p:spTgt spid="49"/>
                                        </p:tgtEl>
                                        <p:attrNameLst>
                                          <p:attrName>ppt_w</p:attrName>
                                        </p:attrNameLst>
                                      </p:cBhvr>
                                      <p:tavLst>
                                        <p:tav tm="0">
                                          <p:val>
                                            <p:strVal val="#ppt_w+.3"/>
                                          </p:val>
                                        </p:tav>
                                        <p:tav tm="100000">
                                          <p:val>
                                            <p:strVal val="#ppt_w"/>
                                          </p:val>
                                        </p:tav>
                                      </p:tavLst>
                                    </p:anim>
                                    <p:anim calcmode="lin" valueType="num">
                                      <p:cBhvr>
                                        <p:cTn id="37" dur="500" fill="hold"/>
                                        <p:tgtEl>
                                          <p:spTgt spid="49"/>
                                        </p:tgtEl>
                                        <p:attrNameLst>
                                          <p:attrName>ppt_h</p:attrName>
                                        </p:attrNameLst>
                                      </p:cBhvr>
                                      <p:tavLst>
                                        <p:tav tm="0">
                                          <p:val>
                                            <p:strVal val="#ppt_h"/>
                                          </p:val>
                                        </p:tav>
                                        <p:tav tm="100000">
                                          <p:val>
                                            <p:strVal val="#ppt_h"/>
                                          </p:val>
                                        </p:tav>
                                      </p:tavLst>
                                    </p:anim>
                                    <p:animEffect transition="in" filter="fade">
                                      <p:cBhvr>
                                        <p:cTn id="38" dur="500"/>
                                        <p:tgtEl>
                                          <p:spTgt spid="49"/>
                                        </p:tgtEl>
                                      </p:cBhvr>
                                    </p:animEffect>
                                  </p:childTnLst>
                                  <p:subTnLst>
                                    <p:audio>
                                      <p:cMediaNode>
                                        <p:cTn display="0" masterRel="sameClick">
                                          <p:stCondLst>
                                            <p:cond evt="begin" delay="0">
                                              <p:tn val="34"/>
                                            </p:cond>
                                          </p:stCondLst>
                                          <p:endCondLst>
                                            <p:cond evt="onStopAudio" delay="0">
                                              <p:tgtEl>
                                                <p:sldTgt/>
                                              </p:tgtEl>
                                            </p:cond>
                                          </p:endCondLst>
                                        </p:cTn>
                                        <p:tgtEl>
                                          <p:sndTgt r:embed="rId5" name="9 ن.wav"/>
                                        </p:tgtEl>
                                      </p:cMediaNode>
                                    </p:audio>
                                  </p:sub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strVal val="#ppt_w+.3"/>
                                          </p:val>
                                        </p:tav>
                                        <p:tav tm="100000">
                                          <p:val>
                                            <p:strVal val="#ppt_w"/>
                                          </p:val>
                                        </p:tav>
                                      </p:tavLst>
                                    </p:anim>
                                    <p:anim calcmode="lin" valueType="num">
                                      <p:cBhvr>
                                        <p:cTn id="44" dur="500" fill="hold"/>
                                        <p:tgtEl>
                                          <p:spTgt spid="38"/>
                                        </p:tgtEl>
                                        <p:attrNameLst>
                                          <p:attrName>ppt_h</p:attrName>
                                        </p:attrNameLst>
                                      </p:cBhvr>
                                      <p:tavLst>
                                        <p:tav tm="0">
                                          <p:val>
                                            <p:strVal val="#ppt_h"/>
                                          </p:val>
                                        </p:tav>
                                        <p:tav tm="100000">
                                          <p:val>
                                            <p:strVal val="#ppt_h"/>
                                          </p:val>
                                        </p:tav>
                                      </p:tavLst>
                                    </p:anim>
                                    <p:animEffect transition="in" filter="fade">
                                      <p:cBhvr>
                                        <p:cTn id="45" dur="500"/>
                                        <p:tgtEl>
                                          <p:spTgt spid="38"/>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ppt_w</p:attrName>
                                        </p:attrNameLst>
                                      </p:cBhvr>
                                      <p:tavLst>
                                        <p:tav tm="0">
                                          <p:val>
                                            <p:strVal val="#ppt_w+.3"/>
                                          </p:val>
                                        </p:tav>
                                        <p:tav tm="100000">
                                          <p:val>
                                            <p:strVal val="#ppt_w"/>
                                          </p:val>
                                        </p:tav>
                                      </p:tavLst>
                                    </p:anim>
                                    <p:anim calcmode="lin" valueType="num">
                                      <p:cBhvr>
                                        <p:cTn id="49" dur="500" fill="hold"/>
                                        <p:tgtEl>
                                          <p:spTgt spid="39"/>
                                        </p:tgtEl>
                                        <p:attrNameLst>
                                          <p:attrName>ppt_h</p:attrName>
                                        </p:attrNameLst>
                                      </p:cBhvr>
                                      <p:tavLst>
                                        <p:tav tm="0">
                                          <p:val>
                                            <p:strVal val="#ppt_h"/>
                                          </p:val>
                                        </p:tav>
                                        <p:tav tm="100000">
                                          <p:val>
                                            <p:strVal val="#ppt_h"/>
                                          </p:val>
                                        </p:tav>
                                      </p:tavLst>
                                    </p:anim>
                                    <p:animEffect transition="in" filter="fade">
                                      <p:cBhvr>
                                        <p:cTn id="50" dur="500"/>
                                        <p:tgtEl>
                                          <p:spTgt spid="39"/>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strVal val="#ppt_w+.3"/>
                                          </p:val>
                                        </p:tav>
                                        <p:tav tm="100000">
                                          <p:val>
                                            <p:strVal val="#ppt_w"/>
                                          </p:val>
                                        </p:tav>
                                      </p:tavLst>
                                    </p:anim>
                                    <p:anim calcmode="lin" valueType="num">
                                      <p:cBhvr>
                                        <p:cTn id="54" dur="500" fill="hold"/>
                                        <p:tgtEl>
                                          <p:spTgt spid="43"/>
                                        </p:tgtEl>
                                        <p:attrNameLst>
                                          <p:attrName>ppt_h</p:attrName>
                                        </p:attrNameLst>
                                      </p:cBhvr>
                                      <p:tavLst>
                                        <p:tav tm="0">
                                          <p:val>
                                            <p:strVal val="#ppt_h"/>
                                          </p:val>
                                        </p:tav>
                                        <p:tav tm="100000">
                                          <p:val>
                                            <p:strVal val="#ppt_h"/>
                                          </p:val>
                                        </p:tav>
                                      </p:tavLst>
                                    </p:anim>
                                    <p:animEffect transition="in" filter="fade">
                                      <p:cBhvr>
                                        <p:cTn id="55"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6" name="ن مضروباً في 12.wav"/>
                                        </p:tgtEl>
                                      </p:cMediaNode>
                                    </p:audio>
                                  </p:sub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 calcmode="lin" valueType="num">
                                      <p:cBhvr>
                                        <p:cTn id="60" dur="500" fill="hold"/>
                                        <p:tgtEl>
                                          <p:spTgt spid="51"/>
                                        </p:tgtEl>
                                        <p:attrNameLst>
                                          <p:attrName>ppt_w</p:attrName>
                                        </p:attrNameLst>
                                      </p:cBhvr>
                                      <p:tavLst>
                                        <p:tav tm="0">
                                          <p:val>
                                            <p:strVal val="#ppt_w+.3"/>
                                          </p:val>
                                        </p:tav>
                                        <p:tav tm="100000">
                                          <p:val>
                                            <p:strVal val="#ppt_w"/>
                                          </p:val>
                                        </p:tav>
                                      </p:tavLst>
                                    </p:anim>
                                    <p:anim calcmode="lin" valueType="num">
                                      <p:cBhvr>
                                        <p:cTn id="61" dur="500" fill="hold"/>
                                        <p:tgtEl>
                                          <p:spTgt spid="51"/>
                                        </p:tgtEl>
                                        <p:attrNameLst>
                                          <p:attrName>ppt_h</p:attrName>
                                        </p:attrNameLst>
                                      </p:cBhvr>
                                      <p:tavLst>
                                        <p:tav tm="0">
                                          <p:val>
                                            <p:strVal val="#ppt_h"/>
                                          </p:val>
                                        </p:tav>
                                        <p:tav tm="100000">
                                          <p:val>
                                            <p:strVal val="#ppt_h"/>
                                          </p:val>
                                        </p:tav>
                                      </p:tavLst>
                                    </p:anim>
                                    <p:animEffect transition="in" filter="fade">
                                      <p:cBhvr>
                                        <p:cTn id="62" dur="500"/>
                                        <p:tgtEl>
                                          <p:spTgt spid="51"/>
                                        </p:tgtEl>
                                      </p:cBhvr>
                                    </p:animEffect>
                                  </p:childTnLst>
                                  <p:subTnLst>
                                    <p:audio>
                                      <p:cMediaNode>
                                        <p:cTn display="0" masterRel="sameClick">
                                          <p:stCondLst>
                                            <p:cond evt="begin" delay="0">
                                              <p:tn val="58"/>
                                            </p:cond>
                                          </p:stCondLst>
                                          <p:endCondLst>
                                            <p:cond evt="onStopAudio" delay="0">
                                              <p:tgtEl>
                                                <p:sldTgt/>
                                              </p:tgtEl>
                                            </p:cond>
                                          </p:endCondLst>
                                        </p:cTn>
                                        <p:tgtEl>
                                          <p:sndTgt r:embed="rId7" name="ن  x12.wav"/>
                                        </p:tgtEl>
                                      </p:cMediaNode>
                                    </p:audio>
                                  </p:subTnLst>
                                </p:cTn>
                              </p:par>
                            </p:childTnLst>
                          </p:cTn>
                        </p:par>
                      </p:childTnLst>
                    </p:cTn>
                  </p:par>
                  <p:par>
                    <p:cTn id="63" fill="hold">
                      <p:stCondLst>
                        <p:cond delay="indefinite"/>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strVal val="#ppt_w+.3"/>
                                          </p:val>
                                        </p:tav>
                                        <p:tav tm="100000">
                                          <p:val>
                                            <p:strVal val="#ppt_w"/>
                                          </p:val>
                                        </p:tav>
                                      </p:tavLst>
                                    </p:anim>
                                    <p:anim calcmode="lin" valueType="num">
                                      <p:cBhvr>
                                        <p:cTn id="68" dur="500" fill="hold"/>
                                        <p:tgtEl>
                                          <p:spTgt spid="41"/>
                                        </p:tgtEl>
                                        <p:attrNameLst>
                                          <p:attrName>ppt_h</p:attrName>
                                        </p:attrNameLst>
                                      </p:cBhvr>
                                      <p:tavLst>
                                        <p:tav tm="0">
                                          <p:val>
                                            <p:strVal val="#ppt_h"/>
                                          </p:val>
                                        </p:tav>
                                        <p:tav tm="100000">
                                          <p:val>
                                            <p:strVal val="#ppt_h"/>
                                          </p:val>
                                        </p:tav>
                                      </p:tavLst>
                                    </p:anim>
                                    <p:animEffect transition="in" filter="fade">
                                      <p:cBhvr>
                                        <p:cTn id="69" dur="500"/>
                                        <p:tgtEl>
                                          <p:spTgt spid="41"/>
                                        </p:tgtEl>
                                      </p:cBhvr>
                                    </p:animEffect>
                                  </p:childTnLst>
                                </p:cTn>
                              </p:par>
                              <p:par>
                                <p:cTn id="70" presetID="50" presetClass="entr" presetSubtype="0" decel="10000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strVal val="#ppt_w+.3"/>
                                          </p:val>
                                        </p:tav>
                                        <p:tav tm="100000">
                                          <p:val>
                                            <p:strVal val="#ppt_w"/>
                                          </p:val>
                                        </p:tav>
                                      </p:tavLst>
                                    </p:anim>
                                    <p:anim calcmode="lin" valueType="num">
                                      <p:cBhvr>
                                        <p:cTn id="73" dur="500" fill="hold"/>
                                        <p:tgtEl>
                                          <p:spTgt spid="42"/>
                                        </p:tgtEl>
                                        <p:attrNameLst>
                                          <p:attrName>ppt_h</p:attrName>
                                        </p:attrNameLst>
                                      </p:cBhvr>
                                      <p:tavLst>
                                        <p:tav tm="0">
                                          <p:val>
                                            <p:strVal val="#ppt_h"/>
                                          </p:val>
                                        </p:tav>
                                        <p:tav tm="100000">
                                          <p:val>
                                            <p:strVal val="#ppt_h"/>
                                          </p:val>
                                        </p:tav>
                                      </p:tavLst>
                                    </p:anim>
                                    <p:animEffect transition="in" filter="fade">
                                      <p:cBhvr>
                                        <p:cTn id="74" dur="500"/>
                                        <p:tgtEl>
                                          <p:spTgt spid="42"/>
                                        </p:tgtEl>
                                      </p:cBhvr>
                                    </p:animEffect>
                                  </p:childTnLst>
                                </p:cTn>
                              </p:par>
                              <p:par>
                                <p:cTn id="75" presetID="50" presetClass="entr" presetSubtype="0" decel="10000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strVal val="#ppt_w+.3"/>
                                          </p:val>
                                        </p:tav>
                                        <p:tav tm="100000">
                                          <p:val>
                                            <p:strVal val="#ppt_w"/>
                                          </p:val>
                                        </p:tav>
                                      </p:tavLst>
                                    </p:anim>
                                    <p:anim calcmode="lin" valueType="num">
                                      <p:cBhvr>
                                        <p:cTn id="78" dur="500" fill="hold"/>
                                        <p:tgtEl>
                                          <p:spTgt spid="15"/>
                                        </p:tgtEl>
                                        <p:attrNameLst>
                                          <p:attrName>ppt_h</p:attrName>
                                        </p:attrNameLst>
                                      </p:cBhvr>
                                      <p:tavLst>
                                        <p:tav tm="0">
                                          <p:val>
                                            <p:strVal val="#ppt_h"/>
                                          </p:val>
                                        </p:tav>
                                        <p:tav tm="100000">
                                          <p:val>
                                            <p:strVal val="#ppt_h"/>
                                          </p:val>
                                        </p:tav>
                                      </p:tavLst>
                                    </p:anim>
                                    <p:animEffect transition="in" filter="fade">
                                      <p:cBhvr>
                                        <p:cTn id="79" dur="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عدد مقسوم على 8.wav"/>
                                        </p:tgtEl>
                                      </p:cMediaNode>
                                    </p:audio>
                                  </p:sub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p:cTn id="84" dur="500" fill="hold"/>
                                        <p:tgtEl>
                                          <p:spTgt spid="50"/>
                                        </p:tgtEl>
                                        <p:attrNameLst>
                                          <p:attrName>ppt_w</p:attrName>
                                        </p:attrNameLst>
                                      </p:cBhvr>
                                      <p:tavLst>
                                        <p:tav tm="0">
                                          <p:val>
                                            <p:strVal val="#ppt_w+.3"/>
                                          </p:val>
                                        </p:tav>
                                        <p:tav tm="100000">
                                          <p:val>
                                            <p:strVal val="#ppt_w"/>
                                          </p:val>
                                        </p:tav>
                                      </p:tavLst>
                                    </p:anim>
                                    <p:anim calcmode="lin" valueType="num">
                                      <p:cBhvr>
                                        <p:cTn id="85" dur="500" fill="hold"/>
                                        <p:tgtEl>
                                          <p:spTgt spid="50"/>
                                        </p:tgtEl>
                                        <p:attrNameLst>
                                          <p:attrName>ppt_h</p:attrName>
                                        </p:attrNameLst>
                                      </p:cBhvr>
                                      <p:tavLst>
                                        <p:tav tm="0">
                                          <p:val>
                                            <p:strVal val="#ppt_h"/>
                                          </p:val>
                                        </p:tav>
                                        <p:tav tm="100000">
                                          <p:val>
                                            <p:strVal val="#ppt_h"/>
                                          </p:val>
                                        </p:tav>
                                      </p:tavLst>
                                    </p:anim>
                                    <p:animEffect transition="in" filter="fade">
                                      <p:cBhvr>
                                        <p:cTn id="86" dur="500"/>
                                        <p:tgtEl>
                                          <p:spTgt spid="50"/>
                                        </p:tgtEl>
                                      </p:cBhvr>
                                    </p:animEffect>
                                  </p:childTnLst>
                                  <p:subTnLst>
                                    <p:audio>
                                      <p:cMediaNode>
                                        <p:cTn display="0" masterRel="sameClick">
                                          <p:stCondLst>
                                            <p:cond evt="begin" delay="0">
                                              <p:tn val="82"/>
                                            </p:cond>
                                          </p:stCondLst>
                                          <p:endCondLst>
                                            <p:cond evt="onStopAudio" delay="0">
                                              <p:tgtEl>
                                                <p:sldTgt/>
                                              </p:tgtEl>
                                            </p:cond>
                                          </p:endCondLst>
                                        </p:cTn>
                                        <p:tgtEl>
                                          <p:sndTgt r:embed="rId9" name="س ÷ 8.wav"/>
                                        </p:tgtEl>
                                      </p:cMediaNode>
                                    </p:audio>
                                  </p:subTnLst>
                                </p:cTn>
                              </p:par>
                            </p:childTnLst>
                          </p:cTn>
                        </p:par>
                      </p:childTnLst>
                    </p:cTn>
                  </p:par>
                  <p:par>
                    <p:cTn id="87" fill="hold">
                      <p:stCondLst>
                        <p:cond delay="indefinite"/>
                      </p:stCondLst>
                      <p:childTnLst>
                        <p:par>
                          <p:cTn id="88" fill="hold">
                            <p:stCondLst>
                              <p:cond delay="0"/>
                            </p:stCondLst>
                            <p:childTnLst>
                              <p:par>
                                <p:cTn id="89" presetID="50" presetClass="entr" presetSubtype="0" decel="100000"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500" fill="hold"/>
                                        <p:tgtEl>
                                          <p:spTgt spid="44"/>
                                        </p:tgtEl>
                                        <p:attrNameLst>
                                          <p:attrName>ppt_w</p:attrName>
                                        </p:attrNameLst>
                                      </p:cBhvr>
                                      <p:tavLst>
                                        <p:tav tm="0">
                                          <p:val>
                                            <p:strVal val="#ppt_w+.3"/>
                                          </p:val>
                                        </p:tav>
                                        <p:tav tm="100000">
                                          <p:val>
                                            <p:strVal val="#ppt_w"/>
                                          </p:val>
                                        </p:tav>
                                      </p:tavLst>
                                    </p:anim>
                                    <p:anim calcmode="lin" valueType="num">
                                      <p:cBhvr>
                                        <p:cTn id="92" dur="500" fill="hold"/>
                                        <p:tgtEl>
                                          <p:spTgt spid="44"/>
                                        </p:tgtEl>
                                        <p:attrNameLst>
                                          <p:attrName>ppt_h</p:attrName>
                                        </p:attrNameLst>
                                      </p:cBhvr>
                                      <p:tavLst>
                                        <p:tav tm="0">
                                          <p:val>
                                            <p:strVal val="#ppt_h"/>
                                          </p:val>
                                        </p:tav>
                                        <p:tav tm="100000">
                                          <p:val>
                                            <p:strVal val="#ppt_h"/>
                                          </p:val>
                                        </p:tav>
                                      </p:tavLst>
                                    </p:anim>
                                    <p:animEffect transition="in" filter="fade">
                                      <p:cBhvr>
                                        <p:cTn id="93" dur="500"/>
                                        <p:tgtEl>
                                          <p:spTgt spid="44"/>
                                        </p:tgtEl>
                                      </p:cBhvr>
                                    </p:animEffect>
                                  </p:childTnLst>
                                </p:cTn>
                              </p:par>
                              <p:par>
                                <p:cTn id="94" presetID="50" presetClass="entr" presetSubtype="0" decel="100000"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p:cTn id="96" dur="500" fill="hold"/>
                                        <p:tgtEl>
                                          <p:spTgt spid="48"/>
                                        </p:tgtEl>
                                        <p:attrNameLst>
                                          <p:attrName>ppt_w</p:attrName>
                                        </p:attrNameLst>
                                      </p:cBhvr>
                                      <p:tavLst>
                                        <p:tav tm="0">
                                          <p:val>
                                            <p:strVal val="#ppt_w+.3"/>
                                          </p:val>
                                        </p:tav>
                                        <p:tav tm="100000">
                                          <p:val>
                                            <p:strVal val="#ppt_w"/>
                                          </p:val>
                                        </p:tav>
                                      </p:tavLst>
                                    </p:anim>
                                    <p:anim calcmode="lin" valueType="num">
                                      <p:cBhvr>
                                        <p:cTn id="97" dur="500" fill="hold"/>
                                        <p:tgtEl>
                                          <p:spTgt spid="48"/>
                                        </p:tgtEl>
                                        <p:attrNameLst>
                                          <p:attrName>ppt_h</p:attrName>
                                        </p:attrNameLst>
                                      </p:cBhvr>
                                      <p:tavLst>
                                        <p:tav tm="0">
                                          <p:val>
                                            <p:strVal val="#ppt_h"/>
                                          </p:val>
                                        </p:tav>
                                        <p:tav tm="100000">
                                          <p:val>
                                            <p:strVal val="#ppt_h"/>
                                          </p:val>
                                        </p:tav>
                                      </p:tavLst>
                                    </p:anim>
                                    <p:animEffect transition="in" filter="fade">
                                      <p:cBhvr>
                                        <p:cTn id="98" dur="500"/>
                                        <p:tgtEl>
                                          <p:spTgt spid="48"/>
                                        </p:tgtEl>
                                      </p:cBhvr>
                                    </p:animEffect>
                                  </p:childTnLst>
                                </p:cTn>
                              </p:par>
                              <p:par>
                                <p:cTn id="99" presetID="50" presetClass="entr" presetSubtype="0" decel="10000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500" fill="hold"/>
                                        <p:tgtEl>
                                          <p:spTgt spid="25"/>
                                        </p:tgtEl>
                                        <p:attrNameLst>
                                          <p:attrName>ppt_w</p:attrName>
                                        </p:attrNameLst>
                                      </p:cBhvr>
                                      <p:tavLst>
                                        <p:tav tm="0">
                                          <p:val>
                                            <p:strVal val="#ppt_w+.3"/>
                                          </p:val>
                                        </p:tav>
                                        <p:tav tm="100000">
                                          <p:val>
                                            <p:strVal val="#ppt_w"/>
                                          </p:val>
                                        </p:tav>
                                      </p:tavLst>
                                    </p:anim>
                                    <p:anim calcmode="lin" valueType="num">
                                      <p:cBhvr>
                                        <p:cTn id="102" dur="500" fill="hold"/>
                                        <p:tgtEl>
                                          <p:spTgt spid="25"/>
                                        </p:tgtEl>
                                        <p:attrNameLst>
                                          <p:attrName>ppt_h</p:attrName>
                                        </p:attrNameLst>
                                      </p:cBhvr>
                                      <p:tavLst>
                                        <p:tav tm="0">
                                          <p:val>
                                            <p:strVal val="#ppt_h"/>
                                          </p:val>
                                        </p:tav>
                                        <p:tav tm="100000">
                                          <p:val>
                                            <p:strVal val="#ppt_h"/>
                                          </p:val>
                                        </p:tav>
                                      </p:tavLst>
                                    </p:anim>
                                    <p:animEffect transition="in" filter="fade">
                                      <p:cBhvr>
                                        <p:cTn id="103" dur="500"/>
                                        <p:tgtEl>
                                          <p:spTgt spid="25"/>
                                        </p:tgtEl>
                                      </p:cBhvr>
                                    </p:animEffect>
                                  </p:childTnLst>
                                  <p:subTnLst>
                                    <p:audio>
                                      <p:cMediaNode>
                                        <p:cTn display="0" masterRel="sameClick">
                                          <p:stCondLst>
                                            <p:cond evt="begin" delay="0">
                                              <p:tn val="99"/>
                                            </p:cond>
                                          </p:stCondLst>
                                          <p:endCondLst>
                                            <p:cond evt="onStopAudio" delay="0">
                                              <p:tgtEl>
                                                <p:sldTgt/>
                                              </p:tgtEl>
                                            </p:cond>
                                          </p:endCondLst>
                                        </p:cTn>
                                        <p:tgtEl>
                                          <p:sndTgt r:embed="rId10" name="24 مقسوماً على عدد.wav"/>
                                        </p:tgtEl>
                                      </p:cMediaNode>
                                    </p:audio>
                                  </p:subTnLst>
                                </p:cTn>
                              </p:par>
                            </p:childTnLst>
                          </p:cTn>
                        </p:par>
                      </p:childTnLst>
                    </p:cTn>
                  </p:par>
                  <p:par>
                    <p:cTn id="104" fill="hold">
                      <p:stCondLst>
                        <p:cond delay="indefinite"/>
                      </p:stCondLst>
                      <p:childTnLst>
                        <p:par>
                          <p:cTn id="105" fill="hold">
                            <p:stCondLst>
                              <p:cond delay="0"/>
                            </p:stCondLst>
                            <p:childTnLst>
                              <p:par>
                                <p:cTn id="106" presetID="50" presetClass="entr" presetSubtype="0" decel="100000" fill="hold" grpId="0" nodeType="click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p:cTn id="108" dur="500" fill="hold"/>
                                        <p:tgtEl>
                                          <p:spTgt spid="52"/>
                                        </p:tgtEl>
                                        <p:attrNameLst>
                                          <p:attrName>ppt_w</p:attrName>
                                        </p:attrNameLst>
                                      </p:cBhvr>
                                      <p:tavLst>
                                        <p:tav tm="0">
                                          <p:val>
                                            <p:strVal val="#ppt_w+.3"/>
                                          </p:val>
                                        </p:tav>
                                        <p:tav tm="100000">
                                          <p:val>
                                            <p:strVal val="#ppt_w"/>
                                          </p:val>
                                        </p:tav>
                                      </p:tavLst>
                                    </p:anim>
                                    <p:anim calcmode="lin" valueType="num">
                                      <p:cBhvr>
                                        <p:cTn id="109" dur="500" fill="hold"/>
                                        <p:tgtEl>
                                          <p:spTgt spid="52"/>
                                        </p:tgtEl>
                                        <p:attrNameLst>
                                          <p:attrName>ppt_h</p:attrName>
                                        </p:attrNameLst>
                                      </p:cBhvr>
                                      <p:tavLst>
                                        <p:tav tm="0">
                                          <p:val>
                                            <p:strVal val="#ppt_h"/>
                                          </p:val>
                                        </p:tav>
                                        <p:tav tm="100000">
                                          <p:val>
                                            <p:strVal val="#ppt_h"/>
                                          </p:val>
                                        </p:tav>
                                      </p:tavLst>
                                    </p:anim>
                                    <p:animEffect transition="in" filter="fade">
                                      <p:cBhvr>
                                        <p:cTn id="110" dur="500"/>
                                        <p:tgtEl>
                                          <p:spTgt spid="52"/>
                                        </p:tgtEl>
                                      </p:cBhvr>
                                    </p:animEffect>
                                  </p:childTnLst>
                                  <p:subTnLst>
                                    <p:audio>
                                      <p:cMediaNode>
                                        <p:cTn display="0" masterRel="sameClick">
                                          <p:stCondLst>
                                            <p:cond evt="begin" delay="0">
                                              <p:tn val="106"/>
                                            </p:cond>
                                          </p:stCondLst>
                                          <p:endCondLst>
                                            <p:cond evt="onStopAudio" delay="0">
                                              <p:tgtEl>
                                                <p:sldTgt/>
                                              </p:tgtEl>
                                            </p:cond>
                                          </p:endCondLst>
                                        </p:cTn>
                                        <p:tgtEl>
                                          <p:sndTgt r:embed="rId11" name="24  ÷  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3" grpId="0"/>
      <p:bldP spid="13" grpId="0" autoUpdateAnimBg="0"/>
      <p:bldP spid="15" grpId="0" autoUpdateAnimBg="0"/>
      <p:bldP spid="43" grpId="0" autoUpdateAnimBg="0"/>
      <p:bldP spid="25" grpId="0" autoUpdateAnimBg="0"/>
      <p:bldP spid="37" grpId="0"/>
      <p:bldP spid="39" grpId="0"/>
      <p:bldP spid="42" grpId="0"/>
      <p:bldP spid="48" grpId="0"/>
      <p:bldP spid="49" grpId="0" autoUpdateAnimBg="0"/>
      <p:bldP spid="50" grpId="0" autoUpdateAnimBg="0"/>
      <p:bldP spid="51" grpId="0" autoUpdateAnimBg="0"/>
      <p:bldP spid="5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5929313"/>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8" name="Rectangle 7"/>
          <p:cNvSpPr/>
          <p:nvPr/>
        </p:nvSpPr>
        <p:spPr>
          <a:xfrm>
            <a:off x="971550" y="549275"/>
            <a:ext cx="6408738" cy="1323975"/>
          </a:xfrm>
          <a:prstGeom prst="rect">
            <a:avLst/>
          </a:prstGeom>
        </p:spPr>
        <p:txBody>
          <a:bodyPr>
            <a:spAutoFit/>
          </a:bodyPr>
          <a:lstStyle/>
          <a:p>
            <a:pPr algn="ctr" fontAlgn="auto">
              <a:spcBef>
                <a:spcPts val="0"/>
              </a:spcBef>
              <a:spcAft>
                <a:spcPts val="0"/>
              </a:spcAft>
              <a:defRPr/>
            </a:pPr>
            <a:r>
              <a:rPr lang="ar-EG" sz="4000" b="1" dirty="0">
                <a:solidFill>
                  <a:srgbClr val="002060"/>
                </a:solidFill>
                <a:latin typeface="Arial" charset="0"/>
                <a:cs typeface="Arial" charset="0"/>
              </a:rPr>
              <a:t>اكتب عبارة لكل موقفٍ مما يأتي، ثم أوجد قيمتها: </a:t>
            </a:r>
            <a:endParaRPr lang="ar-EG" sz="4000" b="1" dirty="0">
              <a:solidFill>
                <a:srgbClr val="002060"/>
              </a:solidFill>
              <a:effectLst>
                <a:outerShdw blurRad="38100" dist="38100" dir="2700000" algn="tl">
                  <a:srgbClr val="000000">
                    <a:alpha val="43137"/>
                  </a:srgbClr>
                </a:outerShdw>
              </a:effectLst>
              <a:latin typeface="+mn-lt"/>
              <a:cs typeface="+mn-cs"/>
            </a:endParaRPr>
          </a:p>
        </p:txBody>
      </p:sp>
      <p:sp>
        <p:nvSpPr>
          <p:cNvPr id="13" name="TextBox 12"/>
          <p:cNvSpPr txBox="1">
            <a:spLocks noChangeArrowheads="1"/>
          </p:cNvSpPr>
          <p:nvPr/>
        </p:nvSpPr>
        <p:spPr bwMode="auto">
          <a:xfrm>
            <a:off x="928688" y="2928938"/>
            <a:ext cx="7143750" cy="1754187"/>
          </a:xfrm>
          <a:prstGeom prst="rect">
            <a:avLst/>
          </a:prstGeom>
          <a:noFill/>
          <a:ln w="9525">
            <a:noFill/>
            <a:miter lim="800000"/>
            <a:headEnd/>
            <a:tailEnd/>
          </a:ln>
        </p:spPr>
        <p:txBody>
          <a:bodyPr>
            <a:spAutoFit/>
          </a:bodyPr>
          <a:lstStyle/>
          <a:p>
            <a:pPr algn="ctr"/>
            <a:r>
              <a:rPr lang="ar-EG" sz="3600" b="1"/>
              <a:t>تصدقت منى بأربعة أمثال ما تصدقت به مها من نقود. إذا كانت مها قد تصدقت بـ8 ريالات، فكم ريالاً تصدقت به منى؟</a:t>
            </a:r>
            <a:endParaRPr lang="uk-UA" sz="3600" b="1"/>
          </a:p>
        </p:txBody>
      </p:sp>
      <p:sp>
        <p:nvSpPr>
          <p:cNvPr id="29" name="TextBox 28"/>
          <p:cNvSpPr txBox="1">
            <a:spLocks noChangeArrowheads="1"/>
          </p:cNvSpPr>
          <p:nvPr/>
        </p:nvSpPr>
        <p:spPr bwMode="auto">
          <a:xfrm>
            <a:off x="1357313" y="5072063"/>
            <a:ext cx="6286500" cy="1077912"/>
          </a:xfrm>
          <a:prstGeom prst="rect">
            <a:avLst/>
          </a:prstGeom>
          <a:noFill/>
          <a:ln w="9525">
            <a:noFill/>
            <a:miter lim="800000"/>
            <a:headEnd/>
            <a:tailEnd/>
          </a:ln>
        </p:spPr>
        <p:txBody>
          <a:bodyPr>
            <a:spAutoFit/>
          </a:bodyPr>
          <a:lstStyle/>
          <a:p>
            <a:pPr algn="ctr"/>
            <a:r>
              <a:rPr lang="ar-EG" sz="3200" b="1">
                <a:solidFill>
                  <a:srgbClr val="C00000"/>
                </a:solidFill>
              </a:rPr>
              <a:t>أفترض أن ما تصدقت به مها= س</a:t>
            </a:r>
            <a:endParaRPr lang="en-US" sz="3200">
              <a:solidFill>
                <a:srgbClr val="C00000"/>
              </a:solidFill>
            </a:endParaRPr>
          </a:p>
          <a:p>
            <a:pPr algn="ctr"/>
            <a:r>
              <a:rPr lang="ar-EG" sz="3200" b="1">
                <a:solidFill>
                  <a:srgbClr val="C00000"/>
                </a:solidFill>
              </a:rPr>
              <a:t>إذن ما تصدقت به منى = 4 × 8 = 32 ريالاً.</a:t>
            </a:r>
            <a:endParaRPr lang="en-US" sz="3200">
              <a:solidFill>
                <a:srgbClr val="C00000"/>
              </a:solidFill>
            </a:endParaRPr>
          </a:p>
        </p:txBody>
      </p:sp>
      <p:pic>
        <p:nvPicPr>
          <p:cNvPr id="18438" name="Picture 13" descr="Clipped.wmf"/>
          <p:cNvPicPr>
            <a:picLocks noChangeAspect="1"/>
          </p:cNvPicPr>
          <p:nvPr/>
        </p:nvPicPr>
        <p:blipFill>
          <a:blip r:embed="rId6"/>
          <a:srcRect/>
          <a:stretch>
            <a:fillRect/>
          </a:stretch>
        </p:blipFill>
        <p:spPr bwMode="auto">
          <a:xfrm>
            <a:off x="7235825" y="44450"/>
            <a:ext cx="1873250" cy="1008063"/>
          </a:xfrm>
          <a:prstGeom prst="rect">
            <a:avLst/>
          </a:prstGeom>
          <a:noFill/>
          <a:ln w="9525">
            <a:noFill/>
            <a:miter lim="800000"/>
            <a:headEnd/>
            <a:tailEnd/>
          </a:ln>
        </p:spPr>
      </p:pic>
      <p:sp>
        <p:nvSpPr>
          <p:cNvPr id="18439" name="Rectangle 14"/>
          <p:cNvSpPr>
            <a:spLocks noChangeArrowheads="1"/>
          </p:cNvSpPr>
          <p:nvPr/>
        </p:nvSpPr>
        <p:spPr bwMode="auto">
          <a:xfrm>
            <a:off x="7527925" y="188913"/>
            <a:ext cx="1020763" cy="922337"/>
          </a:xfrm>
          <a:prstGeom prst="rect">
            <a:avLst/>
          </a:prstGeom>
          <a:noFill/>
          <a:ln w="9525">
            <a:noFill/>
            <a:miter lim="800000"/>
            <a:headEnd/>
            <a:tailEnd/>
          </a:ln>
        </p:spPr>
        <p:txBody>
          <a:bodyPr wrap="none">
            <a:spAutoFit/>
          </a:bodyPr>
          <a:lstStyle/>
          <a:p>
            <a:pPr algn="ctr"/>
            <a:r>
              <a:rPr lang="ar-EG" sz="5400" b="1">
                <a:solidFill>
                  <a:srgbClr val="006600"/>
                </a:solidFill>
              </a:rPr>
              <a:t>تأكد</a:t>
            </a:r>
            <a:endParaRPr lang="en-US" sz="5400">
              <a:solidFill>
                <a:srgbClr val="006600"/>
              </a:solidFill>
            </a:endParaRPr>
          </a:p>
        </p:txBody>
      </p:sp>
      <p:pic>
        <p:nvPicPr>
          <p:cNvPr id="16" name="Picture 15" descr="libro.png"/>
          <p:cNvPicPr>
            <a:picLocks noChangeAspect="1"/>
          </p:cNvPicPr>
          <p:nvPr/>
        </p:nvPicPr>
        <p:blipFill>
          <a:blip r:embed="rId7"/>
          <a:srcRect/>
          <a:stretch>
            <a:fillRect/>
          </a:stretch>
        </p:blipFill>
        <p:spPr bwMode="auto">
          <a:xfrm rot="-2331066">
            <a:off x="7027863" y="1731963"/>
            <a:ext cx="1620837" cy="1057275"/>
          </a:xfrm>
          <a:prstGeom prst="rect">
            <a:avLst/>
          </a:prstGeom>
          <a:noFill/>
          <a:ln w="9525">
            <a:noFill/>
            <a:miter lim="800000"/>
            <a:headEnd/>
            <a:tailEnd/>
          </a:ln>
        </p:spPr>
      </p:pic>
      <p:sp>
        <p:nvSpPr>
          <p:cNvPr id="19" name="TextBox 18"/>
          <p:cNvSpPr txBox="1">
            <a:spLocks noChangeArrowheads="1"/>
          </p:cNvSpPr>
          <p:nvPr/>
        </p:nvSpPr>
        <p:spPr bwMode="auto">
          <a:xfrm>
            <a:off x="7451725" y="1773238"/>
            <a:ext cx="720725" cy="830262"/>
          </a:xfrm>
          <a:prstGeom prst="rect">
            <a:avLst/>
          </a:prstGeom>
          <a:noFill/>
          <a:ln w="9525">
            <a:noFill/>
            <a:miter lim="800000"/>
            <a:headEnd/>
            <a:tailEnd/>
          </a:ln>
        </p:spPr>
        <p:txBody>
          <a:bodyPr>
            <a:spAutoFit/>
          </a:bodyPr>
          <a:lstStyle/>
          <a:p>
            <a:pPr algn="ctr"/>
            <a:r>
              <a:rPr lang="ar-EG" sz="4800" b="1"/>
              <a:t>9</a:t>
            </a:r>
            <a:endParaRPr lang="en-US" sz="48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7"/>
                                        </p:tgtEl>
                                        <p:attrNameLst>
                                          <p:attrName>ppt_w</p:attrName>
                                        </p:attrNameLst>
                                      </p:cBhvr>
                                      <p:tavLst>
                                        <p:tav tm="0">
                                          <p:val>
                                            <p:strVal val="#ppt_w*.05"/>
                                          </p:val>
                                        </p:tav>
                                        <p:tav tm="100000">
                                          <p:val>
                                            <p:strVal val="#ppt_w"/>
                                          </p:val>
                                        </p:tav>
                                      </p:tavLst>
                                    </p:anim>
                                    <p:anim calcmode="lin" valueType="num">
                                      <p:cBhvr>
                                        <p:cTn id="10" dur="500" fill="hold"/>
                                        <p:tgtEl>
                                          <p:spTgt spid="2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اكْتُبْ عِبَارَةِ لِكُلِّ مَوْقِفٍ مما يأتي، ثُمَّ.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strVal val="#ppt_w+.3"/>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animEffect transition="in" filter="fade">
                                      <p:cBhvr>
                                        <p:cTn id="31"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0058 - arcade game beep.wav"/>
                                        </p:tgtEl>
                                      </p:cMediaNode>
                                    </p:audio>
                                  </p:subTnLst>
                                </p:cTn>
                              </p:par>
                              <p:par>
                                <p:cTn id="32" presetID="50" presetClass="entr" presetSubtype="0" decel="10000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strVal val="#ppt_w+.3"/>
                                          </p:val>
                                        </p:tav>
                                        <p:tav tm="100000">
                                          <p:val>
                                            <p:strVal val="#ppt_w"/>
                                          </p:val>
                                        </p:tav>
                                      </p:tavLst>
                                    </p:anim>
                                    <p:anim calcmode="lin" valueType="num">
                                      <p:cBhvr>
                                        <p:cTn id="35" dur="500" fill="hold"/>
                                        <p:tgtEl>
                                          <p:spTgt spid="19"/>
                                        </p:tgtEl>
                                        <p:attrNameLst>
                                          <p:attrName>ppt_h</p:attrName>
                                        </p:attrNameLst>
                                      </p:cBhvr>
                                      <p:tavLst>
                                        <p:tav tm="0">
                                          <p:val>
                                            <p:strVal val="#ppt_h"/>
                                          </p:val>
                                        </p:tav>
                                        <p:tav tm="100000">
                                          <p:val>
                                            <p:strVal val="#ppt_h"/>
                                          </p:val>
                                        </p:tav>
                                      </p:tavLst>
                                    </p:anim>
                                    <p:animEffect transition="in" filter="fade">
                                      <p:cBhvr>
                                        <p:cTn id="36" dur="500"/>
                                        <p:tgtEl>
                                          <p:spTgt spid="19"/>
                                        </p:tgtEl>
                                      </p:cBhvr>
                                    </p:animEffect>
                                  </p:childTnLst>
                                  <p:subTnLst>
                                    <p:audio>
                                      <p:cMediaNode>
                                        <p:cTn display="0" masterRel="sameClick">
                                          <p:stCondLst>
                                            <p:cond evt="begin" delay="0">
                                              <p:tn val="32"/>
                                            </p:cond>
                                          </p:stCondLst>
                                          <p:endCondLst>
                                            <p:cond evt="onStopAudio" delay="0">
                                              <p:tgtEl>
                                                <p:sldTgt/>
                                              </p:tgtEl>
                                            </p:cond>
                                          </p:endCondLst>
                                        </p:cTn>
                                        <p:tgtEl>
                                          <p:sndTgt r:embed="rId3" name="0058 - arcade game beep.wav"/>
                                        </p:tgtEl>
                                      </p:cMediaNode>
                                    </p:audio>
                                  </p:subTnLst>
                                </p:cTn>
                              </p:par>
                              <p:par>
                                <p:cTn id="37" presetID="50" presetClass="entr" presetSubtype="0" decel="10000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strVal val="#ppt_w+.3"/>
                                          </p:val>
                                        </p:tav>
                                        <p:tav tm="100000">
                                          <p:val>
                                            <p:strVal val="#ppt_w"/>
                                          </p:val>
                                        </p:tav>
                                      </p:tavLst>
                                    </p:anim>
                                    <p:anim calcmode="lin" valueType="num">
                                      <p:cBhvr>
                                        <p:cTn id="40" dur="500" fill="hold"/>
                                        <p:tgtEl>
                                          <p:spTgt spid="13"/>
                                        </p:tgtEl>
                                        <p:attrNameLst>
                                          <p:attrName>ppt_h</p:attrName>
                                        </p:attrNameLst>
                                      </p:cBhvr>
                                      <p:tavLst>
                                        <p:tav tm="0">
                                          <p:val>
                                            <p:strVal val="#ppt_h"/>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4" name="تصدقت منى بأربعة أمثال ما تصدقت به مها من نقود.wav"/>
                                        </p:tgtEl>
                                      </p:cMediaNode>
                                    </p:audio>
                                  </p:sub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subTnLst>
                                    <p:audio>
                                      <p:cMediaNode>
                                        <p:cTn display="0" masterRel="sameClick">
                                          <p:stCondLst>
                                            <p:cond evt="begin" delay="0">
                                              <p:tn val="44"/>
                                            </p:cond>
                                          </p:stCondLst>
                                          <p:endCondLst>
                                            <p:cond evt="onStopAudio" delay="0">
                                              <p:tgtEl>
                                                <p:sldTgt/>
                                              </p:tgtEl>
                                            </p:cond>
                                          </p:endCondLst>
                                        </p:cTn>
                                        <p:tgtEl>
                                          <p:sndTgt r:embed="rId5" name="أفترض أن ما تصدقت به م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9"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072188"/>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8" name="Rectangle 7"/>
          <p:cNvSpPr/>
          <p:nvPr/>
        </p:nvSpPr>
        <p:spPr>
          <a:xfrm>
            <a:off x="971550" y="549275"/>
            <a:ext cx="6408738" cy="1323975"/>
          </a:xfrm>
          <a:prstGeom prst="rect">
            <a:avLst/>
          </a:prstGeom>
        </p:spPr>
        <p:txBody>
          <a:bodyPr>
            <a:spAutoFit/>
          </a:bodyPr>
          <a:lstStyle/>
          <a:p>
            <a:pPr algn="ctr" fontAlgn="auto">
              <a:spcBef>
                <a:spcPts val="0"/>
              </a:spcBef>
              <a:spcAft>
                <a:spcPts val="0"/>
              </a:spcAft>
              <a:defRPr/>
            </a:pPr>
            <a:r>
              <a:rPr lang="ar-EG" sz="4000" b="1" dirty="0">
                <a:solidFill>
                  <a:srgbClr val="002060"/>
                </a:solidFill>
                <a:latin typeface="Arial" charset="0"/>
                <a:cs typeface="Arial" charset="0"/>
              </a:rPr>
              <a:t>اكتب عبارة لكل موقفٍ مما يأتي، ثم أوجد قيمتها: </a:t>
            </a:r>
            <a:endParaRPr lang="ar-EG" sz="4000" b="1" dirty="0">
              <a:solidFill>
                <a:srgbClr val="002060"/>
              </a:solidFill>
              <a:effectLst>
                <a:outerShdw blurRad="38100" dist="38100" dir="2700000" algn="tl">
                  <a:srgbClr val="000000">
                    <a:alpha val="43137"/>
                  </a:srgbClr>
                </a:outerShdw>
              </a:effectLst>
              <a:latin typeface="+mn-lt"/>
              <a:cs typeface="+mn-cs"/>
            </a:endParaRPr>
          </a:p>
        </p:txBody>
      </p:sp>
      <p:sp>
        <p:nvSpPr>
          <p:cNvPr id="43" name="TextBox 42"/>
          <p:cNvSpPr txBox="1">
            <a:spLocks noChangeArrowheads="1"/>
          </p:cNvSpPr>
          <p:nvPr/>
        </p:nvSpPr>
        <p:spPr bwMode="auto">
          <a:xfrm>
            <a:off x="500063" y="2500313"/>
            <a:ext cx="6951662" cy="1754187"/>
          </a:xfrm>
          <a:prstGeom prst="rect">
            <a:avLst/>
          </a:prstGeom>
          <a:noFill/>
          <a:ln w="9525">
            <a:noFill/>
            <a:miter lim="800000"/>
            <a:headEnd/>
            <a:tailEnd/>
          </a:ln>
        </p:spPr>
        <p:txBody>
          <a:bodyPr>
            <a:spAutoFit/>
          </a:bodyPr>
          <a:lstStyle/>
          <a:p>
            <a:pPr algn="ctr"/>
            <a:r>
              <a:rPr lang="ar-EG" sz="3600" b="1"/>
              <a:t>تريد هناء أن تشتري بعض قطع القماش. إذا كان ثمن القطعة الواحدة 15 ريالاً، وكان لديها 60 ريالاً، فكم قطعة تستطيع أن تشتري؟</a:t>
            </a:r>
            <a:endParaRPr lang="uk-UA" sz="3600" b="1"/>
          </a:p>
        </p:txBody>
      </p:sp>
      <p:sp>
        <p:nvSpPr>
          <p:cNvPr id="47" name="TextBox 46"/>
          <p:cNvSpPr txBox="1">
            <a:spLocks noChangeArrowheads="1"/>
          </p:cNvSpPr>
          <p:nvPr/>
        </p:nvSpPr>
        <p:spPr bwMode="auto">
          <a:xfrm>
            <a:off x="1071563" y="4714875"/>
            <a:ext cx="6215062" cy="1384300"/>
          </a:xfrm>
          <a:prstGeom prst="rect">
            <a:avLst/>
          </a:prstGeom>
          <a:noFill/>
          <a:ln w="9525">
            <a:noFill/>
            <a:miter lim="800000"/>
            <a:headEnd/>
            <a:tailEnd/>
          </a:ln>
        </p:spPr>
        <p:txBody>
          <a:bodyPr>
            <a:spAutoFit/>
          </a:bodyPr>
          <a:lstStyle/>
          <a:p>
            <a:r>
              <a:rPr lang="ar-EG" sz="2800" b="1">
                <a:solidFill>
                  <a:srgbClr val="C00000"/>
                </a:solidFill>
              </a:rPr>
              <a:t>أفترض أن ثمن القطعة الواحدة من القماش = ص</a:t>
            </a:r>
            <a:endParaRPr lang="en-US" sz="2800">
              <a:solidFill>
                <a:srgbClr val="C00000"/>
              </a:solidFill>
            </a:endParaRPr>
          </a:p>
          <a:p>
            <a:pPr algn="ctr"/>
            <a:r>
              <a:rPr lang="ar-EG" sz="2800" b="1">
                <a:solidFill>
                  <a:srgbClr val="C00000"/>
                </a:solidFill>
              </a:rPr>
              <a:t>عدد القطع التي تستطيع هناء أن تشتريها =</a:t>
            </a:r>
          </a:p>
          <a:p>
            <a:pPr algn="ctr"/>
            <a:r>
              <a:rPr lang="ar-EG" sz="2800" b="1">
                <a:solidFill>
                  <a:srgbClr val="C00000"/>
                </a:solidFill>
              </a:rPr>
              <a:t> 60 ÷ 15 = 4 قطع.</a:t>
            </a:r>
            <a:endParaRPr lang="en-US" sz="2800">
              <a:solidFill>
                <a:srgbClr val="C00000"/>
              </a:solidFill>
            </a:endParaRPr>
          </a:p>
        </p:txBody>
      </p:sp>
      <p:pic>
        <p:nvPicPr>
          <p:cNvPr id="19462" name="Picture 13" descr="Clipped.wmf"/>
          <p:cNvPicPr>
            <a:picLocks noChangeAspect="1"/>
          </p:cNvPicPr>
          <p:nvPr/>
        </p:nvPicPr>
        <p:blipFill>
          <a:blip r:embed="rId5"/>
          <a:srcRect/>
          <a:stretch>
            <a:fillRect/>
          </a:stretch>
        </p:blipFill>
        <p:spPr bwMode="auto">
          <a:xfrm>
            <a:off x="7235825" y="44450"/>
            <a:ext cx="1873250" cy="1008063"/>
          </a:xfrm>
          <a:prstGeom prst="rect">
            <a:avLst/>
          </a:prstGeom>
          <a:noFill/>
          <a:ln w="9525">
            <a:noFill/>
            <a:miter lim="800000"/>
            <a:headEnd/>
            <a:tailEnd/>
          </a:ln>
        </p:spPr>
      </p:pic>
      <p:sp>
        <p:nvSpPr>
          <p:cNvPr id="19463" name="Rectangle 14"/>
          <p:cNvSpPr>
            <a:spLocks noChangeArrowheads="1"/>
          </p:cNvSpPr>
          <p:nvPr/>
        </p:nvSpPr>
        <p:spPr bwMode="auto">
          <a:xfrm>
            <a:off x="7527925" y="188913"/>
            <a:ext cx="1020763" cy="922337"/>
          </a:xfrm>
          <a:prstGeom prst="rect">
            <a:avLst/>
          </a:prstGeom>
          <a:noFill/>
          <a:ln w="9525">
            <a:noFill/>
            <a:miter lim="800000"/>
            <a:headEnd/>
            <a:tailEnd/>
          </a:ln>
        </p:spPr>
        <p:txBody>
          <a:bodyPr wrap="none">
            <a:spAutoFit/>
          </a:bodyPr>
          <a:lstStyle/>
          <a:p>
            <a:pPr algn="ctr"/>
            <a:r>
              <a:rPr lang="ar-EG" sz="5400" b="1">
                <a:solidFill>
                  <a:srgbClr val="006600"/>
                </a:solidFill>
              </a:rPr>
              <a:t>تأكد</a:t>
            </a:r>
            <a:endParaRPr lang="en-US" sz="5400">
              <a:solidFill>
                <a:srgbClr val="006600"/>
              </a:solidFill>
            </a:endParaRPr>
          </a:p>
        </p:txBody>
      </p:sp>
      <p:pic>
        <p:nvPicPr>
          <p:cNvPr id="20" name="Picture 19" descr="libro.png"/>
          <p:cNvPicPr>
            <a:picLocks noChangeAspect="1"/>
          </p:cNvPicPr>
          <p:nvPr/>
        </p:nvPicPr>
        <p:blipFill>
          <a:blip r:embed="rId6"/>
          <a:srcRect/>
          <a:stretch>
            <a:fillRect/>
          </a:stretch>
        </p:blipFill>
        <p:spPr bwMode="auto">
          <a:xfrm rot="-2331066">
            <a:off x="7224713" y="2033588"/>
            <a:ext cx="1619250" cy="1057275"/>
          </a:xfrm>
          <a:prstGeom prst="rect">
            <a:avLst/>
          </a:prstGeom>
          <a:noFill/>
          <a:ln w="9525">
            <a:noFill/>
            <a:miter lim="800000"/>
            <a:headEnd/>
            <a:tailEnd/>
          </a:ln>
        </p:spPr>
      </p:pic>
      <p:sp>
        <p:nvSpPr>
          <p:cNvPr id="21" name="TextBox 20"/>
          <p:cNvSpPr txBox="1">
            <a:spLocks noChangeArrowheads="1"/>
          </p:cNvSpPr>
          <p:nvPr/>
        </p:nvSpPr>
        <p:spPr bwMode="auto">
          <a:xfrm>
            <a:off x="7500938" y="2000250"/>
            <a:ext cx="1081087" cy="830263"/>
          </a:xfrm>
          <a:prstGeom prst="rect">
            <a:avLst/>
          </a:prstGeom>
          <a:noFill/>
          <a:ln w="9525">
            <a:noFill/>
            <a:miter lim="800000"/>
            <a:headEnd/>
            <a:tailEnd/>
          </a:ln>
        </p:spPr>
        <p:txBody>
          <a:bodyPr>
            <a:spAutoFit/>
          </a:bodyPr>
          <a:lstStyle/>
          <a:p>
            <a:pPr algn="ctr"/>
            <a:r>
              <a:rPr lang="ar-EG" sz="4800" b="1"/>
              <a:t>10</a:t>
            </a:r>
            <a:endParaRPr lang="en-US" sz="48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3"/>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0058 - arcade game beep.wav"/>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strVal val="#ppt_w+.3"/>
                                          </p:val>
                                        </p:tav>
                                        <p:tav tm="100000">
                                          <p:val>
                                            <p:strVal val="#ppt_w"/>
                                          </p:val>
                                        </p:tav>
                                      </p:tavLst>
                                    </p:anim>
                                    <p:anim calcmode="lin" valueType="num">
                                      <p:cBhvr>
                                        <p:cTn id="13" dur="500" fill="hold"/>
                                        <p:tgtEl>
                                          <p:spTgt spid="21"/>
                                        </p:tgtEl>
                                        <p:attrNameLst>
                                          <p:attrName>ppt_h</p:attrName>
                                        </p:attrNameLst>
                                      </p:cBhvr>
                                      <p:tavLst>
                                        <p:tav tm="0">
                                          <p:val>
                                            <p:strVal val="#ppt_h"/>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0058 - arcade game beep.wav"/>
                                        </p:tgtEl>
                                      </p:cMediaNode>
                                    </p:audio>
                                  </p:subTnLst>
                                </p:cTn>
                              </p:par>
                              <p:par>
                                <p:cTn id="15" presetID="50" presetClass="entr" presetSubtype="0" decel="10000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strVal val="#ppt_w+.3"/>
                                          </p:val>
                                        </p:tav>
                                        <p:tav tm="100000">
                                          <p:val>
                                            <p:strVal val="#ppt_w"/>
                                          </p:val>
                                        </p:tav>
                                      </p:tavLst>
                                    </p:anim>
                                    <p:anim calcmode="lin" valueType="num">
                                      <p:cBhvr>
                                        <p:cTn id="18" dur="500" fill="hold"/>
                                        <p:tgtEl>
                                          <p:spTgt spid="43"/>
                                        </p:tgtEl>
                                        <p:attrNameLst>
                                          <p:attrName>ppt_h</p:attrName>
                                        </p:attrNameLst>
                                      </p:cBhvr>
                                      <p:tavLst>
                                        <p:tav tm="0">
                                          <p:val>
                                            <p:strVal val="#ppt_h"/>
                                          </p:val>
                                        </p:tav>
                                        <p:tav tm="100000">
                                          <p:val>
                                            <p:strVal val="#ppt_h"/>
                                          </p:val>
                                        </p:tav>
                                      </p:tavLst>
                                    </p:anim>
                                    <p:animEffect transition="in" filter="fade">
                                      <p:cBhvr>
                                        <p:cTn id="19" dur="500"/>
                                        <p:tgtEl>
                                          <p:spTgt spid="43"/>
                                        </p:tgtEl>
                                      </p:cBhvr>
                                    </p:animEffect>
                                  </p:childTnLst>
                                  <p:subTnLst>
                                    <p:audio>
                                      <p:cMediaNode>
                                        <p:cTn display="0" masterRel="sameClick">
                                          <p:stCondLst>
                                            <p:cond evt="begin" delay="0">
                                              <p:tn val="15"/>
                                            </p:cond>
                                          </p:stCondLst>
                                          <p:endCondLst>
                                            <p:cond evt="onStopAudio" delay="0">
                                              <p:tgtEl>
                                                <p:sldTgt/>
                                              </p:tgtEl>
                                            </p:cond>
                                          </p:endCondLst>
                                        </p:cTn>
                                        <p:tgtEl>
                                          <p:sndTgt r:embed="rId3" name="تريد هناء أن تشتري بعض قطع القماش.wav"/>
                                        </p:tgtEl>
                                      </p:cMediaNode>
                                    </p:audio>
                                  </p:sub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strips(downLeft)">
                                      <p:cBhvr>
                                        <p:cTn id="24"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4" name="أفترض أن ثمن القطعة الواحدة من القماش.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DRLC062.jpg"/>
          <p:cNvPicPr>
            <a:picLocks noChangeAspect="1"/>
          </p:cNvPicPr>
          <p:nvPr/>
        </p:nvPicPr>
        <p:blipFill>
          <a:blip r:embed="rId9"/>
          <a:stretch>
            <a:fillRect/>
          </a:stretch>
        </p:blipFill>
        <p:spPr>
          <a:xfrm>
            <a:off x="5219700" y="188913"/>
            <a:ext cx="3673475" cy="1223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a:spLocks noChangeArrowheads="1"/>
          </p:cNvSpPr>
          <p:nvPr/>
        </p:nvSpPr>
        <p:spPr bwMode="auto">
          <a:xfrm>
            <a:off x="5219700" y="355600"/>
            <a:ext cx="2665413" cy="769938"/>
          </a:xfrm>
          <a:prstGeom prst="rect">
            <a:avLst/>
          </a:prstGeom>
          <a:noFill/>
          <a:ln w="9525">
            <a:noFill/>
            <a:miter lim="800000"/>
            <a:headEnd/>
            <a:tailEnd/>
          </a:ln>
        </p:spPr>
        <p:txBody>
          <a:bodyPr>
            <a:spAutoFit/>
          </a:bodyPr>
          <a:lstStyle/>
          <a:p>
            <a:pPr algn="ctr"/>
            <a:r>
              <a:rPr lang="ar-EG" sz="4400" b="1">
                <a:solidFill>
                  <a:srgbClr val="C00000"/>
                </a:solidFill>
              </a:rPr>
              <a:t>11) تحدث </a:t>
            </a:r>
            <a:endParaRPr lang="ar-SA" sz="3600" b="1">
              <a:solidFill>
                <a:srgbClr val="C00000"/>
              </a:solidFill>
              <a:latin typeface="Calibri" pitchFamily="34" charset="0"/>
            </a:endParaRPr>
          </a:p>
        </p:txBody>
      </p:sp>
      <p:sp>
        <p:nvSpPr>
          <p:cNvPr id="7" name="Snip Diagonal Corner Rectangle 6"/>
          <p:cNvSpPr/>
          <p:nvPr/>
        </p:nvSpPr>
        <p:spPr>
          <a:xfrm>
            <a:off x="444500" y="1797050"/>
            <a:ext cx="8159750" cy="1992313"/>
          </a:xfrm>
          <a:prstGeom prst="snip2DiagRect">
            <a:avLst/>
          </a:prstGeom>
          <a:blipFill>
            <a:blip r:embed="rId10"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8" name="Snip Diagonal Corner Rectangle 7"/>
          <p:cNvSpPr/>
          <p:nvPr/>
        </p:nvSpPr>
        <p:spPr>
          <a:xfrm>
            <a:off x="603250" y="1982788"/>
            <a:ext cx="7799388" cy="1373187"/>
          </a:xfrm>
          <a:prstGeom prst="snip2DiagRect">
            <a:avLst/>
          </a:prstGeom>
          <a:blipFill>
            <a:blip r:embed="rId11"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Rectangle 8"/>
          <p:cNvSpPr>
            <a:spLocks noChangeArrowheads="1"/>
          </p:cNvSpPr>
          <p:nvPr/>
        </p:nvSpPr>
        <p:spPr bwMode="auto">
          <a:xfrm>
            <a:off x="611188" y="2084388"/>
            <a:ext cx="7561262" cy="1323975"/>
          </a:xfrm>
          <a:prstGeom prst="rect">
            <a:avLst/>
          </a:prstGeom>
          <a:noFill/>
          <a:ln w="9525">
            <a:noFill/>
            <a:miter lim="800000"/>
            <a:headEnd/>
            <a:tailEnd/>
          </a:ln>
        </p:spPr>
        <p:txBody>
          <a:bodyPr>
            <a:spAutoFit/>
          </a:bodyPr>
          <a:lstStyle/>
          <a:p>
            <a:pPr algn="ctr"/>
            <a:r>
              <a:rPr lang="ar-EG" sz="4000" b="1">
                <a:solidFill>
                  <a:schemeClr val="bg1"/>
                </a:solidFill>
              </a:rPr>
              <a:t>كيف تجد قيمة 9 </a:t>
            </a:r>
            <a:r>
              <a:rPr lang="en-US" sz="2800" b="1">
                <a:solidFill>
                  <a:schemeClr val="bg1"/>
                </a:solidFill>
              </a:rPr>
              <a:t>×</a:t>
            </a:r>
            <a:r>
              <a:rPr lang="ar-EG" sz="4000" b="1">
                <a:solidFill>
                  <a:schemeClr val="bg1"/>
                </a:solidFill>
              </a:rPr>
              <a:t> (ص÷ 4)، إذا كانت </a:t>
            </a:r>
          </a:p>
          <a:p>
            <a:pPr algn="ctr"/>
            <a:r>
              <a:rPr lang="ar-EG" sz="4000" b="1">
                <a:solidFill>
                  <a:schemeClr val="bg1"/>
                </a:solidFill>
              </a:rPr>
              <a:t>ص = 20؟</a:t>
            </a:r>
            <a:endParaRPr lang="uk-UA" sz="4000" b="1">
              <a:solidFill>
                <a:schemeClr val="bg1"/>
              </a:solidFill>
            </a:endParaRPr>
          </a:p>
        </p:txBody>
      </p:sp>
      <p:sp>
        <p:nvSpPr>
          <p:cNvPr id="12" name="Flowchart: Alternate Process 11"/>
          <p:cNvSpPr/>
          <p:nvPr/>
        </p:nvSpPr>
        <p:spPr>
          <a:xfrm>
            <a:off x="906463" y="4071938"/>
            <a:ext cx="6880225" cy="2571750"/>
          </a:xfrm>
          <a:prstGeom prst="flowChartAlternateProcess">
            <a:avLst/>
          </a:prstGeom>
          <a:solidFill>
            <a:srgbClr val="99FF66"/>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4" name="TextBox 13"/>
          <p:cNvSpPr txBox="1">
            <a:spLocks noChangeArrowheads="1"/>
          </p:cNvSpPr>
          <p:nvPr/>
        </p:nvSpPr>
        <p:spPr bwMode="auto">
          <a:xfrm>
            <a:off x="1285875" y="4276725"/>
            <a:ext cx="6429375" cy="2308225"/>
          </a:xfrm>
          <a:prstGeom prst="rect">
            <a:avLst/>
          </a:prstGeom>
          <a:noFill/>
          <a:ln w="9525">
            <a:noFill/>
            <a:miter lim="800000"/>
            <a:headEnd/>
            <a:tailEnd/>
          </a:ln>
        </p:spPr>
        <p:txBody>
          <a:bodyPr>
            <a:spAutoFit/>
          </a:bodyPr>
          <a:lstStyle/>
          <a:p>
            <a:pPr algn="ctr"/>
            <a:r>
              <a:rPr lang="ar-EG" sz="3600" b="1">
                <a:solidFill>
                  <a:srgbClr val="FF0000"/>
                </a:solidFill>
              </a:rPr>
              <a:t>أقوم بالتعويض عن ص = 20 في المسألة 9 </a:t>
            </a:r>
            <a:r>
              <a:rPr lang="en-US" sz="3600" b="1">
                <a:solidFill>
                  <a:srgbClr val="FF0000"/>
                </a:solidFill>
              </a:rPr>
              <a:t>×</a:t>
            </a:r>
            <a:r>
              <a:rPr lang="ar-EG" sz="3600" b="1">
                <a:solidFill>
                  <a:srgbClr val="FF0000"/>
                </a:solidFill>
              </a:rPr>
              <a:t> (20÷ 4)</a:t>
            </a:r>
          </a:p>
          <a:p>
            <a:pPr algn="ctr"/>
            <a:r>
              <a:rPr lang="ar-EG" sz="3600" b="1">
                <a:solidFill>
                  <a:srgbClr val="FF0000"/>
                </a:solidFill>
              </a:rPr>
              <a:t>أقوم بعملية القسمة بين القوسين = 9×5</a:t>
            </a:r>
          </a:p>
          <a:p>
            <a:pPr algn="ctr"/>
            <a:r>
              <a:rPr lang="ar-EG" sz="3600" b="1">
                <a:solidFill>
                  <a:srgbClr val="FF0000"/>
                </a:solidFill>
              </a:rPr>
              <a:t> أقوم بعملية الضرب 9×5= 45</a:t>
            </a:r>
            <a:endParaRPr lang="en-US" sz="3600">
              <a:solidFill>
                <a:srgbClr val="FF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ched_gemvanishes.wav"/>
                                        </p:tgtEl>
                                      </p:cMediaNode>
                                    </p:audio>
                                  </p:subTnLst>
                                </p:cTn>
                              </p:par>
                              <p:par>
                                <p:cTn id="8" presetID="2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تَحَدثْ.wav"/>
                                        </p:tgtEl>
                                      </p:cMediaNode>
                                    </p:audio>
                                  </p:sub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2.5"/>
                                          </p:val>
                                        </p:tav>
                                        <p:tav tm="100000">
                                          <p:val>
                                            <p:strVal val="#ppt_w"/>
                                          </p:val>
                                        </p:tav>
                                      </p:tavLst>
                                    </p:anim>
                                    <p:anim calcmode="lin" valueType="num">
                                      <p:cBhvr>
                                        <p:cTn id="16" dur="500" fill="hold"/>
                                        <p:tgtEl>
                                          <p:spTgt spid="7"/>
                                        </p:tgtEl>
                                        <p:attrNameLst>
                                          <p:attrName>ppt_h</p:attrName>
                                        </p:attrNameLst>
                                      </p:cBhvr>
                                      <p:tavLst>
                                        <p:tav tm="0">
                                          <p:val>
                                            <p:strVal val="#ppt_h*0.01"/>
                                          </p:val>
                                        </p:tav>
                                        <p:tav tm="100000">
                                          <p:val>
                                            <p:strVal val="#ppt_h"/>
                                          </p:val>
                                        </p:tav>
                                      </p:tavLst>
                                    </p:anim>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h+1"/>
                                          </p:val>
                                        </p:tav>
                                        <p:tav tm="100000">
                                          <p:val>
                                            <p:strVal val="#ppt_y"/>
                                          </p:val>
                                        </p:tav>
                                      </p:tavLst>
                                    </p:anim>
                                    <p:animEffect transition="in" filter="fade">
                                      <p:cBhvr>
                                        <p:cTn id="19"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voltage.wav" builtIn="1"/>
                                        </p:tgtEl>
                                      </p:cMediaNode>
                                    </p:audio>
                                  </p:subTnLst>
                                </p:cTn>
                              </p:par>
                              <p:par>
                                <p:cTn id="20" presetID="58" presetClass="entr" presetSubtype="0" accel="10000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ppt_w*2.5"/>
                                          </p:val>
                                        </p:tav>
                                        <p:tav tm="100000">
                                          <p:val>
                                            <p:strVal val="#ppt_w"/>
                                          </p:val>
                                        </p:tav>
                                      </p:tavLst>
                                    </p:anim>
                                    <p:anim calcmode="lin" valueType="num">
                                      <p:cBhvr>
                                        <p:cTn id="23" dur="500" fill="hold"/>
                                        <p:tgtEl>
                                          <p:spTgt spid="8"/>
                                        </p:tgtEl>
                                        <p:attrNameLst>
                                          <p:attrName>ppt_h</p:attrName>
                                        </p:attrNameLst>
                                      </p:cBhvr>
                                      <p:tavLst>
                                        <p:tav tm="0">
                                          <p:val>
                                            <p:strVal val="#ppt_h*0.01"/>
                                          </p:val>
                                        </p:tav>
                                        <p:tav tm="100000">
                                          <p:val>
                                            <p:strVal val="#ppt_h"/>
                                          </p:val>
                                        </p:tav>
                                      </p:tavLst>
                                    </p:anim>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h+1"/>
                                          </p:val>
                                        </p:tav>
                                        <p:tav tm="100000">
                                          <p:val>
                                            <p:strVal val="#ppt_y"/>
                                          </p:val>
                                        </p:tav>
                                      </p:tavLst>
                                    </p:anim>
                                    <p:animEffect transition="in" filter="fade">
                                      <p:cBhvr>
                                        <p:cTn id="26"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voltage.wav" builtIn="1"/>
                                        </p:tgtEl>
                                      </p:cMediaNode>
                                    </p:audio>
                                  </p:subTnLst>
                                </p:cTn>
                              </p:par>
                              <p:par>
                                <p:cTn id="27" presetID="58" presetClass="entr" presetSubtype="0" accel="100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2.5"/>
                                          </p:val>
                                        </p:tav>
                                        <p:tav tm="100000">
                                          <p:val>
                                            <p:strVal val="#ppt_w"/>
                                          </p:val>
                                        </p:tav>
                                      </p:tavLst>
                                    </p:anim>
                                    <p:anim calcmode="lin" valueType="num">
                                      <p:cBhvr>
                                        <p:cTn id="30" dur="500" fill="hold"/>
                                        <p:tgtEl>
                                          <p:spTgt spid="9"/>
                                        </p:tgtEl>
                                        <p:attrNameLst>
                                          <p:attrName>ppt_h</p:attrName>
                                        </p:attrNameLst>
                                      </p:cBhvr>
                                      <p:tavLst>
                                        <p:tav tm="0">
                                          <p:val>
                                            <p:strVal val="#ppt_h*0.01"/>
                                          </p:val>
                                        </p:tav>
                                        <p:tav tm="100000">
                                          <p:val>
                                            <p:strVal val="#ppt_h"/>
                                          </p:val>
                                        </p:tav>
                                      </p:tavLst>
                                    </p:anim>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h+1"/>
                                          </p:val>
                                        </p:tav>
                                        <p:tav tm="100000">
                                          <p:val>
                                            <p:strVal val="#ppt_y"/>
                                          </p:val>
                                        </p:tav>
                                      </p:tavLst>
                                    </p:anim>
                                    <p:animEffect transition="in" filter="fade">
                                      <p:cBhvr>
                                        <p:cTn id="33"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5" name="كيف تجد قيمة 9 X (ص÷ 4)، إذا كانت.wav"/>
                                        </p:tgtEl>
                                      </p:cMediaNode>
                                    </p:audio>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dissolve">
                                      <p:cBhvr>
                                        <p:cTn id="41" dur="500"/>
                                        <p:tgtEl>
                                          <p:spTgt spid="14">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6" name="أقوم بالتعويض عن ص = 20 في المسألة.wav"/>
                                        </p:tgtEl>
                                      </p:cMediaNode>
                                    </p:audio>
                                  </p:sub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dissolve">
                                      <p:cBhvr>
                                        <p:cTn id="46" dur="500"/>
                                        <p:tgtEl>
                                          <p:spTgt spid="14">
                                            <p:txEl>
                                              <p:pRg st="1" end="1"/>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7" name="أقوم بعملية القسمة بين القوسين.wav"/>
                                        </p:tgtEl>
                                      </p:cMediaNode>
                                    </p:audio>
                                  </p:sub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animEffect transition="in" filter="dissolve">
                                      <p:cBhvr>
                                        <p:cTn id="51" dur="500"/>
                                        <p:tgtEl>
                                          <p:spTgt spid="14">
                                            <p:txEl>
                                              <p:pRg st="2" end="2"/>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8" name="أقوم بعملية الضرب 9×5= 4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animBg="1"/>
      <p:bldP spid="1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5.png"/>
          <p:cNvPicPr>
            <a:picLocks noChangeAspect="1"/>
          </p:cNvPicPr>
          <p:nvPr/>
        </p:nvPicPr>
        <p:blipFill>
          <a:blip r:embed="rId4"/>
          <a:srcRect/>
          <a:stretch>
            <a:fillRect/>
          </a:stretch>
        </p:blipFill>
        <p:spPr bwMode="auto">
          <a:xfrm>
            <a:off x="4643438" y="785813"/>
            <a:ext cx="2473325" cy="1655762"/>
          </a:xfrm>
          <a:prstGeom prst="rect">
            <a:avLst/>
          </a:prstGeom>
          <a:noFill/>
          <a:ln w="9525">
            <a:noFill/>
            <a:miter lim="800000"/>
            <a:headEnd/>
            <a:tailEnd/>
          </a:ln>
        </p:spPr>
      </p:pic>
      <p:pic>
        <p:nvPicPr>
          <p:cNvPr id="9" name="Picture 8" descr="BCKMN029.WMF"/>
          <p:cNvPicPr>
            <a:picLocks noChangeAspect="1"/>
          </p:cNvPicPr>
          <p:nvPr/>
        </p:nvPicPr>
        <p:blipFill>
          <a:blip r:embed="rId5"/>
          <a:srcRect/>
          <a:stretch>
            <a:fillRect/>
          </a:stretch>
        </p:blipFill>
        <p:spPr bwMode="auto">
          <a:xfrm>
            <a:off x="928688" y="2428875"/>
            <a:ext cx="7500937" cy="4232275"/>
          </a:xfrm>
          <a:prstGeom prst="rect">
            <a:avLst/>
          </a:prstGeom>
          <a:noFill/>
          <a:ln w="9525">
            <a:noFill/>
            <a:miter lim="800000"/>
            <a:headEnd/>
            <a:tailEnd/>
          </a:ln>
        </p:spPr>
      </p:pic>
      <p:pic>
        <p:nvPicPr>
          <p:cNvPr id="10" name="Picture 9" descr="BUS460.WMF"/>
          <p:cNvPicPr>
            <a:picLocks noChangeAspect="1"/>
          </p:cNvPicPr>
          <p:nvPr/>
        </p:nvPicPr>
        <p:blipFill>
          <a:blip r:embed="rId6"/>
          <a:srcRect/>
          <a:stretch>
            <a:fillRect/>
          </a:stretch>
        </p:blipFill>
        <p:spPr bwMode="auto">
          <a:xfrm flipH="1">
            <a:off x="500063" y="2125663"/>
            <a:ext cx="2643187" cy="3109912"/>
          </a:xfrm>
          <a:prstGeom prst="rect">
            <a:avLst/>
          </a:prstGeom>
          <a:noFill/>
          <a:ln w="9525">
            <a:noFill/>
            <a:miter lim="800000"/>
            <a:headEnd/>
            <a:tailEnd/>
          </a:ln>
        </p:spPr>
      </p:pic>
      <p:sp>
        <p:nvSpPr>
          <p:cNvPr id="11" name="Rectangle 1"/>
          <p:cNvSpPr>
            <a:spLocks noChangeArrowheads="1"/>
          </p:cNvSpPr>
          <p:nvPr/>
        </p:nvSpPr>
        <p:spPr bwMode="auto">
          <a:xfrm>
            <a:off x="4357688" y="1071563"/>
            <a:ext cx="2735262" cy="1938337"/>
          </a:xfrm>
          <a:prstGeom prst="rect">
            <a:avLst/>
          </a:prstGeom>
          <a:noFill/>
          <a:ln w="9525">
            <a:noFill/>
            <a:miter lim="800000"/>
            <a:headEnd/>
            <a:tailEnd/>
          </a:ln>
        </p:spPr>
        <p:txBody>
          <a:bodyPr anchor="ctr">
            <a:spAutoFit/>
          </a:bodyPr>
          <a:lstStyle/>
          <a:p>
            <a:pPr algn="ctr"/>
            <a:r>
              <a:rPr lang="ar-EG" sz="6000" b="1">
                <a:solidFill>
                  <a:srgbClr val="FF0000"/>
                </a:solidFill>
              </a:rPr>
              <a:t>5-3  </a:t>
            </a:r>
            <a:br>
              <a:rPr lang="ar-EG" sz="6000" b="1">
                <a:solidFill>
                  <a:srgbClr val="FF0000"/>
                </a:solidFill>
              </a:rPr>
            </a:br>
            <a:endParaRPr lang="ar-EG" sz="6000" b="1">
              <a:solidFill>
                <a:srgbClr val="FF0000"/>
              </a:solidFill>
            </a:endParaRPr>
          </a:p>
        </p:txBody>
      </p:sp>
      <p:sp>
        <p:nvSpPr>
          <p:cNvPr id="5" name="مستطيل 4"/>
          <p:cNvSpPr>
            <a:spLocks noChangeArrowheads="1"/>
          </p:cNvSpPr>
          <p:nvPr/>
        </p:nvSpPr>
        <p:spPr bwMode="auto">
          <a:xfrm>
            <a:off x="2928938" y="2725738"/>
            <a:ext cx="3643312" cy="2632075"/>
          </a:xfrm>
          <a:prstGeom prst="rect">
            <a:avLst/>
          </a:prstGeom>
          <a:noFill/>
          <a:ln w="9525">
            <a:noFill/>
            <a:miter lim="800000"/>
            <a:headEnd/>
            <a:tailEnd/>
          </a:ln>
        </p:spPr>
        <p:txBody>
          <a:bodyPr>
            <a:spAutoFit/>
          </a:bodyPr>
          <a:lstStyle/>
          <a:p>
            <a:pPr algn="ctr"/>
            <a:r>
              <a:rPr lang="ar-EG" sz="5500" b="1">
                <a:solidFill>
                  <a:srgbClr val="FFFF00"/>
                </a:solidFill>
              </a:rPr>
              <a:t>عبارات الضرب والقسمة الجبرية</a:t>
            </a:r>
            <a:endParaRPr lang="ar-EG" sz="55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الدرس الثالث.wav"/>
                                        </p:tgtEl>
                                      </p:cMediaNode>
                                    </p:audio>
                                  </p:sub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3" name="عبارات الضرب والقسمة الجب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2541"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3" name="TextBox 12"/>
          <p:cNvSpPr txBox="1">
            <a:spLocks noChangeArrowheads="1"/>
          </p:cNvSpPr>
          <p:nvPr/>
        </p:nvSpPr>
        <p:spPr bwMode="auto">
          <a:xfrm>
            <a:off x="4500563" y="2711450"/>
            <a:ext cx="2357437" cy="646113"/>
          </a:xfrm>
          <a:prstGeom prst="rect">
            <a:avLst/>
          </a:prstGeom>
          <a:noFill/>
          <a:ln w="9525">
            <a:noFill/>
            <a:miter lim="800000"/>
            <a:headEnd/>
            <a:tailEnd/>
          </a:ln>
        </p:spPr>
        <p:txBody>
          <a:bodyPr>
            <a:spAutoFit/>
          </a:bodyPr>
          <a:lstStyle/>
          <a:p>
            <a:pPr>
              <a:defRPr/>
            </a:pPr>
            <a:r>
              <a:rPr lang="ar-EG" sz="3600" b="1" dirty="0">
                <a:latin typeface="+mn-lt"/>
                <a:cs typeface="+mn-cs"/>
              </a:rPr>
              <a:t>6</a:t>
            </a:r>
            <a:r>
              <a:rPr lang="en-US" sz="3600" b="1" dirty="0">
                <a:latin typeface="Arial" charset="0"/>
                <a:cs typeface="Arial" charset="0"/>
              </a:rPr>
              <a:t> </a:t>
            </a:r>
            <a:r>
              <a:rPr lang="en-US" sz="2800" b="1" dirty="0">
                <a:latin typeface="Arial" charset="0"/>
                <a:cs typeface="Arial" charset="0"/>
              </a:rPr>
              <a:t>×</a:t>
            </a:r>
            <a:r>
              <a:rPr lang="ar-EG" sz="3600" b="1" dirty="0" err="1">
                <a:latin typeface="Arial" charset="0"/>
                <a:cs typeface="Arial" charset="0"/>
              </a:rPr>
              <a:t>جـ</a:t>
            </a:r>
            <a:endParaRPr lang="ar-EG" sz="3600" b="1" dirty="0">
              <a:latin typeface="+mn-lt"/>
              <a:cs typeface="+mn-cs"/>
            </a:endParaRPr>
          </a:p>
        </p:txBody>
      </p:sp>
      <p:sp>
        <p:nvSpPr>
          <p:cNvPr id="17"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12</a:t>
            </a:r>
          </a:p>
        </p:txBody>
      </p:sp>
      <p:sp>
        <p:nvSpPr>
          <p:cNvPr id="29" name="TextBox 28"/>
          <p:cNvSpPr txBox="1">
            <a:spLocks noChangeArrowheads="1"/>
          </p:cNvSpPr>
          <p:nvPr/>
        </p:nvSpPr>
        <p:spPr bwMode="auto">
          <a:xfrm>
            <a:off x="0" y="4076700"/>
            <a:ext cx="7904163" cy="1077913"/>
          </a:xfrm>
          <a:prstGeom prst="rect">
            <a:avLst/>
          </a:prstGeom>
          <a:noFill/>
          <a:ln w="9525">
            <a:noFill/>
            <a:miter lim="800000"/>
            <a:headEnd/>
            <a:tailEnd/>
          </a:ln>
        </p:spPr>
        <p:txBody>
          <a:bodyPr>
            <a:spAutoFit/>
          </a:bodyPr>
          <a:lstStyle/>
          <a:p>
            <a:r>
              <a:rPr lang="ar-EG" sz="3200" b="1">
                <a:solidFill>
                  <a:srgbClr val="C00000"/>
                </a:solidFill>
              </a:rPr>
              <a:t>= 6 × 5 </a:t>
            </a:r>
            <a:r>
              <a:rPr lang="en-US" sz="3200" b="1">
                <a:solidFill>
                  <a:srgbClr val="C00000"/>
                </a:solidFill>
              </a:rPr>
              <a:t>           </a:t>
            </a:r>
            <a:r>
              <a:rPr lang="ar-EG" sz="2500" b="1">
                <a:solidFill>
                  <a:srgbClr val="0033CC"/>
                </a:solidFill>
              </a:rPr>
              <a:t>(بالتعويض عن جـ = 5)</a:t>
            </a:r>
            <a:endParaRPr lang="en-US" sz="2500">
              <a:solidFill>
                <a:srgbClr val="0033CC"/>
              </a:solidFill>
            </a:endParaRPr>
          </a:p>
          <a:p>
            <a:r>
              <a:rPr lang="ar-EG" sz="3200" b="1">
                <a:solidFill>
                  <a:srgbClr val="C00000"/>
                </a:solidFill>
              </a:rPr>
              <a:t>= 30 </a:t>
            </a:r>
            <a:endParaRPr lang="en-US" sz="3200">
              <a:solidFill>
                <a:srgbClr val="C00000"/>
              </a:solidFill>
            </a:endParaRPr>
          </a:p>
        </p:txBody>
      </p:sp>
      <p:sp>
        <p:nvSpPr>
          <p:cNvPr id="57"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58" name="TextBox 57"/>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uction.wav" builtIn="1"/>
                                        </p:tgtEl>
                                      </p:cMediaNode>
                                    </p:audio>
                                  </p:subTnLst>
                                </p:cTn>
                              </p:par>
                              <p:par>
                                <p:cTn id="9" presetID="2" presetClass="entr" presetSubtype="4"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تدرب وحل المسائل.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strips(downLeft)">
                                      <p:cBhvr>
                                        <p:cTn id="17"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4" name="Birds.wav"/>
                                        </p:tgtEl>
                                      </p:cMediaNode>
                                    </p:audio>
                                  </p:subTnLst>
                                </p:cTn>
                              </p:par>
                              <p:par>
                                <p:cTn id="18" presetID="18" presetClass="entr" presetSubtype="12" fill="hold" grpId="0" nodeType="withEffect">
                                  <p:stCondLst>
                                    <p:cond delay="0"/>
                                  </p:stCondLst>
                                  <p:childTnLst>
                                    <p:set>
                                      <p:cBhvr>
                                        <p:cTn id="19" dur="1" fill="hold">
                                          <p:stCondLst>
                                            <p:cond delay="0"/>
                                          </p:stCondLst>
                                        </p:cTn>
                                        <p:tgtEl>
                                          <p:spTgt spid="22541"/>
                                        </p:tgtEl>
                                        <p:attrNameLst>
                                          <p:attrName>style.visibility</p:attrName>
                                        </p:attrNameLst>
                                      </p:cBhvr>
                                      <p:to>
                                        <p:strVal val="visible"/>
                                      </p:to>
                                    </p:set>
                                    <p:animEffect transition="in" filter="strips(downLeft)">
                                      <p:cBhvr>
                                        <p:cTn id="20" dur="500"/>
                                        <p:tgtEl>
                                          <p:spTgt spid="22541"/>
                                        </p:tgtEl>
                                      </p:cBhvr>
                                    </p:animEffect>
                                  </p:childTnLst>
                                  <p:subTnLst>
                                    <p:audio>
                                      <p:cMediaNode>
                                        <p:cTn display="0" masterRel="sameClick">
                                          <p:stCondLst>
                                            <p:cond evt="begin" delay="0">
                                              <p:tn val="18"/>
                                            </p:cond>
                                          </p:stCondLst>
                                          <p:endCondLst>
                                            <p:cond evt="onStopAudio" delay="0">
                                              <p:tgtEl>
                                                <p:sldTgt/>
                                              </p:tgtEl>
                                            </p:cond>
                                          </p:endCondLst>
                                        </p:cTn>
                                        <p:tgtEl>
                                          <p:sndTgt r:embed="rId5" name="أَوْجَدَ قَيِّمَةٌ كُلِّ عِبَارَةٍ مِمَّا يَأْتِيَ إِذَا كَانَتْ ف.wav"/>
                                        </p:tgtEl>
                                      </p:cMediaNode>
                                    </p:audio>
                                  </p:sub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6" name="push.wav" builtIn="1"/>
                                        </p:tgtEl>
                                      </p:cMediaNode>
                                    </p:audio>
                                  </p:subTnLst>
                                </p:cTn>
                              </p:par>
                              <p:par>
                                <p:cTn id="26" presetID="9"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6" name="push.wav" builtIn="1"/>
                                        </p:tgtEl>
                                      </p:cMediaNode>
                                    </p:audio>
                                  </p:subTnLst>
                                </p:cTn>
                              </p:par>
                              <p:par>
                                <p:cTn id="29" presetID="18" presetClass="entr" presetSubtype="1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trips(downLeft)">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7" name="6 Xجـ.wav"/>
                                        </p:tgtEl>
                                      </p:cMediaNode>
                                    </p:audio>
                                  </p:sub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strips(downLeft)">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8" name="= 6 × 5 = 3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2541" grpId="0"/>
      <p:bldP spid="13" grpId="0" autoUpdateAnimBg="0"/>
      <p:bldP spid="17" grpId="0" animBg="1"/>
      <p:bldP spid="18" grpId="0"/>
      <p:bldP spid="29" grpId="0" autoUpdateAnimBg="0"/>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43" name="TextBox 42"/>
          <p:cNvSpPr txBox="1">
            <a:spLocks noChangeArrowheads="1"/>
          </p:cNvSpPr>
          <p:nvPr/>
        </p:nvSpPr>
        <p:spPr bwMode="auto">
          <a:xfrm>
            <a:off x="4500563" y="2700338"/>
            <a:ext cx="2143125" cy="646112"/>
          </a:xfrm>
          <a:prstGeom prst="rect">
            <a:avLst/>
          </a:prstGeom>
          <a:noFill/>
          <a:ln w="9525">
            <a:noFill/>
            <a:miter lim="800000"/>
            <a:headEnd/>
            <a:tailEnd/>
          </a:ln>
        </p:spPr>
        <p:txBody>
          <a:bodyPr>
            <a:spAutoFit/>
          </a:bodyPr>
          <a:lstStyle/>
          <a:p>
            <a:pPr algn="ctr" eaLnBrk="0" hangingPunct="0"/>
            <a:r>
              <a:rPr lang="ar-EG" sz="3600" b="1">
                <a:latin typeface="Calibri" pitchFamily="34" charset="0"/>
              </a:rPr>
              <a:t>ف </a:t>
            </a:r>
            <a:r>
              <a:rPr lang="en-US" sz="2800" b="1"/>
              <a:t>×</a:t>
            </a:r>
            <a:r>
              <a:rPr lang="ar-EG" sz="3600" b="1"/>
              <a:t>  7</a:t>
            </a:r>
            <a:endParaRPr lang="uk-UA" sz="2400" b="1"/>
          </a:p>
        </p:txBody>
      </p:sp>
      <p:sp>
        <p:nvSpPr>
          <p:cNvPr id="47" name="TextBox 46"/>
          <p:cNvSpPr txBox="1">
            <a:spLocks noChangeArrowheads="1"/>
          </p:cNvSpPr>
          <p:nvPr/>
        </p:nvSpPr>
        <p:spPr bwMode="auto">
          <a:xfrm>
            <a:off x="0" y="4090988"/>
            <a:ext cx="8001000" cy="1077912"/>
          </a:xfrm>
          <a:prstGeom prst="rect">
            <a:avLst/>
          </a:prstGeom>
          <a:noFill/>
          <a:ln w="9525">
            <a:noFill/>
            <a:miter lim="800000"/>
            <a:headEnd/>
            <a:tailEnd/>
          </a:ln>
        </p:spPr>
        <p:txBody>
          <a:bodyPr>
            <a:spAutoFit/>
          </a:bodyPr>
          <a:lstStyle/>
          <a:p>
            <a:r>
              <a:rPr lang="ar-EG" sz="3200" b="1">
                <a:solidFill>
                  <a:srgbClr val="C00000"/>
                </a:solidFill>
              </a:rPr>
              <a:t>= 10 × 7 </a:t>
            </a:r>
            <a:r>
              <a:rPr lang="en-US" sz="3200" b="1">
                <a:solidFill>
                  <a:srgbClr val="C00000"/>
                </a:solidFill>
              </a:rPr>
              <a:t>           </a:t>
            </a:r>
            <a:r>
              <a:rPr lang="ar-EG" sz="2500" b="1">
                <a:solidFill>
                  <a:srgbClr val="0033CC"/>
                </a:solidFill>
              </a:rPr>
              <a:t>(بالتعويض عن ف = 10)</a:t>
            </a:r>
            <a:endParaRPr lang="en-US" sz="2500">
              <a:solidFill>
                <a:srgbClr val="0033CC"/>
              </a:solidFill>
            </a:endParaRPr>
          </a:p>
          <a:p>
            <a:r>
              <a:rPr lang="ar-EG" sz="3200" b="1">
                <a:solidFill>
                  <a:srgbClr val="C00000"/>
                </a:solidFill>
              </a:rPr>
              <a:t>= 70   </a:t>
            </a:r>
            <a:endParaRPr lang="en-US" sz="3200">
              <a:solidFill>
                <a:srgbClr val="C00000"/>
              </a:solidFill>
            </a:endParaRPr>
          </a:p>
        </p:txBody>
      </p:sp>
      <p:sp>
        <p:nvSpPr>
          <p:cNvPr id="22533"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5"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6" name="TextBox 15"/>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9"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0"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13</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strips(downLeft)">
                                      <p:cBhvr>
                                        <p:cTn id="13" dur="500"/>
                                        <p:tgtEl>
                                          <p:spTgt spid="43"/>
                                        </p:tgtEl>
                                      </p:cBhvr>
                                    </p:animEffect>
                                  </p:childTnLst>
                                  <p:subTnLst>
                                    <p:audio>
                                      <p:cMediaNode>
                                        <p:cTn display="0" masterRel="sameClick">
                                          <p:stCondLst>
                                            <p:cond evt="begin" delay="0">
                                              <p:tn val="11"/>
                                            </p:cond>
                                          </p:stCondLst>
                                          <p:endCondLst>
                                            <p:cond evt="onStopAudio" delay="0">
                                              <p:tgtEl>
                                                <p:sldTgt/>
                                              </p:tgtEl>
                                            </p:cond>
                                          </p:endCondLst>
                                        </p:cTn>
                                        <p:tgtEl>
                                          <p:sndTgt r:embed="rId3" name="ف X  7.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strips(downLeft)">
                                      <p:cBhvr>
                                        <p:cTn id="18" dur="500"/>
                                        <p:tgtEl>
                                          <p:spTgt spid="47"/>
                                        </p:tgtEl>
                                      </p:cBhvr>
                                    </p:animEffect>
                                  </p:childTnLst>
                                  <p:subTnLst>
                                    <p:audio>
                                      <p:cMediaNode>
                                        <p:cTn display="0" masterRel="sameClick">
                                          <p:stCondLst>
                                            <p:cond evt="begin" delay="0">
                                              <p:tn val="16"/>
                                            </p:cond>
                                          </p:stCondLst>
                                          <p:endCondLst>
                                            <p:cond evt="onStopAudio" delay="0">
                                              <p:tgtEl>
                                                <p:sldTgt/>
                                              </p:tgtEl>
                                            </p:cond>
                                          </p:endCondLst>
                                        </p:cTn>
                                        <p:tgtEl>
                                          <p:sndTgt r:embed="rId4" name="= 10 × 7 = 7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7" grpId="0" autoUpdateAnimBg="0"/>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15" name="TextBox 14"/>
          <p:cNvSpPr txBox="1">
            <a:spLocks noChangeArrowheads="1"/>
          </p:cNvSpPr>
          <p:nvPr/>
        </p:nvSpPr>
        <p:spPr bwMode="auto">
          <a:xfrm>
            <a:off x="4449763" y="2708275"/>
            <a:ext cx="2786062" cy="708025"/>
          </a:xfrm>
          <a:prstGeom prst="rect">
            <a:avLst/>
          </a:prstGeom>
          <a:noFill/>
          <a:ln w="9525">
            <a:noFill/>
            <a:miter lim="800000"/>
            <a:headEnd/>
            <a:tailEnd/>
          </a:ln>
        </p:spPr>
        <p:txBody>
          <a:bodyPr>
            <a:spAutoFit/>
          </a:bodyPr>
          <a:lstStyle/>
          <a:p>
            <a:pPr algn="ctr"/>
            <a:r>
              <a:rPr lang="ar-EG" sz="4000" b="1">
                <a:latin typeface="Calibri" pitchFamily="34" charset="0"/>
              </a:rPr>
              <a:t>ف ÷ 5</a:t>
            </a:r>
          </a:p>
        </p:txBody>
      </p:sp>
      <p:sp>
        <p:nvSpPr>
          <p:cNvPr id="40" name="TextBox 39"/>
          <p:cNvSpPr txBox="1">
            <a:spLocks noChangeArrowheads="1"/>
          </p:cNvSpPr>
          <p:nvPr/>
        </p:nvSpPr>
        <p:spPr bwMode="auto">
          <a:xfrm>
            <a:off x="500063" y="4090988"/>
            <a:ext cx="7215187" cy="1077912"/>
          </a:xfrm>
          <a:prstGeom prst="rect">
            <a:avLst/>
          </a:prstGeom>
          <a:noFill/>
          <a:ln w="9525">
            <a:noFill/>
            <a:miter lim="800000"/>
            <a:headEnd/>
            <a:tailEnd/>
          </a:ln>
        </p:spPr>
        <p:txBody>
          <a:bodyPr>
            <a:spAutoFit/>
          </a:bodyPr>
          <a:lstStyle/>
          <a:p>
            <a:r>
              <a:rPr lang="ar-EG" sz="3200" b="1">
                <a:solidFill>
                  <a:srgbClr val="C00000"/>
                </a:solidFill>
              </a:rPr>
              <a:t>= 10 ÷ 5 </a:t>
            </a:r>
            <a:r>
              <a:rPr lang="en-US" sz="3200" b="1">
                <a:solidFill>
                  <a:srgbClr val="C00000"/>
                </a:solidFill>
              </a:rPr>
              <a:t>          </a:t>
            </a:r>
            <a:r>
              <a:rPr lang="ar-EG" sz="2500" b="1">
                <a:solidFill>
                  <a:srgbClr val="0033CC"/>
                </a:solidFill>
              </a:rPr>
              <a:t>(بالتعويض عن ف = 10)</a:t>
            </a:r>
            <a:endParaRPr lang="en-US" sz="2500">
              <a:solidFill>
                <a:srgbClr val="0033CC"/>
              </a:solidFill>
            </a:endParaRPr>
          </a:p>
          <a:p>
            <a:r>
              <a:rPr lang="ar-EG" sz="3200" b="1">
                <a:solidFill>
                  <a:srgbClr val="C00000"/>
                </a:solidFill>
              </a:rPr>
              <a:t>= 2 </a:t>
            </a:r>
            <a:endParaRPr lang="en-US" sz="3200">
              <a:solidFill>
                <a:srgbClr val="C00000"/>
              </a:solidFill>
            </a:endParaRPr>
          </a:p>
        </p:txBody>
      </p:sp>
      <p:sp>
        <p:nvSpPr>
          <p:cNvPr id="23557"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6"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7" name="TextBox 16"/>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8"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9"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14</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trips(downLeft)">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ف ÷ 5.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strips(downLeft)">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 10 ÷ 5 =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40" grpId="0" autoUpdateAnimBg="0"/>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41" name="TextBox 40"/>
          <p:cNvSpPr txBox="1">
            <a:spLocks noChangeArrowheads="1"/>
          </p:cNvSpPr>
          <p:nvPr/>
        </p:nvSpPr>
        <p:spPr bwMode="auto">
          <a:xfrm>
            <a:off x="4929188" y="2781300"/>
            <a:ext cx="1928812" cy="708025"/>
          </a:xfrm>
          <a:prstGeom prst="rect">
            <a:avLst/>
          </a:prstGeom>
          <a:noFill/>
          <a:ln w="9525">
            <a:noFill/>
            <a:miter lim="800000"/>
            <a:headEnd/>
            <a:tailEnd/>
          </a:ln>
        </p:spPr>
        <p:txBody>
          <a:bodyPr>
            <a:spAutoFit/>
          </a:bodyPr>
          <a:lstStyle/>
          <a:p>
            <a:r>
              <a:rPr lang="ar-EG" sz="4000" b="1">
                <a:latin typeface="Calibri" pitchFamily="34" charset="0"/>
              </a:rPr>
              <a:t>3 ف</a:t>
            </a:r>
          </a:p>
        </p:txBody>
      </p:sp>
      <p:sp>
        <p:nvSpPr>
          <p:cNvPr id="42" name="TextBox 41"/>
          <p:cNvSpPr txBox="1">
            <a:spLocks noChangeArrowheads="1"/>
          </p:cNvSpPr>
          <p:nvPr/>
        </p:nvSpPr>
        <p:spPr bwMode="auto">
          <a:xfrm>
            <a:off x="0" y="4071938"/>
            <a:ext cx="8001000" cy="1077912"/>
          </a:xfrm>
          <a:prstGeom prst="rect">
            <a:avLst/>
          </a:prstGeom>
          <a:noFill/>
          <a:ln w="9525">
            <a:noFill/>
            <a:miter lim="800000"/>
            <a:headEnd/>
            <a:tailEnd/>
          </a:ln>
        </p:spPr>
        <p:txBody>
          <a:bodyPr>
            <a:spAutoFit/>
          </a:bodyPr>
          <a:lstStyle/>
          <a:p>
            <a:r>
              <a:rPr lang="ar-EG" sz="3200" b="1">
                <a:solidFill>
                  <a:srgbClr val="C00000"/>
                </a:solidFill>
              </a:rPr>
              <a:t>= 3 × 10 </a:t>
            </a:r>
            <a:r>
              <a:rPr lang="en-US" sz="3200" b="1">
                <a:solidFill>
                  <a:srgbClr val="C00000"/>
                </a:solidFill>
              </a:rPr>
              <a:t>              </a:t>
            </a:r>
            <a:r>
              <a:rPr lang="ar-EG" sz="2500" b="1">
                <a:solidFill>
                  <a:srgbClr val="0033CC"/>
                </a:solidFill>
              </a:rPr>
              <a:t>(بالتعويض عن ف = 10)</a:t>
            </a:r>
            <a:endParaRPr lang="en-US" sz="2500">
              <a:solidFill>
                <a:srgbClr val="0033CC"/>
              </a:solidFill>
            </a:endParaRPr>
          </a:p>
          <a:p>
            <a:r>
              <a:rPr lang="ar-EG" sz="3200" b="1">
                <a:solidFill>
                  <a:srgbClr val="C00000"/>
                </a:solidFill>
              </a:rPr>
              <a:t>= 30</a:t>
            </a:r>
            <a:endParaRPr lang="en-US" sz="3200">
              <a:solidFill>
                <a:srgbClr val="C00000"/>
              </a:solidFill>
            </a:endParaRPr>
          </a:p>
        </p:txBody>
      </p:sp>
      <p:sp>
        <p:nvSpPr>
          <p:cNvPr id="24581"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5"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6" name="TextBox 15"/>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7"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15</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strips(downLeft)">
                                      <p:cBhvr>
                                        <p:cTn id="13" dur="500"/>
                                        <p:tgtEl>
                                          <p:spTgt spid="41"/>
                                        </p:tgtEl>
                                      </p:cBhvr>
                                    </p:animEffect>
                                  </p:childTnLst>
                                  <p:subTnLst>
                                    <p:audio>
                                      <p:cMediaNode>
                                        <p:cTn display="0" masterRel="sameClick">
                                          <p:stCondLst>
                                            <p:cond evt="begin" delay="0">
                                              <p:tn val="11"/>
                                            </p:cond>
                                          </p:stCondLst>
                                          <p:endCondLst>
                                            <p:cond evt="onStopAudio" delay="0">
                                              <p:tgtEl>
                                                <p:sldTgt/>
                                              </p:tgtEl>
                                            </p:cond>
                                          </p:endCondLst>
                                        </p:cTn>
                                        <p:tgtEl>
                                          <p:sndTgt r:embed="rId3" name="3 ف.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strips(downLeft)">
                                      <p:cBhvr>
                                        <p:cTn id="18"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4" name="= 3 × 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utoUpdateAnimBg="0"/>
      <p:bldP spid="42" grpId="0" autoUpdateAnimBg="0"/>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61" name="TextBox 60"/>
          <p:cNvSpPr txBox="1">
            <a:spLocks noChangeArrowheads="1"/>
          </p:cNvSpPr>
          <p:nvPr/>
        </p:nvSpPr>
        <p:spPr bwMode="auto">
          <a:xfrm>
            <a:off x="5076825" y="2700338"/>
            <a:ext cx="1785938" cy="646112"/>
          </a:xfrm>
          <a:prstGeom prst="rect">
            <a:avLst/>
          </a:prstGeom>
          <a:noFill/>
          <a:ln w="9525">
            <a:noFill/>
            <a:miter lim="800000"/>
            <a:headEnd/>
            <a:tailEnd/>
          </a:ln>
        </p:spPr>
        <p:txBody>
          <a:bodyPr>
            <a:spAutoFit/>
          </a:bodyPr>
          <a:lstStyle/>
          <a:p>
            <a:r>
              <a:rPr lang="ar-EG" sz="3600" b="1">
                <a:latin typeface="Calibri" pitchFamily="34" charset="0"/>
              </a:rPr>
              <a:t>جـ </a:t>
            </a:r>
            <a:r>
              <a:rPr lang="en-US" sz="2800" b="1"/>
              <a:t>×</a:t>
            </a:r>
            <a:r>
              <a:rPr lang="ar-EG" sz="3600" b="1"/>
              <a:t> ف</a:t>
            </a:r>
            <a:endParaRPr lang="ar-EG" sz="3600" b="1">
              <a:latin typeface="Calibri" pitchFamily="34" charset="0"/>
            </a:endParaRPr>
          </a:p>
        </p:txBody>
      </p:sp>
      <p:sp>
        <p:nvSpPr>
          <p:cNvPr id="62" name="TextBox 61"/>
          <p:cNvSpPr txBox="1">
            <a:spLocks noChangeArrowheads="1"/>
          </p:cNvSpPr>
          <p:nvPr/>
        </p:nvSpPr>
        <p:spPr bwMode="auto">
          <a:xfrm>
            <a:off x="-214313" y="4071938"/>
            <a:ext cx="8286751" cy="1077912"/>
          </a:xfrm>
          <a:prstGeom prst="rect">
            <a:avLst/>
          </a:prstGeom>
          <a:noFill/>
          <a:ln w="9525">
            <a:noFill/>
            <a:miter lim="800000"/>
            <a:headEnd/>
            <a:tailEnd/>
          </a:ln>
        </p:spPr>
        <p:txBody>
          <a:bodyPr>
            <a:spAutoFit/>
          </a:bodyPr>
          <a:lstStyle/>
          <a:p>
            <a:r>
              <a:rPr lang="ar-EG" sz="3200" b="1">
                <a:solidFill>
                  <a:srgbClr val="C00000"/>
                </a:solidFill>
              </a:rPr>
              <a:t>= 5 × 10 </a:t>
            </a:r>
            <a:r>
              <a:rPr lang="en-US" sz="3200" b="1">
                <a:solidFill>
                  <a:srgbClr val="C00000"/>
                </a:solidFill>
              </a:rPr>
              <a:t>       </a:t>
            </a:r>
            <a:r>
              <a:rPr lang="ar-EG" sz="2500" b="1">
                <a:solidFill>
                  <a:srgbClr val="0033CC"/>
                </a:solidFill>
              </a:rPr>
              <a:t>(بالتعويض عن ف = 10، جـ = 5)</a:t>
            </a:r>
            <a:endParaRPr lang="en-US" sz="2500">
              <a:solidFill>
                <a:srgbClr val="0033CC"/>
              </a:solidFill>
            </a:endParaRPr>
          </a:p>
          <a:p>
            <a:r>
              <a:rPr lang="ar-EG" sz="3200" b="1">
                <a:solidFill>
                  <a:srgbClr val="C00000"/>
                </a:solidFill>
              </a:rPr>
              <a:t>=50</a:t>
            </a:r>
            <a:endParaRPr lang="en-US" sz="3200">
              <a:solidFill>
                <a:srgbClr val="C00000"/>
              </a:solidFill>
            </a:endParaRPr>
          </a:p>
        </p:txBody>
      </p:sp>
      <p:sp>
        <p:nvSpPr>
          <p:cNvPr id="25605"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5"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6" name="TextBox 15"/>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7"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16</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strips(downLeft)">
                                      <p:cBhvr>
                                        <p:cTn id="13" dur="500"/>
                                        <p:tgtEl>
                                          <p:spTgt spid="61"/>
                                        </p:tgtEl>
                                      </p:cBhvr>
                                    </p:animEffect>
                                  </p:childTnLst>
                                  <p:subTnLst>
                                    <p:audio>
                                      <p:cMediaNode>
                                        <p:cTn display="0" masterRel="sameClick">
                                          <p:stCondLst>
                                            <p:cond evt="begin" delay="0">
                                              <p:tn val="11"/>
                                            </p:cond>
                                          </p:stCondLst>
                                          <p:endCondLst>
                                            <p:cond evt="onStopAudio" delay="0">
                                              <p:tgtEl>
                                                <p:sldTgt/>
                                              </p:tgtEl>
                                            </p:cond>
                                          </p:endCondLst>
                                        </p:cTn>
                                        <p:tgtEl>
                                          <p:sndTgt r:embed="rId3" name="جـ X ف.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strips(downLeft)">
                                      <p:cBhvr>
                                        <p:cTn id="18"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4" name="= 5 × 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utoUpdateAnimBg="0"/>
      <p:bldP spid="62" grpId="0" autoUpdateAnimBg="0"/>
      <p:bldP spid="17"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71" name="TextBox 70"/>
          <p:cNvSpPr txBox="1">
            <a:spLocks noChangeArrowheads="1"/>
          </p:cNvSpPr>
          <p:nvPr/>
        </p:nvSpPr>
        <p:spPr bwMode="auto">
          <a:xfrm>
            <a:off x="4284663" y="2700338"/>
            <a:ext cx="2786062" cy="646112"/>
          </a:xfrm>
          <a:prstGeom prst="rect">
            <a:avLst/>
          </a:prstGeom>
          <a:noFill/>
          <a:ln w="9525">
            <a:noFill/>
            <a:miter lim="800000"/>
            <a:headEnd/>
            <a:tailEnd/>
          </a:ln>
        </p:spPr>
        <p:txBody>
          <a:bodyPr>
            <a:spAutoFit/>
          </a:bodyPr>
          <a:lstStyle/>
          <a:p>
            <a:r>
              <a:rPr lang="ar-EG" sz="3600" b="1">
                <a:latin typeface="Calibri" pitchFamily="34" charset="0"/>
              </a:rPr>
              <a:t>ف ÷ جـ</a:t>
            </a:r>
          </a:p>
        </p:txBody>
      </p:sp>
      <p:sp>
        <p:nvSpPr>
          <p:cNvPr id="72" name="TextBox 71"/>
          <p:cNvSpPr txBox="1">
            <a:spLocks noChangeArrowheads="1"/>
          </p:cNvSpPr>
          <p:nvPr/>
        </p:nvSpPr>
        <p:spPr bwMode="auto">
          <a:xfrm>
            <a:off x="142875" y="4019550"/>
            <a:ext cx="7858125" cy="1077913"/>
          </a:xfrm>
          <a:prstGeom prst="rect">
            <a:avLst/>
          </a:prstGeom>
          <a:noFill/>
          <a:ln w="9525">
            <a:noFill/>
            <a:miter lim="800000"/>
            <a:headEnd/>
            <a:tailEnd/>
          </a:ln>
        </p:spPr>
        <p:txBody>
          <a:bodyPr>
            <a:spAutoFit/>
          </a:bodyPr>
          <a:lstStyle/>
          <a:p>
            <a:r>
              <a:rPr lang="ar-EG" sz="3200" b="1">
                <a:solidFill>
                  <a:srgbClr val="C00000"/>
                </a:solidFill>
              </a:rPr>
              <a:t>= 10 ÷ 5 </a:t>
            </a:r>
            <a:r>
              <a:rPr lang="en-US" sz="3200" b="1">
                <a:solidFill>
                  <a:srgbClr val="C00000"/>
                </a:solidFill>
              </a:rPr>
              <a:t>       </a:t>
            </a:r>
            <a:r>
              <a:rPr lang="ar-EG" sz="2500" b="1">
                <a:solidFill>
                  <a:srgbClr val="0033CC"/>
                </a:solidFill>
              </a:rPr>
              <a:t>(بالتعويض عن ف = 10، جـ = 5)</a:t>
            </a:r>
            <a:endParaRPr lang="en-US" sz="2500">
              <a:solidFill>
                <a:srgbClr val="0033CC"/>
              </a:solidFill>
            </a:endParaRPr>
          </a:p>
          <a:p>
            <a:r>
              <a:rPr lang="ar-EG" sz="3200" b="1">
                <a:solidFill>
                  <a:srgbClr val="C00000"/>
                </a:solidFill>
              </a:rPr>
              <a:t>= 2</a:t>
            </a:r>
            <a:endParaRPr lang="en-US" sz="3200">
              <a:solidFill>
                <a:srgbClr val="C00000"/>
              </a:solidFill>
            </a:endParaRPr>
          </a:p>
        </p:txBody>
      </p:sp>
      <p:sp>
        <p:nvSpPr>
          <p:cNvPr id="26629"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5"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6" name="TextBox 15"/>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7"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17</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strips(downLeft)">
                                      <p:cBhvr>
                                        <p:cTn id="13" dur="500"/>
                                        <p:tgtEl>
                                          <p:spTgt spid="71"/>
                                        </p:tgtEl>
                                      </p:cBhvr>
                                    </p:animEffect>
                                  </p:childTnLst>
                                  <p:subTnLst>
                                    <p:audio>
                                      <p:cMediaNode>
                                        <p:cTn display="0" masterRel="sameClick">
                                          <p:stCondLst>
                                            <p:cond evt="begin" delay="0">
                                              <p:tn val="11"/>
                                            </p:cond>
                                          </p:stCondLst>
                                          <p:endCondLst>
                                            <p:cond evt="onStopAudio" delay="0">
                                              <p:tgtEl>
                                                <p:sldTgt/>
                                              </p:tgtEl>
                                            </p:cond>
                                          </p:endCondLst>
                                        </p:cTn>
                                        <p:tgtEl>
                                          <p:sndTgt r:embed="rId3" name="ف ÷ جـ.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strips(downLeft)">
                                      <p:cBhvr>
                                        <p:cTn id="18" dur="500"/>
                                        <p:tgtEl>
                                          <p:spTgt spid="72"/>
                                        </p:tgtEl>
                                      </p:cBhvr>
                                    </p:animEffect>
                                  </p:childTnLst>
                                  <p:subTnLst>
                                    <p:audio>
                                      <p:cMediaNode>
                                        <p:cTn display="0" masterRel="sameClick">
                                          <p:stCondLst>
                                            <p:cond evt="begin" delay="0">
                                              <p:tn val="16"/>
                                            </p:cond>
                                          </p:stCondLst>
                                          <p:endCondLst>
                                            <p:cond evt="onStopAudio" delay="0">
                                              <p:tgtEl>
                                                <p:sldTgt/>
                                              </p:tgtEl>
                                            </p:cond>
                                          </p:endCondLst>
                                        </p:cTn>
                                        <p:tgtEl>
                                          <p:sndTgt r:embed="rId4" name="= 10 ÷ 5 ش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utoUpdateAnimBg="0"/>
      <p:bldP spid="72" grpId="0" autoUpdateAnimBg="0"/>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50" name="TextBox 49"/>
          <p:cNvSpPr txBox="1">
            <a:spLocks noChangeArrowheads="1"/>
          </p:cNvSpPr>
          <p:nvPr/>
        </p:nvSpPr>
        <p:spPr bwMode="auto">
          <a:xfrm>
            <a:off x="4427538" y="2700338"/>
            <a:ext cx="2571750" cy="646112"/>
          </a:xfrm>
          <a:prstGeom prst="rect">
            <a:avLst/>
          </a:prstGeom>
          <a:noFill/>
          <a:ln w="9525">
            <a:noFill/>
            <a:miter lim="800000"/>
            <a:headEnd/>
            <a:tailEnd/>
          </a:ln>
        </p:spPr>
        <p:txBody>
          <a:bodyPr>
            <a:spAutoFit/>
          </a:bodyPr>
          <a:lstStyle/>
          <a:p>
            <a:r>
              <a:rPr lang="ar-EG" sz="3600" b="1">
                <a:latin typeface="Calibri" pitchFamily="34" charset="0"/>
              </a:rPr>
              <a:t>4</a:t>
            </a:r>
            <a:r>
              <a:rPr lang="en-US" sz="2800" b="1"/>
              <a:t>×</a:t>
            </a:r>
            <a:r>
              <a:rPr lang="en-US" sz="3600" b="1"/>
              <a:t> </a:t>
            </a:r>
            <a:r>
              <a:rPr lang="ar-EG" sz="3600" b="1"/>
              <a:t> (ف ÷ 2)</a:t>
            </a:r>
            <a:endParaRPr lang="ar-EG" sz="3600" b="1">
              <a:latin typeface="Calibri" pitchFamily="34" charset="0"/>
            </a:endParaRPr>
          </a:p>
        </p:txBody>
      </p:sp>
      <p:sp>
        <p:nvSpPr>
          <p:cNvPr id="51" name="TextBox 50"/>
          <p:cNvSpPr txBox="1">
            <a:spLocks noChangeArrowheads="1"/>
          </p:cNvSpPr>
          <p:nvPr/>
        </p:nvSpPr>
        <p:spPr bwMode="auto">
          <a:xfrm>
            <a:off x="0" y="3959225"/>
            <a:ext cx="8215313" cy="1570038"/>
          </a:xfrm>
          <a:prstGeom prst="rect">
            <a:avLst/>
          </a:prstGeom>
          <a:noFill/>
          <a:ln w="9525">
            <a:noFill/>
            <a:miter lim="800000"/>
            <a:headEnd/>
            <a:tailEnd/>
          </a:ln>
        </p:spPr>
        <p:txBody>
          <a:bodyPr>
            <a:spAutoFit/>
          </a:bodyPr>
          <a:lstStyle/>
          <a:p>
            <a:r>
              <a:rPr lang="ar-EG" sz="3200" b="1">
                <a:solidFill>
                  <a:srgbClr val="C00000"/>
                </a:solidFill>
              </a:rPr>
              <a:t>= 4 × (10 ÷ 2) </a:t>
            </a:r>
            <a:r>
              <a:rPr lang="en-US" sz="3200" b="1">
                <a:solidFill>
                  <a:srgbClr val="C00000"/>
                </a:solidFill>
              </a:rPr>
              <a:t>           </a:t>
            </a:r>
            <a:r>
              <a:rPr lang="ar-EG" sz="2500" b="1">
                <a:solidFill>
                  <a:srgbClr val="0033CC"/>
                </a:solidFill>
              </a:rPr>
              <a:t>(بالتعويض عن ف = 10، جـ = 5)</a:t>
            </a:r>
            <a:endParaRPr lang="en-US" sz="2500">
              <a:solidFill>
                <a:srgbClr val="0033CC"/>
              </a:solidFill>
            </a:endParaRPr>
          </a:p>
          <a:p>
            <a:r>
              <a:rPr lang="ar-EG" sz="3200" b="1">
                <a:solidFill>
                  <a:srgbClr val="C00000"/>
                </a:solidFill>
              </a:rPr>
              <a:t>= 4 × 5                             </a:t>
            </a:r>
            <a:r>
              <a:rPr lang="ar-EG" sz="2500" b="1">
                <a:solidFill>
                  <a:srgbClr val="0033CC"/>
                </a:solidFill>
              </a:rPr>
              <a:t>أوجد قيمة 10 ÷ 2</a:t>
            </a:r>
            <a:endParaRPr lang="en-US" sz="2500">
              <a:solidFill>
                <a:srgbClr val="0033CC"/>
              </a:solidFill>
            </a:endParaRPr>
          </a:p>
          <a:p>
            <a:r>
              <a:rPr lang="ar-EG" sz="3200" b="1">
                <a:solidFill>
                  <a:srgbClr val="C00000"/>
                </a:solidFill>
              </a:rPr>
              <a:t>= 20</a:t>
            </a:r>
            <a:endParaRPr lang="en-US" sz="3200">
              <a:solidFill>
                <a:srgbClr val="C00000"/>
              </a:solidFill>
            </a:endParaRPr>
          </a:p>
        </p:txBody>
      </p:sp>
      <p:sp>
        <p:nvSpPr>
          <p:cNvPr id="27653"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5"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6" name="TextBox 15"/>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7"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18</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strips(downLeft)">
                                      <p:cBhvr>
                                        <p:cTn id="13" dur="500"/>
                                        <p:tgtEl>
                                          <p:spTgt spid="50"/>
                                        </p:tgtEl>
                                      </p:cBhvr>
                                    </p:animEffect>
                                  </p:childTnLst>
                                  <p:subTnLst>
                                    <p:audio>
                                      <p:cMediaNode>
                                        <p:cTn display="0" masterRel="sameClick">
                                          <p:stCondLst>
                                            <p:cond evt="begin" delay="0">
                                              <p:tn val="11"/>
                                            </p:cond>
                                          </p:stCondLst>
                                          <p:endCondLst>
                                            <p:cond evt="onStopAudio" delay="0">
                                              <p:tgtEl>
                                                <p:sldTgt/>
                                              </p:tgtEl>
                                            </p:cond>
                                          </p:endCondLst>
                                        </p:cTn>
                                        <p:tgtEl>
                                          <p:sndTgt r:embed="rId3" name="4X  (ف ÷ 2).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strips(downLeft)">
                                      <p:cBhvr>
                                        <p:cTn id="18"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4" name="= 4 × (10 ÷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utoUpdateAnimBg="0"/>
      <p:bldP spid="51" grpId="0" autoUpdateAnimBg="0"/>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55" name="TextBox 54"/>
          <p:cNvSpPr txBox="1">
            <a:spLocks noChangeArrowheads="1"/>
          </p:cNvSpPr>
          <p:nvPr/>
        </p:nvSpPr>
        <p:spPr bwMode="auto">
          <a:xfrm>
            <a:off x="4140200" y="2700338"/>
            <a:ext cx="2928938" cy="584200"/>
          </a:xfrm>
          <a:prstGeom prst="rect">
            <a:avLst/>
          </a:prstGeom>
          <a:noFill/>
          <a:ln w="9525">
            <a:noFill/>
            <a:miter lim="800000"/>
            <a:headEnd/>
            <a:tailEnd/>
          </a:ln>
        </p:spPr>
        <p:txBody>
          <a:bodyPr>
            <a:spAutoFit/>
          </a:bodyPr>
          <a:lstStyle/>
          <a:p>
            <a:r>
              <a:rPr lang="ar-EG" sz="3200" b="1">
                <a:latin typeface="Calibri" pitchFamily="34" charset="0"/>
              </a:rPr>
              <a:t>(ف ÷ جـ) </a:t>
            </a:r>
            <a:r>
              <a:rPr lang="en-US" sz="2400" b="1"/>
              <a:t>×</a:t>
            </a:r>
            <a:r>
              <a:rPr lang="ar-EG" sz="3200" b="1"/>
              <a:t> 9</a:t>
            </a:r>
            <a:endParaRPr lang="ar-EG" sz="3200" b="1">
              <a:latin typeface="Calibri" pitchFamily="34" charset="0"/>
            </a:endParaRPr>
          </a:p>
        </p:txBody>
      </p:sp>
      <p:sp>
        <p:nvSpPr>
          <p:cNvPr id="56" name="TextBox 55"/>
          <p:cNvSpPr txBox="1">
            <a:spLocks noChangeArrowheads="1"/>
          </p:cNvSpPr>
          <p:nvPr/>
        </p:nvSpPr>
        <p:spPr bwMode="auto">
          <a:xfrm>
            <a:off x="214313" y="4246563"/>
            <a:ext cx="7929562" cy="1570037"/>
          </a:xfrm>
          <a:prstGeom prst="rect">
            <a:avLst/>
          </a:prstGeom>
          <a:noFill/>
          <a:ln w="9525">
            <a:noFill/>
            <a:miter lim="800000"/>
            <a:headEnd/>
            <a:tailEnd/>
          </a:ln>
        </p:spPr>
        <p:txBody>
          <a:bodyPr>
            <a:spAutoFit/>
          </a:bodyPr>
          <a:lstStyle/>
          <a:p>
            <a:r>
              <a:rPr lang="ar-EG" sz="3200" b="1">
                <a:solidFill>
                  <a:srgbClr val="C00000"/>
                </a:solidFill>
              </a:rPr>
              <a:t>= (10 ÷ 5) × 9 </a:t>
            </a:r>
            <a:r>
              <a:rPr lang="en-US" sz="3200" b="1">
                <a:solidFill>
                  <a:srgbClr val="C00000"/>
                </a:solidFill>
              </a:rPr>
              <a:t>        </a:t>
            </a:r>
            <a:r>
              <a:rPr lang="ar-EG" sz="2500" b="1">
                <a:solidFill>
                  <a:srgbClr val="0033CC"/>
                </a:solidFill>
              </a:rPr>
              <a:t>(بالتعويض عن ف = 10، جـ = 5)</a:t>
            </a:r>
            <a:endParaRPr lang="en-US" sz="2500">
              <a:solidFill>
                <a:srgbClr val="0033CC"/>
              </a:solidFill>
            </a:endParaRPr>
          </a:p>
          <a:p>
            <a:r>
              <a:rPr lang="ar-EG" sz="3200" b="1">
                <a:solidFill>
                  <a:srgbClr val="C00000"/>
                </a:solidFill>
              </a:rPr>
              <a:t>= 2 × 9                           </a:t>
            </a:r>
            <a:r>
              <a:rPr lang="ar-EG" sz="2500" b="1">
                <a:solidFill>
                  <a:srgbClr val="0033CC"/>
                </a:solidFill>
              </a:rPr>
              <a:t>أوجد قيمة 10 ÷ 5</a:t>
            </a:r>
            <a:endParaRPr lang="en-US" sz="2500">
              <a:solidFill>
                <a:srgbClr val="0033CC"/>
              </a:solidFill>
            </a:endParaRPr>
          </a:p>
          <a:p>
            <a:r>
              <a:rPr lang="ar-EG" sz="3200" b="1">
                <a:solidFill>
                  <a:srgbClr val="C00000"/>
                </a:solidFill>
              </a:rPr>
              <a:t>= 18</a:t>
            </a:r>
            <a:endParaRPr lang="en-US" sz="3200">
              <a:solidFill>
                <a:srgbClr val="C00000"/>
              </a:solidFill>
            </a:endParaRPr>
          </a:p>
        </p:txBody>
      </p:sp>
      <p:sp>
        <p:nvSpPr>
          <p:cNvPr id="28677"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5"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6" name="TextBox 15"/>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7"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19</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strips(downLeft)">
                                      <p:cBhvr>
                                        <p:cTn id="13" dur="500"/>
                                        <p:tgtEl>
                                          <p:spTgt spid="55"/>
                                        </p:tgtEl>
                                      </p:cBhvr>
                                    </p:animEffect>
                                  </p:childTnLst>
                                  <p:subTnLst>
                                    <p:audio>
                                      <p:cMediaNode>
                                        <p:cTn display="0" masterRel="sameClick">
                                          <p:stCondLst>
                                            <p:cond evt="begin" delay="0">
                                              <p:tn val="11"/>
                                            </p:cond>
                                          </p:stCondLst>
                                          <p:endCondLst>
                                            <p:cond evt="onStopAudio" delay="0">
                                              <p:tgtEl>
                                                <p:sldTgt/>
                                              </p:tgtEl>
                                            </p:cond>
                                          </p:endCondLst>
                                        </p:cTn>
                                        <p:tgtEl>
                                          <p:sndTgt r:embed="rId3" name="(ف ÷ جـ) X 9.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strips(downLeft)">
                                      <p:cBhvr>
                                        <p:cTn id="18" dur="500"/>
                                        <p:tgtEl>
                                          <p:spTgt spid="56"/>
                                        </p:tgtEl>
                                      </p:cBhvr>
                                    </p:animEffect>
                                  </p:childTnLst>
                                  <p:subTnLst>
                                    <p:audio>
                                      <p:cMediaNode>
                                        <p:cTn display="0" masterRel="sameClick">
                                          <p:stCondLst>
                                            <p:cond evt="begin" delay="0">
                                              <p:tn val="16"/>
                                            </p:cond>
                                          </p:stCondLst>
                                          <p:endCondLst>
                                            <p:cond evt="onStopAudio" delay="0">
                                              <p:tgtEl>
                                                <p:sldTgt/>
                                              </p:tgtEl>
                                            </p:cond>
                                          </p:endCondLst>
                                        </p:cTn>
                                        <p:tgtEl>
                                          <p:sndTgt r:embed="rId4" name="= (10 ÷ 5) ×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utoUpdateAnimBg="0"/>
      <p:bldP spid="56" grpId="0" autoUpdateAnimBg="0"/>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0" y="1071563"/>
            <a:ext cx="8313738" cy="5786437"/>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66" name="TextBox 65"/>
          <p:cNvSpPr txBox="1">
            <a:spLocks noChangeArrowheads="1"/>
          </p:cNvSpPr>
          <p:nvPr/>
        </p:nvSpPr>
        <p:spPr bwMode="auto">
          <a:xfrm>
            <a:off x="4572000" y="2700338"/>
            <a:ext cx="2571750" cy="646112"/>
          </a:xfrm>
          <a:prstGeom prst="rect">
            <a:avLst/>
          </a:prstGeom>
          <a:noFill/>
          <a:ln w="9525">
            <a:noFill/>
            <a:miter lim="800000"/>
            <a:headEnd/>
            <a:tailEnd/>
          </a:ln>
        </p:spPr>
        <p:txBody>
          <a:bodyPr>
            <a:spAutoFit/>
          </a:bodyPr>
          <a:lstStyle/>
          <a:p>
            <a:r>
              <a:rPr lang="ar-EG" sz="3600" b="1"/>
              <a:t>(ف</a:t>
            </a:r>
            <a:r>
              <a:rPr lang="en-US" sz="3600" b="1"/>
              <a:t> </a:t>
            </a:r>
            <a:r>
              <a:rPr lang="en-US" sz="2800" b="1"/>
              <a:t>×</a:t>
            </a:r>
            <a:r>
              <a:rPr lang="ar-EG" sz="3600" b="1"/>
              <a:t>جـ) ÷ 5</a:t>
            </a:r>
            <a:endParaRPr lang="ar-EG" sz="3600" b="1">
              <a:latin typeface="Calibri" pitchFamily="34" charset="0"/>
            </a:endParaRPr>
          </a:p>
        </p:txBody>
      </p:sp>
      <p:sp>
        <p:nvSpPr>
          <p:cNvPr id="67" name="TextBox 66"/>
          <p:cNvSpPr txBox="1">
            <a:spLocks noChangeArrowheads="1"/>
          </p:cNvSpPr>
          <p:nvPr/>
        </p:nvSpPr>
        <p:spPr bwMode="auto">
          <a:xfrm>
            <a:off x="71438" y="4319588"/>
            <a:ext cx="7929562" cy="1570037"/>
          </a:xfrm>
          <a:prstGeom prst="rect">
            <a:avLst/>
          </a:prstGeom>
          <a:noFill/>
          <a:ln w="9525">
            <a:noFill/>
            <a:miter lim="800000"/>
            <a:headEnd/>
            <a:tailEnd/>
          </a:ln>
        </p:spPr>
        <p:txBody>
          <a:bodyPr>
            <a:spAutoFit/>
          </a:bodyPr>
          <a:lstStyle/>
          <a:p>
            <a:r>
              <a:rPr lang="ar-EG" sz="3200" b="1">
                <a:solidFill>
                  <a:srgbClr val="C00000"/>
                </a:solidFill>
              </a:rPr>
              <a:t>= (10 × 5) ÷ 5      </a:t>
            </a:r>
            <a:r>
              <a:rPr lang="ar-EG" sz="2500" b="1">
                <a:solidFill>
                  <a:srgbClr val="0033CC"/>
                </a:solidFill>
              </a:rPr>
              <a:t>(بالتعويض عن ف = 10، جـ = 5)</a:t>
            </a:r>
            <a:endParaRPr lang="en-US" sz="2500">
              <a:solidFill>
                <a:srgbClr val="0033CC"/>
              </a:solidFill>
            </a:endParaRPr>
          </a:p>
          <a:p>
            <a:r>
              <a:rPr lang="ar-EG" sz="3200" b="1">
                <a:solidFill>
                  <a:srgbClr val="C00000"/>
                </a:solidFill>
              </a:rPr>
              <a:t>= 50 ÷ 5                     </a:t>
            </a:r>
            <a:r>
              <a:rPr lang="ar-EG" sz="2500" b="1">
                <a:solidFill>
                  <a:srgbClr val="0033CC"/>
                </a:solidFill>
              </a:rPr>
              <a:t>أوجد قيمة 10 × 5</a:t>
            </a:r>
            <a:endParaRPr lang="en-US" sz="2500">
              <a:solidFill>
                <a:srgbClr val="0033CC"/>
              </a:solidFill>
            </a:endParaRPr>
          </a:p>
          <a:p>
            <a:r>
              <a:rPr lang="ar-EG" sz="3200" b="1">
                <a:solidFill>
                  <a:srgbClr val="C00000"/>
                </a:solidFill>
              </a:rPr>
              <a:t>= 10 </a:t>
            </a:r>
            <a:endParaRPr lang="en-US" sz="3200">
              <a:solidFill>
                <a:srgbClr val="C00000"/>
              </a:solidFill>
            </a:endParaRPr>
          </a:p>
        </p:txBody>
      </p:sp>
      <p:sp>
        <p:nvSpPr>
          <p:cNvPr id="29701" name="Rectangle 8"/>
          <p:cNvSpPr>
            <a:spLocks noChangeArrowheads="1"/>
          </p:cNvSpPr>
          <p:nvPr/>
        </p:nvSpPr>
        <p:spPr bwMode="auto">
          <a:xfrm>
            <a:off x="569913" y="1196975"/>
            <a:ext cx="6738937" cy="1336675"/>
          </a:xfrm>
          <a:prstGeom prst="flowChartDocument">
            <a:avLst/>
          </a:prstGeom>
          <a:noFill/>
          <a:ln w="9525">
            <a:noFill/>
            <a:miter lim="800000"/>
            <a:headEnd/>
            <a:tailEnd/>
          </a:ln>
        </p:spPr>
        <p:txBody>
          <a:bodyPr>
            <a:spAutoFit/>
          </a:bodyPr>
          <a:lstStyle/>
          <a:p>
            <a:pPr algn="ctr"/>
            <a:r>
              <a:rPr lang="ar-EG" sz="3200" b="1"/>
              <a:t>أوجد قيمة كل عبارةٍ مما يأتي إذا كانت ف= 10، جـ = 5: </a:t>
            </a:r>
            <a:r>
              <a:rPr lang="ar-EG" sz="3200" b="1">
                <a:solidFill>
                  <a:srgbClr val="C00000"/>
                </a:solidFill>
              </a:rPr>
              <a:t>المثالان 3،1</a:t>
            </a:r>
            <a:endParaRPr lang="uk-UA" sz="3200" b="1">
              <a:solidFill>
                <a:srgbClr val="C00000"/>
              </a:solidFill>
            </a:endParaRPr>
          </a:p>
        </p:txBody>
      </p:sp>
      <p:sp>
        <p:nvSpPr>
          <p:cNvPr id="15" name="Horizontal Scroll 2"/>
          <p:cNvSpPr/>
          <p:nvPr/>
        </p:nvSpPr>
        <p:spPr bwMode="auto">
          <a:xfrm>
            <a:off x="2143125" y="276225"/>
            <a:ext cx="4357688" cy="679450"/>
          </a:xfrm>
          <a:prstGeom prst="flowChartTerminator">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16" name="TextBox 15"/>
          <p:cNvSpPr txBox="1"/>
          <p:nvPr/>
        </p:nvSpPr>
        <p:spPr bwMode="auto">
          <a:xfrm>
            <a:off x="1691680" y="116632"/>
            <a:ext cx="4643438" cy="995422"/>
          </a:xfrm>
          <a:prstGeom prst="flowChartTerminator">
            <a:avLst/>
          </a:prstGeom>
          <a:noFill/>
          <a:ln>
            <a:noFill/>
          </a:ln>
        </p:spPr>
        <p:style>
          <a:lnRef idx="3">
            <a:schemeClr val="lt1"/>
          </a:lnRef>
          <a:fillRef idx="1">
            <a:schemeClr val="accent1"/>
          </a:fillRef>
          <a:effectRef idx="1">
            <a:schemeClr val="accent1"/>
          </a:effectRef>
          <a:fontRef idx="minor">
            <a:schemeClr val="lt1"/>
          </a:fontRef>
        </p:style>
        <p:txBody>
          <a:bodyPr rtlCol="1">
            <a:spAutoFit/>
          </a:bodyPr>
          <a:lstStyle/>
          <a:p>
            <a:pPr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rPr>
              <a:t>تدرب وحل المسائل</a:t>
            </a:r>
          </a:p>
        </p:txBody>
      </p:sp>
      <p:sp>
        <p:nvSpPr>
          <p:cNvPr id="17" name="Oval 16"/>
          <p:cNvSpPr/>
          <p:nvPr/>
        </p:nvSpPr>
        <p:spPr bwMode="auto">
          <a:xfrm>
            <a:off x="7308850" y="2636838"/>
            <a:ext cx="935038" cy="714375"/>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Oval 17"/>
          <p:cNvSpPr/>
          <p:nvPr/>
        </p:nvSpPr>
        <p:spPr bwMode="auto">
          <a:xfrm>
            <a:off x="7164388" y="2773363"/>
            <a:ext cx="1152525" cy="50958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20</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builtIn="1"/>
                                        </p:tgtEl>
                                      </p:cMediaNode>
                                    </p:audio>
                                  </p:sub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push.wav" builtIn="1"/>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strips(downLeft)">
                                      <p:cBhvr>
                                        <p:cTn id="13" dur="500"/>
                                        <p:tgtEl>
                                          <p:spTgt spid="66"/>
                                        </p:tgtEl>
                                      </p:cBhvr>
                                    </p:animEffect>
                                  </p:childTnLst>
                                  <p:subTnLst>
                                    <p:audio>
                                      <p:cMediaNode>
                                        <p:cTn display="0" masterRel="sameClick">
                                          <p:stCondLst>
                                            <p:cond evt="begin" delay="0">
                                              <p:tn val="11"/>
                                            </p:cond>
                                          </p:stCondLst>
                                          <p:endCondLst>
                                            <p:cond evt="onStopAudio" delay="0">
                                              <p:tgtEl>
                                                <p:sldTgt/>
                                              </p:tgtEl>
                                            </p:cond>
                                          </p:endCondLst>
                                        </p:cTn>
                                        <p:tgtEl>
                                          <p:sndTgt r:embed="rId3" name="(ف Xجـ) ÷ 5.wav"/>
                                        </p:tgtEl>
                                      </p:cMediaNode>
                                    </p:audio>
                                  </p:sub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strips(downLeft)">
                                      <p:cBhvr>
                                        <p:cTn id="18"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4" name="= (10 × 5) ÷ 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utoUpdateAnimBg="0"/>
      <p:bldP spid="67" grpId="0" autoUpdateAnimBg="0"/>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571500" y="0"/>
            <a:ext cx="7745413" cy="6572250"/>
          </a:xfrm>
          <a:prstGeom prst="round2Same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31778" name="Rectangle 8"/>
          <p:cNvSpPr>
            <a:spLocks noChangeArrowheads="1"/>
          </p:cNvSpPr>
          <p:nvPr/>
        </p:nvSpPr>
        <p:spPr bwMode="auto">
          <a:xfrm>
            <a:off x="909638" y="71438"/>
            <a:ext cx="6715125" cy="646112"/>
          </a:xfrm>
          <a:prstGeom prst="rect">
            <a:avLst/>
          </a:prstGeom>
          <a:noFill/>
          <a:ln w="9525">
            <a:noFill/>
            <a:miter lim="800000"/>
            <a:headEnd/>
            <a:tailEnd/>
          </a:ln>
        </p:spPr>
        <p:txBody>
          <a:bodyPr>
            <a:spAutoFit/>
          </a:bodyPr>
          <a:lstStyle/>
          <a:p>
            <a:r>
              <a:rPr lang="ar-EG" sz="3600" b="1"/>
              <a:t>اكتب عبارة لكل مما يأتي: مثال 2</a:t>
            </a:r>
            <a:endParaRPr lang="uk-UA" sz="3600" b="1"/>
          </a:p>
        </p:txBody>
      </p:sp>
      <p:sp>
        <p:nvSpPr>
          <p:cNvPr id="13" name="TextBox 12"/>
          <p:cNvSpPr txBox="1">
            <a:spLocks noChangeArrowheads="1"/>
          </p:cNvSpPr>
          <p:nvPr/>
        </p:nvSpPr>
        <p:spPr bwMode="auto">
          <a:xfrm>
            <a:off x="3286125" y="1071563"/>
            <a:ext cx="3786188" cy="584200"/>
          </a:xfrm>
          <a:prstGeom prst="rect">
            <a:avLst/>
          </a:prstGeom>
          <a:noFill/>
          <a:ln w="9525">
            <a:noFill/>
            <a:miter lim="800000"/>
            <a:headEnd/>
            <a:tailEnd/>
          </a:ln>
        </p:spPr>
        <p:txBody>
          <a:bodyPr>
            <a:spAutoFit/>
          </a:bodyPr>
          <a:lstStyle/>
          <a:p>
            <a:r>
              <a:rPr lang="ar-EG" sz="3200" b="1"/>
              <a:t>ن مضروباً في 5</a:t>
            </a:r>
            <a:endParaRPr lang="uk-UA" sz="3200" b="1"/>
          </a:p>
        </p:txBody>
      </p:sp>
      <p:sp>
        <p:nvSpPr>
          <p:cNvPr id="15" name="TextBox 14"/>
          <p:cNvSpPr txBox="1">
            <a:spLocks noChangeArrowheads="1"/>
          </p:cNvSpPr>
          <p:nvPr/>
        </p:nvSpPr>
        <p:spPr bwMode="auto">
          <a:xfrm>
            <a:off x="4929188" y="2928938"/>
            <a:ext cx="2214562" cy="584200"/>
          </a:xfrm>
          <a:prstGeom prst="rect">
            <a:avLst/>
          </a:prstGeom>
          <a:noFill/>
          <a:ln w="9525">
            <a:noFill/>
            <a:miter lim="800000"/>
            <a:headEnd/>
            <a:tailEnd/>
          </a:ln>
        </p:spPr>
        <p:txBody>
          <a:bodyPr>
            <a:spAutoFit/>
          </a:bodyPr>
          <a:lstStyle/>
          <a:p>
            <a:r>
              <a:rPr lang="ar-EG" sz="3200" b="1"/>
              <a:t>نصف ل</a:t>
            </a:r>
            <a:endParaRPr lang="uk-UA" sz="3200" b="1"/>
          </a:p>
        </p:txBody>
      </p:sp>
      <p:sp>
        <p:nvSpPr>
          <p:cNvPr id="29" name="TextBox 28"/>
          <p:cNvSpPr txBox="1">
            <a:spLocks noChangeArrowheads="1"/>
          </p:cNvSpPr>
          <p:nvPr/>
        </p:nvSpPr>
        <p:spPr bwMode="auto">
          <a:xfrm>
            <a:off x="827088" y="1071563"/>
            <a:ext cx="2706687" cy="646112"/>
          </a:xfrm>
          <a:prstGeom prst="rect">
            <a:avLst/>
          </a:prstGeom>
          <a:noFill/>
          <a:ln w="9525">
            <a:noFill/>
            <a:miter lim="800000"/>
            <a:headEnd/>
            <a:tailEnd/>
          </a:ln>
        </p:spPr>
        <p:txBody>
          <a:bodyPr>
            <a:spAutoFit/>
          </a:bodyPr>
          <a:lstStyle/>
          <a:p>
            <a:pPr algn="ctr"/>
            <a:r>
              <a:rPr lang="ar-EG" sz="3600" b="1">
                <a:solidFill>
                  <a:srgbClr val="C00000"/>
                </a:solidFill>
                <a:latin typeface="Calibri" pitchFamily="34" charset="0"/>
              </a:rPr>
              <a:t>5ن</a:t>
            </a:r>
          </a:p>
        </p:txBody>
      </p:sp>
      <p:sp>
        <p:nvSpPr>
          <p:cNvPr id="40" name="TextBox 39"/>
          <p:cNvSpPr txBox="1">
            <a:spLocks noChangeArrowheads="1"/>
          </p:cNvSpPr>
          <p:nvPr/>
        </p:nvSpPr>
        <p:spPr bwMode="auto">
          <a:xfrm>
            <a:off x="755650" y="2928938"/>
            <a:ext cx="2706688" cy="646112"/>
          </a:xfrm>
          <a:prstGeom prst="rect">
            <a:avLst/>
          </a:prstGeom>
          <a:noFill/>
          <a:ln w="9525">
            <a:noFill/>
            <a:miter lim="800000"/>
            <a:headEnd/>
            <a:tailEnd/>
          </a:ln>
        </p:spPr>
        <p:txBody>
          <a:bodyPr>
            <a:spAutoFit/>
          </a:bodyPr>
          <a:lstStyle/>
          <a:p>
            <a:pPr algn="ctr"/>
            <a:r>
              <a:rPr lang="ar-EG" sz="3600" b="1">
                <a:solidFill>
                  <a:srgbClr val="C00000"/>
                </a:solidFill>
                <a:latin typeface="Calibri" pitchFamily="34" charset="0"/>
              </a:rPr>
              <a:t>ل÷ 2</a:t>
            </a:r>
          </a:p>
        </p:txBody>
      </p:sp>
      <p:sp>
        <p:nvSpPr>
          <p:cNvPr id="43" name="TextBox 42"/>
          <p:cNvSpPr txBox="1">
            <a:spLocks noChangeArrowheads="1"/>
          </p:cNvSpPr>
          <p:nvPr/>
        </p:nvSpPr>
        <p:spPr bwMode="auto">
          <a:xfrm>
            <a:off x="3857625" y="1785938"/>
            <a:ext cx="3286125" cy="584200"/>
          </a:xfrm>
          <a:prstGeom prst="rect">
            <a:avLst/>
          </a:prstGeom>
          <a:noFill/>
          <a:ln w="9525">
            <a:noFill/>
            <a:miter lim="800000"/>
            <a:headEnd/>
            <a:tailEnd/>
          </a:ln>
        </p:spPr>
        <p:txBody>
          <a:bodyPr>
            <a:spAutoFit/>
          </a:bodyPr>
          <a:lstStyle/>
          <a:p>
            <a:pPr eaLnBrk="0" hangingPunct="0"/>
            <a:r>
              <a:rPr lang="ar-EG" sz="3200" b="1"/>
              <a:t>ناتج ضرب 2 في عدد</a:t>
            </a:r>
            <a:endParaRPr lang="uk-UA" sz="3200" b="1"/>
          </a:p>
        </p:txBody>
      </p:sp>
      <p:sp>
        <p:nvSpPr>
          <p:cNvPr id="47" name="TextBox 46"/>
          <p:cNvSpPr txBox="1">
            <a:spLocks noChangeArrowheads="1"/>
          </p:cNvSpPr>
          <p:nvPr/>
        </p:nvSpPr>
        <p:spPr bwMode="auto">
          <a:xfrm>
            <a:off x="819150" y="1714500"/>
            <a:ext cx="2714625" cy="646113"/>
          </a:xfrm>
          <a:prstGeom prst="rect">
            <a:avLst/>
          </a:prstGeom>
          <a:noFill/>
          <a:ln w="9525">
            <a:noFill/>
            <a:miter lim="800000"/>
            <a:headEnd/>
            <a:tailEnd/>
          </a:ln>
        </p:spPr>
        <p:txBody>
          <a:bodyPr>
            <a:spAutoFit/>
          </a:bodyPr>
          <a:lstStyle/>
          <a:p>
            <a:pPr algn="ctr"/>
            <a:r>
              <a:rPr lang="ar-EG" sz="3600" b="1">
                <a:solidFill>
                  <a:srgbClr val="C00000"/>
                </a:solidFill>
                <a:latin typeface="Calibri" pitchFamily="34" charset="0"/>
              </a:rPr>
              <a:t>2س</a:t>
            </a:r>
          </a:p>
        </p:txBody>
      </p:sp>
      <p:sp>
        <p:nvSpPr>
          <p:cNvPr id="25" name="TextBox 24"/>
          <p:cNvSpPr txBox="1">
            <a:spLocks noChangeArrowheads="1"/>
          </p:cNvSpPr>
          <p:nvPr/>
        </p:nvSpPr>
        <p:spPr bwMode="auto">
          <a:xfrm>
            <a:off x="3286125" y="3844925"/>
            <a:ext cx="3786188" cy="584200"/>
          </a:xfrm>
          <a:prstGeom prst="rect">
            <a:avLst/>
          </a:prstGeom>
          <a:noFill/>
          <a:ln w="9525">
            <a:noFill/>
            <a:miter lim="800000"/>
            <a:headEnd/>
            <a:tailEnd/>
          </a:ln>
        </p:spPr>
        <p:txBody>
          <a:bodyPr>
            <a:spAutoFit/>
          </a:bodyPr>
          <a:lstStyle/>
          <a:p>
            <a:r>
              <a:rPr lang="ar-EG" sz="3200" b="1"/>
              <a:t>8 مقسوماً على العدد ن</a:t>
            </a:r>
            <a:endParaRPr lang="uk-UA" sz="3200" b="1"/>
          </a:p>
        </p:txBody>
      </p:sp>
      <p:sp>
        <p:nvSpPr>
          <p:cNvPr id="28" name="TextBox 27"/>
          <p:cNvSpPr txBox="1">
            <a:spLocks noChangeArrowheads="1"/>
          </p:cNvSpPr>
          <p:nvPr/>
        </p:nvSpPr>
        <p:spPr bwMode="auto">
          <a:xfrm>
            <a:off x="5715000" y="5702300"/>
            <a:ext cx="1428750" cy="584200"/>
          </a:xfrm>
          <a:prstGeom prst="rect">
            <a:avLst/>
          </a:prstGeom>
          <a:noFill/>
          <a:ln w="9525">
            <a:noFill/>
            <a:miter lim="800000"/>
            <a:headEnd/>
            <a:tailEnd/>
          </a:ln>
        </p:spPr>
        <p:txBody>
          <a:bodyPr>
            <a:spAutoFit/>
          </a:bodyPr>
          <a:lstStyle/>
          <a:p>
            <a:r>
              <a:rPr lang="ar-EG" sz="3200" b="1"/>
              <a:t>ضعف ك</a:t>
            </a:r>
            <a:endParaRPr lang="uk-UA" sz="3200" b="1"/>
          </a:p>
        </p:txBody>
      </p:sp>
      <p:sp>
        <p:nvSpPr>
          <p:cNvPr id="33" name="TextBox 32"/>
          <p:cNvSpPr txBox="1">
            <a:spLocks noChangeArrowheads="1"/>
          </p:cNvSpPr>
          <p:nvPr/>
        </p:nvSpPr>
        <p:spPr bwMode="auto">
          <a:xfrm>
            <a:off x="755650" y="3844925"/>
            <a:ext cx="2778125" cy="646113"/>
          </a:xfrm>
          <a:prstGeom prst="rect">
            <a:avLst/>
          </a:prstGeom>
          <a:noFill/>
          <a:ln w="9525">
            <a:noFill/>
            <a:miter lim="800000"/>
            <a:headEnd/>
            <a:tailEnd/>
          </a:ln>
        </p:spPr>
        <p:txBody>
          <a:bodyPr>
            <a:spAutoFit/>
          </a:bodyPr>
          <a:lstStyle/>
          <a:p>
            <a:pPr algn="ctr"/>
            <a:r>
              <a:rPr lang="ar-EG" sz="3600" b="1">
                <a:solidFill>
                  <a:srgbClr val="C00000"/>
                </a:solidFill>
                <a:latin typeface="Calibri" pitchFamily="34" charset="0"/>
              </a:rPr>
              <a:t>8 ÷ ن</a:t>
            </a:r>
          </a:p>
        </p:txBody>
      </p:sp>
      <p:sp>
        <p:nvSpPr>
          <p:cNvPr id="39" name="TextBox 38"/>
          <p:cNvSpPr txBox="1">
            <a:spLocks noChangeArrowheads="1"/>
          </p:cNvSpPr>
          <p:nvPr/>
        </p:nvSpPr>
        <p:spPr bwMode="auto">
          <a:xfrm>
            <a:off x="684213" y="5643563"/>
            <a:ext cx="2706687" cy="646112"/>
          </a:xfrm>
          <a:prstGeom prst="rect">
            <a:avLst/>
          </a:prstGeom>
          <a:noFill/>
          <a:ln w="9525">
            <a:noFill/>
            <a:miter lim="800000"/>
            <a:headEnd/>
            <a:tailEnd/>
          </a:ln>
        </p:spPr>
        <p:txBody>
          <a:bodyPr>
            <a:spAutoFit/>
          </a:bodyPr>
          <a:lstStyle/>
          <a:p>
            <a:pPr algn="ctr"/>
            <a:r>
              <a:rPr lang="ar-EG" sz="3600" b="1">
                <a:solidFill>
                  <a:srgbClr val="C00000"/>
                </a:solidFill>
                <a:latin typeface="Calibri" pitchFamily="34" charset="0"/>
              </a:rPr>
              <a:t>2 ك</a:t>
            </a:r>
          </a:p>
        </p:txBody>
      </p:sp>
      <p:sp>
        <p:nvSpPr>
          <p:cNvPr id="41" name="TextBox 40"/>
          <p:cNvSpPr txBox="1">
            <a:spLocks noChangeArrowheads="1"/>
          </p:cNvSpPr>
          <p:nvPr/>
        </p:nvSpPr>
        <p:spPr bwMode="auto">
          <a:xfrm>
            <a:off x="3838575" y="4559300"/>
            <a:ext cx="3286125" cy="584200"/>
          </a:xfrm>
          <a:prstGeom prst="rect">
            <a:avLst/>
          </a:prstGeom>
          <a:noFill/>
          <a:ln w="9525">
            <a:noFill/>
            <a:miter lim="800000"/>
            <a:headEnd/>
            <a:tailEnd/>
          </a:ln>
        </p:spPr>
        <p:txBody>
          <a:bodyPr>
            <a:spAutoFit/>
          </a:bodyPr>
          <a:lstStyle/>
          <a:p>
            <a:r>
              <a:rPr lang="ar-EG" sz="3200" b="1"/>
              <a:t>18 مقسوماً على عدد</a:t>
            </a:r>
            <a:endParaRPr lang="uk-UA" sz="3200" b="1"/>
          </a:p>
        </p:txBody>
      </p:sp>
      <p:sp>
        <p:nvSpPr>
          <p:cNvPr id="49" name="TextBox 48"/>
          <p:cNvSpPr txBox="1">
            <a:spLocks noChangeArrowheads="1"/>
          </p:cNvSpPr>
          <p:nvPr/>
        </p:nvSpPr>
        <p:spPr bwMode="auto">
          <a:xfrm>
            <a:off x="800100" y="4487863"/>
            <a:ext cx="2714625" cy="646112"/>
          </a:xfrm>
          <a:prstGeom prst="rect">
            <a:avLst/>
          </a:prstGeom>
          <a:noFill/>
          <a:ln w="9525">
            <a:noFill/>
            <a:miter lim="800000"/>
            <a:headEnd/>
            <a:tailEnd/>
          </a:ln>
        </p:spPr>
        <p:txBody>
          <a:bodyPr>
            <a:spAutoFit/>
          </a:bodyPr>
          <a:lstStyle/>
          <a:p>
            <a:pPr algn="ctr"/>
            <a:r>
              <a:rPr lang="ar-EG" sz="3600" b="1">
                <a:solidFill>
                  <a:srgbClr val="C00000"/>
                </a:solidFill>
                <a:latin typeface="Calibri" pitchFamily="34" charset="0"/>
              </a:rPr>
              <a:t>18 ÷ ص</a:t>
            </a:r>
          </a:p>
        </p:txBody>
      </p:sp>
      <p:sp>
        <p:nvSpPr>
          <p:cNvPr id="36" name="Oval 16"/>
          <p:cNvSpPr/>
          <p:nvPr/>
        </p:nvSpPr>
        <p:spPr bwMode="auto">
          <a:xfrm>
            <a:off x="7451725" y="1052513"/>
            <a:ext cx="819150" cy="615950"/>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2" name="Oval 17"/>
          <p:cNvSpPr/>
          <p:nvPr/>
        </p:nvSpPr>
        <p:spPr bwMode="auto">
          <a:xfrm>
            <a:off x="7308850" y="1189038"/>
            <a:ext cx="1008063" cy="43973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21</a:t>
            </a:r>
          </a:p>
        </p:txBody>
      </p:sp>
      <p:sp>
        <p:nvSpPr>
          <p:cNvPr id="50" name="Oval 16"/>
          <p:cNvSpPr/>
          <p:nvPr/>
        </p:nvSpPr>
        <p:spPr bwMode="auto">
          <a:xfrm>
            <a:off x="7451725" y="1876425"/>
            <a:ext cx="819150" cy="615950"/>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1" name="Oval 17"/>
          <p:cNvSpPr/>
          <p:nvPr/>
        </p:nvSpPr>
        <p:spPr bwMode="auto">
          <a:xfrm>
            <a:off x="7308850" y="2014538"/>
            <a:ext cx="1008063" cy="43815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22</a:t>
            </a:r>
          </a:p>
        </p:txBody>
      </p:sp>
      <p:sp>
        <p:nvSpPr>
          <p:cNvPr id="52" name="Oval 16"/>
          <p:cNvSpPr/>
          <p:nvPr/>
        </p:nvSpPr>
        <p:spPr bwMode="auto">
          <a:xfrm>
            <a:off x="7451725" y="2884488"/>
            <a:ext cx="819150" cy="615950"/>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3" name="Oval 17"/>
          <p:cNvSpPr/>
          <p:nvPr/>
        </p:nvSpPr>
        <p:spPr bwMode="auto">
          <a:xfrm>
            <a:off x="7308850" y="3022600"/>
            <a:ext cx="1008063" cy="438150"/>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23</a:t>
            </a:r>
          </a:p>
        </p:txBody>
      </p:sp>
      <p:sp>
        <p:nvSpPr>
          <p:cNvPr id="54" name="Oval 16"/>
          <p:cNvSpPr/>
          <p:nvPr/>
        </p:nvSpPr>
        <p:spPr bwMode="auto">
          <a:xfrm>
            <a:off x="7451725" y="3821113"/>
            <a:ext cx="819150" cy="615950"/>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5" name="Oval 17"/>
          <p:cNvSpPr/>
          <p:nvPr/>
        </p:nvSpPr>
        <p:spPr bwMode="auto">
          <a:xfrm>
            <a:off x="7308850" y="3957638"/>
            <a:ext cx="1008063" cy="439737"/>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24</a:t>
            </a:r>
          </a:p>
        </p:txBody>
      </p:sp>
      <p:sp>
        <p:nvSpPr>
          <p:cNvPr id="56" name="Oval 16"/>
          <p:cNvSpPr/>
          <p:nvPr/>
        </p:nvSpPr>
        <p:spPr bwMode="auto">
          <a:xfrm>
            <a:off x="7451725" y="4613275"/>
            <a:ext cx="819150" cy="615950"/>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7" name="Oval 17"/>
          <p:cNvSpPr/>
          <p:nvPr/>
        </p:nvSpPr>
        <p:spPr bwMode="auto">
          <a:xfrm>
            <a:off x="7308850" y="4749800"/>
            <a:ext cx="1008063" cy="439738"/>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25</a:t>
            </a:r>
          </a:p>
        </p:txBody>
      </p:sp>
      <p:sp>
        <p:nvSpPr>
          <p:cNvPr id="58" name="Oval 16"/>
          <p:cNvSpPr/>
          <p:nvPr/>
        </p:nvSpPr>
        <p:spPr bwMode="auto">
          <a:xfrm>
            <a:off x="7451725" y="5549900"/>
            <a:ext cx="819150" cy="615950"/>
          </a:xfrm>
          <a:prstGeom prst="homePlate">
            <a:avLst>
              <a:gd name="adj" fmla="val 2952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9" name="Oval 17"/>
          <p:cNvSpPr/>
          <p:nvPr/>
        </p:nvSpPr>
        <p:spPr bwMode="auto">
          <a:xfrm>
            <a:off x="7308850" y="5686425"/>
            <a:ext cx="1008063" cy="439738"/>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rgbClr val="FFFF00"/>
                </a:solidFill>
              </a:rPr>
              <a:t>26</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3"/>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ched_accuracy3.wav"/>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31778"/>
                                        </p:tgtEl>
                                        <p:attrNameLst>
                                          <p:attrName>style.visibility</p:attrName>
                                        </p:attrNameLst>
                                      </p:cBhvr>
                                      <p:to>
                                        <p:strVal val="visible"/>
                                      </p:to>
                                    </p:set>
                                    <p:anim calcmode="lin" valueType="num">
                                      <p:cBhvr>
                                        <p:cTn id="12" dur="500" fill="hold"/>
                                        <p:tgtEl>
                                          <p:spTgt spid="31778"/>
                                        </p:tgtEl>
                                        <p:attrNameLst>
                                          <p:attrName>ppt_w</p:attrName>
                                        </p:attrNameLst>
                                      </p:cBhvr>
                                      <p:tavLst>
                                        <p:tav tm="0">
                                          <p:val>
                                            <p:strVal val="#ppt_w+.3"/>
                                          </p:val>
                                        </p:tav>
                                        <p:tav tm="100000">
                                          <p:val>
                                            <p:strVal val="#ppt_w"/>
                                          </p:val>
                                        </p:tav>
                                      </p:tavLst>
                                    </p:anim>
                                    <p:anim calcmode="lin" valueType="num">
                                      <p:cBhvr>
                                        <p:cTn id="13" dur="500" fill="hold"/>
                                        <p:tgtEl>
                                          <p:spTgt spid="31778"/>
                                        </p:tgtEl>
                                        <p:attrNameLst>
                                          <p:attrName>ppt_h</p:attrName>
                                        </p:attrNameLst>
                                      </p:cBhvr>
                                      <p:tavLst>
                                        <p:tav tm="0">
                                          <p:val>
                                            <p:strVal val="#ppt_h"/>
                                          </p:val>
                                        </p:tav>
                                        <p:tav tm="100000">
                                          <p:val>
                                            <p:strVal val="#ppt_h"/>
                                          </p:val>
                                        </p:tav>
                                      </p:tavLst>
                                    </p:anim>
                                    <p:animEffect transition="in" filter="fade">
                                      <p:cBhvr>
                                        <p:cTn id="14" dur="500"/>
                                        <p:tgtEl>
                                          <p:spTgt spid="31778"/>
                                        </p:tgtEl>
                                      </p:cBhvr>
                                    </p:animEffect>
                                  </p:childTnLst>
                                  <p:subTnLst>
                                    <p:audio>
                                      <p:cMediaNode>
                                        <p:cTn display="0" masterRel="sameClick">
                                          <p:stCondLst>
                                            <p:cond evt="begin" delay="0">
                                              <p:tn val="10"/>
                                            </p:cond>
                                          </p:stCondLst>
                                          <p:endCondLst>
                                            <p:cond evt="onStopAudio" delay="0">
                                              <p:tgtEl>
                                                <p:sldTgt/>
                                              </p:tgtEl>
                                            </p:cond>
                                          </p:endCondLst>
                                        </p:cTn>
                                        <p:tgtEl>
                                          <p:sndTgt r:embed="rId3" name="اكْتُبْ عِبَارَةً لِكُلِّ مِمَّا يَأْتِي.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strVal val="#ppt_w+.3"/>
                                          </p:val>
                                        </p:tav>
                                        <p:tav tm="100000">
                                          <p:val>
                                            <p:strVal val="#ppt_w"/>
                                          </p:val>
                                        </p:tav>
                                      </p:tavLst>
                                    </p:anim>
                                    <p:anim calcmode="lin" valueType="num">
                                      <p:cBhvr>
                                        <p:cTn id="20" dur="500" fill="hold"/>
                                        <p:tgtEl>
                                          <p:spTgt spid="36"/>
                                        </p:tgtEl>
                                        <p:attrNameLst>
                                          <p:attrName>ppt_h</p:attrName>
                                        </p:attrNameLst>
                                      </p:cBhvr>
                                      <p:tavLst>
                                        <p:tav tm="0">
                                          <p:val>
                                            <p:strVal val="#ppt_h"/>
                                          </p:val>
                                        </p:tav>
                                        <p:tav tm="100000">
                                          <p:val>
                                            <p:strVal val="#ppt_h"/>
                                          </p:val>
                                        </p:tav>
                                      </p:tavLst>
                                    </p:anim>
                                    <p:animEffect transition="in" filter="fade">
                                      <p:cBhvr>
                                        <p:cTn id="21" dur="500"/>
                                        <p:tgtEl>
                                          <p:spTgt spid="3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strVal val="#ppt_w+.3"/>
                                          </p:val>
                                        </p:tav>
                                        <p:tav tm="100000">
                                          <p:val>
                                            <p:strVal val="#ppt_w"/>
                                          </p:val>
                                        </p:tav>
                                      </p:tavLst>
                                    </p:anim>
                                    <p:anim calcmode="lin" valueType="num">
                                      <p:cBhvr>
                                        <p:cTn id="25" dur="500" fill="hold"/>
                                        <p:tgtEl>
                                          <p:spTgt spid="42"/>
                                        </p:tgtEl>
                                        <p:attrNameLst>
                                          <p:attrName>ppt_h</p:attrName>
                                        </p:attrNameLst>
                                      </p:cBhvr>
                                      <p:tavLst>
                                        <p:tav tm="0">
                                          <p:val>
                                            <p:strVal val="#ppt_h"/>
                                          </p:val>
                                        </p:tav>
                                        <p:tav tm="100000">
                                          <p:val>
                                            <p:strVal val="#ppt_h"/>
                                          </p:val>
                                        </p:tav>
                                      </p:tavLst>
                                    </p:anim>
                                    <p:animEffect transition="in" filter="fade">
                                      <p:cBhvr>
                                        <p:cTn id="26" dur="500"/>
                                        <p:tgtEl>
                                          <p:spTgt spid="42"/>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strVal val="#ppt_w+.3"/>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animEffect transition="in" filter="fade">
                                      <p:cBhvr>
                                        <p:cTn id="31"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ن مضروباً في 5.wav"/>
                                        </p:tgtEl>
                                      </p:cMediaNode>
                                    </p:audio>
                                  </p:sub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strips(downLeft)">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5" name="5ن.wav"/>
                                        </p:tgtEl>
                                      </p:cMediaNode>
                                    </p:audio>
                                  </p:sub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p:cTn id="41" dur="500" fill="hold"/>
                                        <p:tgtEl>
                                          <p:spTgt spid="50"/>
                                        </p:tgtEl>
                                        <p:attrNameLst>
                                          <p:attrName>ppt_w</p:attrName>
                                        </p:attrNameLst>
                                      </p:cBhvr>
                                      <p:tavLst>
                                        <p:tav tm="0">
                                          <p:val>
                                            <p:strVal val="#ppt_w+.3"/>
                                          </p:val>
                                        </p:tav>
                                        <p:tav tm="100000">
                                          <p:val>
                                            <p:strVal val="#ppt_w"/>
                                          </p:val>
                                        </p:tav>
                                      </p:tavLst>
                                    </p:anim>
                                    <p:anim calcmode="lin" valueType="num">
                                      <p:cBhvr>
                                        <p:cTn id="42" dur="500" fill="hold"/>
                                        <p:tgtEl>
                                          <p:spTgt spid="50"/>
                                        </p:tgtEl>
                                        <p:attrNameLst>
                                          <p:attrName>ppt_h</p:attrName>
                                        </p:attrNameLst>
                                      </p:cBhvr>
                                      <p:tavLst>
                                        <p:tav tm="0">
                                          <p:val>
                                            <p:strVal val="#ppt_h"/>
                                          </p:val>
                                        </p:tav>
                                        <p:tav tm="100000">
                                          <p:val>
                                            <p:strVal val="#ppt_h"/>
                                          </p:val>
                                        </p:tav>
                                      </p:tavLst>
                                    </p:anim>
                                    <p:animEffect transition="in" filter="fade">
                                      <p:cBhvr>
                                        <p:cTn id="43" dur="500"/>
                                        <p:tgtEl>
                                          <p:spTgt spid="50"/>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500" fill="hold"/>
                                        <p:tgtEl>
                                          <p:spTgt spid="51"/>
                                        </p:tgtEl>
                                        <p:attrNameLst>
                                          <p:attrName>ppt_w</p:attrName>
                                        </p:attrNameLst>
                                      </p:cBhvr>
                                      <p:tavLst>
                                        <p:tav tm="0">
                                          <p:val>
                                            <p:strVal val="#ppt_w+.3"/>
                                          </p:val>
                                        </p:tav>
                                        <p:tav tm="100000">
                                          <p:val>
                                            <p:strVal val="#ppt_w"/>
                                          </p:val>
                                        </p:tav>
                                      </p:tavLst>
                                    </p:anim>
                                    <p:anim calcmode="lin" valueType="num">
                                      <p:cBhvr>
                                        <p:cTn id="47" dur="500" fill="hold"/>
                                        <p:tgtEl>
                                          <p:spTgt spid="51"/>
                                        </p:tgtEl>
                                        <p:attrNameLst>
                                          <p:attrName>ppt_h</p:attrName>
                                        </p:attrNameLst>
                                      </p:cBhvr>
                                      <p:tavLst>
                                        <p:tav tm="0">
                                          <p:val>
                                            <p:strVal val="#ppt_h"/>
                                          </p:val>
                                        </p:tav>
                                        <p:tav tm="100000">
                                          <p:val>
                                            <p:strVal val="#ppt_h"/>
                                          </p:val>
                                        </p:tav>
                                      </p:tavLst>
                                    </p:anim>
                                    <p:animEffect transition="in" filter="fade">
                                      <p:cBhvr>
                                        <p:cTn id="48" dur="500"/>
                                        <p:tgtEl>
                                          <p:spTgt spid="51"/>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p:cTn id="51" dur="500" fill="hold"/>
                                        <p:tgtEl>
                                          <p:spTgt spid="43"/>
                                        </p:tgtEl>
                                        <p:attrNameLst>
                                          <p:attrName>ppt_w</p:attrName>
                                        </p:attrNameLst>
                                      </p:cBhvr>
                                      <p:tavLst>
                                        <p:tav tm="0">
                                          <p:val>
                                            <p:strVal val="#ppt_w+.3"/>
                                          </p:val>
                                        </p:tav>
                                        <p:tav tm="100000">
                                          <p:val>
                                            <p:strVal val="#ppt_w"/>
                                          </p:val>
                                        </p:tav>
                                      </p:tavLst>
                                    </p:anim>
                                    <p:anim calcmode="lin" valueType="num">
                                      <p:cBhvr>
                                        <p:cTn id="52" dur="500" fill="hold"/>
                                        <p:tgtEl>
                                          <p:spTgt spid="43"/>
                                        </p:tgtEl>
                                        <p:attrNameLst>
                                          <p:attrName>ppt_h</p:attrName>
                                        </p:attrNameLst>
                                      </p:cBhvr>
                                      <p:tavLst>
                                        <p:tav tm="0">
                                          <p:val>
                                            <p:strVal val="#ppt_h"/>
                                          </p:val>
                                        </p:tav>
                                        <p:tav tm="100000">
                                          <p:val>
                                            <p:strVal val="#ppt_h"/>
                                          </p:val>
                                        </p:tav>
                                      </p:tavLst>
                                    </p:anim>
                                    <p:animEffect transition="in" filter="fade">
                                      <p:cBhvr>
                                        <p:cTn id="53" dur="500"/>
                                        <p:tgtEl>
                                          <p:spTgt spid="43"/>
                                        </p:tgtEl>
                                      </p:cBhvr>
                                    </p:animEffect>
                                  </p:childTnLst>
                                  <p:subTnLst>
                                    <p:audio>
                                      <p:cMediaNode>
                                        <p:cTn display="0" masterRel="sameClick">
                                          <p:stCondLst>
                                            <p:cond evt="begin" delay="0">
                                              <p:tn val="49"/>
                                            </p:cond>
                                          </p:stCondLst>
                                          <p:endCondLst>
                                            <p:cond evt="onStopAudio" delay="0">
                                              <p:tgtEl>
                                                <p:sldTgt/>
                                              </p:tgtEl>
                                            </p:cond>
                                          </p:endCondLst>
                                        </p:cTn>
                                        <p:tgtEl>
                                          <p:sndTgt r:embed="rId6" name="ناتج ضرب 2 في عدد.wav"/>
                                        </p:tgtEl>
                                      </p:cMediaNode>
                                    </p:audio>
                                  </p:subTnLst>
                                </p:cTn>
                              </p:par>
                            </p:childTnLst>
                          </p:cTn>
                        </p:par>
                      </p:childTnLst>
                    </p:cTn>
                  </p:par>
                  <p:par>
                    <p:cTn id="54" fill="hold">
                      <p:stCondLst>
                        <p:cond delay="indefinite"/>
                      </p:stCondLst>
                      <p:childTnLst>
                        <p:par>
                          <p:cTn id="55" fill="hold">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strips(downLeft)">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7" name="2س.wav"/>
                                        </p:tgtEl>
                                      </p:cMediaNode>
                                    </p:audio>
                                  </p:sub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p:cTn id="63" dur="500" fill="hold"/>
                                        <p:tgtEl>
                                          <p:spTgt spid="52"/>
                                        </p:tgtEl>
                                        <p:attrNameLst>
                                          <p:attrName>ppt_w</p:attrName>
                                        </p:attrNameLst>
                                      </p:cBhvr>
                                      <p:tavLst>
                                        <p:tav tm="0">
                                          <p:val>
                                            <p:strVal val="#ppt_w+.3"/>
                                          </p:val>
                                        </p:tav>
                                        <p:tav tm="100000">
                                          <p:val>
                                            <p:strVal val="#ppt_w"/>
                                          </p:val>
                                        </p:tav>
                                      </p:tavLst>
                                    </p:anim>
                                    <p:anim calcmode="lin" valueType="num">
                                      <p:cBhvr>
                                        <p:cTn id="64" dur="500" fill="hold"/>
                                        <p:tgtEl>
                                          <p:spTgt spid="52"/>
                                        </p:tgtEl>
                                        <p:attrNameLst>
                                          <p:attrName>ppt_h</p:attrName>
                                        </p:attrNameLst>
                                      </p:cBhvr>
                                      <p:tavLst>
                                        <p:tav tm="0">
                                          <p:val>
                                            <p:strVal val="#ppt_h"/>
                                          </p:val>
                                        </p:tav>
                                        <p:tav tm="100000">
                                          <p:val>
                                            <p:strVal val="#ppt_h"/>
                                          </p:val>
                                        </p:tav>
                                      </p:tavLst>
                                    </p:anim>
                                    <p:animEffect transition="in" filter="fade">
                                      <p:cBhvr>
                                        <p:cTn id="65" dur="500"/>
                                        <p:tgtEl>
                                          <p:spTgt spid="52"/>
                                        </p:tgtEl>
                                      </p:cBhvr>
                                    </p:animEffect>
                                  </p:childTnLst>
                                </p:cTn>
                              </p:par>
                              <p:par>
                                <p:cTn id="66" presetID="50" presetClass="entr" presetSubtype="0" decel="100000"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cBhvr>
                                        <p:cTn id="68" dur="500" fill="hold"/>
                                        <p:tgtEl>
                                          <p:spTgt spid="53"/>
                                        </p:tgtEl>
                                        <p:attrNameLst>
                                          <p:attrName>ppt_w</p:attrName>
                                        </p:attrNameLst>
                                      </p:cBhvr>
                                      <p:tavLst>
                                        <p:tav tm="0">
                                          <p:val>
                                            <p:strVal val="#ppt_w+.3"/>
                                          </p:val>
                                        </p:tav>
                                        <p:tav tm="100000">
                                          <p:val>
                                            <p:strVal val="#ppt_w"/>
                                          </p:val>
                                        </p:tav>
                                      </p:tavLst>
                                    </p:anim>
                                    <p:anim calcmode="lin" valueType="num">
                                      <p:cBhvr>
                                        <p:cTn id="69" dur="500" fill="hold"/>
                                        <p:tgtEl>
                                          <p:spTgt spid="53"/>
                                        </p:tgtEl>
                                        <p:attrNameLst>
                                          <p:attrName>ppt_h</p:attrName>
                                        </p:attrNameLst>
                                      </p:cBhvr>
                                      <p:tavLst>
                                        <p:tav tm="0">
                                          <p:val>
                                            <p:strVal val="#ppt_h"/>
                                          </p:val>
                                        </p:tav>
                                        <p:tav tm="100000">
                                          <p:val>
                                            <p:strVal val="#ppt_h"/>
                                          </p:val>
                                        </p:tav>
                                      </p:tavLst>
                                    </p:anim>
                                    <p:animEffect transition="in" filter="fade">
                                      <p:cBhvr>
                                        <p:cTn id="70" dur="500"/>
                                        <p:tgtEl>
                                          <p:spTgt spid="53"/>
                                        </p:tgtEl>
                                      </p:cBhvr>
                                    </p:animEffect>
                                  </p:childTnLst>
                                </p:cTn>
                              </p:par>
                              <p:par>
                                <p:cTn id="71" presetID="50" presetClass="entr" presetSubtype="0" decel="10000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strVal val="#ppt_w+.3"/>
                                          </p:val>
                                        </p:tav>
                                        <p:tav tm="100000">
                                          <p:val>
                                            <p:strVal val="#ppt_w"/>
                                          </p:val>
                                        </p:tav>
                                      </p:tavLst>
                                    </p:anim>
                                    <p:anim calcmode="lin" valueType="num">
                                      <p:cBhvr>
                                        <p:cTn id="74" dur="500" fill="hold"/>
                                        <p:tgtEl>
                                          <p:spTgt spid="15"/>
                                        </p:tgtEl>
                                        <p:attrNameLst>
                                          <p:attrName>ppt_h</p:attrName>
                                        </p:attrNameLst>
                                      </p:cBhvr>
                                      <p:tavLst>
                                        <p:tav tm="0">
                                          <p:val>
                                            <p:strVal val="#ppt_h"/>
                                          </p:val>
                                        </p:tav>
                                        <p:tav tm="100000">
                                          <p:val>
                                            <p:strVal val="#ppt_h"/>
                                          </p:val>
                                        </p:tav>
                                      </p:tavLst>
                                    </p:anim>
                                    <p:animEffect transition="in" filter="fade">
                                      <p:cBhvr>
                                        <p:cTn id="75" dur="500"/>
                                        <p:tgtEl>
                                          <p:spTgt spid="15"/>
                                        </p:tgtEl>
                                      </p:cBhvr>
                                    </p:animEffect>
                                  </p:childTnLst>
                                  <p:subTnLst>
                                    <p:audio>
                                      <p:cMediaNode>
                                        <p:cTn display="0" masterRel="sameClick">
                                          <p:stCondLst>
                                            <p:cond evt="begin" delay="0">
                                              <p:tn val="71"/>
                                            </p:cond>
                                          </p:stCondLst>
                                          <p:endCondLst>
                                            <p:cond evt="onStopAudio" delay="0">
                                              <p:tgtEl>
                                                <p:sldTgt/>
                                              </p:tgtEl>
                                            </p:cond>
                                          </p:endCondLst>
                                        </p:cTn>
                                        <p:tgtEl>
                                          <p:sndTgt r:embed="rId8" name="نصف ل.wav"/>
                                        </p:tgtEl>
                                      </p:cMediaNode>
                                    </p:audio>
                                  </p:subTnLst>
                                </p:cTn>
                              </p:par>
                            </p:childTnLst>
                          </p:cTn>
                        </p:par>
                      </p:childTnLst>
                    </p:cTn>
                  </p:par>
                  <p:par>
                    <p:cTn id="76" fill="hold">
                      <p:stCondLst>
                        <p:cond delay="indefinite"/>
                      </p:stCondLst>
                      <p:childTnLst>
                        <p:par>
                          <p:cTn id="77" fill="hold">
                            <p:stCondLst>
                              <p:cond delay="0"/>
                            </p:stCondLst>
                            <p:childTnLst>
                              <p:par>
                                <p:cTn id="78" presetID="18" presetClass="entr" presetSubtype="12"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strips(downLeft)">
                                      <p:cBhvr>
                                        <p:cTn id="80" dur="500"/>
                                        <p:tgtEl>
                                          <p:spTgt spid="40"/>
                                        </p:tgtEl>
                                      </p:cBhvr>
                                    </p:animEffect>
                                  </p:childTnLst>
                                  <p:subTnLst>
                                    <p:audio>
                                      <p:cMediaNode>
                                        <p:cTn display="0" masterRel="sameClick">
                                          <p:stCondLst>
                                            <p:cond evt="begin" delay="0">
                                              <p:tn val="78"/>
                                            </p:cond>
                                          </p:stCondLst>
                                          <p:endCondLst>
                                            <p:cond evt="onStopAudio" delay="0">
                                              <p:tgtEl>
                                                <p:sldTgt/>
                                              </p:tgtEl>
                                            </p:cond>
                                          </p:endCondLst>
                                        </p:cTn>
                                        <p:tgtEl>
                                          <p:sndTgt r:embed="rId9" name="ل÷ 2.wav"/>
                                        </p:tgtEl>
                                      </p:cMediaNode>
                                    </p:audio>
                                  </p:subTnLst>
                                </p:cTn>
                              </p:par>
                            </p:childTnLst>
                          </p:cTn>
                        </p:par>
                      </p:childTnLst>
                    </p:cTn>
                  </p:par>
                  <p:par>
                    <p:cTn id="81" fill="hold">
                      <p:stCondLst>
                        <p:cond delay="indefinite"/>
                      </p:stCondLst>
                      <p:childTnLst>
                        <p:par>
                          <p:cTn id="82" fill="hold">
                            <p:stCondLst>
                              <p:cond delay="0"/>
                            </p:stCondLst>
                            <p:childTnLst>
                              <p:par>
                                <p:cTn id="83" presetID="50" presetClass="entr" presetSubtype="0" decel="100000"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p:cTn id="85" dur="500" fill="hold"/>
                                        <p:tgtEl>
                                          <p:spTgt spid="54"/>
                                        </p:tgtEl>
                                        <p:attrNameLst>
                                          <p:attrName>ppt_w</p:attrName>
                                        </p:attrNameLst>
                                      </p:cBhvr>
                                      <p:tavLst>
                                        <p:tav tm="0">
                                          <p:val>
                                            <p:strVal val="#ppt_w+.3"/>
                                          </p:val>
                                        </p:tav>
                                        <p:tav tm="100000">
                                          <p:val>
                                            <p:strVal val="#ppt_w"/>
                                          </p:val>
                                        </p:tav>
                                      </p:tavLst>
                                    </p:anim>
                                    <p:anim calcmode="lin" valueType="num">
                                      <p:cBhvr>
                                        <p:cTn id="86" dur="500" fill="hold"/>
                                        <p:tgtEl>
                                          <p:spTgt spid="54"/>
                                        </p:tgtEl>
                                        <p:attrNameLst>
                                          <p:attrName>ppt_h</p:attrName>
                                        </p:attrNameLst>
                                      </p:cBhvr>
                                      <p:tavLst>
                                        <p:tav tm="0">
                                          <p:val>
                                            <p:strVal val="#ppt_h"/>
                                          </p:val>
                                        </p:tav>
                                        <p:tav tm="100000">
                                          <p:val>
                                            <p:strVal val="#ppt_h"/>
                                          </p:val>
                                        </p:tav>
                                      </p:tavLst>
                                    </p:anim>
                                    <p:animEffect transition="in" filter="fade">
                                      <p:cBhvr>
                                        <p:cTn id="87" dur="500"/>
                                        <p:tgtEl>
                                          <p:spTgt spid="54"/>
                                        </p:tgtEl>
                                      </p:cBhvr>
                                    </p:animEffect>
                                  </p:childTnLst>
                                </p:cTn>
                              </p:par>
                              <p:par>
                                <p:cTn id="88" presetID="50" presetClass="entr" presetSubtype="0" decel="10000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 calcmode="lin" valueType="num">
                                      <p:cBhvr>
                                        <p:cTn id="90" dur="500" fill="hold"/>
                                        <p:tgtEl>
                                          <p:spTgt spid="55"/>
                                        </p:tgtEl>
                                        <p:attrNameLst>
                                          <p:attrName>ppt_w</p:attrName>
                                        </p:attrNameLst>
                                      </p:cBhvr>
                                      <p:tavLst>
                                        <p:tav tm="0">
                                          <p:val>
                                            <p:strVal val="#ppt_w+.3"/>
                                          </p:val>
                                        </p:tav>
                                        <p:tav tm="100000">
                                          <p:val>
                                            <p:strVal val="#ppt_w"/>
                                          </p:val>
                                        </p:tav>
                                      </p:tavLst>
                                    </p:anim>
                                    <p:anim calcmode="lin" valueType="num">
                                      <p:cBhvr>
                                        <p:cTn id="91" dur="500" fill="hold"/>
                                        <p:tgtEl>
                                          <p:spTgt spid="55"/>
                                        </p:tgtEl>
                                        <p:attrNameLst>
                                          <p:attrName>ppt_h</p:attrName>
                                        </p:attrNameLst>
                                      </p:cBhvr>
                                      <p:tavLst>
                                        <p:tav tm="0">
                                          <p:val>
                                            <p:strVal val="#ppt_h"/>
                                          </p:val>
                                        </p:tav>
                                        <p:tav tm="100000">
                                          <p:val>
                                            <p:strVal val="#ppt_h"/>
                                          </p:val>
                                        </p:tav>
                                      </p:tavLst>
                                    </p:anim>
                                    <p:animEffect transition="in" filter="fade">
                                      <p:cBhvr>
                                        <p:cTn id="92" dur="500"/>
                                        <p:tgtEl>
                                          <p:spTgt spid="55"/>
                                        </p:tgtEl>
                                      </p:cBhvr>
                                    </p:animEffect>
                                  </p:childTnLst>
                                </p:cTn>
                              </p:par>
                              <p:par>
                                <p:cTn id="93" presetID="50" presetClass="entr" presetSubtype="0" decel="10000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strVal val="#ppt_w+.3"/>
                                          </p:val>
                                        </p:tav>
                                        <p:tav tm="100000">
                                          <p:val>
                                            <p:strVal val="#ppt_w"/>
                                          </p:val>
                                        </p:tav>
                                      </p:tavLst>
                                    </p:anim>
                                    <p:anim calcmode="lin" valueType="num">
                                      <p:cBhvr>
                                        <p:cTn id="96" dur="500" fill="hold"/>
                                        <p:tgtEl>
                                          <p:spTgt spid="25"/>
                                        </p:tgtEl>
                                        <p:attrNameLst>
                                          <p:attrName>ppt_h</p:attrName>
                                        </p:attrNameLst>
                                      </p:cBhvr>
                                      <p:tavLst>
                                        <p:tav tm="0">
                                          <p:val>
                                            <p:strVal val="#ppt_h"/>
                                          </p:val>
                                        </p:tav>
                                        <p:tav tm="100000">
                                          <p:val>
                                            <p:strVal val="#ppt_h"/>
                                          </p:val>
                                        </p:tav>
                                      </p:tavLst>
                                    </p:anim>
                                    <p:animEffect transition="in" filter="fade">
                                      <p:cBhvr>
                                        <p:cTn id="97" dur="500"/>
                                        <p:tgtEl>
                                          <p:spTgt spid="25"/>
                                        </p:tgtEl>
                                      </p:cBhvr>
                                    </p:animEffect>
                                  </p:childTnLst>
                                  <p:subTnLst>
                                    <p:audio>
                                      <p:cMediaNode>
                                        <p:cTn display="0" masterRel="sameClick">
                                          <p:stCondLst>
                                            <p:cond evt="begin" delay="0">
                                              <p:tn val="93"/>
                                            </p:cond>
                                          </p:stCondLst>
                                          <p:endCondLst>
                                            <p:cond evt="onStopAudio" delay="0">
                                              <p:tgtEl>
                                                <p:sldTgt/>
                                              </p:tgtEl>
                                            </p:cond>
                                          </p:endCondLst>
                                        </p:cTn>
                                        <p:tgtEl>
                                          <p:sndTgt r:embed="rId10" name="8 مقسوم على العدد ن.wav"/>
                                        </p:tgtEl>
                                      </p:cMediaNode>
                                    </p:audio>
                                  </p:subTnLst>
                                </p:cTn>
                              </p:par>
                            </p:childTnLst>
                          </p:cTn>
                        </p:par>
                      </p:childTnLst>
                    </p:cTn>
                  </p:par>
                  <p:par>
                    <p:cTn id="98" fill="hold">
                      <p:stCondLst>
                        <p:cond delay="indefinite"/>
                      </p:stCondLst>
                      <p:childTnLst>
                        <p:par>
                          <p:cTn id="99" fill="hold">
                            <p:stCondLst>
                              <p:cond delay="0"/>
                            </p:stCondLst>
                            <p:childTnLst>
                              <p:par>
                                <p:cTn id="100" presetID="18" presetClass="entr" presetSubtype="12"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strips(downLeft)">
                                      <p:cBhvr>
                                        <p:cTn id="102" dur="500"/>
                                        <p:tgtEl>
                                          <p:spTgt spid="33"/>
                                        </p:tgtEl>
                                      </p:cBhvr>
                                    </p:animEffect>
                                  </p:childTnLst>
                                  <p:subTnLst>
                                    <p:audio>
                                      <p:cMediaNode>
                                        <p:cTn display="0" masterRel="sameClick">
                                          <p:stCondLst>
                                            <p:cond evt="begin" delay="0">
                                              <p:tn val="100"/>
                                            </p:cond>
                                          </p:stCondLst>
                                          <p:endCondLst>
                                            <p:cond evt="onStopAudio" delay="0">
                                              <p:tgtEl>
                                                <p:sldTgt/>
                                              </p:tgtEl>
                                            </p:cond>
                                          </p:endCondLst>
                                        </p:cTn>
                                        <p:tgtEl>
                                          <p:sndTgt r:embed="rId11" name="8 ÷ ن.wav"/>
                                        </p:tgtEl>
                                      </p:cMediaNode>
                                    </p:audio>
                                  </p:subTnLst>
                                </p:cTn>
                              </p:par>
                            </p:childTnLst>
                          </p:cTn>
                        </p:par>
                      </p:childTnLst>
                    </p:cTn>
                  </p:par>
                  <p:par>
                    <p:cTn id="103" fill="hold">
                      <p:stCondLst>
                        <p:cond delay="indefinite"/>
                      </p:stCondLst>
                      <p:childTnLst>
                        <p:par>
                          <p:cTn id="104" fill="hold">
                            <p:stCondLst>
                              <p:cond delay="0"/>
                            </p:stCondLst>
                            <p:childTnLst>
                              <p:par>
                                <p:cTn id="105" presetID="50" presetClass="entr" presetSubtype="0" decel="10000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 calcmode="lin" valueType="num">
                                      <p:cBhvr>
                                        <p:cTn id="107" dur="500" fill="hold"/>
                                        <p:tgtEl>
                                          <p:spTgt spid="56"/>
                                        </p:tgtEl>
                                        <p:attrNameLst>
                                          <p:attrName>ppt_w</p:attrName>
                                        </p:attrNameLst>
                                      </p:cBhvr>
                                      <p:tavLst>
                                        <p:tav tm="0">
                                          <p:val>
                                            <p:strVal val="#ppt_w+.3"/>
                                          </p:val>
                                        </p:tav>
                                        <p:tav tm="100000">
                                          <p:val>
                                            <p:strVal val="#ppt_w"/>
                                          </p:val>
                                        </p:tav>
                                      </p:tavLst>
                                    </p:anim>
                                    <p:anim calcmode="lin" valueType="num">
                                      <p:cBhvr>
                                        <p:cTn id="108" dur="500" fill="hold"/>
                                        <p:tgtEl>
                                          <p:spTgt spid="56"/>
                                        </p:tgtEl>
                                        <p:attrNameLst>
                                          <p:attrName>ppt_h</p:attrName>
                                        </p:attrNameLst>
                                      </p:cBhvr>
                                      <p:tavLst>
                                        <p:tav tm="0">
                                          <p:val>
                                            <p:strVal val="#ppt_h"/>
                                          </p:val>
                                        </p:tav>
                                        <p:tav tm="100000">
                                          <p:val>
                                            <p:strVal val="#ppt_h"/>
                                          </p:val>
                                        </p:tav>
                                      </p:tavLst>
                                    </p:anim>
                                    <p:animEffect transition="in" filter="fade">
                                      <p:cBhvr>
                                        <p:cTn id="109" dur="500"/>
                                        <p:tgtEl>
                                          <p:spTgt spid="56"/>
                                        </p:tgtEl>
                                      </p:cBhvr>
                                    </p:animEffect>
                                  </p:childTnLst>
                                </p:cTn>
                              </p:par>
                              <p:par>
                                <p:cTn id="110" presetID="50" presetClass="entr" presetSubtype="0" decel="100000"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p:cTn id="112" dur="500" fill="hold"/>
                                        <p:tgtEl>
                                          <p:spTgt spid="57"/>
                                        </p:tgtEl>
                                        <p:attrNameLst>
                                          <p:attrName>ppt_w</p:attrName>
                                        </p:attrNameLst>
                                      </p:cBhvr>
                                      <p:tavLst>
                                        <p:tav tm="0">
                                          <p:val>
                                            <p:strVal val="#ppt_w+.3"/>
                                          </p:val>
                                        </p:tav>
                                        <p:tav tm="100000">
                                          <p:val>
                                            <p:strVal val="#ppt_w"/>
                                          </p:val>
                                        </p:tav>
                                      </p:tavLst>
                                    </p:anim>
                                    <p:anim calcmode="lin" valueType="num">
                                      <p:cBhvr>
                                        <p:cTn id="113" dur="500" fill="hold"/>
                                        <p:tgtEl>
                                          <p:spTgt spid="57"/>
                                        </p:tgtEl>
                                        <p:attrNameLst>
                                          <p:attrName>ppt_h</p:attrName>
                                        </p:attrNameLst>
                                      </p:cBhvr>
                                      <p:tavLst>
                                        <p:tav tm="0">
                                          <p:val>
                                            <p:strVal val="#ppt_h"/>
                                          </p:val>
                                        </p:tav>
                                        <p:tav tm="100000">
                                          <p:val>
                                            <p:strVal val="#ppt_h"/>
                                          </p:val>
                                        </p:tav>
                                      </p:tavLst>
                                    </p:anim>
                                    <p:animEffect transition="in" filter="fade">
                                      <p:cBhvr>
                                        <p:cTn id="114" dur="500"/>
                                        <p:tgtEl>
                                          <p:spTgt spid="57"/>
                                        </p:tgtEl>
                                      </p:cBhvr>
                                    </p:animEffect>
                                  </p:childTnLst>
                                </p:cTn>
                              </p:par>
                              <p:par>
                                <p:cTn id="115" presetID="50" presetClass="entr" presetSubtype="0" decel="10000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anim calcmode="lin" valueType="num">
                                      <p:cBhvr>
                                        <p:cTn id="117" dur="500" fill="hold"/>
                                        <p:tgtEl>
                                          <p:spTgt spid="41"/>
                                        </p:tgtEl>
                                        <p:attrNameLst>
                                          <p:attrName>ppt_w</p:attrName>
                                        </p:attrNameLst>
                                      </p:cBhvr>
                                      <p:tavLst>
                                        <p:tav tm="0">
                                          <p:val>
                                            <p:strVal val="#ppt_w+.3"/>
                                          </p:val>
                                        </p:tav>
                                        <p:tav tm="100000">
                                          <p:val>
                                            <p:strVal val="#ppt_w"/>
                                          </p:val>
                                        </p:tav>
                                      </p:tavLst>
                                    </p:anim>
                                    <p:anim calcmode="lin" valueType="num">
                                      <p:cBhvr>
                                        <p:cTn id="118" dur="500" fill="hold"/>
                                        <p:tgtEl>
                                          <p:spTgt spid="41"/>
                                        </p:tgtEl>
                                        <p:attrNameLst>
                                          <p:attrName>ppt_h</p:attrName>
                                        </p:attrNameLst>
                                      </p:cBhvr>
                                      <p:tavLst>
                                        <p:tav tm="0">
                                          <p:val>
                                            <p:strVal val="#ppt_h"/>
                                          </p:val>
                                        </p:tav>
                                        <p:tav tm="100000">
                                          <p:val>
                                            <p:strVal val="#ppt_h"/>
                                          </p:val>
                                        </p:tav>
                                      </p:tavLst>
                                    </p:anim>
                                    <p:animEffect transition="in" filter="fade">
                                      <p:cBhvr>
                                        <p:cTn id="119" dur="500"/>
                                        <p:tgtEl>
                                          <p:spTgt spid="41"/>
                                        </p:tgtEl>
                                      </p:cBhvr>
                                    </p:animEffect>
                                  </p:childTnLst>
                                  <p:subTnLst>
                                    <p:audio>
                                      <p:cMediaNode>
                                        <p:cTn display="0" masterRel="sameClick">
                                          <p:stCondLst>
                                            <p:cond evt="begin" delay="0">
                                              <p:tn val="115"/>
                                            </p:cond>
                                          </p:stCondLst>
                                          <p:endCondLst>
                                            <p:cond evt="onStopAudio" delay="0">
                                              <p:tgtEl>
                                                <p:sldTgt/>
                                              </p:tgtEl>
                                            </p:cond>
                                          </p:endCondLst>
                                        </p:cTn>
                                        <p:tgtEl>
                                          <p:sndTgt r:embed="rId12" name="18 مقسوم على عدد.wav"/>
                                        </p:tgtEl>
                                      </p:cMediaNode>
                                    </p:audio>
                                  </p:subTnLst>
                                </p:cTn>
                              </p:par>
                            </p:childTnLst>
                          </p:cTn>
                        </p:par>
                      </p:childTnLst>
                    </p:cTn>
                  </p:par>
                  <p:par>
                    <p:cTn id="120" fill="hold">
                      <p:stCondLst>
                        <p:cond delay="indefinite"/>
                      </p:stCondLst>
                      <p:childTnLst>
                        <p:par>
                          <p:cTn id="121" fill="hold">
                            <p:stCondLst>
                              <p:cond delay="0"/>
                            </p:stCondLst>
                            <p:childTnLst>
                              <p:par>
                                <p:cTn id="122" presetID="18" presetClass="entr" presetSubtype="12" fill="hold" grpId="0" nodeType="click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strips(downLeft)">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13" name="18 ÷ ص.wav"/>
                                        </p:tgtEl>
                                      </p:cMediaNode>
                                    </p:audio>
                                  </p:subTnLst>
                                </p:cTn>
                              </p:par>
                            </p:childTnLst>
                          </p:cTn>
                        </p:par>
                      </p:childTnLst>
                    </p:cTn>
                  </p:par>
                  <p:par>
                    <p:cTn id="125" fill="hold">
                      <p:stCondLst>
                        <p:cond delay="indefinite"/>
                      </p:stCondLst>
                      <p:childTnLst>
                        <p:par>
                          <p:cTn id="126" fill="hold">
                            <p:stCondLst>
                              <p:cond delay="0"/>
                            </p:stCondLst>
                            <p:childTnLst>
                              <p:par>
                                <p:cTn id="127" presetID="50" presetClass="entr" presetSubtype="0" decel="100000" fill="hold" grpId="0" nodeType="clickEffect">
                                  <p:stCondLst>
                                    <p:cond delay="0"/>
                                  </p:stCondLst>
                                  <p:childTnLst>
                                    <p:set>
                                      <p:cBhvr>
                                        <p:cTn id="128" dur="1" fill="hold">
                                          <p:stCondLst>
                                            <p:cond delay="0"/>
                                          </p:stCondLst>
                                        </p:cTn>
                                        <p:tgtEl>
                                          <p:spTgt spid="58"/>
                                        </p:tgtEl>
                                        <p:attrNameLst>
                                          <p:attrName>style.visibility</p:attrName>
                                        </p:attrNameLst>
                                      </p:cBhvr>
                                      <p:to>
                                        <p:strVal val="visible"/>
                                      </p:to>
                                    </p:set>
                                    <p:anim calcmode="lin" valueType="num">
                                      <p:cBhvr>
                                        <p:cTn id="129" dur="500" fill="hold"/>
                                        <p:tgtEl>
                                          <p:spTgt spid="58"/>
                                        </p:tgtEl>
                                        <p:attrNameLst>
                                          <p:attrName>ppt_w</p:attrName>
                                        </p:attrNameLst>
                                      </p:cBhvr>
                                      <p:tavLst>
                                        <p:tav tm="0">
                                          <p:val>
                                            <p:strVal val="#ppt_w+.3"/>
                                          </p:val>
                                        </p:tav>
                                        <p:tav tm="100000">
                                          <p:val>
                                            <p:strVal val="#ppt_w"/>
                                          </p:val>
                                        </p:tav>
                                      </p:tavLst>
                                    </p:anim>
                                    <p:anim calcmode="lin" valueType="num">
                                      <p:cBhvr>
                                        <p:cTn id="130" dur="500" fill="hold"/>
                                        <p:tgtEl>
                                          <p:spTgt spid="58"/>
                                        </p:tgtEl>
                                        <p:attrNameLst>
                                          <p:attrName>ppt_h</p:attrName>
                                        </p:attrNameLst>
                                      </p:cBhvr>
                                      <p:tavLst>
                                        <p:tav tm="0">
                                          <p:val>
                                            <p:strVal val="#ppt_h"/>
                                          </p:val>
                                        </p:tav>
                                        <p:tav tm="100000">
                                          <p:val>
                                            <p:strVal val="#ppt_h"/>
                                          </p:val>
                                        </p:tav>
                                      </p:tavLst>
                                    </p:anim>
                                    <p:animEffect transition="in" filter="fade">
                                      <p:cBhvr>
                                        <p:cTn id="131" dur="500"/>
                                        <p:tgtEl>
                                          <p:spTgt spid="58"/>
                                        </p:tgtEl>
                                      </p:cBhvr>
                                    </p:animEffect>
                                  </p:childTnLst>
                                </p:cTn>
                              </p:par>
                              <p:par>
                                <p:cTn id="132" presetID="50" presetClass="entr" presetSubtype="0" decel="100000" fill="hold" grpId="0" nodeType="withEffect">
                                  <p:stCondLst>
                                    <p:cond delay="0"/>
                                  </p:stCondLst>
                                  <p:childTnLst>
                                    <p:set>
                                      <p:cBhvr>
                                        <p:cTn id="133" dur="1" fill="hold">
                                          <p:stCondLst>
                                            <p:cond delay="0"/>
                                          </p:stCondLst>
                                        </p:cTn>
                                        <p:tgtEl>
                                          <p:spTgt spid="59"/>
                                        </p:tgtEl>
                                        <p:attrNameLst>
                                          <p:attrName>style.visibility</p:attrName>
                                        </p:attrNameLst>
                                      </p:cBhvr>
                                      <p:to>
                                        <p:strVal val="visible"/>
                                      </p:to>
                                    </p:set>
                                    <p:anim calcmode="lin" valueType="num">
                                      <p:cBhvr>
                                        <p:cTn id="134" dur="500" fill="hold"/>
                                        <p:tgtEl>
                                          <p:spTgt spid="59"/>
                                        </p:tgtEl>
                                        <p:attrNameLst>
                                          <p:attrName>ppt_w</p:attrName>
                                        </p:attrNameLst>
                                      </p:cBhvr>
                                      <p:tavLst>
                                        <p:tav tm="0">
                                          <p:val>
                                            <p:strVal val="#ppt_w+.3"/>
                                          </p:val>
                                        </p:tav>
                                        <p:tav tm="100000">
                                          <p:val>
                                            <p:strVal val="#ppt_w"/>
                                          </p:val>
                                        </p:tav>
                                      </p:tavLst>
                                    </p:anim>
                                    <p:anim calcmode="lin" valueType="num">
                                      <p:cBhvr>
                                        <p:cTn id="135" dur="500" fill="hold"/>
                                        <p:tgtEl>
                                          <p:spTgt spid="59"/>
                                        </p:tgtEl>
                                        <p:attrNameLst>
                                          <p:attrName>ppt_h</p:attrName>
                                        </p:attrNameLst>
                                      </p:cBhvr>
                                      <p:tavLst>
                                        <p:tav tm="0">
                                          <p:val>
                                            <p:strVal val="#ppt_h"/>
                                          </p:val>
                                        </p:tav>
                                        <p:tav tm="100000">
                                          <p:val>
                                            <p:strVal val="#ppt_h"/>
                                          </p:val>
                                        </p:tav>
                                      </p:tavLst>
                                    </p:anim>
                                    <p:animEffect transition="in" filter="fade">
                                      <p:cBhvr>
                                        <p:cTn id="136" dur="500"/>
                                        <p:tgtEl>
                                          <p:spTgt spid="59"/>
                                        </p:tgtEl>
                                      </p:cBhvr>
                                    </p:animEffect>
                                  </p:childTnLst>
                                </p:cTn>
                              </p:par>
                              <p:par>
                                <p:cTn id="137" presetID="50" presetClass="entr" presetSubtype="0" decel="100000" fill="hold" grpId="0" nodeType="withEffect">
                                  <p:stCondLst>
                                    <p:cond delay="0"/>
                                  </p:stCondLst>
                                  <p:childTnLst>
                                    <p:set>
                                      <p:cBhvr>
                                        <p:cTn id="138" dur="1" fill="hold">
                                          <p:stCondLst>
                                            <p:cond delay="0"/>
                                          </p:stCondLst>
                                        </p:cTn>
                                        <p:tgtEl>
                                          <p:spTgt spid="28"/>
                                        </p:tgtEl>
                                        <p:attrNameLst>
                                          <p:attrName>style.visibility</p:attrName>
                                        </p:attrNameLst>
                                      </p:cBhvr>
                                      <p:to>
                                        <p:strVal val="visible"/>
                                      </p:to>
                                    </p:set>
                                    <p:anim calcmode="lin" valueType="num">
                                      <p:cBhvr>
                                        <p:cTn id="139" dur="500" fill="hold"/>
                                        <p:tgtEl>
                                          <p:spTgt spid="28"/>
                                        </p:tgtEl>
                                        <p:attrNameLst>
                                          <p:attrName>ppt_w</p:attrName>
                                        </p:attrNameLst>
                                      </p:cBhvr>
                                      <p:tavLst>
                                        <p:tav tm="0">
                                          <p:val>
                                            <p:strVal val="#ppt_w+.3"/>
                                          </p:val>
                                        </p:tav>
                                        <p:tav tm="100000">
                                          <p:val>
                                            <p:strVal val="#ppt_w"/>
                                          </p:val>
                                        </p:tav>
                                      </p:tavLst>
                                    </p:anim>
                                    <p:anim calcmode="lin" valueType="num">
                                      <p:cBhvr>
                                        <p:cTn id="140" dur="500" fill="hold"/>
                                        <p:tgtEl>
                                          <p:spTgt spid="28"/>
                                        </p:tgtEl>
                                        <p:attrNameLst>
                                          <p:attrName>ppt_h</p:attrName>
                                        </p:attrNameLst>
                                      </p:cBhvr>
                                      <p:tavLst>
                                        <p:tav tm="0">
                                          <p:val>
                                            <p:strVal val="#ppt_h"/>
                                          </p:val>
                                        </p:tav>
                                        <p:tav tm="100000">
                                          <p:val>
                                            <p:strVal val="#ppt_h"/>
                                          </p:val>
                                        </p:tav>
                                      </p:tavLst>
                                    </p:anim>
                                    <p:animEffect transition="in" filter="fade">
                                      <p:cBhvr>
                                        <p:cTn id="141" dur="500"/>
                                        <p:tgtEl>
                                          <p:spTgt spid="28"/>
                                        </p:tgtEl>
                                      </p:cBhvr>
                                    </p:animEffect>
                                  </p:childTnLst>
                                  <p:subTnLst>
                                    <p:audio>
                                      <p:cMediaNode>
                                        <p:cTn display="0" masterRel="sameClick">
                                          <p:stCondLst>
                                            <p:cond evt="begin" delay="0">
                                              <p:tn val="137"/>
                                            </p:cond>
                                          </p:stCondLst>
                                          <p:endCondLst>
                                            <p:cond evt="onStopAudio" delay="0">
                                              <p:tgtEl>
                                                <p:sldTgt/>
                                              </p:tgtEl>
                                            </p:cond>
                                          </p:endCondLst>
                                        </p:cTn>
                                        <p:tgtEl>
                                          <p:sndTgt r:embed="rId14" name="ضعف ك.wav"/>
                                        </p:tgtEl>
                                      </p:cMediaNode>
                                    </p:audio>
                                  </p:subTnLst>
                                </p:cTn>
                              </p:par>
                            </p:childTnLst>
                          </p:cTn>
                        </p:par>
                      </p:childTnLst>
                    </p:cTn>
                  </p:par>
                  <p:par>
                    <p:cTn id="142" fill="hold">
                      <p:stCondLst>
                        <p:cond delay="indefinite"/>
                      </p:stCondLst>
                      <p:childTnLst>
                        <p:par>
                          <p:cTn id="143" fill="hold">
                            <p:stCondLst>
                              <p:cond delay="0"/>
                            </p:stCondLst>
                            <p:childTnLst>
                              <p:par>
                                <p:cTn id="144" presetID="18" presetClass="entr" presetSubtype="12" fill="hold" grpId="0" nodeType="clickEffect">
                                  <p:stCondLst>
                                    <p:cond delay="0"/>
                                  </p:stCondLst>
                                  <p:childTnLst>
                                    <p:set>
                                      <p:cBhvr>
                                        <p:cTn id="145" dur="1" fill="hold">
                                          <p:stCondLst>
                                            <p:cond delay="0"/>
                                          </p:stCondLst>
                                        </p:cTn>
                                        <p:tgtEl>
                                          <p:spTgt spid="39"/>
                                        </p:tgtEl>
                                        <p:attrNameLst>
                                          <p:attrName>style.visibility</p:attrName>
                                        </p:attrNameLst>
                                      </p:cBhvr>
                                      <p:to>
                                        <p:strVal val="visible"/>
                                      </p:to>
                                    </p:set>
                                    <p:animEffect transition="in" filter="strips(downLeft)">
                                      <p:cBhvr>
                                        <p:cTn id="146" dur="500"/>
                                        <p:tgtEl>
                                          <p:spTgt spid="39"/>
                                        </p:tgtEl>
                                      </p:cBhvr>
                                    </p:animEffect>
                                  </p:childTnLst>
                                  <p:subTnLst>
                                    <p:audio>
                                      <p:cMediaNode>
                                        <p:cTn display="0" masterRel="sameClick">
                                          <p:stCondLst>
                                            <p:cond evt="begin" delay="0">
                                              <p:tn val="144"/>
                                            </p:cond>
                                          </p:stCondLst>
                                          <p:endCondLst>
                                            <p:cond evt="onStopAudio" delay="0">
                                              <p:tgtEl>
                                                <p:sldTgt/>
                                              </p:tgtEl>
                                            </p:cond>
                                          </p:endCondLst>
                                        </p:cTn>
                                        <p:tgtEl>
                                          <p:sndTgt r:embed="rId15" name="2 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78" grpId="0"/>
      <p:bldP spid="13" grpId="0" autoUpdateAnimBg="0"/>
      <p:bldP spid="15" grpId="0" autoUpdateAnimBg="0"/>
      <p:bldP spid="29" grpId="0" autoUpdateAnimBg="0"/>
      <p:bldP spid="40" grpId="0" autoUpdateAnimBg="0"/>
      <p:bldP spid="43" grpId="0" autoUpdateAnimBg="0"/>
      <p:bldP spid="47" grpId="0" autoUpdateAnimBg="0"/>
      <p:bldP spid="25" grpId="0" autoUpdateAnimBg="0"/>
      <p:bldP spid="28" grpId="0" autoUpdateAnimBg="0"/>
      <p:bldP spid="33" grpId="0" autoUpdateAnimBg="0"/>
      <p:bldP spid="39" grpId="0" autoUpdateAnimBg="0"/>
      <p:bldP spid="41" grpId="0" autoUpdateAnimBg="0"/>
      <p:bldP spid="49" grpId="0" autoUpdateAnimBg="0"/>
      <p:bldP spid="36" grpId="0" animBg="1"/>
      <p:bldP spid="42" grpId="0"/>
      <p:bldP spid="50" grpId="0" animBg="1"/>
      <p:bldP spid="51" grpId="0"/>
      <p:bldP spid="52" grpId="0" animBg="1"/>
      <p:bldP spid="53" grpId="0"/>
      <p:bldP spid="54" grpId="0" animBg="1"/>
      <p:bldP spid="55" grpId="0"/>
      <p:bldP spid="56" grpId="0" animBg="1"/>
      <p:bldP spid="57" grpId="0"/>
      <p:bldP spid="58" grpId="0" animBg="1"/>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2313" y="2528888"/>
            <a:ext cx="6548437" cy="21542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mgl 28 Frame Green.png"/>
          <p:cNvPicPr>
            <a:picLocks noChangeAspect="1"/>
          </p:cNvPicPr>
          <p:nvPr/>
        </p:nvPicPr>
        <p:blipFill>
          <a:blip r:embed="rId6"/>
          <a:srcRect/>
          <a:stretch>
            <a:fillRect/>
          </a:stretch>
        </p:blipFill>
        <p:spPr bwMode="auto">
          <a:xfrm>
            <a:off x="501650" y="2306638"/>
            <a:ext cx="7239000" cy="2497137"/>
          </a:xfrm>
          <a:prstGeom prst="rect">
            <a:avLst/>
          </a:prstGeom>
          <a:noFill/>
          <a:ln w="9525">
            <a:noFill/>
            <a:miter lim="800000"/>
            <a:headEnd/>
            <a:tailEnd/>
          </a:ln>
        </p:spPr>
      </p:pic>
      <p:pic>
        <p:nvPicPr>
          <p:cNvPr id="10" name="Picture 9" descr="mgl 28 Butterfly Multi Coloured.png"/>
          <p:cNvPicPr>
            <a:picLocks noChangeAspect="1"/>
          </p:cNvPicPr>
          <p:nvPr/>
        </p:nvPicPr>
        <p:blipFill>
          <a:blip r:embed="rId7"/>
          <a:srcRect/>
          <a:stretch>
            <a:fillRect/>
          </a:stretch>
        </p:blipFill>
        <p:spPr bwMode="auto">
          <a:xfrm>
            <a:off x="501650" y="3251200"/>
            <a:ext cx="2073275" cy="1830388"/>
          </a:xfrm>
          <a:prstGeom prst="rect">
            <a:avLst/>
          </a:prstGeom>
          <a:noFill/>
          <a:ln w="9525">
            <a:noFill/>
            <a:miter lim="800000"/>
            <a:headEnd/>
            <a:tailEnd/>
          </a:ln>
        </p:spPr>
      </p:pic>
      <p:sp>
        <p:nvSpPr>
          <p:cNvPr id="17409" name="Rectangle 1"/>
          <p:cNvSpPr>
            <a:spLocks noChangeArrowheads="1"/>
          </p:cNvSpPr>
          <p:nvPr/>
        </p:nvSpPr>
        <p:spPr bwMode="auto">
          <a:xfrm>
            <a:off x="1143000" y="2643188"/>
            <a:ext cx="5911850" cy="1754187"/>
          </a:xfrm>
          <a:prstGeom prst="rect">
            <a:avLst/>
          </a:prstGeom>
          <a:noFill/>
          <a:ln w="9525">
            <a:noFill/>
            <a:miter lim="800000"/>
            <a:headEnd/>
            <a:tailEnd/>
          </a:ln>
        </p:spPr>
        <p:txBody>
          <a:bodyPr anchor="ctr">
            <a:spAutoFit/>
          </a:bodyPr>
          <a:lstStyle/>
          <a:p>
            <a:pPr algn="ctr" rtl="0"/>
            <a:r>
              <a:rPr lang="ar-EG" sz="3600" b="1">
                <a:solidFill>
                  <a:srgbClr val="FFFF00"/>
                </a:solidFill>
              </a:rPr>
              <a:t>اكتب عبارات الضرب والقسمة الجبرية وأوجد قيمها. </a:t>
            </a:r>
            <a:br>
              <a:rPr lang="ar-EG" sz="3600" b="1">
                <a:solidFill>
                  <a:srgbClr val="FFFF00"/>
                </a:solidFill>
              </a:rPr>
            </a:br>
            <a:endParaRPr lang="uk-UA" sz="3600" b="1">
              <a:solidFill>
                <a:srgbClr val="FFFF00"/>
              </a:solidFill>
            </a:endParaRPr>
          </a:p>
        </p:txBody>
      </p:sp>
      <p:pic>
        <p:nvPicPr>
          <p:cNvPr id="12" name="Picture 11" descr="talk.png"/>
          <p:cNvPicPr>
            <a:picLocks noChangeAspect="1"/>
          </p:cNvPicPr>
          <p:nvPr/>
        </p:nvPicPr>
        <p:blipFill>
          <a:blip r:embed="rId8"/>
          <a:srcRect/>
          <a:stretch>
            <a:fillRect/>
          </a:stretch>
        </p:blipFill>
        <p:spPr bwMode="auto">
          <a:xfrm>
            <a:off x="5940425" y="0"/>
            <a:ext cx="2921000" cy="1625600"/>
          </a:xfrm>
          <a:prstGeom prst="rect">
            <a:avLst/>
          </a:prstGeom>
          <a:noFill/>
          <a:ln w="9525">
            <a:noFill/>
            <a:miter lim="800000"/>
            <a:headEnd/>
            <a:tailEnd/>
          </a:ln>
        </p:spPr>
      </p:pic>
      <p:sp>
        <p:nvSpPr>
          <p:cNvPr id="13" name="TextBox 12"/>
          <p:cNvSpPr txBox="1">
            <a:spLocks noChangeArrowheads="1"/>
          </p:cNvSpPr>
          <p:nvPr/>
        </p:nvSpPr>
        <p:spPr bwMode="auto">
          <a:xfrm>
            <a:off x="6011863" y="307975"/>
            <a:ext cx="2305050" cy="646113"/>
          </a:xfrm>
          <a:prstGeom prst="rect">
            <a:avLst/>
          </a:prstGeom>
          <a:noFill/>
          <a:ln w="9525">
            <a:noFill/>
            <a:miter lim="800000"/>
            <a:headEnd/>
            <a:tailEnd/>
          </a:ln>
        </p:spPr>
        <p:txBody>
          <a:bodyPr>
            <a:spAutoFit/>
          </a:bodyPr>
          <a:lstStyle/>
          <a:p>
            <a:pPr algn="ctr"/>
            <a:r>
              <a:rPr lang="ar-EG" sz="3600" b="1">
                <a:solidFill>
                  <a:srgbClr val="002060"/>
                </a:solidFill>
              </a:rPr>
              <a:t>فكرة الدرس</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
                                        <p:tgtEl>
                                          <p:spTgt spid="12"/>
                                        </p:tgtEl>
                                      </p:cBhvr>
                                    </p:animEffect>
                                    <p:anim calcmode="lin" valueType="num">
                                      <p:cBhvr>
                                        <p:cTn id="8" dur="200" fill="hold"/>
                                        <p:tgtEl>
                                          <p:spTgt spid="12"/>
                                        </p:tgtEl>
                                        <p:attrNameLst>
                                          <p:attrName>ppt_x</p:attrName>
                                        </p:attrNameLst>
                                      </p:cBhvr>
                                      <p:tavLst>
                                        <p:tav tm="0">
                                          <p:val>
                                            <p:strVal val="#ppt_x"/>
                                          </p:val>
                                        </p:tav>
                                        <p:tav tm="100000">
                                          <p:val>
                                            <p:strVal val="#ppt_x"/>
                                          </p:val>
                                        </p:tav>
                                      </p:tavLst>
                                    </p:anim>
                                    <p:anim calcmode="lin" valueType="num">
                                      <p:cBhvr>
                                        <p:cTn id="9" dur="200" fill="hold"/>
                                        <p:tgtEl>
                                          <p:spTgt spid="1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
                                        <p:tgtEl>
                                          <p:spTgt spid="13"/>
                                        </p:tgtEl>
                                      </p:cBhvr>
                                    </p:animEffect>
                                    <p:anim calcmode="lin" valueType="num">
                                      <p:cBhvr>
                                        <p:cTn id="15" dur="200" fill="hold"/>
                                        <p:tgtEl>
                                          <p:spTgt spid="13"/>
                                        </p:tgtEl>
                                        <p:attrNameLst>
                                          <p:attrName>ppt_x</p:attrName>
                                        </p:attrNameLst>
                                      </p:cBhvr>
                                      <p:tavLst>
                                        <p:tav tm="0">
                                          <p:val>
                                            <p:strVal val="#ppt_x"/>
                                          </p:val>
                                        </p:tav>
                                        <p:tav tm="100000">
                                          <p:val>
                                            <p:strVal val="#ppt_x"/>
                                          </p:val>
                                        </p:tav>
                                      </p:tavLst>
                                    </p:anim>
                                    <p:anim calcmode="lin" valueType="num">
                                      <p:cBhvr>
                                        <p:cTn id="16" dur="200" fill="hold"/>
                                        <p:tgtEl>
                                          <p:spTgt spid="13"/>
                                        </p:tgtEl>
                                        <p:attrNameLst>
                                          <p:attrName>ppt_y</p:attrName>
                                        </p:attrNameLst>
                                      </p:cBhvr>
                                      <p:tavLst>
                                        <p:tav tm="0">
                                          <p:val>
                                            <p:strVal val="#ppt_y+0.31"/>
                                          </p:val>
                                        </p:tav>
                                        <p:tav tm="100000">
                                          <p:val>
                                            <p:strVal val="#ppt_y+0.31"/>
                                          </p:val>
                                        </p:tav>
                                      </p:tavLst>
                                    </p:anim>
                                    <p:anim calcmode="lin" valueType="num">
                                      <p:cBhvr>
                                        <p:cTn id="17" dur="300" decel="50000" fill="hold">
                                          <p:stCondLst>
                                            <p:cond delay="2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300" decel="50000" fill="hold">
                                          <p:stCondLst>
                                            <p:cond delay="2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فكرة الدرس.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450" decel="100000" fill="hold"/>
                                        <p:tgtEl>
                                          <p:spTgt spid="7"/>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ached_accuracy3.wav"/>
                                        </p:tgtEl>
                                      </p:cMediaNode>
                                    </p:audio>
                                  </p:subTnLst>
                                </p:cTn>
                              </p:par>
                              <p:par>
                                <p:cTn id="27" presetID="37"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450" decel="100000" fill="hold"/>
                                        <p:tgtEl>
                                          <p:spTgt spid="9"/>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ached_accuracy3.wav"/>
                                        </p:tgtEl>
                                      </p:cMediaNode>
                                    </p:audio>
                                  </p:subTnLst>
                                </p:cTn>
                              </p:par>
                              <p:par>
                                <p:cTn id="33" presetID="3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450" decel="100000" fill="hold"/>
                                        <p:tgtEl>
                                          <p:spTgt spid="10"/>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ached_accuracy3.wav"/>
                                        </p:tgtEl>
                                      </p:cMediaNode>
                                    </p:audio>
                                  </p:subTnLst>
                                </p:cTn>
                              </p:par>
                              <p:par>
                                <p:cTn id="39" presetID="37" presetClass="entr" presetSubtype="0" fill="hold" grpId="0" nodeType="withEffect">
                                  <p:stCondLst>
                                    <p:cond delay="0"/>
                                  </p:stCondLst>
                                  <p:childTnLst>
                                    <p:set>
                                      <p:cBhvr>
                                        <p:cTn id="40" dur="1" fill="hold">
                                          <p:stCondLst>
                                            <p:cond delay="0"/>
                                          </p:stCondLst>
                                        </p:cTn>
                                        <p:tgtEl>
                                          <p:spTgt spid="17409"/>
                                        </p:tgtEl>
                                        <p:attrNameLst>
                                          <p:attrName>style.visibility</p:attrName>
                                        </p:attrNameLst>
                                      </p:cBhvr>
                                      <p:to>
                                        <p:strVal val="visible"/>
                                      </p:to>
                                    </p:set>
                                    <p:animEffect transition="in" filter="fade">
                                      <p:cBhvr>
                                        <p:cTn id="41" dur="500"/>
                                        <p:tgtEl>
                                          <p:spTgt spid="17409"/>
                                        </p:tgtEl>
                                      </p:cBhvr>
                                    </p:animEffect>
                                    <p:anim calcmode="lin" valueType="num">
                                      <p:cBhvr>
                                        <p:cTn id="42" dur="500" fill="hold"/>
                                        <p:tgtEl>
                                          <p:spTgt spid="17409"/>
                                        </p:tgtEl>
                                        <p:attrNameLst>
                                          <p:attrName>ppt_x</p:attrName>
                                        </p:attrNameLst>
                                      </p:cBhvr>
                                      <p:tavLst>
                                        <p:tav tm="0">
                                          <p:val>
                                            <p:strVal val="#ppt_x"/>
                                          </p:val>
                                        </p:tav>
                                        <p:tav tm="100000">
                                          <p:val>
                                            <p:strVal val="#ppt_x"/>
                                          </p:val>
                                        </p:tav>
                                      </p:tavLst>
                                    </p:anim>
                                    <p:anim calcmode="lin" valueType="num">
                                      <p:cBhvr>
                                        <p:cTn id="43" dur="450" decel="100000" fill="hold"/>
                                        <p:tgtEl>
                                          <p:spTgt spid="17409"/>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1740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اكتب عبارات الضرب والقسمة الجبرية وأوجد قيم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409"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143625"/>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8" name="Rectangle 7"/>
          <p:cNvSpPr>
            <a:spLocks noChangeArrowheads="1"/>
          </p:cNvSpPr>
          <p:nvPr/>
        </p:nvSpPr>
        <p:spPr bwMode="auto">
          <a:xfrm>
            <a:off x="971550" y="549275"/>
            <a:ext cx="6408738" cy="1200150"/>
          </a:xfrm>
          <a:prstGeom prst="rect">
            <a:avLst/>
          </a:prstGeom>
          <a:noFill/>
          <a:ln w="9525">
            <a:noFill/>
            <a:miter lim="800000"/>
            <a:headEnd/>
            <a:tailEnd/>
          </a:ln>
        </p:spPr>
        <p:txBody>
          <a:bodyPr>
            <a:spAutoFit/>
          </a:bodyPr>
          <a:lstStyle/>
          <a:p>
            <a:pPr algn="ctr"/>
            <a:r>
              <a:rPr lang="ar-EG" sz="3600" b="1">
                <a:solidFill>
                  <a:srgbClr val="0033CC"/>
                </a:solidFill>
              </a:rPr>
              <a:t>لدى معلم بعض علب الأقلام، تحتوي كل علبة على 8 أقلام:</a:t>
            </a:r>
            <a:endParaRPr lang="uk-UA" sz="3600" b="1">
              <a:solidFill>
                <a:srgbClr val="0033CC"/>
              </a:solidFill>
            </a:endParaRPr>
          </a:p>
        </p:txBody>
      </p:sp>
      <p:sp>
        <p:nvSpPr>
          <p:cNvPr id="13" name="TextBox 12"/>
          <p:cNvSpPr txBox="1">
            <a:spLocks noChangeArrowheads="1"/>
          </p:cNvSpPr>
          <p:nvPr/>
        </p:nvSpPr>
        <p:spPr bwMode="auto">
          <a:xfrm>
            <a:off x="1000125" y="1857375"/>
            <a:ext cx="6357938" cy="1477963"/>
          </a:xfrm>
          <a:prstGeom prst="rect">
            <a:avLst/>
          </a:prstGeom>
          <a:noFill/>
          <a:ln w="9525">
            <a:noFill/>
            <a:miter lim="800000"/>
            <a:headEnd/>
            <a:tailEnd/>
          </a:ln>
        </p:spPr>
        <p:txBody>
          <a:bodyPr>
            <a:spAutoFit/>
          </a:bodyPr>
          <a:lstStyle/>
          <a:p>
            <a:pPr algn="ctr"/>
            <a:r>
              <a:rPr lang="ar-EG" sz="4500" b="1"/>
              <a:t>عرف متغيراً، واكتب عبارة لعدد الأقلام الموجودة لدى المعلم.</a:t>
            </a:r>
            <a:endParaRPr lang="uk-UA" sz="4500" b="1"/>
          </a:p>
        </p:txBody>
      </p:sp>
      <p:sp>
        <p:nvSpPr>
          <p:cNvPr id="29" name="TextBox 28"/>
          <p:cNvSpPr txBox="1">
            <a:spLocks noChangeArrowheads="1"/>
          </p:cNvSpPr>
          <p:nvPr/>
        </p:nvSpPr>
        <p:spPr bwMode="auto">
          <a:xfrm>
            <a:off x="1143000" y="4572000"/>
            <a:ext cx="6357938" cy="1077913"/>
          </a:xfrm>
          <a:prstGeom prst="rect">
            <a:avLst/>
          </a:prstGeom>
          <a:noFill/>
          <a:ln w="9525">
            <a:noFill/>
            <a:miter lim="800000"/>
            <a:headEnd/>
            <a:tailEnd/>
          </a:ln>
        </p:spPr>
        <p:txBody>
          <a:bodyPr>
            <a:spAutoFit/>
          </a:bodyPr>
          <a:lstStyle/>
          <a:p>
            <a:pPr algn="ctr"/>
            <a:r>
              <a:rPr lang="ar-EG" sz="3200" b="1">
                <a:solidFill>
                  <a:srgbClr val="C00000"/>
                </a:solidFill>
              </a:rPr>
              <a:t>أفترض أن س هو عدد علب الأقلام: </a:t>
            </a:r>
          </a:p>
          <a:p>
            <a:pPr algn="ctr"/>
            <a:r>
              <a:rPr lang="ar-EG" sz="3200" b="1">
                <a:solidFill>
                  <a:srgbClr val="C00000"/>
                </a:solidFill>
              </a:rPr>
              <a:t>عدد الأقلام الموجودة لدى المعلم = 8س </a:t>
            </a:r>
            <a:endParaRPr lang="en-US" sz="3200">
              <a:solidFill>
                <a:srgbClr val="C00000"/>
              </a:solidFill>
            </a:endParaRPr>
          </a:p>
        </p:txBody>
      </p:sp>
      <p:pic>
        <p:nvPicPr>
          <p:cNvPr id="16" name="Picture 15" descr="libro.png"/>
          <p:cNvPicPr>
            <a:picLocks noChangeAspect="1"/>
          </p:cNvPicPr>
          <p:nvPr/>
        </p:nvPicPr>
        <p:blipFill>
          <a:blip r:embed="rId5"/>
          <a:srcRect/>
          <a:stretch>
            <a:fillRect/>
          </a:stretch>
        </p:blipFill>
        <p:spPr bwMode="auto">
          <a:xfrm rot="-2331066">
            <a:off x="7027863" y="1731963"/>
            <a:ext cx="1620837" cy="1057275"/>
          </a:xfrm>
          <a:prstGeom prst="rect">
            <a:avLst/>
          </a:prstGeom>
          <a:noFill/>
          <a:ln w="9525">
            <a:noFill/>
            <a:miter lim="800000"/>
            <a:headEnd/>
            <a:tailEnd/>
          </a:ln>
        </p:spPr>
      </p:pic>
      <p:sp>
        <p:nvSpPr>
          <p:cNvPr id="19" name="TextBox 18"/>
          <p:cNvSpPr txBox="1">
            <a:spLocks noChangeArrowheads="1"/>
          </p:cNvSpPr>
          <p:nvPr/>
        </p:nvSpPr>
        <p:spPr bwMode="auto">
          <a:xfrm>
            <a:off x="7308850" y="1773238"/>
            <a:ext cx="1008063" cy="768350"/>
          </a:xfrm>
          <a:prstGeom prst="rect">
            <a:avLst/>
          </a:prstGeom>
          <a:noFill/>
          <a:ln w="9525">
            <a:noFill/>
            <a:miter lim="800000"/>
            <a:headEnd/>
            <a:tailEnd/>
          </a:ln>
        </p:spPr>
        <p:txBody>
          <a:bodyPr>
            <a:spAutoFit/>
          </a:bodyPr>
          <a:lstStyle/>
          <a:p>
            <a:pPr algn="ctr"/>
            <a:r>
              <a:rPr lang="ar-EG" sz="4400" b="1"/>
              <a:t>27</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7"/>
                                        </p:tgtEl>
                                        <p:attrNameLst>
                                          <p:attrName>ppt_w</p:attrName>
                                        </p:attrNameLst>
                                      </p:cBhvr>
                                      <p:tavLst>
                                        <p:tav tm="0">
                                          <p:val>
                                            <p:strVal val="#ppt_w*.05"/>
                                          </p:val>
                                        </p:tav>
                                        <p:tav tm="100000">
                                          <p:val>
                                            <p:strVal val="#ppt_w"/>
                                          </p:val>
                                        </p:tav>
                                      </p:tavLst>
                                    </p:anim>
                                    <p:anim calcmode="lin" valueType="num">
                                      <p:cBhvr>
                                        <p:cTn id="10" dur="500" fill="hold"/>
                                        <p:tgtEl>
                                          <p:spTgt spid="2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لدى معلم بعض علب الأقلام، تحتوي كل.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strVal val="#ppt_w+.3"/>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animEffect transition="in" filter="fade">
                                      <p:cBhvr>
                                        <p:cTn id="31" dur="500"/>
                                        <p:tgtEl>
                                          <p:spTgt spid="1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strVal val="#ppt_w+.3"/>
                                          </p:val>
                                        </p:tav>
                                        <p:tav tm="100000">
                                          <p:val>
                                            <p:strVal val="#ppt_w"/>
                                          </p:val>
                                        </p:tav>
                                      </p:tavLst>
                                    </p:anim>
                                    <p:anim calcmode="lin" valueType="num">
                                      <p:cBhvr>
                                        <p:cTn id="35" dur="500" fill="hold"/>
                                        <p:tgtEl>
                                          <p:spTgt spid="19"/>
                                        </p:tgtEl>
                                        <p:attrNameLst>
                                          <p:attrName>ppt_h</p:attrName>
                                        </p:attrNameLst>
                                      </p:cBhvr>
                                      <p:tavLst>
                                        <p:tav tm="0">
                                          <p:val>
                                            <p:strVal val="#ppt_h"/>
                                          </p:val>
                                        </p:tav>
                                        <p:tav tm="100000">
                                          <p:val>
                                            <p:strVal val="#ppt_h"/>
                                          </p:val>
                                        </p:tav>
                                      </p:tavLst>
                                    </p:anim>
                                    <p:animEffect transition="in" filter="fade">
                                      <p:cBhvr>
                                        <p:cTn id="36" dur="500"/>
                                        <p:tgtEl>
                                          <p:spTgt spid="1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strVal val="#ppt_w+.3"/>
                                          </p:val>
                                        </p:tav>
                                        <p:tav tm="100000">
                                          <p:val>
                                            <p:strVal val="#ppt_w"/>
                                          </p:val>
                                        </p:tav>
                                      </p:tavLst>
                                    </p:anim>
                                    <p:anim calcmode="lin" valueType="num">
                                      <p:cBhvr>
                                        <p:cTn id="40" dur="500" fill="hold"/>
                                        <p:tgtEl>
                                          <p:spTgt spid="13"/>
                                        </p:tgtEl>
                                        <p:attrNameLst>
                                          <p:attrName>ppt_h</p:attrName>
                                        </p:attrNameLst>
                                      </p:cBhvr>
                                      <p:tavLst>
                                        <p:tav tm="0">
                                          <p:val>
                                            <p:strVal val="#ppt_h"/>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عرف متغيراً، واكتب عبارة لعدد الأقلام الموجودة لدى.wav"/>
                                        </p:tgtEl>
                                      </p:cMediaNode>
                                    </p:audio>
                                  </p:sub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subTnLst>
                                    <p:audio>
                                      <p:cMediaNode>
                                        <p:cTn display="0" masterRel="sameClick">
                                          <p:stCondLst>
                                            <p:cond evt="begin" delay="0">
                                              <p:tn val="44"/>
                                            </p:cond>
                                          </p:stCondLst>
                                          <p:endCondLst>
                                            <p:cond evt="onStopAudio" delay="0">
                                              <p:tgtEl>
                                                <p:sldTgt/>
                                              </p:tgtEl>
                                            </p:cond>
                                          </p:endCondLst>
                                        </p:cTn>
                                        <p:tgtEl>
                                          <p:sndTgt r:embed="rId4" name="أفترض أن س هو عدد علب الأقل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9"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143625"/>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32771" name="Rectangle 7"/>
          <p:cNvSpPr>
            <a:spLocks noChangeArrowheads="1"/>
          </p:cNvSpPr>
          <p:nvPr/>
        </p:nvSpPr>
        <p:spPr bwMode="auto">
          <a:xfrm>
            <a:off x="971550" y="549275"/>
            <a:ext cx="6408738" cy="1200150"/>
          </a:xfrm>
          <a:prstGeom prst="rect">
            <a:avLst/>
          </a:prstGeom>
          <a:noFill/>
          <a:ln w="9525">
            <a:noFill/>
            <a:miter lim="800000"/>
            <a:headEnd/>
            <a:tailEnd/>
          </a:ln>
        </p:spPr>
        <p:txBody>
          <a:bodyPr>
            <a:spAutoFit/>
          </a:bodyPr>
          <a:lstStyle/>
          <a:p>
            <a:pPr algn="ctr"/>
            <a:r>
              <a:rPr lang="ar-EG" sz="3600" b="1">
                <a:solidFill>
                  <a:srgbClr val="0033CC"/>
                </a:solidFill>
              </a:rPr>
              <a:t>لدى معلم بعض علب الأقلام، تحتوي كل علبة على 8 أقلام:</a:t>
            </a:r>
            <a:endParaRPr lang="uk-UA" sz="3600" b="1">
              <a:solidFill>
                <a:srgbClr val="0033CC"/>
              </a:solidFill>
            </a:endParaRPr>
          </a:p>
        </p:txBody>
      </p:sp>
      <p:sp>
        <p:nvSpPr>
          <p:cNvPr id="43" name="TextBox 42"/>
          <p:cNvSpPr txBox="1">
            <a:spLocks noChangeArrowheads="1"/>
          </p:cNvSpPr>
          <p:nvPr/>
        </p:nvSpPr>
        <p:spPr bwMode="auto">
          <a:xfrm>
            <a:off x="500063" y="2286000"/>
            <a:ext cx="6143625" cy="1477963"/>
          </a:xfrm>
          <a:prstGeom prst="rect">
            <a:avLst/>
          </a:prstGeom>
          <a:noFill/>
          <a:ln w="9525">
            <a:noFill/>
            <a:miter lim="800000"/>
            <a:headEnd/>
            <a:tailEnd/>
          </a:ln>
        </p:spPr>
        <p:txBody>
          <a:bodyPr>
            <a:spAutoFit/>
          </a:bodyPr>
          <a:lstStyle/>
          <a:p>
            <a:pPr algn="ctr"/>
            <a:r>
              <a:rPr lang="ar-EG" sz="4500" b="1"/>
              <a:t>إذا كان لدى المعلم 9 علب من الأقلام، فكم قلماً لديه؟</a:t>
            </a:r>
            <a:endParaRPr lang="uk-UA" sz="4500" b="1"/>
          </a:p>
        </p:txBody>
      </p:sp>
      <p:sp>
        <p:nvSpPr>
          <p:cNvPr id="47" name="TextBox 46"/>
          <p:cNvSpPr txBox="1">
            <a:spLocks noChangeArrowheads="1"/>
          </p:cNvSpPr>
          <p:nvPr/>
        </p:nvSpPr>
        <p:spPr bwMode="auto">
          <a:xfrm>
            <a:off x="1214438" y="4643438"/>
            <a:ext cx="5929312" cy="1077912"/>
          </a:xfrm>
          <a:prstGeom prst="rect">
            <a:avLst/>
          </a:prstGeom>
          <a:noFill/>
          <a:ln w="9525">
            <a:noFill/>
            <a:miter lim="800000"/>
            <a:headEnd/>
            <a:tailEnd/>
          </a:ln>
        </p:spPr>
        <p:txBody>
          <a:bodyPr>
            <a:spAutoFit/>
          </a:bodyPr>
          <a:lstStyle/>
          <a:p>
            <a:pPr algn="ctr"/>
            <a:r>
              <a:rPr lang="ar-EG" sz="3200" b="1">
                <a:solidFill>
                  <a:srgbClr val="C00000"/>
                </a:solidFill>
              </a:rPr>
              <a:t>عدد الأقلام لدى المعلم = 8س = 8 × 9</a:t>
            </a:r>
            <a:endParaRPr lang="en-US" sz="3200">
              <a:solidFill>
                <a:srgbClr val="C00000"/>
              </a:solidFill>
            </a:endParaRPr>
          </a:p>
          <a:p>
            <a:pPr algn="ctr"/>
            <a:r>
              <a:rPr lang="ar-EG" sz="3200" b="1">
                <a:solidFill>
                  <a:srgbClr val="C00000"/>
                </a:solidFill>
              </a:rPr>
              <a:t>       = 72 قلماً. </a:t>
            </a:r>
            <a:endParaRPr lang="en-US" sz="3200">
              <a:solidFill>
                <a:srgbClr val="C00000"/>
              </a:solidFill>
            </a:endParaRPr>
          </a:p>
        </p:txBody>
      </p:sp>
      <p:pic>
        <p:nvPicPr>
          <p:cNvPr id="32774" name="Picture 19" descr="libro.png"/>
          <p:cNvPicPr>
            <a:picLocks noChangeAspect="1"/>
          </p:cNvPicPr>
          <p:nvPr/>
        </p:nvPicPr>
        <p:blipFill>
          <a:blip r:embed="rId4"/>
          <a:srcRect/>
          <a:stretch>
            <a:fillRect/>
          </a:stretch>
        </p:blipFill>
        <p:spPr bwMode="auto">
          <a:xfrm rot="-2331066">
            <a:off x="6742113" y="2030413"/>
            <a:ext cx="1619250" cy="1057275"/>
          </a:xfrm>
          <a:prstGeom prst="rect">
            <a:avLst/>
          </a:prstGeom>
          <a:noFill/>
          <a:ln w="9525">
            <a:noFill/>
            <a:miter lim="800000"/>
            <a:headEnd/>
            <a:tailEnd/>
          </a:ln>
        </p:spPr>
      </p:pic>
      <p:sp>
        <p:nvSpPr>
          <p:cNvPr id="21" name="TextBox 20"/>
          <p:cNvSpPr txBox="1">
            <a:spLocks noChangeArrowheads="1"/>
          </p:cNvSpPr>
          <p:nvPr/>
        </p:nvSpPr>
        <p:spPr bwMode="auto">
          <a:xfrm>
            <a:off x="7000875" y="2071688"/>
            <a:ext cx="1081088" cy="768350"/>
          </a:xfrm>
          <a:prstGeom prst="rect">
            <a:avLst/>
          </a:prstGeom>
          <a:noFill/>
          <a:ln w="9525">
            <a:noFill/>
            <a:miter lim="800000"/>
            <a:headEnd/>
            <a:tailEnd/>
          </a:ln>
        </p:spPr>
        <p:txBody>
          <a:bodyPr>
            <a:spAutoFit/>
          </a:bodyPr>
          <a:lstStyle/>
          <a:p>
            <a:pPr algn="ctr"/>
            <a:r>
              <a:rPr lang="ar-EG" sz="4400" b="1"/>
              <a:t>28</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strVal val="#ppt_w+.3"/>
                                          </p:val>
                                        </p:tav>
                                        <p:tav tm="100000">
                                          <p:val>
                                            <p:strVal val="#ppt_w"/>
                                          </p:val>
                                        </p:tav>
                                      </p:tavLst>
                                    </p:anim>
                                    <p:anim calcmode="lin" valueType="num">
                                      <p:cBhvr>
                                        <p:cTn id="13" dur="500" fill="hold"/>
                                        <p:tgtEl>
                                          <p:spTgt spid="43"/>
                                        </p:tgtEl>
                                        <p:attrNameLst>
                                          <p:attrName>ppt_h</p:attrName>
                                        </p:attrNameLst>
                                      </p:cBhvr>
                                      <p:tavLst>
                                        <p:tav tm="0">
                                          <p:val>
                                            <p:strVal val="#ppt_h"/>
                                          </p:val>
                                        </p:tav>
                                        <p:tav tm="100000">
                                          <p:val>
                                            <p:strVal val="#ppt_h"/>
                                          </p:val>
                                        </p:tav>
                                      </p:tavLst>
                                    </p:anim>
                                    <p:animEffect transition="in" filter="fade">
                                      <p:cBhvr>
                                        <p:cTn id="14" dur="500"/>
                                        <p:tgtEl>
                                          <p:spTgt spid="43"/>
                                        </p:tgtEl>
                                      </p:cBhvr>
                                    </p:animEffect>
                                  </p:childTnLst>
                                  <p:subTnLst>
                                    <p:audio>
                                      <p:cMediaNode>
                                        <p:cTn display="0" masterRel="sameClick">
                                          <p:stCondLst>
                                            <p:cond evt="begin" delay="0">
                                              <p:tn val="10"/>
                                            </p:cond>
                                          </p:stCondLst>
                                          <p:endCondLst>
                                            <p:cond evt="onStopAudio" delay="0">
                                              <p:tgtEl>
                                                <p:sldTgt/>
                                              </p:tgtEl>
                                            </p:cond>
                                          </p:endCondLst>
                                        </p:cTn>
                                        <p:tgtEl>
                                          <p:sndTgt r:embed="rId2" name="إذا كان لدى المعلم 9 علب من الأقلام.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strips(downLeft)">
                                      <p:cBhvr>
                                        <p:cTn id="19" dur="500"/>
                                        <p:tgtEl>
                                          <p:spTgt spid="47"/>
                                        </p:tgtEl>
                                      </p:cBhvr>
                                    </p:animEffect>
                                  </p:childTnLst>
                                  <p:subTnLst>
                                    <p:audio>
                                      <p:cMediaNode>
                                        <p:cTn display="0" masterRel="sameClick">
                                          <p:stCondLst>
                                            <p:cond evt="begin" delay="0">
                                              <p:tn val="17"/>
                                            </p:cond>
                                          </p:stCondLst>
                                          <p:endCondLst>
                                            <p:cond evt="onStopAudio" delay="0">
                                              <p:tgtEl>
                                                <p:sldTgt/>
                                              </p:tgtEl>
                                            </p:cond>
                                          </p:endCondLst>
                                        </p:cTn>
                                        <p:tgtEl>
                                          <p:sndTgt r:embed="rId3" name="عدد الأقلام لدى المعلم = 8س = 8 ×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429375"/>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8" name="Rectangle 7"/>
          <p:cNvSpPr>
            <a:spLocks noChangeArrowheads="1"/>
          </p:cNvSpPr>
          <p:nvPr/>
        </p:nvSpPr>
        <p:spPr bwMode="auto">
          <a:xfrm>
            <a:off x="971550" y="549275"/>
            <a:ext cx="6408738" cy="1200150"/>
          </a:xfrm>
          <a:prstGeom prst="rect">
            <a:avLst/>
          </a:prstGeom>
          <a:noFill/>
          <a:ln w="9525">
            <a:noFill/>
            <a:miter lim="800000"/>
            <a:headEnd/>
            <a:tailEnd/>
          </a:ln>
        </p:spPr>
        <p:txBody>
          <a:bodyPr>
            <a:spAutoFit/>
          </a:bodyPr>
          <a:lstStyle/>
          <a:p>
            <a:pPr algn="ctr"/>
            <a:r>
              <a:rPr lang="ar-EG" sz="3600" b="1">
                <a:solidFill>
                  <a:srgbClr val="0033CC"/>
                </a:solidFill>
              </a:rPr>
              <a:t>لدى أحمد بعض الأقراص التعليمية، وعلى كل قرص 9 ملفات:</a:t>
            </a:r>
            <a:endParaRPr lang="uk-UA" sz="3600" b="1">
              <a:solidFill>
                <a:srgbClr val="0033CC"/>
              </a:solidFill>
            </a:endParaRPr>
          </a:p>
        </p:txBody>
      </p:sp>
      <p:sp>
        <p:nvSpPr>
          <p:cNvPr id="13" name="TextBox 12"/>
          <p:cNvSpPr txBox="1">
            <a:spLocks noChangeArrowheads="1"/>
          </p:cNvSpPr>
          <p:nvPr/>
        </p:nvSpPr>
        <p:spPr bwMode="auto">
          <a:xfrm>
            <a:off x="517525" y="1857375"/>
            <a:ext cx="6840538" cy="2170113"/>
          </a:xfrm>
          <a:prstGeom prst="rect">
            <a:avLst/>
          </a:prstGeom>
          <a:noFill/>
          <a:ln w="9525">
            <a:noFill/>
            <a:miter lim="800000"/>
            <a:headEnd/>
            <a:tailEnd/>
          </a:ln>
        </p:spPr>
        <p:txBody>
          <a:bodyPr>
            <a:spAutoFit/>
          </a:bodyPr>
          <a:lstStyle/>
          <a:p>
            <a:pPr algn="ctr"/>
            <a:r>
              <a:rPr lang="ar-EG" sz="4500" b="1"/>
              <a:t>عرف متغيراً، واكتب عبارة لعدد الملفات الموجودة على الأقراص التعليمية لدى أحمد.</a:t>
            </a:r>
            <a:endParaRPr lang="uk-UA" sz="4500" b="1"/>
          </a:p>
        </p:txBody>
      </p:sp>
      <p:sp>
        <p:nvSpPr>
          <p:cNvPr id="29" name="TextBox 28"/>
          <p:cNvSpPr txBox="1">
            <a:spLocks noChangeArrowheads="1"/>
          </p:cNvSpPr>
          <p:nvPr/>
        </p:nvSpPr>
        <p:spPr bwMode="auto">
          <a:xfrm>
            <a:off x="714375" y="4857750"/>
            <a:ext cx="7429500" cy="1077913"/>
          </a:xfrm>
          <a:prstGeom prst="rect">
            <a:avLst/>
          </a:prstGeom>
          <a:noFill/>
          <a:ln w="9525">
            <a:noFill/>
            <a:miter lim="800000"/>
            <a:headEnd/>
            <a:tailEnd/>
          </a:ln>
        </p:spPr>
        <p:txBody>
          <a:bodyPr>
            <a:spAutoFit/>
          </a:bodyPr>
          <a:lstStyle/>
          <a:p>
            <a:pPr algn="ctr"/>
            <a:r>
              <a:rPr lang="ar-EG" sz="3200" b="1">
                <a:solidFill>
                  <a:srgbClr val="C00000"/>
                </a:solidFill>
              </a:rPr>
              <a:t>أفترض أن عدد الأقراص التعليمية لدى أحمد = ص </a:t>
            </a:r>
          </a:p>
          <a:p>
            <a:pPr algn="ctr"/>
            <a:r>
              <a:rPr lang="ar-EG" sz="3200" b="1">
                <a:solidFill>
                  <a:srgbClr val="C00000"/>
                </a:solidFill>
              </a:rPr>
              <a:t>عدد الملفات الموجودة على أقراص أحمد = 9 ص</a:t>
            </a:r>
            <a:endParaRPr lang="en-US" sz="3200" b="1">
              <a:solidFill>
                <a:srgbClr val="C00000"/>
              </a:solidFill>
            </a:endParaRPr>
          </a:p>
        </p:txBody>
      </p:sp>
      <p:pic>
        <p:nvPicPr>
          <p:cNvPr id="16" name="Picture 15" descr="libro.png"/>
          <p:cNvPicPr>
            <a:picLocks noChangeAspect="1"/>
          </p:cNvPicPr>
          <p:nvPr/>
        </p:nvPicPr>
        <p:blipFill>
          <a:blip r:embed="rId6"/>
          <a:srcRect/>
          <a:stretch>
            <a:fillRect/>
          </a:stretch>
        </p:blipFill>
        <p:spPr bwMode="auto">
          <a:xfrm rot="-2331066">
            <a:off x="7027863" y="1731963"/>
            <a:ext cx="1620837" cy="1057275"/>
          </a:xfrm>
          <a:prstGeom prst="rect">
            <a:avLst/>
          </a:prstGeom>
          <a:noFill/>
          <a:ln w="9525">
            <a:noFill/>
            <a:miter lim="800000"/>
            <a:headEnd/>
            <a:tailEnd/>
          </a:ln>
        </p:spPr>
      </p:pic>
      <p:sp>
        <p:nvSpPr>
          <p:cNvPr id="19" name="TextBox 18"/>
          <p:cNvSpPr txBox="1">
            <a:spLocks noChangeArrowheads="1"/>
          </p:cNvSpPr>
          <p:nvPr/>
        </p:nvSpPr>
        <p:spPr bwMode="auto">
          <a:xfrm>
            <a:off x="7308850" y="1773238"/>
            <a:ext cx="1008063" cy="768350"/>
          </a:xfrm>
          <a:prstGeom prst="rect">
            <a:avLst/>
          </a:prstGeom>
          <a:noFill/>
          <a:ln w="9525">
            <a:noFill/>
            <a:miter lim="800000"/>
            <a:headEnd/>
            <a:tailEnd/>
          </a:ln>
        </p:spPr>
        <p:txBody>
          <a:bodyPr>
            <a:spAutoFit/>
          </a:bodyPr>
          <a:lstStyle/>
          <a:p>
            <a:pPr algn="ctr"/>
            <a:r>
              <a:rPr lang="ar-EG" sz="4400" b="1"/>
              <a:t>29</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7"/>
                                        </p:tgtEl>
                                        <p:attrNameLst>
                                          <p:attrName>ppt_w</p:attrName>
                                        </p:attrNameLst>
                                      </p:cBhvr>
                                      <p:tavLst>
                                        <p:tav tm="0">
                                          <p:val>
                                            <p:strVal val="#ppt_w*.05"/>
                                          </p:val>
                                        </p:tav>
                                        <p:tav tm="100000">
                                          <p:val>
                                            <p:strVal val="#ppt_w"/>
                                          </p:val>
                                        </p:tav>
                                      </p:tavLst>
                                    </p:anim>
                                    <p:anim calcmode="lin" valueType="num">
                                      <p:cBhvr>
                                        <p:cTn id="10" dur="500" fill="hold"/>
                                        <p:tgtEl>
                                          <p:spTgt spid="2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لدى أحمد بعض الأقراص.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strVal val="#ppt_w+.3"/>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animEffect transition="in" filter="fade">
                                      <p:cBhvr>
                                        <p:cTn id="31" dur="500"/>
                                        <p:tgtEl>
                                          <p:spTgt spid="1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strVal val="#ppt_w+.3"/>
                                          </p:val>
                                        </p:tav>
                                        <p:tav tm="100000">
                                          <p:val>
                                            <p:strVal val="#ppt_w"/>
                                          </p:val>
                                        </p:tav>
                                      </p:tavLst>
                                    </p:anim>
                                    <p:anim calcmode="lin" valueType="num">
                                      <p:cBhvr>
                                        <p:cTn id="35" dur="500" fill="hold"/>
                                        <p:tgtEl>
                                          <p:spTgt spid="19"/>
                                        </p:tgtEl>
                                        <p:attrNameLst>
                                          <p:attrName>ppt_h</p:attrName>
                                        </p:attrNameLst>
                                      </p:cBhvr>
                                      <p:tavLst>
                                        <p:tav tm="0">
                                          <p:val>
                                            <p:strVal val="#ppt_h"/>
                                          </p:val>
                                        </p:tav>
                                        <p:tav tm="100000">
                                          <p:val>
                                            <p:strVal val="#ppt_h"/>
                                          </p:val>
                                        </p:tav>
                                      </p:tavLst>
                                    </p:anim>
                                    <p:animEffect transition="in" filter="fade">
                                      <p:cBhvr>
                                        <p:cTn id="36" dur="500"/>
                                        <p:tgtEl>
                                          <p:spTgt spid="1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strVal val="#ppt_w+.3"/>
                                          </p:val>
                                        </p:tav>
                                        <p:tav tm="100000">
                                          <p:val>
                                            <p:strVal val="#ppt_w"/>
                                          </p:val>
                                        </p:tav>
                                      </p:tavLst>
                                    </p:anim>
                                    <p:anim calcmode="lin" valueType="num">
                                      <p:cBhvr>
                                        <p:cTn id="40" dur="500" fill="hold"/>
                                        <p:tgtEl>
                                          <p:spTgt spid="13"/>
                                        </p:tgtEl>
                                        <p:attrNameLst>
                                          <p:attrName>ppt_h</p:attrName>
                                        </p:attrNameLst>
                                      </p:cBhvr>
                                      <p:tavLst>
                                        <p:tav tm="0">
                                          <p:val>
                                            <p:strVal val="#ppt_h"/>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عرف متغيراً، واكتب عبارة لعدد الملفات الموجودة على الأقراص التعليمية.wav"/>
                                        </p:tgtEl>
                                      </p:cMediaNode>
                                    </p:audio>
                                  </p:sub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xEl>
                                              <p:pRg st="0" end="0"/>
                                            </p:txEl>
                                          </p:spTgt>
                                        </p:tgtEl>
                                        <p:attrNameLst>
                                          <p:attrName>style.visibility</p:attrName>
                                        </p:attrNameLst>
                                      </p:cBhvr>
                                      <p:to>
                                        <p:strVal val="visible"/>
                                      </p:to>
                                    </p:set>
                                    <p:animEffect transition="in" filter="strips(downLeft)">
                                      <p:cBhvr>
                                        <p:cTn id="46" dur="500"/>
                                        <p:tgtEl>
                                          <p:spTgt spid="29">
                                            <p:txEl>
                                              <p:pRg st="0" end="0"/>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4" name="أفترض أن الأقراص التعليمية.wav"/>
                                        </p:tgtEl>
                                      </p:cMediaNode>
                                    </p:audio>
                                  </p:sub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29">
                                            <p:txEl>
                                              <p:pRg st="1" end="1"/>
                                            </p:txEl>
                                          </p:spTgt>
                                        </p:tgtEl>
                                        <p:attrNameLst>
                                          <p:attrName>style.visibility</p:attrName>
                                        </p:attrNameLst>
                                      </p:cBhvr>
                                      <p:to>
                                        <p:strVal val="visible"/>
                                      </p:to>
                                    </p:set>
                                    <p:animEffect transition="in" filter="strips(downLeft)">
                                      <p:cBhvr>
                                        <p:cTn id="51" dur="500"/>
                                        <p:tgtEl>
                                          <p:spTgt spid="29">
                                            <p:txEl>
                                              <p:pRg st="1" end="1"/>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5" name="عدد الملفات الموجو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9" grpId="0" build="allAtOnce"/>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429375"/>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34819" name="Rectangle 7"/>
          <p:cNvSpPr>
            <a:spLocks noChangeArrowheads="1"/>
          </p:cNvSpPr>
          <p:nvPr/>
        </p:nvSpPr>
        <p:spPr bwMode="auto">
          <a:xfrm>
            <a:off x="971550" y="549275"/>
            <a:ext cx="6408738" cy="1200150"/>
          </a:xfrm>
          <a:prstGeom prst="rect">
            <a:avLst/>
          </a:prstGeom>
          <a:noFill/>
          <a:ln w="9525">
            <a:noFill/>
            <a:miter lim="800000"/>
            <a:headEnd/>
            <a:tailEnd/>
          </a:ln>
        </p:spPr>
        <p:txBody>
          <a:bodyPr>
            <a:spAutoFit/>
          </a:bodyPr>
          <a:lstStyle/>
          <a:p>
            <a:pPr algn="ctr"/>
            <a:r>
              <a:rPr lang="ar-EG" sz="3600" b="1">
                <a:solidFill>
                  <a:srgbClr val="0033CC"/>
                </a:solidFill>
              </a:rPr>
              <a:t>لدى أحمد بعض الأقراص التعليمية، وعلى كل قرص 9 ملفات:</a:t>
            </a:r>
            <a:endParaRPr lang="uk-UA" sz="3600" b="1">
              <a:solidFill>
                <a:srgbClr val="0033CC"/>
              </a:solidFill>
            </a:endParaRPr>
          </a:p>
        </p:txBody>
      </p:sp>
      <p:sp>
        <p:nvSpPr>
          <p:cNvPr id="43" name="TextBox 42"/>
          <p:cNvSpPr txBox="1">
            <a:spLocks noChangeArrowheads="1"/>
          </p:cNvSpPr>
          <p:nvPr/>
        </p:nvSpPr>
        <p:spPr bwMode="auto">
          <a:xfrm>
            <a:off x="357188" y="2428875"/>
            <a:ext cx="7143750" cy="1708150"/>
          </a:xfrm>
          <a:prstGeom prst="rect">
            <a:avLst/>
          </a:prstGeom>
          <a:noFill/>
          <a:ln w="9525">
            <a:noFill/>
            <a:miter lim="800000"/>
            <a:headEnd/>
            <a:tailEnd/>
          </a:ln>
        </p:spPr>
        <p:txBody>
          <a:bodyPr>
            <a:spAutoFit/>
          </a:bodyPr>
          <a:lstStyle/>
          <a:p>
            <a:pPr algn="ctr"/>
            <a:r>
              <a:rPr lang="ar-EG" sz="3500" b="1"/>
              <a:t>إذا أعطى أحمد قرصين تعليميين لابن عمه، وبقي معه 3 أقراص، فما عدد الملفات الموجودة على الأقراص التعليمية التي بقيت لدى أحمد؟</a:t>
            </a:r>
            <a:endParaRPr lang="uk-UA" sz="3500" b="1"/>
          </a:p>
        </p:txBody>
      </p:sp>
      <p:sp>
        <p:nvSpPr>
          <p:cNvPr id="47" name="TextBox 46"/>
          <p:cNvSpPr txBox="1">
            <a:spLocks noChangeArrowheads="1"/>
          </p:cNvSpPr>
          <p:nvPr/>
        </p:nvSpPr>
        <p:spPr bwMode="auto">
          <a:xfrm>
            <a:off x="714375" y="4572000"/>
            <a:ext cx="6572250" cy="1570038"/>
          </a:xfrm>
          <a:prstGeom prst="rect">
            <a:avLst/>
          </a:prstGeom>
          <a:noFill/>
          <a:ln w="9525">
            <a:noFill/>
            <a:miter lim="800000"/>
            <a:headEnd/>
            <a:tailEnd/>
          </a:ln>
        </p:spPr>
        <p:txBody>
          <a:bodyPr>
            <a:spAutoFit/>
          </a:bodyPr>
          <a:lstStyle/>
          <a:p>
            <a:pPr algn="ctr"/>
            <a:r>
              <a:rPr lang="ar-EG" sz="3200" b="1">
                <a:solidFill>
                  <a:srgbClr val="C00000"/>
                </a:solidFill>
              </a:rPr>
              <a:t> عدد الملفات الموجودة على الأقراص المتبقية = 9ص  = 9 × 3</a:t>
            </a:r>
            <a:endParaRPr lang="en-US" sz="3200">
              <a:solidFill>
                <a:srgbClr val="C00000"/>
              </a:solidFill>
            </a:endParaRPr>
          </a:p>
          <a:p>
            <a:pPr algn="ctr"/>
            <a:r>
              <a:rPr lang="ar-EG" sz="3200" b="1">
                <a:solidFill>
                  <a:srgbClr val="C00000"/>
                </a:solidFill>
              </a:rPr>
              <a:t>  = 27 ملفاً. </a:t>
            </a:r>
            <a:endParaRPr lang="en-US" sz="3200">
              <a:solidFill>
                <a:srgbClr val="C00000"/>
              </a:solidFill>
            </a:endParaRPr>
          </a:p>
        </p:txBody>
      </p:sp>
      <p:pic>
        <p:nvPicPr>
          <p:cNvPr id="20" name="Picture 19" descr="libro.png"/>
          <p:cNvPicPr>
            <a:picLocks noChangeAspect="1"/>
          </p:cNvPicPr>
          <p:nvPr/>
        </p:nvPicPr>
        <p:blipFill>
          <a:blip r:embed="rId4"/>
          <a:srcRect/>
          <a:stretch>
            <a:fillRect/>
          </a:stretch>
        </p:blipFill>
        <p:spPr bwMode="auto">
          <a:xfrm rot="-2331066">
            <a:off x="7153275" y="1604963"/>
            <a:ext cx="1619250" cy="1057275"/>
          </a:xfrm>
          <a:prstGeom prst="rect">
            <a:avLst/>
          </a:prstGeom>
          <a:noFill/>
          <a:ln w="9525">
            <a:noFill/>
            <a:miter lim="800000"/>
            <a:headEnd/>
            <a:tailEnd/>
          </a:ln>
        </p:spPr>
      </p:pic>
      <p:sp>
        <p:nvSpPr>
          <p:cNvPr id="21" name="TextBox 20"/>
          <p:cNvSpPr txBox="1">
            <a:spLocks noChangeArrowheads="1"/>
          </p:cNvSpPr>
          <p:nvPr/>
        </p:nvSpPr>
        <p:spPr bwMode="auto">
          <a:xfrm>
            <a:off x="7358063" y="1785938"/>
            <a:ext cx="1081087" cy="768350"/>
          </a:xfrm>
          <a:prstGeom prst="rect">
            <a:avLst/>
          </a:prstGeom>
          <a:noFill/>
          <a:ln w="9525">
            <a:noFill/>
            <a:miter lim="800000"/>
            <a:headEnd/>
            <a:tailEnd/>
          </a:ln>
        </p:spPr>
        <p:txBody>
          <a:bodyPr>
            <a:spAutoFit/>
          </a:bodyPr>
          <a:lstStyle/>
          <a:p>
            <a:pPr algn="ctr"/>
            <a:r>
              <a:rPr lang="ar-EG" sz="4400" b="1"/>
              <a:t>30</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3"/>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strVal val="#ppt_w+.3"/>
                                          </p:val>
                                        </p:tav>
                                        <p:tav tm="100000">
                                          <p:val>
                                            <p:strVal val="#ppt_w"/>
                                          </p:val>
                                        </p:tav>
                                      </p:tavLst>
                                    </p:anim>
                                    <p:anim calcmode="lin" valueType="num">
                                      <p:cBhvr>
                                        <p:cTn id="13" dur="500" fill="hold"/>
                                        <p:tgtEl>
                                          <p:spTgt spid="21"/>
                                        </p:tgtEl>
                                        <p:attrNameLst>
                                          <p:attrName>ppt_h</p:attrName>
                                        </p:attrNameLst>
                                      </p:cBhvr>
                                      <p:tavLst>
                                        <p:tav tm="0">
                                          <p:val>
                                            <p:strVal val="#ppt_h"/>
                                          </p:val>
                                        </p:tav>
                                        <p:tav tm="100000">
                                          <p:val>
                                            <p:strVal val="#ppt_h"/>
                                          </p:val>
                                        </p:tav>
                                      </p:tavLst>
                                    </p:anim>
                                    <p:animEffect transition="in" filter="fade">
                                      <p:cBhvr>
                                        <p:cTn id="14" dur="500"/>
                                        <p:tgtEl>
                                          <p:spTgt spid="2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strVal val="#ppt_w+.3"/>
                                          </p:val>
                                        </p:tav>
                                        <p:tav tm="100000">
                                          <p:val>
                                            <p:strVal val="#ppt_w"/>
                                          </p:val>
                                        </p:tav>
                                      </p:tavLst>
                                    </p:anim>
                                    <p:anim calcmode="lin" valueType="num">
                                      <p:cBhvr>
                                        <p:cTn id="18" dur="500" fill="hold"/>
                                        <p:tgtEl>
                                          <p:spTgt spid="43"/>
                                        </p:tgtEl>
                                        <p:attrNameLst>
                                          <p:attrName>ppt_h</p:attrName>
                                        </p:attrNameLst>
                                      </p:cBhvr>
                                      <p:tavLst>
                                        <p:tav tm="0">
                                          <p:val>
                                            <p:strVal val="#ppt_h"/>
                                          </p:val>
                                        </p:tav>
                                        <p:tav tm="100000">
                                          <p:val>
                                            <p:strVal val="#ppt_h"/>
                                          </p:val>
                                        </p:tav>
                                      </p:tavLst>
                                    </p:anim>
                                    <p:animEffect transition="in" filter="fade">
                                      <p:cBhvr>
                                        <p:cTn id="19" dur="500"/>
                                        <p:tgtEl>
                                          <p:spTgt spid="43"/>
                                        </p:tgtEl>
                                      </p:cBhvr>
                                    </p:animEffect>
                                  </p:childTnLst>
                                  <p:subTnLst>
                                    <p:audio>
                                      <p:cMediaNode>
                                        <p:cTn display="0" masterRel="sameClick">
                                          <p:stCondLst>
                                            <p:cond evt="begin" delay="0">
                                              <p:tn val="15"/>
                                            </p:cond>
                                          </p:stCondLst>
                                          <p:endCondLst>
                                            <p:cond evt="onStopAudio" delay="0">
                                              <p:tgtEl>
                                                <p:sldTgt/>
                                              </p:tgtEl>
                                            </p:cond>
                                          </p:endCondLst>
                                        </p:cTn>
                                        <p:tgtEl>
                                          <p:sndTgt r:embed="rId2" name="إذا أعطى أحمد قرصين تعليميين لابن عمه.wav"/>
                                        </p:tgtEl>
                                      </p:cMediaNode>
                                    </p:audio>
                                  </p:sub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strips(downLeft)">
                                      <p:cBhvr>
                                        <p:cTn id="24"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3" name="عدد الملفات الموجودة على الأقراص المتبقية = 9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143625"/>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8" name="Rectangle 7"/>
          <p:cNvSpPr/>
          <p:nvPr/>
        </p:nvSpPr>
        <p:spPr>
          <a:xfrm>
            <a:off x="1258888" y="549275"/>
            <a:ext cx="6408737" cy="1200150"/>
          </a:xfrm>
          <a:prstGeom prst="rect">
            <a:avLst/>
          </a:prstGeom>
        </p:spPr>
        <p:txBody>
          <a:bodyPr>
            <a:spAutoFit/>
          </a:bodyPr>
          <a:lstStyle/>
          <a:p>
            <a:pPr algn="ctr" fontAlgn="auto">
              <a:spcBef>
                <a:spcPts val="0"/>
              </a:spcBef>
              <a:spcAft>
                <a:spcPts val="0"/>
              </a:spcAft>
              <a:defRPr/>
            </a:pPr>
            <a:r>
              <a:rPr lang="ar-EG" sz="3600" b="1" dirty="0">
                <a:solidFill>
                  <a:srgbClr val="0033CC"/>
                </a:solidFill>
                <a:latin typeface="Arial" charset="0"/>
                <a:cs typeface="Arial" charset="0"/>
              </a:rPr>
              <a:t>اكتب عبارة لكل موقفٍ مما يأتي، ثم أوجد قيمتها:</a:t>
            </a:r>
            <a:endParaRPr lang="ar-EG" sz="3600" b="1" dirty="0">
              <a:solidFill>
                <a:srgbClr val="0033CC"/>
              </a:solidFill>
              <a:effectLst>
                <a:outerShdw blurRad="38100" dist="38100" dir="2700000" algn="tl">
                  <a:srgbClr val="000000">
                    <a:alpha val="43137"/>
                  </a:srgbClr>
                </a:outerShdw>
              </a:effectLst>
              <a:latin typeface="Arial" charset="0"/>
              <a:cs typeface="Arial" charset="0"/>
            </a:endParaRPr>
          </a:p>
        </p:txBody>
      </p:sp>
      <p:sp>
        <p:nvSpPr>
          <p:cNvPr id="13" name="TextBox 12"/>
          <p:cNvSpPr txBox="1">
            <a:spLocks noChangeArrowheads="1"/>
          </p:cNvSpPr>
          <p:nvPr/>
        </p:nvSpPr>
        <p:spPr bwMode="auto">
          <a:xfrm>
            <a:off x="660400" y="1957388"/>
            <a:ext cx="6840538" cy="2185987"/>
          </a:xfrm>
          <a:prstGeom prst="rect">
            <a:avLst/>
          </a:prstGeom>
          <a:noFill/>
          <a:ln w="9525">
            <a:noFill/>
            <a:miter lim="800000"/>
            <a:headEnd/>
            <a:tailEnd/>
          </a:ln>
        </p:spPr>
        <p:txBody>
          <a:bodyPr>
            <a:spAutoFit/>
          </a:bodyPr>
          <a:lstStyle/>
          <a:p>
            <a:pPr algn="ctr"/>
            <a:r>
              <a:rPr lang="ar-EG" sz="3400" b="1"/>
              <a:t>أجابت هند إجابة صحيحة عن 11 سؤالاً في مسابقة الأولمبياد الوطني للرياضيات. إذا كان لكل سؤال 5 درجات. فكم درجة حصلت عليها هند؟</a:t>
            </a:r>
            <a:endParaRPr lang="ar-EG" sz="3400" b="1">
              <a:latin typeface="Calibri" pitchFamily="34" charset="0"/>
            </a:endParaRPr>
          </a:p>
        </p:txBody>
      </p:sp>
      <p:sp>
        <p:nvSpPr>
          <p:cNvPr id="29" name="TextBox 28"/>
          <p:cNvSpPr txBox="1">
            <a:spLocks noChangeArrowheads="1"/>
          </p:cNvSpPr>
          <p:nvPr/>
        </p:nvSpPr>
        <p:spPr bwMode="auto">
          <a:xfrm>
            <a:off x="1000125" y="4714875"/>
            <a:ext cx="6594475" cy="1077913"/>
          </a:xfrm>
          <a:prstGeom prst="rect">
            <a:avLst/>
          </a:prstGeom>
          <a:noFill/>
          <a:ln w="9525">
            <a:noFill/>
            <a:miter lim="800000"/>
            <a:headEnd/>
            <a:tailEnd/>
          </a:ln>
        </p:spPr>
        <p:txBody>
          <a:bodyPr>
            <a:spAutoFit/>
          </a:bodyPr>
          <a:lstStyle/>
          <a:p>
            <a:pPr algn="ctr"/>
            <a:r>
              <a:rPr lang="ar-EG" sz="3200" b="1">
                <a:solidFill>
                  <a:srgbClr val="C00000"/>
                </a:solidFill>
              </a:rPr>
              <a:t>عدد الدرجات التي حصلت عليها هند = 11 س</a:t>
            </a:r>
            <a:endParaRPr lang="en-US" sz="3200" b="1">
              <a:solidFill>
                <a:srgbClr val="C00000"/>
              </a:solidFill>
            </a:endParaRPr>
          </a:p>
          <a:p>
            <a:pPr algn="ctr"/>
            <a:r>
              <a:rPr lang="ar-EG" sz="3200" b="1">
                <a:solidFill>
                  <a:srgbClr val="C00000"/>
                </a:solidFill>
              </a:rPr>
              <a:t>= 11 × 5 = 55 درجة. </a:t>
            </a:r>
            <a:endParaRPr lang="en-US" sz="3200" b="1">
              <a:solidFill>
                <a:srgbClr val="C00000"/>
              </a:solidFill>
            </a:endParaRPr>
          </a:p>
        </p:txBody>
      </p:sp>
      <p:pic>
        <p:nvPicPr>
          <p:cNvPr id="16" name="Picture 15" descr="libro.png"/>
          <p:cNvPicPr>
            <a:picLocks noChangeAspect="1"/>
          </p:cNvPicPr>
          <p:nvPr/>
        </p:nvPicPr>
        <p:blipFill>
          <a:blip r:embed="rId5"/>
          <a:srcRect/>
          <a:stretch>
            <a:fillRect/>
          </a:stretch>
        </p:blipFill>
        <p:spPr bwMode="auto">
          <a:xfrm rot="-2331066">
            <a:off x="7027863" y="1731963"/>
            <a:ext cx="1620837" cy="1057275"/>
          </a:xfrm>
          <a:prstGeom prst="rect">
            <a:avLst/>
          </a:prstGeom>
          <a:noFill/>
          <a:ln w="9525">
            <a:noFill/>
            <a:miter lim="800000"/>
            <a:headEnd/>
            <a:tailEnd/>
          </a:ln>
        </p:spPr>
      </p:pic>
      <p:sp>
        <p:nvSpPr>
          <p:cNvPr id="19" name="TextBox 18"/>
          <p:cNvSpPr txBox="1">
            <a:spLocks noChangeArrowheads="1"/>
          </p:cNvSpPr>
          <p:nvPr/>
        </p:nvSpPr>
        <p:spPr bwMode="auto">
          <a:xfrm>
            <a:off x="7308850" y="1773238"/>
            <a:ext cx="1008063" cy="768350"/>
          </a:xfrm>
          <a:prstGeom prst="rect">
            <a:avLst/>
          </a:prstGeom>
          <a:noFill/>
          <a:ln w="9525">
            <a:noFill/>
            <a:miter lim="800000"/>
            <a:headEnd/>
            <a:tailEnd/>
          </a:ln>
        </p:spPr>
        <p:txBody>
          <a:bodyPr>
            <a:spAutoFit/>
          </a:bodyPr>
          <a:lstStyle/>
          <a:p>
            <a:pPr algn="ctr"/>
            <a:r>
              <a:rPr lang="ar-EG" sz="4400" b="1"/>
              <a:t>31</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7"/>
                                        </p:tgtEl>
                                        <p:attrNameLst>
                                          <p:attrName>ppt_w</p:attrName>
                                        </p:attrNameLst>
                                      </p:cBhvr>
                                      <p:tavLst>
                                        <p:tav tm="0">
                                          <p:val>
                                            <p:strVal val="#ppt_w*.05"/>
                                          </p:val>
                                        </p:tav>
                                        <p:tav tm="100000">
                                          <p:val>
                                            <p:strVal val="#ppt_w"/>
                                          </p:val>
                                        </p:tav>
                                      </p:tavLst>
                                    </p:anim>
                                    <p:anim calcmode="lin" valueType="num">
                                      <p:cBhvr>
                                        <p:cTn id="10" dur="500" fill="hold"/>
                                        <p:tgtEl>
                                          <p:spTgt spid="2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اكْتُبْ عِبَارَةِ لِكُلِّ مَوْقِفٍ مِما يأتي، ثُمَّ أَوْجَدَ قِيْمَتِهَا.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strVal val="#ppt_w+.3"/>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animEffect transition="in" filter="fade">
                                      <p:cBhvr>
                                        <p:cTn id="31" dur="500"/>
                                        <p:tgtEl>
                                          <p:spTgt spid="1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strVal val="#ppt_w+.3"/>
                                          </p:val>
                                        </p:tav>
                                        <p:tav tm="100000">
                                          <p:val>
                                            <p:strVal val="#ppt_w"/>
                                          </p:val>
                                        </p:tav>
                                      </p:tavLst>
                                    </p:anim>
                                    <p:anim calcmode="lin" valueType="num">
                                      <p:cBhvr>
                                        <p:cTn id="35" dur="500" fill="hold"/>
                                        <p:tgtEl>
                                          <p:spTgt spid="19"/>
                                        </p:tgtEl>
                                        <p:attrNameLst>
                                          <p:attrName>ppt_h</p:attrName>
                                        </p:attrNameLst>
                                      </p:cBhvr>
                                      <p:tavLst>
                                        <p:tav tm="0">
                                          <p:val>
                                            <p:strVal val="#ppt_h"/>
                                          </p:val>
                                        </p:tav>
                                        <p:tav tm="100000">
                                          <p:val>
                                            <p:strVal val="#ppt_h"/>
                                          </p:val>
                                        </p:tav>
                                      </p:tavLst>
                                    </p:anim>
                                    <p:animEffect transition="in" filter="fade">
                                      <p:cBhvr>
                                        <p:cTn id="36" dur="500"/>
                                        <p:tgtEl>
                                          <p:spTgt spid="19"/>
                                        </p:tgtEl>
                                      </p:cBhvr>
                                    </p:animEffect>
                                  </p:childTnLst>
                                </p:cTn>
                              </p:par>
                              <p:par>
                                <p:cTn id="37" presetID="50" presetClass="entr" presetSubtype="0" decel="10000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strVal val="#ppt_w+.3"/>
                                          </p:val>
                                        </p:tav>
                                        <p:tav tm="100000">
                                          <p:val>
                                            <p:strVal val="#ppt_w"/>
                                          </p:val>
                                        </p:tav>
                                      </p:tavLst>
                                    </p:anim>
                                    <p:anim calcmode="lin" valueType="num">
                                      <p:cBhvr>
                                        <p:cTn id="40" dur="500" fill="hold"/>
                                        <p:tgtEl>
                                          <p:spTgt spid="13"/>
                                        </p:tgtEl>
                                        <p:attrNameLst>
                                          <p:attrName>ppt_h</p:attrName>
                                        </p:attrNameLst>
                                      </p:cBhvr>
                                      <p:tavLst>
                                        <p:tav tm="0">
                                          <p:val>
                                            <p:strVal val="#ppt_h"/>
                                          </p:val>
                                        </p:tav>
                                        <p:tav tm="100000">
                                          <p:val>
                                            <p:strVal val="#ppt_h"/>
                                          </p:val>
                                        </p:tav>
                                      </p:tavLst>
                                    </p:anim>
                                    <p:animEffect transition="in" filter="fade">
                                      <p:cBhvr>
                                        <p:cTn id="41"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أجابت هند إجابة صحيحة عن 11 سؤالاً في مسابقة.wav"/>
                                        </p:tgtEl>
                                      </p:cMediaNode>
                                    </p:audio>
                                  </p:sub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subTnLst>
                                    <p:audio>
                                      <p:cMediaNode>
                                        <p:cTn display="0" masterRel="sameClick">
                                          <p:stCondLst>
                                            <p:cond evt="begin" delay="0">
                                              <p:tn val="44"/>
                                            </p:cond>
                                          </p:stCondLst>
                                          <p:endCondLst>
                                            <p:cond evt="onStopAudio" delay="0">
                                              <p:tgtEl>
                                                <p:sldTgt/>
                                              </p:tgtEl>
                                            </p:cond>
                                          </p:endCondLst>
                                        </p:cTn>
                                        <p:tgtEl>
                                          <p:sndTgt r:embed="rId4" name="عدد الدرجات التي حصلت عليها هن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9"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143625"/>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8" name="Rectangle 7"/>
          <p:cNvSpPr/>
          <p:nvPr/>
        </p:nvSpPr>
        <p:spPr>
          <a:xfrm>
            <a:off x="1258888" y="549275"/>
            <a:ext cx="6408737" cy="1200150"/>
          </a:xfrm>
          <a:prstGeom prst="rect">
            <a:avLst/>
          </a:prstGeom>
        </p:spPr>
        <p:txBody>
          <a:bodyPr>
            <a:spAutoFit/>
          </a:bodyPr>
          <a:lstStyle/>
          <a:p>
            <a:pPr algn="ctr" fontAlgn="auto">
              <a:spcBef>
                <a:spcPts val="0"/>
              </a:spcBef>
              <a:spcAft>
                <a:spcPts val="0"/>
              </a:spcAft>
              <a:defRPr/>
            </a:pPr>
            <a:r>
              <a:rPr lang="ar-EG" sz="3600" b="1" dirty="0">
                <a:solidFill>
                  <a:srgbClr val="0033CC"/>
                </a:solidFill>
                <a:latin typeface="Arial" charset="0"/>
                <a:cs typeface="Arial" charset="0"/>
              </a:rPr>
              <a:t>اكتب عبارة لكل موقفٍ مما يأتي، ثم أوجد قيمتها:</a:t>
            </a:r>
            <a:endParaRPr lang="ar-EG" sz="3600" b="1" dirty="0">
              <a:solidFill>
                <a:srgbClr val="0033CC"/>
              </a:solidFill>
              <a:effectLst>
                <a:outerShdw blurRad="38100" dist="38100" dir="2700000" algn="tl">
                  <a:srgbClr val="000000">
                    <a:alpha val="43137"/>
                  </a:srgbClr>
                </a:outerShdw>
              </a:effectLst>
              <a:latin typeface="Arial" charset="0"/>
              <a:cs typeface="Arial" charset="0"/>
            </a:endParaRPr>
          </a:p>
        </p:txBody>
      </p:sp>
      <p:sp>
        <p:nvSpPr>
          <p:cNvPr id="43" name="TextBox 42"/>
          <p:cNvSpPr txBox="1">
            <a:spLocks noChangeArrowheads="1"/>
          </p:cNvSpPr>
          <p:nvPr/>
        </p:nvSpPr>
        <p:spPr bwMode="auto">
          <a:xfrm>
            <a:off x="571500" y="2500313"/>
            <a:ext cx="6697663" cy="1570037"/>
          </a:xfrm>
          <a:prstGeom prst="rect">
            <a:avLst/>
          </a:prstGeom>
          <a:noFill/>
          <a:ln w="9525">
            <a:noFill/>
            <a:miter lim="800000"/>
            <a:headEnd/>
            <a:tailEnd/>
          </a:ln>
        </p:spPr>
        <p:txBody>
          <a:bodyPr>
            <a:spAutoFit/>
          </a:bodyPr>
          <a:lstStyle/>
          <a:p>
            <a:r>
              <a:rPr lang="ar-EG" sz="3200" b="1"/>
              <a:t>مع ريم 84 كرة زجاجية، وتريد أن توزعها بالتساوي في عدد من الأكواب. إذا كان كل كوب يسع 12 كرة. فما عدد الأكواب التي تحتاجها؟</a:t>
            </a:r>
            <a:endParaRPr lang="uk-UA" sz="3200" b="1"/>
          </a:p>
        </p:txBody>
      </p:sp>
      <p:sp>
        <p:nvSpPr>
          <p:cNvPr id="47" name="TextBox 46"/>
          <p:cNvSpPr txBox="1">
            <a:spLocks noChangeArrowheads="1"/>
          </p:cNvSpPr>
          <p:nvPr/>
        </p:nvSpPr>
        <p:spPr bwMode="auto">
          <a:xfrm>
            <a:off x="1214438" y="4786313"/>
            <a:ext cx="5929312" cy="1570037"/>
          </a:xfrm>
          <a:prstGeom prst="rect">
            <a:avLst/>
          </a:prstGeom>
          <a:noFill/>
          <a:ln w="9525">
            <a:noFill/>
            <a:miter lim="800000"/>
            <a:headEnd/>
            <a:tailEnd/>
          </a:ln>
        </p:spPr>
        <p:txBody>
          <a:bodyPr>
            <a:spAutoFit/>
          </a:bodyPr>
          <a:lstStyle/>
          <a:p>
            <a:pPr algn="ctr"/>
            <a:r>
              <a:rPr lang="ar-EG" sz="3200" b="1">
                <a:solidFill>
                  <a:srgbClr val="C00000"/>
                </a:solidFill>
              </a:rPr>
              <a:t>عدد الأكواب التي تحتاجها ريم =</a:t>
            </a:r>
          </a:p>
          <a:p>
            <a:pPr algn="ctr"/>
            <a:r>
              <a:rPr lang="ar-EG" sz="3200" b="1">
                <a:solidFill>
                  <a:srgbClr val="C00000"/>
                </a:solidFill>
              </a:rPr>
              <a:t> 84 ÷ س</a:t>
            </a:r>
          </a:p>
          <a:p>
            <a:pPr algn="ctr"/>
            <a:r>
              <a:rPr lang="ar-EG" sz="3200" b="1">
                <a:solidFill>
                  <a:srgbClr val="C00000"/>
                </a:solidFill>
              </a:rPr>
              <a:t> = 84 ÷12= 7 أكواب. </a:t>
            </a:r>
            <a:endParaRPr lang="en-US" sz="3200">
              <a:solidFill>
                <a:srgbClr val="C00000"/>
              </a:solidFill>
            </a:endParaRPr>
          </a:p>
        </p:txBody>
      </p:sp>
      <p:pic>
        <p:nvPicPr>
          <p:cNvPr id="20" name="Picture 19" descr="libro.png"/>
          <p:cNvPicPr>
            <a:picLocks noChangeAspect="1"/>
          </p:cNvPicPr>
          <p:nvPr/>
        </p:nvPicPr>
        <p:blipFill>
          <a:blip r:embed="rId4"/>
          <a:srcRect/>
          <a:stretch>
            <a:fillRect/>
          </a:stretch>
        </p:blipFill>
        <p:spPr bwMode="auto">
          <a:xfrm rot="-2331066">
            <a:off x="7153275" y="2249488"/>
            <a:ext cx="1619250" cy="1057275"/>
          </a:xfrm>
          <a:prstGeom prst="rect">
            <a:avLst/>
          </a:prstGeom>
          <a:noFill/>
          <a:ln w="9525">
            <a:noFill/>
            <a:miter lim="800000"/>
            <a:headEnd/>
            <a:tailEnd/>
          </a:ln>
        </p:spPr>
      </p:pic>
      <p:sp>
        <p:nvSpPr>
          <p:cNvPr id="21" name="TextBox 20"/>
          <p:cNvSpPr txBox="1">
            <a:spLocks noChangeArrowheads="1"/>
          </p:cNvSpPr>
          <p:nvPr/>
        </p:nvSpPr>
        <p:spPr bwMode="auto">
          <a:xfrm>
            <a:off x="7412038" y="2290763"/>
            <a:ext cx="1081087" cy="768350"/>
          </a:xfrm>
          <a:prstGeom prst="rect">
            <a:avLst/>
          </a:prstGeom>
          <a:noFill/>
          <a:ln w="9525">
            <a:noFill/>
            <a:miter lim="800000"/>
            <a:headEnd/>
            <a:tailEnd/>
          </a:ln>
        </p:spPr>
        <p:txBody>
          <a:bodyPr>
            <a:spAutoFit/>
          </a:bodyPr>
          <a:lstStyle/>
          <a:p>
            <a:pPr algn="ctr"/>
            <a:r>
              <a:rPr lang="ar-EG" sz="4400" b="1"/>
              <a:t>32</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3"/>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strVal val="#ppt_w+.3"/>
                                          </p:val>
                                        </p:tav>
                                        <p:tav tm="100000">
                                          <p:val>
                                            <p:strVal val="#ppt_w"/>
                                          </p:val>
                                        </p:tav>
                                      </p:tavLst>
                                    </p:anim>
                                    <p:anim calcmode="lin" valueType="num">
                                      <p:cBhvr>
                                        <p:cTn id="13" dur="500" fill="hold"/>
                                        <p:tgtEl>
                                          <p:spTgt spid="21"/>
                                        </p:tgtEl>
                                        <p:attrNameLst>
                                          <p:attrName>ppt_h</p:attrName>
                                        </p:attrNameLst>
                                      </p:cBhvr>
                                      <p:tavLst>
                                        <p:tav tm="0">
                                          <p:val>
                                            <p:strVal val="#ppt_h"/>
                                          </p:val>
                                        </p:tav>
                                        <p:tav tm="100000">
                                          <p:val>
                                            <p:strVal val="#ppt_h"/>
                                          </p:val>
                                        </p:tav>
                                      </p:tavLst>
                                    </p:anim>
                                    <p:animEffect transition="in" filter="fade">
                                      <p:cBhvr>
                                        <p:cTn id="14" dur="500"/>
                                        <p:tgtEl>
                                          <p:spTgt spid="2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strVal val="#ppt_w+.3"/>
                                          </p:val>
                                        </p:tav>
                                        <p:tav tm="100000">
                                          <p:val>
                                            <p:strVal val="#ppt_w"/>
                                          </p:val>
                                        </p:tav>
                                      </p:tavLst>
                                    </p:anim>
                                    <p:anim calcmode="lin" valueType="num">
                                      <p:cBhvr>
                                        <p:cTn id="18" dur="500" fill="hold"/>
                                        <p:tgtEl>
                                          <p:spTgt spid="43"/>
                                        </p:tgtEl>
                                        <p:attrNameLst>
                                          <p:attrName>ppt_h</p:attrName>
                                        </p:attrNameLst>
                                      </p:cBhvr>
                                      <p:tavLst>
                                        <p:tav tm="0">
                                          <p:val>
                                            <p:strVal val="#ppt_h"/>
                                          </p:val>
                                        </p:tav>
                                        <p:tav tm="100000">
                                          <p:val>
                                            <p:strVal val="#ppt_h"/>
                                          </p:val>
                                        </p:tav>
                                      </p:tavLst>
                                    </p:anim>
                                    <p:animEffect transition="in" filter="fade">
                                      <p:cBhvr>
                                        <p:cTn id="19" dur="500"/>
                                        <p:tgtEl>
                                          <p:spTgt spid="43"/>
                                        </p:tgtEl>
                                      </p:cBhvr>
                                    </p:animEffect>
                                  </p:childTnLst>
                                  <p:subTnLst>
                                    <p:audio>
                                      <p:cMediaNode>
                                        <p:cTn display="0" masterRel="sameClick">
                                          <p:stCondLst>
                                            <p:cond evt="begin" delay="0">
                                              <p:tn val="15"/>
                                            </p:cond>
                                          </p:stCondLst>
                                          <p:endCondLst>
                                            <p:cond evt="onStopAudio" delay="0">
                                              <p:tgtEl>
                                                <p:sldTgt/>
                                              </p:tgtEl>
                                            </p:cond>
                                          </p:endCondLst>
                                        </p:cTn>
                                        <p:tgtEl>
                                          <p:sndTgt r:embed="rId2" name="مع ريم 84 كرة زجاجية.wav"/>
                                        </p:tgtEl>
                                      </p:cMediaNode>
                                    </p:audio>
                                  </p:sub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strips(downLeft)">
                                      <p:cBhvr>
                                        <p:cTn id="24" dur="500"/>
                                        <p:tgtEl>
                                          <p:spTgt spid="47"/>
                                        </p:tgtEl>
                                      </p:cBhvr>
                                    </p:animEffect>
                                  </p:childTnLst>
                                  <p:subTnLst>
                                    <p:audio>
                                      <p:cMediaNode>
                                        <p:cTn display="0" masterRel="sameClick">
                                          <p:stCondLst>
                                            <p:cond evt="begin" delay="0">
                                              <p:tn val="22"/>
                                            </p:cond>
                                          </p:stCondLst>
                                          <p:endCondLst>
                                            <p:cond evt="onStopAudio" delay="0">
                                              <p:tgtEl>
                                                <p:sldTgt/>
                                              </p:tgtEl>
                                            </p:cond>
                                          </p:endCondLst>
                                        </p:cTn>
                                        <p:tgtEl>
                                          <p:sndTgt r:embed="rId3" name="عدد الأكواب التي تحتاجها ر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bwMode="auto">
          <a:xfrm>
            <a:off x="250825" y="428625"/>
            <a:ext cx="8464550" cy="6143625"/>
          </a:xfrm>
          <a:prstGeom prst="round2Same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8" name="Rectangle 7"/>
          <p:cNvSpPr/>
          <p:nvPr/>
        </p:nvSpPr>
        <p:spPr>
          <a:xfrm>
            <a:off x="1258888" y="549275"/>
            <a:ext cx="6408737" cy="1200150"/>
          </a:xfrm>
          <a:prstGeom prst="rect">
            <a:avLst/>
          </a:prstGeom>
        </p:spPr>
        <p:txBody>
          <a:bodyPr>
            <a:spAutoFit/>
          </a:bodyPr>
          <a:lstStyle/>
          <a:p>
            <a:pPr algn="ctr" fontAlgn="auto">
              <a:spcBef>
                <a:spcPts val="0"/>
              </a:spcBef>
              <a:spcAft>
                <a:spcPts val="0"/>
              </a:spcAft>
              <a:defRPr/>
            </a:pPr>
            <a:r>
              <a:rPr lang="ar-EG" sz="3600" b="1" dirty="0">
                <a:solidFill>
                  <a:srgbClr val="0033CC"/>
                </a:solidFill>
                <a:latin typeface="Arial" charset="0"/>
                <a:cs typeface="Arial" charset="0"/>
              </a:rPr>
              <a:t>اكتب عبارة لكل موقفٍ مما يأتي، ثم أوجد قيمتها:</a:t>
            </a:r>
            <a:endParaRPr lang="ar-EG" sz="3600" b="1" dirty="0">
              <a:solidFill>
                <a:srgbClr val="0033CC"/>
              </a:solidFill>
              <a:effectLst>
                <a:outerShdw blurRad="38100" dist="38100" dir="2700000" algn="tl">
                  <a:srgbClr val="000000">
                    <a:alpha val="43137"/>
                  </a:srgbClr>
                </a:outerShdw>
              </a:effectLst>
              <a:latin typeface="Arial" charset="0"/>
              <a:cs typeface="Arial" charset="0"/>
            </a:endParaRPr>
          </a:p>
        </p:txBody>
      </p:sp>
      <p:sp>
        <p:nvSpPr>
          <p:cNvPr id="13" name="TextBox 12"/>
          <p:cNvSpPr txBox="1">
            <a:spLocks noChangeArrowheads="1"/>
          </p:cNvSpPr>
          <p:nvPr/>
        </p:nvSpPr>
        <p:spPr bwMode="auto">
          <a:xfrm>
            <a:off x="428625" y="1928813"/>
            <a:ext cx="7129463" cy="1568450"/>
          </a:xfrm>
          <a:prstGeom prst="rect">
            <a:avLst/>
          </a:prstGeom>
          <a:noFill/>
          <a:ln w="9525">
            <a:noFill/>
            <a:miter lim="800000"/>
            <a:headEnd/>
            <a:tailEnd/>
          </a:ln>
        </p:spPr>
        <p:txBody>
          <a:bodyPr>
            <a:spAutoFit/>
          </a:bodyPr>
          <a:lstStyle/>
          <a:p>
            <a:pPr algn="ctr"/>
            <a:r>
              <a:rPr lang="ar-EG" sz="3200" b="1"/>
              <a:t>زرع راكان 5 صفوف من بذور البطيخ، فوضع (ب) بذرة في كل صف، وبقي معه 7 بذور. إذا كان في كل صف 12 بذرة، فكم بذرة كانت مع راكان في البداية؟</a:t>
            </a:r>
            <a:endParaRPr lang="ar-EG" sz="3200" b="1">
              <a:latin typeface="Calibri" pitchFamily="34" charset="0"/>
            </a:endParaRPr>
          </a:p>
        </p:txBody>
      </p:sp>
      <p:sp>
        <p:nvSpPr>
          <p:cNvPr id="29" name="TextBox 28"/>
          <p:cNvSpPr txBox="1">
            <a:spLocks noChangeArrowheads="1"/>
          </p:cNvSpPr>
          <p:nvPr/>
        </p:nvSpPr>
        <p:spPr bwMode="auto">
          <a:xfrm>
            <a:off x="1643063" y="3946525"/>
            <a:ext cx="4922837" cy="2554288"/>
          </a:xfrm>
          <a:prstGeom prst="rect">
            <a:avLst/>
          </a:prstGeom>
          <a:noFill/>
          <a:ln w="9525">
            <a:noFill/>
            <a:miter lim="800000"/>
            <a:headEnd/>
            <a:tailEnd/>
          </a:ln>
        </p:spPr>
        <p:txBody>
          <a:bodyPr>
            <a:spAutoFit/>
          </a:bodyPr>
          <a:lstStyle/>
          <a:p>
            <a:pPr algn="ctr"/>
            <a:r>
              <a:rPr lang="ar-EG" sz="3200" b="1">
                <a:solidFill>
                  <a:srgbClr val="C00000"/>
                </a:solidFill>
              </a:rPr>
              <a:t>عدد البذور التي كانت مع راكان في البداية = (5 ب) + 7</a:t>
            </a:r>
            <a:endParaRPr lang="en-US" sz="3200">
              <a:solidFill>
                <a:srgbClr val="C00000"/>
              </a:solidFill>
            </a:endParaRPr>
          </a:p>
          <a:p>
            <a:pPr algn="ctr"/>
            <a:r>
              <a:rPr lang="ar-EG" sz="3200" b="1">
                <a:solidFill>
                  <a:srgbClr val="C00000"/>
                </a:solidFill>
              </a:rPr>
              <a:t>= (5 × 12) + 7</a:t>
            </a:r>
            <a:endParaRPr lang="en-US" sz="3200">
              <a:solidFill>
                <a:srgbClr val="C00000"/>
              </a:solidFill>
            </a:endParaRPr>
          </a:p>
          <a:p>
            <a:pPr algn="ctr"/>
            <a:r>
              <a:rPr lang="ar-EG" sz="3200" b="1">
                <a:solidFill>
                  <a:srgbClr val="C00000"/>
                </a:solidFill>
              </a:rPr>
              <a:t>= 60 + 7                </a:t>
            </a:r>
            <a:endParaRPr lang="en-US" sz="3200">
              <a:solidFill>
                <a:srgbClr val="C00000"/>
              </a:solidFill>
            </a:endParaRPr>
          </a:p>
          <a:p>
            <a:pPr algn="ctr"/>
            <a:r>
              <a:rPr lang="ar-EG" sz="3200" b="1">
                <a:solidFill>
                  <a:srgbClr val="C00000"/>
                </a:solidFill>
              </a:rPr>
              <a:t>= 67 بذرة. </a:t>
            </a:r>
            <a:endParaRPr lang="en-US" sz="3200">
              <a:solidFill>
                <a:srgbClr val="C00000"/>
              </a:solidFill>
            </a:endParaRPr>
          </a:p>
        </p:txBody>
      </p:sp>
      <p:pic>
        <p:nvPicPr>
          <p:cNvPr id="16" name="Picture 15" descr="libro.png"/>
          <p:cNvPicPr>
            <a:picLocks noChangeAspect="1"/>
          </p:cNvPicPr>
          <p:nvPr/>
        </p:nvPicPr>
        <p:blipFill>
          <a:blip r:embed="rId7"/>
          <a:srcRect/>
          <a:stretch>
            <a:fillRect/>
          </a:stretch>
        </p:blipFill>
        <p:spPr bwMode="auto">
          <a:xfrm rot="-2331066">
            <a:off x="7370763" y="1601788"/>
            <a:ext cx="1620837" cy="1057275"/>
          </a:xfrm>
          <a:prstGeom prst="rect">
            <a:avLst/>
          </a:prstGeom>
          <a:noFill/>
          <a:ln w="9525">
            <a:noFill/>
            <a:miter lim="800000"/>
            <a:headEnd/>
            <a:tailEnd/>
          </a:ln>
        </p:spPr>
      </p:pic>
      <p:sp>
        <p:nvSpPr>
          <p:cNvPr id="19" name="TextBox 18"/>
          <p:cNvSpPr txBox="1">
            <a:spLocks noChangeArrowheads="1"/>
          </p:cNvSpPr>
          <p:nvPr/>
        </p:nvSpPr>
        <p:spPr bwMode="auto">
          <a:xfrm>
            <a:off x="7651750" y="1643063"/>
            <a:ext cx="1008063" cy="768350"/>
          </a:xfrm>
          <a:prstGeom prst="rect">
            <a:avLst/>
          </a:prstGeom>
          <a:noFill/>
          <a:ln w="9525">
            <a:noFill/>
            <a:miter lim="800000"/>
            <a:headEnd/>
            <a:tailEnd/>
          </a:ln>
        </p:spPr>
        <p:txBody>
          <a:bodyPr>
            <a:spAutoFit/>
          </a:bodyPr>
          <a:lstStyle/>
          <a:p>
            <a:pPr algn="ctr"/>
            <a:r>
              <a:rPr lang="ar-EG" sz="4400" b="1"/>
              <a:t>33</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ppt_w+.3"/>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animEffect transition="in" filter="fade">
                                      <p:cBhvr>
                                        <p:cTn id="9" dur="500"/>
                                        <p:tgtEl>
                                          <p:spTgt spid="1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ppt_w+.3"/>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animEffect transition="in" filter="fade">
                                      <p:cBhvr>
                                        <p:cTn id="19"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زرع راكان 5 صفوف من بذور البطيخ.wav"/>
                                        </p:tgtEl>
                                      </p:cMediaNode>
                                    </p:audio>
                                  </p:sub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strips(downLeft)">
                                      <p:cBhvr>
                                        <p:cTn id="24" dur="500"/>
                                        <p:tgtEl>
                                          <p:spTgt spid="29">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عدد البذور التي كانت مع راكان.wav"/>
                                        </p:tgtEl>
                                      </p:cMediaNode>
                                    </p:audio>
                                  </p:sub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strips(downLeft)">
                                      <p:cBhvr>
                                        <p:cTn id="29" dur="500"/>
                                        <p:tgtEl>
                                          <p:spTgt spid="29">
                                            <p:txEl>
                                              <p:pRg st="1" end="1"/>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4" name="= (5 × 12) + 7.wav"/>
                                        </p:tgtEl>
                                      </p:cMediaNode>
                                    </p:audio>
                                  </p:sub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strips(downLeft)">
                                      <p:cBhvr>
                                        <p:cTn id="34" dur="500"/>
                                        <p:tgtEl>
                                          <p:spTgt spid="29">
                                            <p:txEl>
                                              <p:pRg st="2" end="2"/>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5" name="= 60 + 7.wav"/>
                                        </p:tgtEl>
                                      </p:cMediaNode>
                                    </p:audio>
                                  </p:sub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strips(downLeft)">
                                      <p:cBhvr>
                                        <p:cTn id="39" dur="500"/>
                                        <p:tgtEl>
                                          <p:spTgt spid="29">
                                            <p:txEl>
                                              <p:pRg st="3" end="3"/>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6" name="= 67 بذ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build="allAtOnce"/>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ame Side Corner Rectangle 26"/>
          <p:cNvSpPr/>
          <p:nvPr/>
        </p:nvSpPr>
        <p:spPr bwMode="auto">
          <a:xfrm>
            <a:off x="214313" y="0"/>
            <a:ext cx="8401050" cy="6858000"/>
          </a:xfrm>
          <a:prstGeom prst="snip2SameRect">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27" name="Round Same Side Corner Rectangle 26"/>
          <p:cNvSpPr/>
          <p:nvPr/>
        </p:nvSpPr>
        <p:spPr bwMode="auto">
          <a:xfrm>
            <a:off x="571500" y="385763"/>
            <a:ext cx="7745413" cy="6173787"/>
          </a:xfrm>
          <a:prstGeom prst="snip2Same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13" name="TextBox 12"/>
          <p:cNvSpPr txBox="1">
            <a:spLocks noChangeArrowheads="1"/>
          </p:cNvSpPr>
          <p:nvPr/>
        </p:nvSpPr>
        <p:spPr bwMode="auto">
          <a:xfrm>
            <a:off x="571500" y="1357313"/>
            <a:ext cx="7143750" cy="2986087"/>
          </a:xfrm>
          <a:prstGeom prst="rect">
            <a:avLst/>
          </a:prstGeom>
          <a:noFill/>
          <a:ln w="9525">
            <a:noFill/>
            <a:miter lim="800000"/>
            <a:headEnd/>
            <a:tailEnd/>
          </a:ln>
        </p:spPr>
        <p:txBody>
          <a:bodyPr>
            <a:spAutoFit/>
          </a:bodyPr>
          <a:lstStyle/>
          <a:p>
            <a:pPr>
              <a:defRPr/>
            </a:pPr>
            <a:r>
              <a:rPr lang="ar-EG" sz="4700" b="1" dirty="0">
                <a:solidFill>
                  <a:schemeClr val="accent5">
                    <a:lumMod val="50000"/>
                  </a:schemeClr>
                </a:solidFill>
                <a:latin typeface="Arial" charset="0"/>
                <a:cs typeface="Arial" charset="0"/>
              </a:rPr>
              <a:t>مسألة مفتوحة</a:t>
            </a:r>
            <a:r>
              <a:rPr lang="ar-EG" sz="4700" b="1" dirty="0">
                <a:solidFill>
                  <a:schemeClr val="accent5">
                    <a:lumMod val="50000"/>
                  </a:schemeClr>
                </a:solidFill>
                <a:latin typeface="Arial" charset="0"/>
                <a:cs typeface="Arial" charset="0"/>
              </a:rPr>
              <a:t>:</a:t>
            </a:r>
            <a:endParaRPr lang="ar-EG" sz="4700" b="1" dirty="0">
              <a:latin typeface="Arial" charset="0"/>
              <a:cs typeface="Arial" charset="0"/>
            </a:endParaRPr>
          </a:p>
          <a:p>
            <a:pPr>
              <a:defRPr/>
            </a:pPr>
            <a:endParaRPr lang="ar-EG" sz="4700" b="1" dirty="0">
              <a:latin typeface="Arial" charset="0"/>
              <a:cs typeface="Arial" charset="0"/>
            </a:endParaRPr>
          </a:p>
          <a:p>
            <a:pPr>
              <a:defRPr/>
            </a:pPr>
            <a:endParaRPr lang="ar-EG" sz="4700" b="1" dirty="0">
              <a:latin typeface="Arial" charset="0"/>
              <a:cs typeface="Arial" charset="0"/>
            </a:endParaRPr>
          </a:p>
          <a:p>
            <a:pPr algn="l">
              <a:defRPr/>
            </a:pPr>
            <a:endParaRPr lang="uk-UA" sz="4700" b="1" dirty="0">
              <a:latin typeface="Arial" charset="0"/>
              <a:cs typeface="Arial" charset="0"/>
            </a:endParaRPr>
          </a:p>
        </p:txBody>
      </p:sp>
      <p:sp>
        <p:nvSpPr>
          <p:cNvPr id="29" name="TextBox 28"/>
          <p:cNvSpPr txBox="1">
            <a:spLocks noChangeArrowheads="1"/>
          </p:cNvSpPr>
          <p:nvPr/>
        </p:nvSpPr>
        <p:spPr bwMode="auto">
          <a:xfrm>
            <a:off x="2786063" y="4214813"/>
            <a:ext cx="3214687" cy="584200"/>
          </a:xfrm>
          <a:prstGeom prst="rect">
            <a:avLst/>
          </a:prstGeom>
          <a:noFill/>
          <a:ln w="9525">
            <a:noFill/>
            <a:miter lim="800000"/>
            <a:headEnd/>
            <a:tailEnd/>
          </a:ln>
        </p:spPr>
        <p:txBody>
          <a:bodyPr>
            <a:spAutoFit/>
          </a:bodyPr>
          <a:lstStyle/>
          <a:p>
            <a:pPr algn="ctr"/>
            <a:r>
              <a:rPr lang="ar-EG" sz="3200" b="1">
                <a:solidFill>
                  <a:srgbClr val="C00000"/>
                </a:solidFill>
              </a:rPr>
              <a:t>21 ÷ ن </a:t>
            </a:r>
            <a:endParaRPr lang="ar-EG" sz="3200" b="1">
              <a:solidFill>
                <a:srgbClr val="C00000"/>
              </a:solidFill>
              <a:latin typeface="Calibri" pitchFamily="34" charset="0"/>
            </a:endParaRPr>
          </a:p>
        </p:txBody>
      </p:sp>
      <p:sp>
        <p:nvSpPr>
          <p:cNvPr id="24" name="Horizontal Scroll 3"/>
          <p:cNvSpPr/>
          <p:nvPr/>
        </p:nvSpPr>
        <p:spPr bwMode="auto">
          <a:xfrm>
            <a:off x="1143000" y="0"/>
            <a:ext cx="6643688" cy="1285875"/>
          </a:xfrm>
          <a:prstGeom prst="horizontalScroll">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25" name="TextBox 24"/>
          <p:cNvSpPr txBox="1"/>
          <p:nvPr/>
        </p:nvSpPr>
        <p:spPr bwMode="auto">
          <a:xfrm>
            <a:off x="1687565" y="292244"/>
            <a:ext cx="5663472" cy="707886"/>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Arial" charset="0"/>
                <a:cs typeface="Arial" charset="0"/>
              </a:rPr>
              <a:t>مسائل مهارات التفكير العليا </a:t>
            </a:r>
            <a:endParaRPr lang="ar-EG"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mn-lt"/>
              <a:cs typeface="+mn-cs"/>
            </a:endParaRPr>
          </a:p>
        </p:txBody>
      </p:sp>
      <p:pic>
        <p:nvPicPr>
          <p:cNvPr id="19" name="Picture 18" descr="libro.png"/>
          <p:cNvPicPr>
            <a:picLocks noChangeAspect="1"/>
          </p:cNvPicPr>
          <p:nvPr/>
        </p:nvPicPr>
        <p:blipFill>
          <a:blip r:embed="rId7"/>
          <a:srcRect/>
          <a:stretch>
            <a:fillRect/>
          </a:stretch>
        </p:blipFill>
        <p:spPr bwMode="auto">
          <a:xfrm rot="-2331066">
            <a:off x="7408863" y="1227138"/>
            <a:ext cx="1619250" cy="1057275"/>
          </a:xfrm>
          <a:prstGeom prst="rect">
            <a:avLst/>
          </a:prstGeom>
          <a:noFill/>
          <a:ln w="9525">
            <a:noFill/>
            <a:miter lim="800000"/>
            <a:headEnd/>
            <a:tailEnd/>
          </a:ln>
        </p:spPr>
      </p:pic>
      <p:sp>
        <p:nvSpPr>
          <p:cNvPr id="20" name="TextBox 19"/>
          <p:cNvSpPr txBox="1">
            <a:spLocks noChangeArrowheads="1"/>
          </p:cNvSpPr>
          <p:nvPr/>
        </p:nvSpPr>
        <p:spPr bwMode="auto">
          <a:xfrm>
            <a:off x="7688263" y="1268413"/>
            <a:ext cx="1008062" cy="769937"/>
          </a:xfrm>
          <a:prstGeom prst="rect">
            <a:avLst/>
          </a:prstGeom>
          <a:noFill/>
          <a:ln w="9525">
            <a:noFill/>
            <a:miter lim="800000"/>
            <a:headEnd/>
            <a:tailEnd/>
          </a:ln>
        </p:spPr>
        <p:txBody>
          <a:bodyPr>
            <a:spAutoFit/>
          </a:bodyPr>
          <a:lstStyle/>
          <a:p>
            <a:pPr algn="ctr"/>
            <a:r>
              <a:rPr lang="ar-EG" sz="4400" b="1"/>
              <a:t>34</a:t>
            </a:r>
            <a:endParaRPr lang="en-US" sz="4400" b="1"/>
          </a:p>
        </p:txBody>
      </p:sp>
      <p:sp>
        <p:nvSpPr>
          <p:cNvPr id="10" name="مستطيل 9"/>
          <p:cNvSpPr>
            <a:spLocks noChangeArrowheads="1"/>
          </p:cNvSpPr>
          <p:nvPr/>
        </p:nvSpPr>
        <p:spPr bwMode="auto">
          <a:xfrm>
            <a:off x="1428750" y="2214563"/>
            <a:ext cx="5570538" cy="1446212"/>
          </a:xfrm>
          <a:prstGeom prst="rect">
            <a:avLst/>
          </a:prstGeom>
          <a:noFill/>
          <a:ln w="9525">
            <a:noFill/>
            <a:miter lim="800000"/>
            <a:headEnd/>
            <a:tailEnd/>
          </a:ln>
        </p:spPr>
        <p:txBody>
          <a:bodyPr>
            <a:spAutoFit/>
          </a:bodyPr>
          <a:lstStyle/>
          <a:p>
            <a:pPr algn="ctr"/>
            <a:r>
              <a:rPr lang="ar-EG" sz="4400" b="1"/>
              <a:t>اكتب عبارة قسمة قيمتها 3، إذا كانت ن= 7. </a:t>
            </a:r>
            <a:endParaRPr lang="ar-EG" sz="44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subTnLst>
                                    <p:audio>
                                      <p:cMediaNode>
                                        <p:cTn display="0" masterRel="sameClick">
                                          <p:stCondLst>
                                            <p:cond evt="begin" delay="0">
                                              <p:tn val="8"/>
                                            </p:cond>
                                          </p:stCondLst>
                                          <p:endCondLst>
                                            <p:cond evt="onStopAudio" delay="0">
                                              <p:tgtEl>
                                                <p:sldTgt/>
                                              </p:tgtEl>
                                            </p:cond>
                                          </p:endCondLst>
                                        </p:cTn>
                                        <p:tgtEl>
                                          <p:sndTgt r:embed="rId2" name="مَسَائِلِ مَهَارَاتٍ الْتَّفْكِيْرِ الْعُلْيَا.wav"/>
                                        </p:tgtEl>
                                      </p:cMediaNode>
                                    </p:audio>
                                  </p:sub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ppt_w+.3"/>
                                          </p:val>
                                        </p:tav>
                                        <p:tav tm="100000">
                                          <p:val>
                                            <p:strVal val="#ppt_w"/>
                                          </p:val>
                                        </p:tav>
                                      </p:tavLst>
                                    </p:anim>
                                    <p:anim calcmode="lin" valueType="num">
                                      <p:cBhvr>
                                        <p:cTn id="22" dur="500" fill="hold"/>
                                        <p:tgtEl>
                                          <p:spTgt spid="19"/>
                                        </p:tgtEl>
                                        <p:attrNameLst>
                                          <p:attrName>ppt_h</p:attrName>
                                        </p:attrNameLst>
                                      </p:cBhvr>
                                      <p:tavLst>
                                        <p:tav tm="0">
                                          <p:val>
                                            <p:strVal val="#ppt_h"/>
                                          </p:val>
                                        </p:tav>
                                        <p:tav tm="100000">
                                          <p:val>
                                            <p:strVal val="#ppt_h"/>
                                          </p:val>
                                        </p:tav>
                                      </p:tavLst>
                                    </p:anim>
                                    <p:animEffect transition="in" filter="fade">
                                      <p:cBhvr>
                                        <p:cTn id="23" dur="500"/>
                                        <p:tgtEl>
                                          <p:spTgt spid="19"/>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strVal val="#ppt_w+.3"/>
                                          </p:val>
                                        </p:tav>
                                        <p:tav tm="100000">
                                          <p:val>
                                            <p:strVal val="#ppt_w"/>
                                          </p:val>
                                        </p:tav>
                                      </p:tavLst>
                                    </p:anim>
                                    <p:anim calcmode="lin" valueType="num">
                                      <p:cBhvr>
                                        <p:cTn id="27" dur="500" fill="hold"/>
                                        <p:tgtEl>
                                          <p:spTgt spid="20"/>
                                        </p:tgtEl>
                                        <p:attrNameLst>
                                          <p:attrName>ppt_h</p:attrName>
                                        </p:attrNameLst>
                                      </p:cBhvr>
                                      <p:tavLst>
                                        <p:tav tm="0">
                                          <p:val>
                                            <p:strVal val="#ppt_h"/>
                                          </p:val>
                                        </p:tav>
                                        <p:tav tm="100000">
                                          <p:val>
                                            <p:strVal val="#ppt_h"/>
                                          </p:val>
                                        </p:tav>
                                      </p:tavLst>
                                    </p:anim>
                                    <p:animEffect transition="in" filter="fade">
                                      <p:cBhvr>
                                        <p:cTn id="28" dur="500"/>
                                        <p:tgtEl>
                                          <p:spTgt spid="20"/>
                                        </p:tgtEl>
                                      </p:cBhvr>
                                    </p:animEffect>
                                  </p:childTnLst>
                                  <p:subTnLst>
                                    <p:audio>
                                      <p:cMediaNode>
                                        <p:cTn display="0" masterRel="sameClick">
                                          <p:stCondLst>
                                            <p:cond evt="begin" delay="0">
                                              <p:tn val="24"/>
                                            </p:cond>
                                          </p:stCondLst>
                                          <p:endCondLst>
                                            <p:cond evt="onStopAudio" delay="0">
                                              <p:tgtEl>
                                                <p:sldTgt/>
                                              </p:tgtEl>
                                            </p:cond>
                                          </p:endCondLst>
                                        </p:cTn>
                                        <p:tgtEl>
                                          <p:sndTgt r:embed="rId3" name="breeze.wav" builtIn="1"/>
                                        </p:tgtEl>
                                      </p:cMediaNode>
                                    </p:audio>
                                  </p:subTnLst>
                                </p:cTn>
                              </p:par>
                              <p:par>
                                <p:cTn id="29" presetID="18" presetClass="entr" presetSubtype="12"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strips(downLeft)">
                                      <p:cBhvr>
                                        <p:cTn id="31" dur="500"/>
                                        <p:tgtEl>
                                          <p:spTgt spid="13">
                                            <p:txEl>
                                              <p:pRg st="0" end="0"/>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4" name="مسألة مفتوحة3.wav"/>
                                        </p:tgtEl>
                                      </p:cMediaNode>
                                    </p:audio>
                                  </p:sub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amond(in)">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5" name="اكتب عبارة قسمة.wav"/>
                                        </p:tgtEl>
                                      </p:cMediaNode>
                                    </p:audio>
                                  </p:sub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strips(downLeft)">
                                      <p:cBhvr>
                                        <p:cTn id="41" dur="500"/>
                                        <p:tgtEl>
                                          <p:spTgt spid="29"/>
                                        </p:tgtEl>
                                      </p:cBhvr>
                                    </p:animEffect>
                                  </p:childTnLst>
                                  <p:subTnLst>
                                    <p:audio>
                                      <p:cMediaNode>
                                        <p:cTn display="0" masterRel="sameClick">
                                          <p:stCondLst>
                                            <p:cond evt="begin" delay="0">
                                              <p:tn val="39"/>
                                            </p:cond>
                                          </p:stCondLst>
                                          <p:endCondLst>
                                            <p:cond evt="onStopAudio" delay="0">
                                              <p:tgtEl>
                                                <p:sldTgt/>
                                              </p:tgtEl>
                                            </p:cond>
                                          </p:endCondLst>
                                        </p:cTn>
                                        <p:tgtEl>
                                          <p:sndTgt r:embed="rId6" name="21 ÷ ن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29" grpId="0" autoUpdateAnimBg="0"/>
      <p:bldP spid="24" grpId="0" animBg="1"/>
      <p:bldP spid="20"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ame Side Corner Rectangle 26"/>
          <p:cNvSpPr/>
          <p:nvPr/>
        </p:nvSpPr>
        <p:spPr bwMode="auto">
          <a:xfrm>
            <a:off x="214313" y="0"/>
            <a:ext cx="8401050" cy="6858000"/>
          </a:xfrm>
          <a:prstGeom prst="snip2SameRect">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27" name="Round Same Side Corner Rectangle 26"/>
          <p:cNvSpPr/>
          <p:nvPr/>
        </p:nvSpPr>
        <p:spPr bwMode="auto">
          <a:xfrm>
            <a:off x="571500" y="385763"/>
            <a:ext cx="7745413" cy="6173787"/>
          </a:xfrm>
          <a:prstGeom prst="snip2Same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13" name="TextBox 12"/>
          <p:cNvSpPr txBox="1">
            <a:spLocks noChangeArrowheads="1"/>
          </p:cNvSpPr>
          <p:nvPr/>
        </p:nvSpPr>
        <p:spPr bwMode="auto">
          <a:xfrm>
            <a:off x="3643313" y="642938"/>
            <a:ext cx="3286125" cy="2185987"/>
          </a:xfrm>
          <a:prstGeom prst="rect">
            <a:avLst/>
          </a:prstGeom>
          <a:noFill/>
          <a:ln w="9525">
            <a:noFill/>
            <a:miter lim="800000"/>
            <a:headEnd/>
            <a:tailEnd/>
          </a:ln>
        </p:spPr>
        <p:txBody>
          <a:bodyPr>
            <a:spAutoFit/>
          </a:bodyPr>
          <a:lstStyle/>
          <a:p>
            <a:pPr>
              <a:defRPr/>
            </a:pPr>
            <a:endParaRPr lang="ar-EG" sz="3200" b="1" dirty="0">
              <a:latin typeface="Arial" charset="0"/>
              <a:cs typeface="Arial" charset="0"/>
            </a:endParaRPr>
          </a:p>
          <a:p>
            <a:pPr>
              <a:defRPr/>
            </a:pPr>
            <a:endParaRPr lang="ar-EG" sz="3200" b="1" dirty="0">
              <a:latin typeface="Arial" charset="0"/>
              <a:cs typeface="Arial" charset="0"/>
            </a:endParaRPr>
          </a:p>
          <a:p>
            <a:pPr>
              <a:defRPr/>
            </a:pPr>
            <a:r>
              <a:rPr lang="ar-EG" sz="3600" b="1" dirty="0">
                <a:solidFill>
                  <a:schemeClr val="accent5">
                    <a:lumMod val="50000"/>
                  </a:schemeClr>
                </a:solidFill>
                <a:latin typeface="Arial" charset="0"/>
                <a:cs typeface="Arial" charset="0"/>
              </a:rPr>
              <a:t>الحس العددي</a:t>
            </a:r>
            <a:r>
              <a:rPr lang="ar-EG" sz="3600" b="1" dirty="0">
                <a:solidFill>
                  <a:schemeClr val="accent5">
                    <a:lumMod val="50000"/>
                  </a:schemeClr>
                </a:solidFill>
                <a:latin typeface="Arial" charset="0"/>
                <a:cs typeface="Arial" charset="0"/>
              </a:rPr>
              <a:t>:</a:t>
            </a:r>
            <a:endParaRPr lang="uk-UA" sz="3600" b="1" dirty="0">
              <a:latin typeface="Arial" charset="0"/>
              <a:cs typeface="Arial" charset="0"/>
            </a:endParaRPr>
          </a:p>
          <a:p>
            <a:pPr algn="l">
              <a:defRPr/>
            </a:pPr>
            <a:r>
              <a:rPr lang="ar-EG" sz="3600" b="1" dirty="0">
                <a:latin typeface="Arial" charset="0"/>
                <a:cs typeface="Arial" charset="0"/>
              </a:rPr>
              <a:t> </a:t>
            </a:r>
            <a:endParaRPr lang="uk-UA" sz="3600" b="1" dirty="0">
              <a:latin typeface="Arial" charset="0"/>
              <a:cs typeface="Arial" charset="0"/>
            </a:endParaRPr>
          </a:p>
        </p:txBody>
      </p:sp>
      <p:sp>
        <p:nvSpPr>
          <p:cNvPr id="40" name="TextBox 39"/>
          <p:cNvSpPr txBox="1">
            <a:spLocks noChangeArrowheads="1"/>
          </p:cNvSpPr>
          <p:nvPr/>
        </p:nvSpPr>
        <p:spPr bwMode="auto">
          <a:xfrm>
            <a:off x="714375" y="4572000"/>
            <a:ext cx="6929438" cy="1077913"/>
          </a:xfrm>
          <a:prstGeom prst="rect">
            <a:avLst/>
          </a:prstGeom>
          <a:noFill/>
          <a:ln w="9525">
            <a:noFill/>
            <a:miter lim="800000"/>
            <a:headEnd/>
            <a:tailEnd/>
          </a:ln>
        </p:spPr>
        <p:txBody>
          <a:bodyPr>
            <a:spAutoFit/>
          </a:bodyPr>
          <a:lstStyle/>
          <a:p>
            <a:pPr algn="ctr"/>
            <a:r>
              <a:rPr lang="ar-EG" sz="3200" b="1">
                <a:solidFill>
                  <a:srgbClr val="0033CC"/>
                </a:solidFill>
              </a:rPr>
              <a:t>بما أن العبارة ن + ن = 2ن لذلك فإن 3ن أكبر من 2 ن مهما كانت قيمة ن.</a:t>
            </a:r>
            <a:endParaRPr lang="ar-EG" sz="3200" b="1">
              <a:solidFill>
                <a:srgbClr val="0033CC"/>
              </a:solidFill>
              <a:latin typeface="Calibri" pitchFamily="34" charset="0"/>
            </a:endParaRPr>
          </a:p>
        </p:txBody>
      </p:sp>
      <p:sp>
        <p:nvSpPr>
          <p:cNvPr id="24" name="Horizontal Scroll 3"/>
          <p:cNvSpPr/>
          <p:nvPr/>
        </p:nvSpPr>
        <p:spPr bwMode="auto">
          <a:xfrm>
            <a:off x="1143000" y="0"/>
            <a:ext cx="6643688" cy="1285875"/>
          </a:xfrm>
          <a:prstGeom prst="horizontalScroll">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25" name="TextBox 24"/>
          <p:cNvSpPr txBox="1"/>
          <p:nvPr/>
        </p:nvSpPr>
        <p:spPr bwMode="auto">
          <a:xfrm>
            <a:off x="1687565" y="292244"/>
            <a:ext cx="5663472" cy="707886"/>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Arial" charset="0"/>
                <a:cs typeface="Arial" charset="0"/>
              </a:rPr>
              <a:t>مسائل مهارات التفكير العليا </a:t>
            </a:r>
            <a:endParaRPr lang="ar-EG"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mn-lt"/>
              <a:cs typeface="+mn-cs"/>
            </a:endParaRPr>
          </a:p>
        </p:txBody>
      </p:sp>
      <p:pic>
        <p:nvPicPr>
          <p:cNvPr id="21" name="Picture 20" descr="libro.png"/>
          <p:cNvPicPr>
            <a:picLocks noChangeAspect="1"/>
          </p:cNvPicPr>
          <p:nvPr/>
        </p:nvPicPr>
        <p:blipFill>
          <a:blip r:embed="rId6"/>
          <a:srcRect/>
          <a:stretch>
            <a:fillRect/>
          </a:stretch>
        </p:blipFill>
        <p:spPr bwMode="auto">
          <a:xfrm rot="-2331066">
            <a:off x="6935788" y="1246188"/>
            <a:ext cx="1619250" cy="1055687"/>
          </a:xfrm>
          <a:prstGeom prst="rect">
            <a:avLst/>
          </a:prstGeom>
          <a:noFill/>
          <a:ln w="9525">
            <a:noFill/>
            <a:miter lim="800000"/>
            <a:headEnd/>
            <a:tailEnd/>
          </a:ln>
        </p:spPr>
      </p:pic>
      <p:sp>
        <p:nvSpPr>
          <p:cNvPr id="23" name="TextBox 22"/>
          <p:cNvSpPr txBox="1">
            <a:spLocks noChangeArrowheads="1"/>
          </p:cNvSpPr>
          <p:nvPr/>
        </p:nvSpPr>
        <p:spPr bwMode="auto">
          <a:xfrm>
            <a:off x="7215188" y="1285875"/>
            <a:ext cx="1008062" cy="769938"/>
          </a:xfrm>
          <a:prstGeom prst="rect">
            <a:avLst/>
          </a:prstGeom>
          <a:noFill/>
          <a:ln w="9525">
            <a:noFill/>
            <a:miter lim="800000"/>
            <a:headEnd/>
            <a:tailEnd/>
          </a:ln>
        </p:spPr>
        <p:txBody>
          <a:bodyPr>
            <a:spAutoFit/>
          </a:bodyPr>
          <a:lstStyle/>
          <a:p>
            <a:pPr algn="ctr"/>
            <a:r>
              <a:rPr lang="ar-EG" sz="4400" b="1"/>
              <a:t>35</a:t>
            </a:r>
            <a:endParaRPr lang="en-US" sz="4400" b="1"/>
          </a:p>
        </p:txBody>
      </p:sp>
      <p:sp>
        <p:nvSpPr>
          <p:cNvPr id="10" name="مستطيل 9"/>
          <p:cNvSpPr>
            <a:spLocks noChangeArrowheads="1"/>
          </p:cNvSpPr>
          <p:nvPr/>
        </p:nvSpPr>
        <p:spPr bwMode="auto">
          <a:xfrm>
            <a:off x="642938" y="2357438"/>
            <a:ext cx="6858000" cy="1984375"/>
          </a:xfrm>
          <a:prstGeom prst="rect">
            <a:avLst/>
          </a:prstGeom>
          <a:noFill/>
          <a:ln w="9525">
            <a:noFill/>
            <a:miter lim="800000"/>
            <a:headEnd/>
            <a:tailEnd/>
          </a:ln>
        </p:spPr>
        <p:txBody>
          <a:bodyPr>
            <a:spAutoFit/>
          </a:bodyPr>
          <a:lstStyle/>
          <a:p>
            <a:r>
              <a:rPr lang="ar-EG" sz="4100" b="1"/>
              <a:t>من دون حساب، هل قيمة العبارة 3 ن أكبر من أم أصغر من قيمة العبارة ن + ن، إذا كانت ن= 8؟ فسر إجابتك.</a:t>
            </a:r>
            <a:endParaRPr lang="ar-EG" sz="41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par>
                                <p:cTn id="15" presetID="18" presetClass="entr" presetSubtype="12" fill="hold" grpId="0"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strips(downLeft)">
                                      <p:cBhvr>
                                        <p:cTn id="17" dur="500"/>
                                        <p:tgtEl>
                                          <p:spTgt spid="1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الحس العددي.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من دون حساب.wav"/>
                                        </p:tgtEl>
                                      </p:cMediaNode>
                                    </p:audio>
                                  </p:sub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strips(downLeft)">
                                      <p:cBhvr>
                                        <p:cTn id="27" dur="500"/>
                                        <p:tgtEl>
                                          <p:spTgt spid="40">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بما أن العبارة ن + ن = 2ن لذلك فإن 3ن أكبر من 2 ن مهما كانت قي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40" grpId="0" build="allAtOnce" autoUpdateAnimBg="0"/>
      <p:bldP spid="23"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ame Side Corner Rectangle 26"/>
          <p:cNvSpPr/>
          <p:nvPr/>
        </p:nvSpPr>
        <p:spPr bwMode="auto">
          <a:xfrm>
            <a:off x="285750" y="0"/>
            <a:ext cx="8401050" cy="6858000"/>
          </a:xfrm>
          <a:prstGeom prst="snip2SameRect">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27" name="Round Same Side Corner Rectangle 26"/>
          <p:cNvSpPr/>
          <p:nvPr/>
        </p:nvSpPr>
        <p:spPr bwMode="auto">
          <a:xfrm>
            <a:off x="642938" y="385763"/>
            <a:ext cx="7745412" cy="6173787"/>
          </a:xfrm>
          <a:prstGeom prst="snip2Same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13" name="TextBox 12"/>
          <p:cNvSpPr txBox="1">
            <a:spLocks noChangeArrowheads="1"/>
          </p:cNvSpPr>
          <p:nvPr/>
        </p:nvSpPr>
        <p:spPr bwMode="auto">
          <a:xfrm>
            <a:off x="1071563" y="2643188"/>
            <a:ext cx="6858000" cy="2616200"/>
          </a:xfrm>
          <a:prstGeom prst="rect">
            <a:avLst/>
          </a:prstGeom>
          <a:noFill/>
          <a:ln w="9525">
            <a:noFill/>
            <a:miter lim="800000"/>
            <a:headEnd/>
            <a:tailEnd/>
          </a:ln>
        </p:spPr>
        <p:txBody>
          <a:bodyPr>
            <a:spAutoFit/>
          </a:bodyPr>
          <a:lstStyle/>
          <a:p>
            <a:pPr algn="ctr"/>
            <a:r>
              <a:rPr lang="ar-EG" sz="4100" b="1"/>
              <a:t>حدد العبارة الجبرية التي تختلف عن العبارات الجبرية الثلاث الأخرى. فسر إجابتك.</a:t>
            </a:r>
            <a:endParaRPr lang="uk-UA" sz="4100"/>
          </a:p>
          <a:p>
            <a:endParaRPr lang="uk-UA" sz="4100"/>
          </a:p>
        </p:txBody>
      </p:sp>
      <p:sp>
        <p:nvSpPr>
          <p:cNvPr id="24" name="Horizontal Scroll 3"/>
          <p:cNvSpPr/>
          <p:nvPr/>
        </p:nvSpPr>
        <p:spPr bwMode="auto">
          <a:xfrm>
            <a:off x="1143000" y="0"/>
            <a:ext cx="6643688" cy="1285875"/>
          </a:xfrm>
          <a:prstGeom prst="horizontalScroll">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25" name="TextBox 24"/>
          <p:cNvSpPr txBox="1"/>
          <p:nvPr/>
        </p:nvSpPr>
        <p:spPr bwMode="auto">
          <a:xfrm>
            <a:off x="1687565" y="292244"/>
            <a:ext cx="5663472" cy="707886"/>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Arial" charset="0"/>
                <a:cs typeface="Arial" charset="0"/>
              </a:rPr>
              <a:t>مسائل مهارات التفكير العليا </a:t>
            </a:r>
            <a:endParaRPr lang="ar-EG"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mn-lt"/>
              <a:cs typeface="+mn-cs"/>
            </a:endParaRPr>
          </a:p>
        </p:txBody>
      </p:sp>
      <p:pic>
        <p:nvPicPr>
          <p:cNvPr id="20" name="Picture 19" descr="libro.png"/>
          <p:cNvPicPr>
            <a:picLocks noChangeAspect="1"/>
          </p:cNvPicPr>
          <p:nvPr/>
        </p:nvPicPr>
        <p:blipFill>
          <a:blip r:embed="rId5"/>
          <a:srcRect/>
          <a:stretch>
            <a:fillRect/>
          </a:stretch>
        </p:blipFill>
        <p:spPr bwMode="auto">
          <a:xfrm rot="-2331066">
            <a:off x="7408863" y="1227138"/>
            <a:ext cx="1619250" cy="1057275"/>
          </a:xfrm>
          <a:prstGeom prst="rect">
            <a:avLst/>
          </a:prstGeom>
          <a:noFill/>
          <a:ln w="9525">
            <a:noFill/>
            <a:miter lim="800000"/>
            <a:headEnd/>
            <a:tailEnd/>
          </a:ln>
        </p:spPr>
      </p:pic>
      <p:sp>
        <p:nvSpPr>
          <p:cNvPr id="21" name="TextBox 20"/>
          <p:cNvSpPr txBox="1">
            <a:spLocks noChangeArrowheads="1"/>
          </p:cNvSpPr>
          <p:nvPr/>
        </p:nvSpPr>
        <p:spPr bwMode="auto">
          <a:xfrm>
            <a:off x="7688263" y="1268413"/>
            <a:ext cx="1008062" cy="769937"/>
          </a:xfrm>
          <a:prstGeom prst="rect">
            <a:avLst/>
          </a:prstGeom>
          <a:noFill/>
          <a:ln w="9525">
            <a:noFill/>
            <a:miter lim="800000"/>
            <a:headEnd/>
            <a:tailEnd/>
          </a:ln>
        </p:spPr>
        <p:txBody>
          <a:bodyPr>
            <a:spAutoFit/>
          </a:bodyPr>
          <a:lstStyle/>
          <a:p>
            <a:pPr algn="ctr"/>
            <a:r>
              <a:rPr lang="ar-EG" sz="4400" b="1"/>
              <a:t>36</a:t>
            </a:r>
            <a:endParaRPr lang="en-US" sz="4400" b="1"/>
          </a:p>
        </p:txBody>
      </p:sp>
      <p:sp>
        <p:nvSpPr>
          <p:cNvPr id="30" name="مستطيل 29"/>
          <p:cNvSpPr/>
          <p:nvPr/>
        </p:nvSpPr>
        <p:spPr>
          <a:xfrm>
            <a:off x="2700338" y="1285875"/>
            <a:ext cx="4241800" cy="938213"/>
          </a:xfrm>
          <a:prstGeom prst="rect">
            <a:avLst/>
          </a:prstGeom>
        </p:spPr>
        <p:txBody>
          <a:bodyPr wrap="none">
            <a:spAutoFit/>
          </a:bodyPr>
          <a:lstStyle/>
          <a:p>
            <a:pPr>
              <a:defRPr/>
            </a:pPr>
            <a:r>
              <a:rPr lang="ar-EG" sz="5500" b="1" dirty="0">
                <a:solidFill>
                  <a:schemeClr val="accent5">
                    <a:lumMod val="50000"/>
                  </a:schemeClr>
                </a:solidFill>
                <a:latin typeface="Arial" charset="0"/>
                <a:cs typeface="Arial" charset="0"/>
              </a:rPr>
              <a:t>اكتشف المختلف: </a:t>
            </a:r>
            <a:endParaRPr lang="ar-EG" sz="5500"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3"/>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builtIn="1"/>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strVal val="#ppt_w+.3"/>
                                          </p:val>
                                        </p:tav>
                                        <p:tav tm="100000">
                                          <p:val>
                                            <p:strVal val="#ppt_w"/>
                                          </p:val>
                                        </p:tav>
                                      </p:tavLst>
                                    </p:anim>
                                    <p:anim calcmode="lin" valueType="num">
                                      <p:cBhvr>
                                        <p:cTn id="13" dur="500" fill="hold"/>
                                        <p:tgtEl>
                                          <p:spTgt spid="21"/>
                                        </p:tgtEl>
                                        <p:attrNameLst>
                                          <p:attrName>ppt_h</p:attrName>
                                        </p:attrNameLst>
                                      </p:cBhvr>
                                      <p:tavLst>
                                        <p:tav tm="0">
                                          <p:val>
                                            <p:strVal val="#ppt_h"/>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wind.wav" builtIn="1"/>
                                        </p:tgtEl>
                                      </p:cMediaNode>
                                    </p:audio>
                                  </p:subTnLst>
                                </p:cTn>
                              </p:par>
                              <p:par>
                                <p:cTn id="15" presetID="3" presetClass="entr" presetSubtype="1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3" name="اكتشف المختلف3.wav"/>
                                        </p:tgtEl>
                                      </p:cMediaNode>
                                    </p:audio>
                                  </p:sub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5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13"/>
                                        </p:tgtEl>
                                        <p:attrNameLst>
                                          <p:attrName>ppt_w</p:attrName>
                                        </p:attrNameLst>
                                      </p:cBhvr>
                                      <p:tavLst>
                                        <p:tav tm="0">
                                          <p:val>
                                            <p:strVal val="#ppt_w*.05"/>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13"/>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حدد العبارة الجب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ME-07.WMF"/>
          <p:cNvPicPr>
            <a:picLocks noChangeAspect="1"/>
          </p:cNvPicPr>
          <p:nvPr/>
        </p:nvPicPr>
        <p:blipFill>
          <a:blip r:embed="rId6"/>
          <a:srcRect/>
          <a:stretch>
            <a:fillRect/>
          </a:stretch>
        </p:blipFill>
        <p:spPr bwMode="auto">
          <a:xfrm>
            <a:off x="6588125" y="333375"/>
            <a:ext cx="2160588" cy="1150938"/>
          </a:xfrm>
          <a:prstGeom prst="rect">
            <a:avLst/>
          </a:prstGeom>
          <a:noFill/>
          <a:ln w="9525">
            <a:noFill/>
            <a:miter lim="800000"/>
            <a:headEnd/>
            <a:tailEnd/>
          </a:ln>
        </p:spPr>
      </p:pic>
      <p:sp>
        <p:nvSpPr>
          <p:cNvPr id="16385" name="Rectangle 1"/>
          <p:cNvSpPr>
            <a:spLocks noChangeArrowheads="1"/>
          </p:cNvSpPr>
          <p:nvPr/>
        </p:nvSpPr>
        <p:spPr bwMode="auto">
          <a:xfrm>
            <a:off x="6818313" y="444500"/>
            <a:ext cx="1570037" cy="1014413"/>
          </a:xfrm>
          <a:prstGeom prst="rect">
            <a:avLst/>
          </a:prstGeom>
          <a:noFill/>
          <a:ln w="9525">
            <a:noFill/>
            <a:miter lim="800000"/>
            <a:headEnd/>
            <a:tailEnd/>
          </a:ln>
        </p:spPr>
        <p:txBody>
          <a:bodyPr wrap="none" anchor="ctr">
            <a:spAutoFit/>
          </a:bodyPr>
          <a:lstStyle/>
          <a:p>
            <a:pPr algn="ctr"/>
            <a:r>
              <a:rPr lang="ar-EG" sz="6000" b="1">
                <a:solidFill>
                  <a:srgbClr val="0070C0"/>
                </a:solidFill>
                <a:latin typeface="Times New Roman" pitchFamily="18" charset="0"/>
                <a:ea typeface="Calibri" pitchFamily="34" charset="0"/>
                <a:cs typeface="Times New Roman" pitchFamily="18" charset="0"/>
              </a:rPr>
              <a:t>استعد</a:t>
            </a:r>
            <a:endParaRPr lang="ar-EG" sz="6600">
              <a:solidFill>
                <a:srgbClr val="0070C0"/>
              </a:solidFill>
              <a:ea typeface="Calibri" pitchFamily="34" charset="0"/>
              <a:cs typeface="Times New Roman" pitchFamily="18" charset="0"/>
            </a:endParaRPr>
          </a:p>
        </p:txBody>
      </p:sp>
      <p:pic>
        <p:nvPicPr>
          <p:cNvPr id="4" name="Picture 3" descr="FRAME-38.WMF"/>
          <p:cNvPicPr>
            <a:picLocks noChangeAspect="1"/>
          </p:cNvPicPr>
          <p:nvPr/>
        </p:nvPicPr>
        <p:blipFill>
          <a:blip r:embed="rId7"/>
          <a:srcRect/>
          <a:stretch>
            <a:fillRect/>
          </a:stretch>
        </p:blipFill>
        <p:spPr bwMode="auto">
          <a:xfrm>
            <a:off x="827088" y="1916113"/>
            <a:ext cx="7416800" cy="2736850"/>
          </a:xfrm>
          <a:prstGeom prst="rect">
            <a:avLst/>
          </a:prstGeom>
          <a:noFill/>
          <a:ln w="9525">
            <a:noFill/>
            <a:miter lim="800000"/>
            <a:headEnd/>
            <a:tailEnd/>
          </a:ln>
        </p:spPr>
      </p:pic>
      <p:pic>
        <p:nvPicPr>
          <p:cNvPr id="5" name="Picture 4" descr="Search the internet.png"/>
          <p:cNvPicPr>
            <a:picLocks noChangeAspect="1"/>
          </p:cNvPicPr>
          <p:nvPr/>
        </p:nvPicPr>
        <p:blipFill>
          <a:blip r:embed="rId8"/>
          <a:srcRect/>
          <a:stretch>
            <a:fillRect/>
          </a:stretch>
        </p:blipFill>
        <p:spPr bwMode="auto">
          <a:xfrm>
            <a:off x="7451725" y="1557338"/>
            <a:ext cx="1117600" cy="1366837"/>
          </a:xfrm>
          <a:prstGeom prst="rect">
            <a:avLst/>
          </a:prstGeom>
          <a:noFill/>
          <a:ln w="9525">
            <a:noFill/>
            <a:miter lim="800000"/>
            <a:headEnd/>
            <a:tailEnd/>
          </a:ln>
        </p:spPr>
      </p:pic>
      <p:sp>
        <p:nvSpPr>
          <p:cNvPr id="7" name="Rectangle 6"/>
          <p:cNvSpPr>
            <a:spLocks noChangeArrowheads="1"/>
          </p:cNvSpPr>
          <p:nvPr/>
        </p:nvSpPr>
        <p:spPr bwMode="auto">
          <a:xfrm>
            <a:off x="1319213" y="2303463"/>
            <a:ext cx="6061075" cy="2062162"/>
          </a:xfrm>
          <a:prstGeom prst="rect">
            <a:avLst/>
          </a:prstGeom>
          <a:noFill/>
          <a:ln w="9525">
            <a:noFill/>
            <a:miter lim="800000"/>
            <a:headEnd/>
            <a:tailEnd/>
          </a:ln>
        </p:spPr>
        <p:txBody>
          <a:bodyPr>
            <a:spAutoFit/>
          </a:bodyPr>
          <a:lstStyle/>
          <a:p>
            <a:pPr algn="ctr"/>
            <a:r>
              <a:rPr lang="ar-EG" sz="3200" b="1">
                <a:solidFill>
                  <a:srgbClr val="006600"/>
                </a:solidFill>
              </a:rPr>
              <a:t>لدى ماجد علبتان. في كل علبة العدد نفسه من أقلام التلوين. إنَّ العدد الكلي لأقلام التلوين يساوي ناتج ضرب 2 في عدد الأقلام في العلبة الواحدة. </a:t>
            </a:r>
            <a:endParaRPr lang="ar-EG" sz="2800" b="1">
              <a:solidFill>
                <a:srgbClr val="006600"/>
              </a:solidFill>
              <a:latin typeface="Calibri" pitchFamily="34" charset="0"/>
            </a:endParaRPr>
          </a:p>
        </p:txBody>
      </p:sp>
      <p:pic>
        <p:nvPicPr>
          <p:cNvPr id="46082" name="Picture 2"/>
          <p:cNvPicPr>
            <a:picLocks noChangeAspect="1" noChangeArrowheads="1"/>
          </p:cNvPicPr>
          <p:nvPr/>
        </p:nvPicPr>
        <p:blipFill>
          <a:blip r:embed="rId9"/>
          <a:srcRect/>
          <a:stretch>
            <a:fillRect/>
          </a:stretch>
        </p:blipFill>
        <p:spPr bwMode="auto">
          <a:xfrm>
            <a:off x="684213" y="4797425"/>
            <a:ext cx="1647825" cy="1871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
                                        </p:tgtEl>
                                        <p:attrNameLst>
                                          <p:attrName>ppt_x</p:attrName>
                                          <p:attrName>ppt_y</p:attrName>
                                        </p:attrNameLst>
                                      </p:cBhvr>
                                    </p:animMotion>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Haste.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16385"/>
                                        </p:tgtEl>
                                        <p:attrNameLst>
                                          <p:attrName>style.visibility</p:attrName>
                                        </p:attrNameLst>
                                      </p:cBhvr>
                                      <p:to>
                                        <p:strVal val="visible"/>
                                      </p:to>
                                    </p:set>
                                    <p:animScale>
                                      <p:cBhvr>
                                        <p:cTn id="12" dur="500" decel="50000" fill="hold">
                                          <p:stCondLst>
                                            <p:cond delay="0"/>
                                          </p:stCondLst>
                                        </p:cTn>
                                        <p:tgtEl>
                                          <p:spTgt spid="1638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6385"/>
                                        </p:tgtEl>
                                        <p:attrNameLst>
                                          <p:attrName>ppt_x</p:attrName>
                                          <p:attrName>ppt_y</p:attrName>
                                        </p:attrNameLst>
                                      </p:cBhvr>
                                    </p:animMotion>
                                    <p:animEffect transition="in" filter="fade">
                                      <p:cBhvr>
                                        <p:cTn id="14" dur="500"/>
                                        <p:tgtEl>
                                          <p:spTgt spid="16385"/>
                                        </p:tgtEl>
                                      </p:cBhvr>
                                    </p:animEffect>
                                  </p:childTnLst>
                                  <p:subTnLst>
                                    <p:audio>
                                      <p:cMediaNode>
                                        <p:cTn display="0" masterRel="sameClick">
                                          <p:stCondLst>
                                            <p:cond evt="begin" delay="0">
                                              <p:tn val="10"/>
                                            </p:cond>
                                          </p:stCondLst>
                                          <p:endCondLst>
                                            <p:cond evt="onStopAudio" delay="0">
                                              <p:tgtEl>
                                                <p:sldTgt/>
                                              </p:tgtEl>
                                            </p:cond>
                                          </p:endCondLst>
                                        </p:cTn>
                                        <p:tgtEl>
                                          <p:sndTgt r:embed="rId3" name="استعد.wav"/>
                                        </p:tgtEl>
                                      </p:cMediaNode>
                                    </p:audio>
                                  </p:sub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4" name="cached_slowdown1.wav"/>
                                        </p:tgtEl>
                                      </p:cMediaNode>
                                    </p:audio>
                                  </p:sub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cached_slowdown1.wav"/>
                                        </p:tgtEl>
                                      </p:cMediaNode>
                                    </p:audio>
                                  </p:sub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5" name="لدَىَّ مَاجِدٌ عْلَبَتَانَ  فِيْ كُلِّ علبةَ الْعَدد نَفْسُهُ.wav"/>
                                        </p:tgtEl>
                                      </p:cMediaNode>
                                    </p:audio>
                                  </p:subTnLst>
                                </p:cTn>
                              </p:par>
                              <p:par>
                                <p:cTn id="26" presetID="9" presetClass="entr" presetSubtype="0" fill="hold" nodeType="withEffect">
                                  <p:stCondLst>
                                    <p:cond delay="0"/>
                                  </p:stCondLst>
                                  <p:childTnLst>
                                    <p:set>
                                      <p:cBhvr>
                                        <p:cTn id="27" dur="1" fill="hold">
                                          <p:stCondLst>
                                            <p:cond delay="0"/>
                                          </p:stCondLst>
                                        </p:cTn>
                                        <p:tgtEl>
                                          <p:spTgt spid="46082"/>
                                        </p:tgtEl>
                                        <p:attrNameLst>
                                          <p:attrName>style.visibility</p:attrName>
                                        </p:attrNameLst>
                                      </p:cBhvr>
                                      <p:to>
                                        <p:strVal val="visible"/>
                                      </p:to>
                                    </p:set>
                                    <p:animEffect transition="in" filter="dissolve">
                                      <p:cBhvr>
                                        <p:cTn id="28"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ame Side Corner Rectangle 26"/>
          <p:cNvSpPr/>
          <p:nvPr/>
        </p:nvSpPr>
        <p:spPr bwMode="auto">
          <a:xfrm>
            <a:off x="285750" y="0"/>
            <a:ext cx="8401050" cy="6858000"/>
          </a:xfrm>
          <a:prstGeom prst="snip2SameRect">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27" name="Round Same Side Corner Rectangle 26"/>
          <p:cNvSpPr/>
          <p:nvPr/>
        </p:nvSpPr>
        <p:spPr bwMode="auto">
          <a:xfrm>
            <a:off x="642938" y="385763"/>
            <a:ext cx="7745412" cy="6173787"/>
          </a:xfrm>
          <a:prstGeom prst="snip2Same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9" name="TextBox 28"/>
          <p:cNvSpPr txBox="1">
            <a:spLocks noChangeArrowheads="1"/>
          </p:cNvSpPr>
          <p:nvPr/>
        </p:nvSpPr>
        <p:spPr bwMode="auto">
          <a:xfrm>
            <a:off x="785813" y="4857750"/>
            <a:ext cx="7500937" cy="1570038"/>
          </a:xfrm>
          <a:prstGeom prst="rect">
            <a:avLst/>
          </a:prstGeom>
          <a:noFill/>
          <a:ln w="9525">
            <a:noFill/>
            <a:miter lim="800000"/>
            <a:headEnd/>
            <a:tailEnd/>
          </a:ln>
        </p:spPr>
        <p:txBody>
          <a:bodyPr>
            <a:spAutoFit/>
          </a:bodyPr>
          <a:lstStyle/>
          <a:p>
            <a:pPr algn="ctr"/>
            <a:r>
              <a:rPr lang="ar-EG" sz="3200" b="1">
                <a:solidFill>
                  <a:srgbClr val="C00000"/>
                </a:solidFill>
              </a:rPr>
              <a:t>إذن العبارة الجبرية المختلفة عن باقي العبارات هي العبارة الرابعة  وذلك لأن قيمتها 24 وليس 27 مثل باقي العبارات.</a:t>
            </a:r>
            <a:endParaRPr lang="ar-EG" sz="3200" b="1">
              <a:solidFill>
                <a:srgbClr val="C00000"/>
              </a:solidFill>
              <a:latin typeface="Calibri" pitchFamily="34" charset="0"/>
            </a:endParaRPr>
          </a:p>
        </p:txBody>
      </p:sp>
      <p:sp>
        <p:nvSpPr>
          <p:cNvPr id="24" name="Horizontal Scroll 3"/>
          <p:cNvSpPr/>
          <p:nvPr/>
        </p:nvSpPr>
        <p:spPr bwMode="auto">
          <a:xfrm>
            <a:off x="1143000" y="0"/>
            <a:ext cx="6643688" cy="1285875"/>
          </a:xfrm>
          <a:prstGeom prst="horizontalScroll">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25" name="TextBox 24"/>
          <p:cNvSpPr txBox="1"/>
          <p:nvPr/>
        </p:nvSpPr>
        <p:spPr bwMode="auto">
          <a:xfrm>
            <a:off x="1687565" y="292244"/>
            <a:ext cx="5663472" cy="707886"/>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Arial" charset="0"/>
                <a:cs typeface="Arial" charset="0"/>
              </a:rPr>
              <a:t>مسائل مهارات التفكير العليا </a:t>
            </a:r>
            <a:endParaRPr lang="ar-EG"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mn-lt"/>
              <a:cs typeface="+mn-cs"/>
            </a:endParaRPr>
          </a:p>
        </p:txBody>
      </p:sp>
      <p:sp>
        <p:nvSpPr>
          <p:cNvPr id="14" name="TextBox 13"/>
          <p:cNvSpPr txBox="1">
            <a:spLocks noChangeArrowheads="1"/>
          </p:cNvSpPr>
          <p:nvPr/>
        </p:nvSpPr>
        <p:spPr bwMode="auto">
          <a:xfrm>
            <a:off x="1706563" y="2428875"/>
            <a:ext cx="2000250" cy="1077913"/>
          </a:xfrm>
          <a:prstGeom prst="rect">
            <a:avLst/>
          </a:prstGeom>
          <a:noFill/>
          <a:ln w="9525">
            <a:noFill/>
            <a:miter lim="800000"/>
            <a:headEnd/>
            <a:tailEnd/>
          </a:ln>
        </p:spPr>
        <p:txBody>
          <a:bodyPr>
            <a:spAutoFit/>
          </a:bodyPr>
          <a:lstStyle/>
          <a:p>
            <a:r>
              <a:rPr lang="ar-EG" sz="3200" b="1"/>
              <a:t>19 + ب</a:t>
            </a:r>
            <a:endParaRPr lang="uk-UA" sz="3200" b="1"/>
          </a:p>
          <a:p>
            <a:r>
              <a:rPr lang="ar-EG" sz="3200" b="1"/>
              <a:t>إذا كان ب=8</a:t>
            </a:r>
            <a:endParaRPr lang="uk-UA" sz="3200" b="1"/>
          </a:p>
        </p:txBody>
      </p:sp>
      <p:sp>
        <p:nvSpPr>
          <p:cNvPr id="15" name="TextBox 14"/>
          <p:cNvSpPr txBox="1">
            <a:spLocks noChangeArrowheads="1"/>
          </p:cNvSpPr>
          <p:nvPr/>
        </p:nvSpPr>
        <p:spPr bwMode="auto">
          <a:xfrm>
            <a:off x="5778500" y="2428875"/>
            <a:ext cx="2000250" cy="1077913"/>
          </a:xfrm>
          <a:prstGeom prst="rect">
            <a:avLst/>
          </a:prstGeom>
          <a:noFill/>
          <a:ln w="9525">
            <a:noFill/>
            <a:miter lim="800000"/>
            <a:headEnd/>
            <a:tailEnd/>
          </a:ln>
        </p:spPr>
        <p:txBody>
          <a:bodyPr>
            <a:spAutoFit/>
          </a:bodyPr>
          <a:lstStyle/>
          <a:p>
            <a:r>
              <a:rPr lang="ar-EG" sz="3200" b="1"/>
              <a:t>36 – أ</a:t>
            </a:r>
            <a:endParaRPr lang="uk-UA" sz="3200" b="1"/>
          </a:p>
          <a:p>
            <a:r>
              <a:rPr lang="ar-EG" sz="3200" b="1"/>
              <a:t>إذا كان أ=9</a:t>
            </a:r>
            <a:endParaRPr lang="uk-UA" sz="3200" b="1"/>
          </a:p>
        </p:txBody>
      </p:sp>
      <p:sp>
        <p:nvSpPr>
          <p:cNvPr id="16" name="TextBox 15"/>
          <p:cNvSpPr txBox="1">
            <a:spLocks noChangeArrowheads="1"/>
          </p:cNvSpPr>
          <p:nvPr/>
        </p:nvSpPr>
        <p:spPr bwMode="auto">
          <a:xfrm>
            <a:off x="5500688" y="3571875"/>
            <a:ext cx="2278062" cy="1077913"/>
          </a:xfrm>
          <a:prstGeom prst="rect">
            <a:avLst/>
          </a:prstGeom>
          <a:noFill/>
          <a:ln w="9525">
            <a:noFill/>
            <a:miter lim="800000"/>
            <a:headEnd/>
            <a:tailEnd/>
          </a:ln>
        </p:spPr>
        <p:txBody>
          <a:bodyPr>
            <a:spAutoFit/>
          </a:bodyPr>
          <a:lstStyle/>
          <a:p>
            <a:r>
              <a:rPr lang="ar-EG" sz="3200" b="1"/>
              <a:t>9س</a:t>
            </a:r>
            <a:endParaRPr lang="uk-UA" sz="3200" b="1"/>
          </a:p>
          <a:p>
            <a:r>
              <a:rPr lang="ar-EG" sz="3200" b="1"/>
              <a:t>إذا كان س=3</a:t>
            </a:r>
            <a:endParaRPr lang="uk-UA" sz="3200" b="1"/>
          </a:p>
        </p:txBody>
      </p:sp>
      <p:sp>
        <p:nvSpPr>
          <p:cNvPr id="19" name="TextBox 18"/>
          <p:cNvSpPr txBox="1">
            <a:spLocks noChangeArrowheads="1"/>
          </p:cNvSpPr>
          <p:nvPr/>
        </p:nvSpPr>
        <p:spPr bwMode="auto">
          <a:xfrm>
            <a:off x="1706563" y="3571875"/>
            <a:ext cx="2000250" cy="1077913"/>
          </a:xfrm>
          <a:prstGeom prst="rect">
            <a:avLst/>
          </a:prstGeom>
          <a:noFill/>
          <a:ln w="9525">
            <a:noFill/>
            <a:miter lim="800000"/>
            <a:headEnd/>
            <a:tailEnd/>
          </a:ln>
        </p:spPr>
        <p:txBody>
          <a:bodyPr>
            <a:spAutoFit/>
          </a:bodyPr>
          <a:lstStyle/>
          <a:p>
            <a:r>
              <a:rPr lang="ar-EG" sz="3200" b="1"/>
              <a:t>15+ د</a:t>
            </a:r>
            <a:endParaRPr lang="uk-UA" sz="3200" b="1"/>
          </a:p>
          <a:p>
            <a:r>
              <a:rPr lang="ar-EG" sz="3200" b="1"/>
              <a:t>إذا كان د= 9</a:t>
            </a:r>
            <a:endParaRPr lang="uk-UA" sz="3200" b="1"/>
          </a:p>
        </p:txBody>
      </p:sp>
      <p:pic>
        <p:nvPicPr>
          <p:cNvPr id="41995" name="Picture 19" descr="libro.png"/>
          <p:cNvPicPr>
            <a:picLocks noChangeAspect="1"/>
          </p:cNvPicPr>
          <p:nvPr/>
        </p:nvPicPr>
        <p:blipFill>
          <a:blip r:embed="rId11"/>
          <a:srcRect/>
          <a:stretch>
            <a:fillRect/>
          </a:stretch>
        </p:blipFill>
        <p:spPr bwMode="auto">
          <a:xfrm rot="-2331066">
            <a:off x="7408863" y="1227138"/>
            <a:ext cx="1619250" cy="1057275"/>
          </a:xfrm>
          <a:prstGeom prst="rect">
            <a:avLst/>
          </a:prstGeom>
          <a:noFill/>
          <a:ln w="9525">
            <a:noFill/>
            <a:miter lim="800000"/>
            <a:headEnd/>
            <a:tailEnd/>
          </a:ln>
        </p:spPr>
      </p:pic>
      <p:sp>
        <p:nvSpPr>
          <p:cNvPr id="41996" name="TextBox 20"/>
          <p:cNvSpPr txBox="1">
            <a:spLocks noChangeArrowheads="1"/>
          </p:cNvSpPr>
          <p:nvPr/>
        </p:nvSpPr>
        <p:spPr bwMode="auto">
          <a:xfrm>
            <a:off x="7688263" y="1268413"/>
            <a:ext cx="1008062" cy="769937"/>
          </a:xfrm>
          <a:prstGeom prst="rect">
            <a:avLst/>
          </a:prstGeom>
          <a:noFill/>
          <a:ln w="9525">
            <a:noFill/>
            <a:miter lim="800000"/>
            <a:headEnd/>
            <a:tailEnd/>
          </a:ln>
        </p:spPr>
        <p:txBody>
          <a:bodyPr>
            <a:spAutoFit/>
          </a:bodyPr>
          <a:lstStyle/>
          <a:p>
            <a:pPr algn="ctr"/>
            <a:r>
              <a:rPr lang="ar-EG" sz="4400" b="1"/>
              <a:t>36</a:t>
            </a:r>
            <a:endParaRPr lang="en-US" sz="4400" b="1"/>
          </a:p>
        </p:txBody>
      </p:sp>
      <p:sp>
        <p:nvSpPr>
          <p:cNvPr id="17" name="TextBox 14"/>
          <p:cNvSpPr txBox="1">
            <a:spLocks noChangeArrowheads="1"/>
          </p:cNvSpPr>
          <p:nvPr/>
        </p:nvSpPr>
        <p:spPr bwMode="auto">
          <a:xfrm>
            <a:off x="3992563" y="2844800"/>
            <a:ext cx="2000250" cy="646113"/>
          </a:xfrm>
          <a:prstGeom prst="rect">
            <a:avLst/>
          </a:prstGeom>
          <a:noFill/>
          <a:ln w="9525">
            <a:noFill/>
            <a:miter lim="800000"/>
            <a:headEnd/>
            <a:tailEnd/>
          </a:ln>
        </p:spPr>
        <p:txBody>
          <a:bodyPr>
            <a:spAutoFit/>
          </a:bodyPr>
          <a:lstStyle/>
          <a:p>
            <a:r>
              <a:rPr lang="ar-EG" sz="3600" b="1">
                <a:solidFill>
                  <a:srgbClr val="C00000"/>
                </a:solidFill>
              </a:rPr>
              <a:t>=27</a:t>
            </a:r>
            <a:endParaRPr lang="uk-UA" sz="3600" b="1">
              <a:solidFill>
                <a:srgbClr val="C00000"/>
              </a:solidFill>
            </a:endParaRPr>
          </a:p>
        </p:txBody>
      </p:sp>
      <p:sp>
        <p:nvSpPr>
          <p:cNvPr id="18" name="TextBox 14"/>
          <p:cNvSpPr txBox="1">
            <a:spLocks noChangeArrowheads="1"/>
          </p:cNvSpPr>
          <p:nvPr/>
        </p:nvSpPr>
        <p:spPr bwMode="auto">
          <a:xfrm>
            <a:off x="-222250" y="2925763"/>
            <a:ext cx="2000250" cy="646112"/>
          </a:xfrm>
          <a:prstGeom prst="rect">
            <a:avLst/>
          </a:prstGeom>
          <a:noFill/>
          <a:ln w="9525">
            <a:noFill/>
            <a:miter lim="800000"/>
            <a:headEnd/>
            <a:tailEnd/>
          </a:ln>
        </p:spPr>
        <p:txBody>
          <a:bodyPr>
            <a:spAutoFit/>
          </a:bodyPr>
          <a:lstStyle/>
          <a:p>
            <a:r>
              <a:rPr lang="ar-EG" sz="3600" b="1">
                <a:solidFill>
                  <a:srgbClr val="C00000"/>
                </a:solidFill>
              </a:rPr>
              <a:t>=27</a:t>
            </a:r>
            <a:endParaRPr lang="uk-UA" sz="3600" b="1">
              <a:solidFill>
                <a:srgbClr val="C00000"/>
              </a:solidFill>
            </a:endParaRPr>
          </a:p>
        </p:txBody>
      </p:sp>
      <p:sp>
        <p:nvSpPr>
          <p:cNvPr id="23" name="TextBox 14"/>
          <p:cNvSpPr txBox="1">
            <a:spLocks noChangeArrowheads="1"/>
          </p:cNvSpPr>
          <p:nvPr/>
        </p:nvSpPr>
        <p:spPr bwMode="auto">
          <a:xfrm>
            <a:off x="3849688" y="4000500"/>
            <a:ext cx="2000250" cy="646113"/>
          </a:xfrm>
          <a:prstGeom prst="rect">
            <a:avLst/>
          </a:prstGeom>
          <a:noFill/>
          <a:ln w="9525">
            <a:noFill/>
            <a:miter lim="800000"/>
            <a:headEnd/>
            <a:tailEnd/>
          </a:ln>
        </p:spPr>
        <p:txBody>
          <a:bodyPr>
            <a:spAutoFit/>
          </a:bodyPr>
          <a:lstStyle/>
          <a:p>
            <a:r>
              <a:rPr lang="ar-EG" sz="3600" b="1">
                <a:solidFill>
                  <a:srgbClr val="C00000"/>
                </a:solidFill>
              </a:rPr>
              <a:t>=27</a:t>
            </a:r>
            <a:endParaRPr lang="uk-UA" sz="3600" b="1">
              <a:solidFill>
                <a:srgbClr val="C00000"/>
              </a:solidFill>
            </a:endParaRPr>
          </a:p>
        </p:txBody>
      </p:sp>
      <p:sp>
        <p:nvSpPr>
          <p:cNvPr id="26" name="TextBox 14"/>
          <p:cNvSpPr txBox="1">
            <a:spLocks noChangeArrowheads="1"/>
          </p:cNvSpPr>
          <p:nvPr/>
        </p:nvSpPr>
        <p:spPr bwMode="auto">
          <a:xfrm>
            <a:off x="-79375" y="4068763"/>
            <a:ext cx="2000250" cy="646112"/>
          </a:xfrm>
          <a:prstGeom prst="rect">
            <a:avLst/>
          </a:prstGeom>
          <a:noFill/>
          <a:ln w="9525">
            <a:noFill/>
            <a:miter lim="800000"/>
            <a:headEnd/>
            <a:tailEnd/>
          </a:ln>
        </p:spPr>
        <p:txBody>
          <a:bodyPr>
            <a:spAutoFit/>
          </a:bodyPr>
          <a:lstStyle/>
          <a:p>
            <a:r>
              <a:rPr lang="ar-EG" sz="3600" b="1">
                <a:solidFill>
                  <a:srgbClr val="C00000"/>
                </a:solidFill>
              </a:rPr>
              <a:t>=24</a:t>
            </a:r>
            <a:endParaRPr lang="uk-UA" sz="3600" b="1">
              <a:solidFill>
                <a:srgbClr val="C00000"/>
              </a:solidFill>
            </a:endParaRPr>
          </a:p>
        </p:txBody>
      </p:sp>
      <p:sp>
        <p:nvSpPr>
          <p:cNvPr id="28" name="Oval 14"/>
          <p:cNvSpPr/>
          <p:nvPr/>
        </p:nvSpPr>
        <p:spPr>
          <a:xfrm>
            <a:off x="992188" y="3643313"/>
            <a:ext cx="3024187" cy="1000125"/>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مستطيل 30"/>
          <p:cNvSpPr/>
          <p:nvPr/>
        </p:nvSpPr>
        <p:spPr>
          <a:xfrm>
            <a:off x="2700338" y="1285875"/>
            <a:ext cx="4241800" cy="938213"/>
          </a:xfrm>
          <a:prstGeom prst="rect">
            <a:avLst/>
          </a:prstGeom>
        </p:spPr>
        <p:txBody>
          <a:bodyPr wrap="none">
            <a:spAutoFit/>
          </a:bodyPr>
          <a:lstStyle/>
          <a:p>
            <a:pPr>
              <a:defRPr/>
            </a:pPr>
            <a:r>
              <a:rPr lang="ar-EG" sz="5500" b="1" dirty="0">
                <a:solidFill>
                  <a:schemeClr val="accent5">
                    <a:lumMod val="50000"/>
                  </a:schemeClr>
                </a:solidFill>
                <a:latin typeface="Arial" charset="0"/>
                <a:cs typeface="Arial" charset="0"/>
              </a:rPr>
              <a:t>اكتشف المختلف: </a:t>
            </a:r>
            <a:endParaRPr lang="ar-EG" sz="5500"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250" decel="50000" fill="hold">
                                          <p:stCondLst>
                                            <p:cond delay="0"/>
                                          </p:stCondLst>
                                        </p:cTn>
                                        <p:tgtEl>
                                          <p:spTgt spid="15">
                                            <p:txEl>
                                              <p:pRg st="0" end="0"/>
                                            </p:txEl>
                                          </p:spTgt>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5">
                                            <p:txEl>
                                              <p:pRg st="0" end="0"/>
                                            </p:txEl>
                                          </p:spTgt>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5">
                                            <p:txEl>
                                              <p:pRg st="0" end="0"/>
                                            </p:txEl>
                                          </p:spTgt>
                                        </p:tgtEl>
                                        <p:attrNameLst>
                                          <p:attrName>ppt_w</p:attrName>
                                        </p:attrNameLst>
                                      </p:cBhvr>
                                      <p:tavLst>
                                        <p:tav tm="0">
                                          <p:val>
                                            <p:strVal val="#ppt_w*.05"/>
                                          </p:val>
                                        </p:tav>
                                        <p:tav tm="100000">
                                          <p:val>
                                            <p:strVal val="#ppt_w"/>
                                          </p:val>
                                        </p:tav>
                                      </p:tavLst>
                                    </p:anim>
                                    <p:anim calcmode="lin" valueType="num">
                                      <p:cBhvr>
                                        <p:cTn id="10" dur="500" fill="hold"/>
                                        <p:tgtEl>
                                          <p:spTgt spid="15">
                                            <p:txEl>
                                              <p:pRg st="0" end="0"/>
                                            </p:txEl>
                                          </p:spTgt>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5">
                                            <p:txEl>
                                              <p:pRg st="0" end="0"/>
                                            </p:txEl>
                                          </p:spTgt>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5">
                                            <p:txEl>
                                              <p:pRg st="0" end="0"/>
                                            </p:txEl>
                                          </p:spTgt>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5">
                                            <p:txEl>
                                              <p:pRg st="0" end="0"/>
                                            </p:txEl>
                                          </p:spTgt>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par>
                                <p:cTn id="15" presetID="25" presetClass="entr" presetSubtype="0" fill="hold" grpId="0"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 calcmode="lin" valueType="num">
                                      <p:cBhvr>
                                        <p:cTn id="17" dur="250" decel="50000" fill="hold">
                                          <p:stCondLst>
                                            <p:cond delay="0"/>
                                          </p:stCondLst>
                                        </p:cTn>
                                        <p:tgtEl>
                                          <p:spTgt spid="15">
                                            <p:txEl>
                                              <p:pRg st="1" end="1"/>
                                            </p:txEl>
                                          </p:spTgt>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15">
                                            <p:txEl>
                                              <p:pRg st="1" end="1"/>
                                            </p:txEl>
                                          </p:spTgt>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15">
                                            <p:txEl>
                                              <p:pRg st="1" end="1"/>
                                            </p:txEl>
                                          </p:spTgt>
                                        </p:tgtEl>
                                        <p:attrNameLst>
                                          <p:attrName>ppt_w</p:attrName>
                                        </p:attrNameLst>
                                      </p:cBhvr>
                                      <p:tavLst>
                                        <p:tav tm="0">
                                          <p:val>
                                            <p:strVal val="#ppt_w*.05"/>
                                          </p:val>
                                        </p:tav>
                                        <p:tav tm="100000">
                                          <p:val>
                                            <p:strVal val="#ppt_w"/>
                                          </p:val>
                                        </p:tav>
                                      </p:tavLst>
                                    </p:anim>
                                    <p:anim calcmode="lin" valueType="num">
                                      <p:cBhvr>
                                        <p:cTn id="20" dur="500" fill="hold"/>
                                        <p:tgtEl>
                                          <p:spTgt spid="15">
                                            <p:txEl>
                                              <p:pRg st="1" end="1"/>
                                            </p:txEl>
                                          </p:spTgt>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15">
                                            <p:txEl>
                                              <p:pRg st="1" end="1"/>
                                            </p:txEl>
                                          </p:spTgt>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15">
                                            <p:txEl>
                                              <p:pRg st="1" end="1"/>
                                            </p:txEl>
                                          </p:spTgt>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15">
                                            <p:txEl>
                                              <p:pRg st="1" end="1"/>
                                            </p:txEl>
                                          </p:spTgt>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15">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36 – أ.wav"/>
                                        </p:tgtEl>
                                      </p:cMediaNode>
                                    </p:audio>
                                  </p:sub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p:cTn id="29" dur="250" decel="50000" fill="hold">
                                          <p:stCondLst>
                                            <p:cond delay="0"/>
                                          </p:stCondLst>
                                        </p:cTn>
                                        <p:tgtEl>
                                          <p:spTgt spid="17">
                                            <p:txEl>
                                              <p:pRg st="0" end="0"/>
                                            </p:txEl>
                                          </p:spTgt>
                                        </p:tgtEl>
                                        <p:attrNameLst>
                                          <p:attrName>style.rotation</p:attrName>
                                        </p:attrNameLst>
                                      </p:cBhvr>
                                      <p:tavLst>
                                        <p:tav tm="0">
                                          <p:val>
                                            <p:fltVal val="-90"/>
                                          </p:val>
                                        </p:tav>
                                        <p:tav tm="100000">
                                          <p:val>
                                            <p:fltVal val="0"/>
                                          </p:val>
                                        </p:tav>
                                      </p:tavLst>
                                    </p:anim>
                                    <p:anim calcmode="lin" valueType="num">
                                      <p:cBhvr>
                                        <p:cTn id="30" dur="250" decel="50000" fill="hold">
                                          <p:stCondLst>
                                            <p:cond delay="0"/>
                                          </p:stCondLst>
                                        </p:cTn>
                                        <p:tgtEl>
                                          <p:spTgt spid="17">
                                            <p:txEl>
                                              <p:pRg st="0" end="0"/>
                                            </p:txEl>
                                          </p:spTgt>
                                        </p:tgtEl>
                                        <p:attrNameLst>
                                          <p:attrName>ppt_w</p:attrName>
                                        </p:attrNameLst>
                                      </p:cBhvr>
                                      <p:tavLst>
                                        <p:tav tm="0">
                                          <p:val>
                                            <p:strVal val="#ppt_w"/>
                                          </p:val>
                                        </p:tav>
                                        <p:tav tm="100000">
                                          <p:val>
                                            <p:strVal val="#ppt_w*.05"/>
                                          </p:val>
                                        </p:tav>
                                      </p:tavLst>
                                    </p:anim>
                                    <p:anim calcmode="lin" valueType="num">
                                      <p:cBhvr>
                                        <p:cTn id="31" dur="250" accel="50000" fill="hold">
                                          <p:stCondLst>
                                            <p:cond delay="250"/>
                                          </p:stCondLst>
                                        </p:cTn>
                                        <p:tgtEl>
                                          <p:spTgt spid="17">
                                            <p:txEl>
                                              <p:pRg st="0" end="0"/>
                                            </p:txEl>
                                          </p:spTgt>
                                        </p:tgtEl>
                                        <p:attrNameLst>
                                          <p:attrName>ppt_w</p:attrName>
                                        </p:attrNameLst>
                                      </p:cBhvr>
                                      <p:tavLst>
                                        <p:tav tm="0">
                                          <p:val>
                                            <p:strVal val="#ppt_w*.05"/>
                                          </p:val>
                                        </p:tav>
                                        <p:tav tm="100000">
                                          <p:val>
                                            <p:strVal val="#ppt_w"/>
                                          </p:val>
                                        </p:tav>
                                      </p:tavLst>
                                    </p:anim>
                                    <p:anim calcmode="lin" valueType="num">
                                      <p:cBhvr>
                                        <p:cTn id="32" dur="500" fill="hold"/>
                                        <p:tgtEl>
                                          <p:spTgt spid="17">
                                            <p:txEl>
                                              <p:pRg st="0" end="0"/>
                                            </p:txEl>
                                          </p:spTgt>
                                        </p:tgtEl>
                                        <p:attrNameLst>
                                          <p:attrName>ppt_h</p:attrName>
                                        </p:attrNameLst>
                                      </p:cBhvr>
                                      <p:tavLst>
                                        <p:tav tm="0">
                                          <p:val>
                                            <p:strVal val="#ppt_h"/>
                                          </p:val>
                                        </p:tav>
                                        <p:tav tm="100000">
                                          <p:val>
                                            <p:strVal val="#ppt_h"/>
                                          </p:val>
                                        </p:tav>
                                      </p:tavLst>
                                    </p:anim>
                                    <p:anim calcmode="lin" valueType="num">
                                      <p:cBhvr>
                                        <p:cTn id="33" dur="250" decel="50000" fill="hold">
                                          <p:stCondLst>
                                            <p:cond delay="0"/>
                                          </p:stCondLst>
                                        </p:cTn>
                                        <p:tgtEl>
                                          <p:spTgt spid="17">
                                            <p:txEl>
                                              <p:pRg st="0" end="0"/>
                                            </p:txEl>
                                          </p:spTgt>
                                        </p:tgtEl>
                                        <p:attrNameLst>
                                          <p:attrName>ppt_x</p:attrName>
                                        </p:attrNameLst>
                                      </p:cBhvr>
                                      <p:tavLst>
                                        <p:tav tm="0">
                                          <p:val>
                                            <p:strVal val="#ppt_x+.4"/>
                                          </p:val>
                                        </p:tav>
                                        <p:tav tm="100000">
                                          <p:val>
                                            <p:strVal val="#ppt_x"/>
                                          </p:val>
                                        </p:tav>
                                      </p:tavLst>
                                    </p:anim>
                                    <p:anim calcmode="lin" valueType="num">
                                      <p:cBhvr>
                                        <p:cTn id="34" dur="250" decel="50000" fill="hold">
                                          <p:stCondLst>
                                            <p:cond delay="0"/>
                                          </p:stCondLst>
                                        </p:cTn>
                                        <p:tgtEl>
                                          <p:spTgt spid="17">
                                            <p:txEl>
                                              <p:pRg st="0" end="0"/>
                                            </p:txEl>
                                          </p:spTgt>
                                        </p:tgtEl>
                                        <p:attrNameLst>
                                          <p:attrName>ppt_y</p:attrName>
                                        </p:attrNameLst>
                                      </p:cBhvr>
                                      <p:tavLst>
                                        <p:tav tm="0">
                                          <p:val>
                                            <p:strVal val="#ppt_y-.2"/>
                                          </p:val>
                                        </p:tav>
                                        <p:tav tm="100000">
                                          <p:val>
                                            <p:strVal val="#ppt_y+.1"/>
                                          </p:val>
                                        </p:tav>
                                      </p:tavLst>
                                    </p:anim>
                                    <p:anim calcmode="lin" valueType="num">
                                      <p:cBhvr>
                                        <p:cTn id="35" dur="250" accel="50000" fill="hold">
                                          <p:stCondLst>
                                            <p:cond delay="250"/>
                                          </p:stCondLst>
                                        </p:cTn>
                                        <p:tgtEl>
                                          <p:spTgt spid="17">
                                            <p:txEl>
                                              <p:pRg st="0" end="0"/>
                                            </p:txEl>
                                          </p:spTgt>
                                        </p:tgtEl>
                                        <p:attrNameLst>
                                          <p:attrName>ppt_y</p:attrName>
                                        </p:attrNameLst>
                                      </p:cBhvr>
                                      <p:tavLst>
                                        <p:tav tm="0">
                                          <p:val>
                                            <p:strVal val="#ppt_y+.1"/>
                                          </p:val>
                                        </p:tav>
                                        <p:tav tm="100000">
                                          <p:val>
                                            <p:strVal val="#ppt_y"/>
                                          </p:val>
                                        </p:tav>
                                      </p:tavLst>
                                    </p:anim>
                                    <p:animEffect transition="in" filter="fade">
                                      <p:cBhvr>
                                        <p:cTn id="36" dur="500" decel="50000">
                                          <p:stCondLst>
                                            <p:cond delay="0"/>
                                          </p:stCondLst>
                                        </p:cTn>
                                        <p:tgtEl>
                                          <p:spTgt spid="17">
                                            <p:txEl>
                                              <p:pRg st="0" end="0"/>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4" name="=27.wav"/>
                                        </p:tgtEl>
                                      </p:cMediaNode>
                                    </p:audio>
                                  </p:sub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p:cTn id="41" dur="250" decel="50000" fill="hold">
                                          <p:stCondLst>
                                            <p:cond delay="0"/>
                                          </p:stCondLst>
                                        </p:cTn>
                                        <p:tgtEl>
                                          <p:spTgt spid="14">
                                            <p:txEl>
                                              <p:pRg st="0" end="0"/>
                                            </p:txEl>
                                          </p:spTgt>
                                        </p:tgtEl>
                                        <p:attrNameLst>
                                          <p:attrName>style.rotation</p:attrName>
                                        </p:attrNameLst>
                                      </p:cBhvr>
                                      <p:tavLst>
                                        <p:tav tm="0">
                                          <p:val>
                                            <p:fltVal val="-90"/>
                                          </p:val>
                                        </p:tav>
                                        <p:tav tm="100000">
                                          <p:val>
                                            <p:fltVal val="0"/>
                                          </p:val>
                                        </p:tav>
                                      </p:tavLst>
                                    </p:anim>
                                    <p:anim calcmode="lin" valueType="num">
                                      <p:cBhvr>
                                        <p:cTn id="42" dur="250" decel="50000" fill="hold">
                                          <p:stCondLst>
                                            <p:cond delay="0"/>
                                          </p:stCondLst>
                                        </p:cTn>
                                        <p:tgtEl>
                                          <p:spTgt spid="14">
                                            <p:txEl>
                                              <p:pRg st="0" end="0"/>
                                            </p:txEl>
                                          </p:spTgt>
                                        </p:tgtEl>
                                        <p:attrNameLst>
                                          <p:attrName>ppt_w</p:attrName>
                                        </p:attrNameLst>
                                      </p:cBhvr>
                                      <p:tavLst>
                                        <p:tav tm="0">
                                          <p:val>
                                            <p:strVal val="#ppt_w"/>
                                          </p:val>
                                        </p:tav>
                                        <p:tav tm="100000">
                                          <p:val>
                                            <p:strVal val="#ppt_w*.05"/>
                                          </p:val>
                                        </p:tav>
                                      </p:tavLst>
                                    </p:anim>
                                    <p:anim calcmode="lin" valueType="num">
                                      <p:cBhvr>
                                        <p:cTn id="43" dur="250" accel="50000" fill="hold">
                                          <p:stCondLst>
                                            <p:cond delay="250"/>
                                          </p:stCondLst>
                                        </p:cTn>
                                        <p:tgtEl>
                                          <p:spTgt spid="14">
                                            <p:txEl>
                                              <p:pRg st="0" end="0"/>
                                            </p:txEl>
                                          </p:spTgt>
                                        </p:tgtEl>
                                        <p:attrNameLst>
                                          <p:attrName>ppt_w</p:attrName>
                                        </p:attrNameLst>
                                      </p:cBhvr>
                                      <p:tavLst>
                                        <p:tav tm="0">
                                          <p:val>
                                            <p:strVal val="#ppt_w*.05"/>
                                          </p:val>
                                        </p:tav>
                                        <p:tav tm="100000">
                                          <p:val>
                                            <p:strVal val="#ppt_w"/>
                                          </p:val>
                                        </p:tav>
                                      </p:tavLst>
                                    </p:anim>
                                    <p:anim calcmode="lin" valueType="num">
                                      <p:cBhvr>
                                        <p:cTn id="44" dur="500" fill="hold"/>
                                        <p:tgtEl>
                                          <p:spTgt spid="14">
                                            <p:txEl>
                                              <p:pRg st="0" end="0"/>
                                            </p:txEl>
                                          </p:spTgt>
                                        </p:tgtEl>
                                        <p:attrNameLst>
                                          <p:attrName>ppt_h</p:attrName>
                                        </p:attrNameLst>
                                      </p:cBhvr>
                                      <p:tavLst>
                                        <p:tav tm="0">
                                          <p:val>
                                            <p:strVal val="#ppt_h"/>
                                          </p:val>
                                        </p:tav>
                                        <p:tav tm="100000">
                                          <p:val>
                                            <p:strVal val="#ppt_h"/>
                                          </p:val>
                                        </p:tav>
                                      </p:tavLst>
                                    </p:anim>
                                    <p:anim calcmode="lin" valueType="num">
                                      <p:cBhvr>
                                        <p:cTn id="45" dur="250" decel="50000" fill="hold">
                                          <p:stCondLst>
                                            <p:cond delay="0"/>
                                          </p:stCondLst>
                                        </p:cTn>
                                        <p:tgtEl>
                                          <p:spTgt spid="14">
                                            <p:txEl>
                                              <p:pRg st="0" end="0"/>
                                            </p:txEl>
                                          </p:spTgt>
                                        </p:tgtEl>
                                        <p:attrNameLst>
                                          <p:attrName>ppt_x</p:attrName>
                                        </p:attrNameLst>
                                      </p:cBhvr>
                                      <p:tavLst>
                                        <p:tav tm="0">
                                          <p:val>
                                            <p:strVal val="#ppt_x+.4"/>
                                          </p:val>
                                        </p:tav>
                                        <p:tav tm="100000">
                                          <p:val>
                                            <p:strVal val="#ppt_x"/>
                                          </p:val>
                                        </p:tav>
                                      </p:tavLst>
                                    </p:anim>
                                    <p:anim calcmode="lin" valueType="num">
                                      <p:cBhvr>
                                        <p:cTn id="46" dur="250" decel="50000" fill="hold">
                                          <p:stCondLst>
                                            <p:cond delay="0"/>
                                          </p:stCondLst>
                                        </p:cTn>
                                        <p:tgtEl>
                                          <p:spTgt spid="14">
                                            <p:txEl>
                                              <p:pRg st="0" end="0"/>
                                            </p:txEl>
                                          </p:spTgt>
                                        </p:tgtEl>
                                        <p:attrNameLst>
                                          <p:attrName>ppt_y</p:attrName>
                                        </p:attrNameLst>
                                      </p:cBhvr>
                                      <p:tavLst>
                                        <p:tav tm="0">
                                          <p:val>
                                            <p:strVal val="#ppt_y-.2"/>
                                          </p:val>
                                        </p:tav>
                                        <p:tav tm="100000">
                                          <p:val>
                                            <p:strVal val="#ppt_y+.1"/>
                                          </p:val>
                                        </p:tav>
                                      </p:tavLst>
                                    </p:anim>
                                    <p:anim calcmode="lin" valueType="num">
                                      <p:cBhvr>
                                        <p:cTn id="47" dur="250" accel="50000" fill="hold">
                                          <p:stCondLst>
                                            <p:cond delay="250"/>
                                          </p:stCondLst>
                                        </p:cTn>
                                        <p:tgtEl>
                                          <p:spTgt spid="14">
                                            <p:txEl>
                                              <p:pRg st="0" end="0"/>
                                            </p:txEl>
                                          </p:spTgt>
                                        </p:tgtEl>
                                        <p:attrNameLst>
                                          <p:attrName>ppt_y</p:attrName>
                                        </p:attrNameLst>
                                      </p:cBhvr>
                                      <p:tavLst>
                                        <p:tav tm="0">
                                          <p:val>
                                            <p:strVal val="#ppt_y+.1"/>
                                          </p:val>
                                        </p:tav>
                                        <p:tav tm="100000">
                                          <p:val>
                                            <p:strVal val="#ppt_y"/>
                                          </p:val>
                                        </p:tav>
                                      </p:tavLst>
                                    </p:anim>
                                    <p:animEffect transition="in" filter="fade">
                                      <p:cBhvr>
                                        <p:cTn id="48" dur="500" decel="50000">
                                          <p:stCondLst>
                                            <p:cond delay="0"/>
                                          </p:stCondLst>
                                        </p:cTn>
                                        <p:tgtEl>
                                          <p:spTgt spid="14">
                                            <p:txEl>
                                              <p:pRg st="0" end="0"/>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2" name="type.wav"/>
                                        </p:tgtEl>
                                      </p:cMediaNode>
                                    </p:audio>
                                  </p:subTnLst>
                                </p:cTn>
                              </p:par>
                              <p:par>
                                <p:cTn id="49" presetID="25" presetClass="entr" presetSubtype="0" fill="hold" grpId="0" nodeType="with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 calcmode="lin" valueType="num">
                                      <p:cBhvr>
                                        <p:cTn id="51" dur="250" decel="50000" fill="hold">
                                          <p:stCondLst>
                                            <p:cond delay="0"/>
                                          </p:stCondLst>
                                        </p:cTn>
                                        <p:tgtEl>
                                          <p:spTgt spid="14">
                                            <p:txEl>
                                              <p:pRg st="1" end="1"/>
                                            </p:txEl>
                                          </p:spTgt>
                                        </p:tgtEl>
                                        <p:attrNameLst>
                                          <p:attrName>style.rotation</p:attrName>
                                        </p:attrNameLst>
                                      </p:cBhvr>
                                      <p:tavLst>
                                        <p:tav tm="0">
                                          <p:val>
                                            <p:fltVal val="-90"/>
                                          </p:val>
                                        </p:tav>
                                        <p:tav tm="100000">
                                          <p:val>
                                            <p:fltVal val="0"/>
                                          </p:val>
                                        </p:tav>
                                      </p:tavLst>
                                    </p:anim>
                                    <p:anim calcmode="lin" valueType="num">
                                      <p:cBhvr>
                                        <p:cTn id="52" dur="250" decel="50000" fill="hold">
                                          <p:stCondLst>
                                            <p:cond delay="0"/>
                                          </p:stCondLst>
                                        </p:cTn>
                                        <p:tgtEl>
                                          <p:spTgt spid="14">
                                            <p:txEl>
                                              <p:pRg st="1" end="1"/>
                                            </p:txEl>
                                          </p:spTgt>
                                        </p:tgtEl>
                                        <p:attrNameLst>
                                          <p:attrName>ppt_w</p:attrName>
                                        </p:attrNameLst>
                                      </p:cBhvr>
                                      <p:tavLst>
                                        <p:tav tm="0">
                                          <p:val>
                                            <p:strVal val="#ppt_w"/>
                                          </p:val>
                                        </p:tav>
                                        <p:tav tm="100000">
                                          <p:val>
                                            <p:strVal val="#ppt_w*.05"/>
                                          </p:val>
                                        </p:tav>
                                      </p:tavLst>
                                    </p:anim>
                                    <p:anim calcmode="lin" valueType="num">
                                      <p:cBhvr>
                                        <p:cTn id="53" dur="250" accel="50000" fill="hold">
                                          <p:stCondLst>
                                            <p:cond delay="250"/>
                                          </p:stCondLst>
                                        </p:cTn>
                                        <p:tgtEl>
                                          <p:spTgt spid="14">
                                            <p:txEl>
                                              <p:pRg st="1" end="1"/>
                                            </p:txEl>
                                          </p:spTgt>
                                        </p:tgtEl>
                                        <p:attrNameLst>
                                          <p:attrName>ppt_w</p:attrName>
                                        </p:attrNameLst>
                                      </p:cBhvr>
                                      <p:tavLst>
                                        <p:tav tm="0">
                                          <p:val>
                                            <p:strVal val="#ppt_w*.05"/>
                                          </p:val>
                                        </p:tav>
                                        <p:tav tm="100000">
                                          <p:val>
                                            <p:strVal val="#ppt_w"/>
                                          </p:val>
                                        </p:tav>
                                      </p:tavLst>
                                    </p:anim>
                                    <p:anim calcmode="lin" valueType="num">
                                      <p:cBhvr>
                                        <p:cTn id="54" dur="500" fill="hold"/>
                                        <p:tgtEl>
                                          <p:spTgt spid="14">
                                            <p:txEl>
                                              <p:pRg st="1" end="1"/>
                                            </p:txEl>
                                          </p:spTgt>
                                        </p:tgtEl>
                                        <p:attrNameLst>
                                          <p:attrName>ppt_h</p:attrName>
                                        </p:attrNameLst>
                                      </p:cBhvr>
                                      <p:tavLst>
                                        <p:tav tm="0">
                                          <p:val>
                                            <p:strVal val="#ppt_h"/>
                                          </p:val>
                                        </p:tav>
                                        <p:tav tm="100000">
                                          <p:val>
                                            <p:strVal val="#ppt_h"/>
                                          </p:val>
                                        </p:tav>
                                      </p:tavLst>
                                    </p:anim>
                                    <p:anim calcmode="lin" valueType="num">
                                      <p:cBhvr>
                                        <p:cTn id="55" dur="250" decel="50000" fill="hold">
                                          <p:stCondLst>
                                            <p:cond delay="0"/>
                                          </p:stCondLst>
                                        </p:cTn>
                                        <p:tgtEl>
                                          <p:spTgt spid="14">
                                            <p:txEl>
                                              <p:pRg st="1" end="1"/>
                                            </p:txEl>
                                          </p:spTgt>
                                        </p:tgtEl>
                                        <p:attrNameLst>
                                          <p:attrName>ppt_x</p:attrName>
                                        </p:attrNameLst>
                                      </p:cBhvr>
                                      <p:tavLst>
                                        <p:tav tm="0">
                                          <p:val>
                                            <p:strVal val="#ppt_x+.4"/>
                                          </p:val>
                                        </p:tav>
                                        <p:tav tm="100000">
                                          <p:val>
                                            <p:strVal val="#ppt_x"/>
                                          </p:val>
                                        </p:tav>
                                      </p:tavLst>
                                    </p:anim>
                                    <p:anim calcmode="lin" valueType="num">
                                      <p:cBhvr>
                                        <p:cTn id="56" dur="250" decel="50000" fill="hold">
                                          <p:stCondLst>
                                            <p:cond delay="0"/>
                                          </p:stCondLst>
                                        </p:cTn>
                                        <p:tgtEl>
                                          <p:spTgt spid="14">
                                            <p:txEl>
                                              <p:pRg st="1" end="1"/>
                                            </p:txEl>
                                          </p:spTgt>
                                        </p:tgtEl>
                                        <p:attrNameLst>
                                          <p:attrName>ppt_y</p:attrName>
                                        </p:attrNameLst>
                                      </p:cBhvr>
                                      <p:tavLst>
                                        <p:tav tm="0">
                                          <p:val>
                                            <p:strVal val="#ppt_y-.2"/>
                                          </p:val>
                                        </p:tav>
                                        <p:tav tm="100000">
                                          <p:val>
                                            <p:strVal val="#ppt_y+.1"/>
                                          </p:val>
                                        </p:tav>
                                      </p:tavLst>
                                    </p:anim>
                                    <p:anim calcmode="lin" valueType="num">
                                      <p:cBhvr>
                                        <p:cTn id="57" dur="250" accel="50000" fill="hold">
                                          <p:stCondLst>
                                            <p:cond delay="250"/>
                                          </p:stCondLst>
                                        </p:cTn>
                                        <p:tgtEl>
                                          <p:spTgt spid="14">
                                            <p:txEl>
                                              <p:pRg st="1" end="1"/>
                                            </p:txEl>
                                          </p:spTgt>
                                        </p:tgtEl>
                                        <p:attrNameLst>
                                          <p:attrName>ppt_y</p:attrName>
                                        </p:attrNameLst>
                                      </p:cBhvr>
                                      <p:tavLst>
                                        <p:tav tm="0">
                                          <p:val>
                                            <p:strVal val="#ppt_y+.1"/>
                                          </p:val>
                                        </p:tav>
                                        <p:tav tm="100000">
                                          <p:val>
                                            <p:strVal val="#ppt_y"/>
                                          </p:val>
                                        </p:tav>
                                      </p:tavLst>
                                    </p:anim>
                                    <p:animEffect transition="in" filter="fade">
                                      <p:cBhvr>
                                        <p:cTn id="58" dur="500" decel="50000">
                                          <p:stCondLst>
                                            <p:cond delay="0"/>
                                          </p:stCondLst>
                                        </p:cTn>
                                        <p:tgtEl>
                                          <p:spTgt spid="14">
                                            <p:txEl>
                                              <p:pRg st="1" end="1"/>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5" name="19 + ب.wav"/>
                                        </p:tgtEl>
                                      </p:cMediaNode>
                                    </p:audio>
                                  </p:subTnLst>
                                </p:cTn>
                              </p:par>
                            </p:childTnLst>
                          </p:cTn>
                        </p:par>
                      </p:childTnLst>
                    </p:cTn>
                  </p:par>
                  <p:par>
                    <p:cTn id="59" fill="hold">
                      <p:stCondLst>
                        <p:cond delay="indefinite"/>
                      </p:stCondLst>
                      <p:childTnLst>
                        <p:par>
                          <p:cTn id="60" fill="hold">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 calcmode="lin" valueType="num">
                                      <p:cBhvr>
                                        <p:cTn id="63" dur="250" decel="50000" fill="hold">
                                          <p:stCondLst>
                                            <p:cond delay="0"/>
                                          </p:stCondLst>
                                        </p:cTn>
                                        <p:tgtEl>
                                          <p:spTgt spid="18">
                                            <p:txEl>
                                              <p:pRg st="0" end="0"/>
                                            </p:txEl>
                                          </p:spTgt>
                                        </p:tgtEl>
                                        <p:attrNameLst>
                                          <p:attrName>style.rotation</p:attrName>
                                        </p:attrNameLst>
                                      </p:cBhvr>
                                      <p:tavLst>
                                        <p:tav tm="0">
                                          <p:val>
                                            <p:fltVal val="-90"/>
                                          </p:val>
                                        </p:tav>
                                        <p:tav tm="100000">
                                          <p:val>
                                            <p:fltVal val="0"/>
                                          </p:val>
                                        </p:tav>
                                      </p:tavLst>
                                    </p:anim>
                                    <p:anim calcmode="lin" valueType="num">
                                      <p:cBhvr>
                                        <p:cTn id="64" dur="250" decel="50000" fill="hold">
                                          <p:stCondLst>
                                            <p:cond delay="0"/>
                                          </p:stCondLst>
                                        </p:cTn>
                                        <p:tgtEl>
                                          <p:spTgt spid="18">
                                            <p:txEl>
                                              <p:pRg st="0" end="0"/>
                                            </p:txEl>
                                          </p:spTgt>
                                        </p:tgtEl>
                                        <p:attrNameLst>
                                          <p:attrName>ppt_w</p:attrName>
                                        </p:attrNameLst>
                                      </p:cBhvr>
                                      <p:tavLst>
                                        <p:tav tm="0">
                                          <p:val>
                                            <p:strVal val="#ppt_w"/>
                                          </p:val>
                                        </p:tav>
                                        <p:tav tm="100000">
                                          <p:val>
                                            <p:strVal val="#ppt_w*.05"/>
                                          </p:val>
                                        </p:tav>
                                      </p:tavLst>
                                    </p:anim>
                                    <p:anim calcmode="lin" valueType="num">
                                      <p:cBhvr>
                                        <p:cTn id="65" dur="250" accel="50000" fill="hold">
                                          <p:stCondLst>
                                            <p:cond delay="250"/>
                                          </p:stCondLst>
                                        </p:cTn>
                                        <p:tgtEl>
                                          <p:spTgt spid="18">
                                            <p:txEl>
                                              <p:pRg st="0" end="0"/>
                                            </p:txEl>
                                          </p:spTgt>
                                        </p:tgtEl>
                                        <p:attrNameLst>
                                          <p:attrName>ppt_w</p:attrName>
                                        </p:attrNameLst>
                                      </p:cBhvr>
                                      <p:tavLst>
                                        <p:tav tm="0">
                                          <p:val>
                                            <p:strVal val="#ppt_w*.05"/>
                                          </p:val>
                                        </p:tav>
                                        <p:tav tm="100000">
                                          <p:val>
                                            <p:strVal val="#ppt_w"/>
                                          </p:val>
                                        </p:tav>
                                      </p:tavLst>
                                    </p:anim>
                                    <p:anim calcmode="lin" valueType="num">
                                      <p:cBhvr>
                                        <p:cTn id="66" dur="500" fill="hold"/>
                                        <p:tgtEl>
                                          <p:spTgt spid="18">
                                            <p:txEl>
                                              <p:pRg st="0" end="0"/>
                                            </p:txEl>
                                          </p:spTgt>
                                        </p:tgtEl>
                                        <p:attrNameLst>
                                          <p:attrName>ppt_h</p:attrName>
                                        </p:attrNameLst>
                                      </p:cBhvr>
                                      <p:tavLst>
                                        <p:tav tm="0">
                                          <p:val>
                                            <p:strVal val="#ppt_h"/>
                                          </p:val>
                                        </p:tav>
                                        <p:tav tm="100000">
                                          <p:val>
                                            <p:strVal val="#ppt_h"/>
                                          </p:val>
                                        </p:tav>
                                      </p:tavLst>
                                    </p:anim>
                                    <p:anim calcmode="lin" valueType="num">
                                      <p:cBhvr>
                                        <p:cTn id="67" dur="250" decel="50000" fill="hold">
                                          <p:stCondLst>
                                            <p:cond delay="0"/>
                                          </p:stCondLst>
                                        </p:cTn>
                                        <p:tgtEl>
                                          <p:spTgt spid="18">
                                            <p:txEl>
                                              <p:pRg st="0" end="0"/>
                                            </p:txEl>
                                          </p:spTgt>
                                        </p:tgtEl>
                                        <p:attrNameLst>
                                          <p:attrName>ppt_x</p:attrName>
                                        </p:attrNameLst>
                                      </p:cBhvr>
                                      <p:tavLst>
                                        <p:tav tm="0">
                                          <p:val>
                                            <p:strVal val="#ppt_x+.4"/>
                                          </p:val>
                                        </p:tav>
                                        <p:tav tm="100000">
                                          <p:val>
                                            <p:strVal val="#ppt_x"/>
                                          </p:val>
                                        </p:tav>
                                      </p:tavLst>
                                    </p:anim>
                                    <p:anim calcmode="lin" valueType="num">
                                      <p:cBhvr>
                                        <p:cTn id="68" dur="250" decel="50000" fill="hold">
                                          <p:stCondLst>
                                            <p:cond delay="0"/>
                                          </p:stCondLst>
                                        </p:cTn>
                                        <p:tgtEl>
                                          <p:spTgt spid="18">
                                            <p:txEl>
                                              <p:pRg st="0" end="0"/>
                                            </p:txEl>
                                          </p:spTgt>
                                        </p:tgtEl>
                                        <p:attrNameLst>
                                          <p:attrName>ppt_y</p:attrName>
                                        </p:attrNameLst>
                                      </p:cBhvr>
                                      <p:tavLst>
                                        <p:tav tm="0">
                                          <p:val>
                                            <p:strVal val="#ppt_y-.2"/>
                                          </p:val>
                                        </p:tav>
                                        <p:tav tm="100000">
                                          <p:val>
                                            <p:strVal val="#ppt_y+.1"/>
                                          </p:val>
                                        </p:tav>
                                      </p:tavLst>
                                    </p:anim>
                                    <p:anim calcmode="lin" valueType="num">
                                      <p:cBhvr>
                                        <p:cTn id="69" dur="250" accel="50000" fill="hold">
                                          <p:stCondLst>
                                            <p:cond delay="250"/>
                                          </p:stCondLst>
                                        </p:cTn>
                                        <p:tgtEl>
                                          <p:spTgt spid="18">
                                            <p:txEl>
                                              <p:pRg st="0" end="0"/>
                                            </p:txEl>
                                          </p:spTgt>
                                        </p:tgtEl>
                                        <p:attrNameLst>
                                          <p:attrName>ppt_y</p:attrName>
                                        </p:attrNameLst>
                                      </p:cBhvr>
                                      <p:tavLst>
                                        <p:tav tm="0">
                                          <p:val>
                                            <p:strVal val="#ppt_y+.1"/>
                                          </p:val>
                                        </p:tav>
                                        <p:tav tm="100000">
                                          <p:val>
                                            <p:strVal val="#ppt_y"/>
                                          </p:val>
                                        </p:tav>
                                      </p:tavLst>
                                    </p:anim>
                                    <p:animEffect transition="in" filter="fade">
                                      <p:cBhvr>
                                        <p:cTn id="70" dur="500" decel="50000">
                                          <p:stCondLst>
                                            <p:cond delay="0"/>
                                          </p:stCondLst>
                                        </p:cTn>
                                        <p:tgtEl>
                                          <p:spTgt spid="18">
                                            <p:txEl>
                                              <p:pRg st="0" end="0"/>
                                            </p:txEl>
                                          </p:spTgt>
                                        </p:tgtEl>
                                      </p:cBhvr>
                                    </p:animEffect>
                                  </p:childTnLst>
                                  <p:subTnLst>
                                    <p:audio>
                                      <p:cMediaNode>
                                        <p:cTn display="0" masterRel="sameClick">
                                          <p:stCondLst>
                                            <p:cond evt="begin" delay="0">
                                              <p:tn val="61"/>
                                            </p:cond>
                                          </p:stCondLst>
                                          <p:endCondLst>
                                            <p:cond evt="onStopAudio" delay="0">
                                              <p:tgtEl>
                                                <p:sldTgt/>
                                              </p:tgtEl>
                                            </p:cond>
                                          </p:endCondLst>
                                        </p:cTn>
                                        <p:tgtEl>
                                          <p:sndTgt r:embed="rId4" name="=27.wav"/>
                                        </p:tgtEl>
                                      </p:cMediaNode>
                                    </p:audio>
                                  </p:subTnLst>
                                </p:cTn>
                              </p:par>
                            </p:childTnLst>
                          </p:cTn>
                        </p:par>
                      </p:childTnLst>
                    </p:cTn>
                  </p:par>
                  <p:par>
                    <p:cTn id="71" fill="hold">
                      <p:stCondLst>
                        <p:cond delay="indefinite"/>
                      </p:stCondLst>
                      <p:childTnLst>
                        <p:par>
                          <p:cTn id="72" fill="hold">
                            <p:stCondLst>
                              <p:cond delay="0"/>
                            </p:stCondLst>
                            <p:childTnLst>
                              <p:par>
                                <p:cTn id="73" presetID="25" presetClass="entr" presetSubtype="0" fill="hold" grpId="0"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 calcmode="lin" valueType="num">
                                      <p:cBhvr>
                                        <p:cTn id="75" dur="25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76" dur="25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77" dur="250" accel="50000" fill="hold">
                                          <p:stCondLst>
                                            <p:cond delay="25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78" dur="5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79" dur="25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80" dur="25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81" dur="250" accel="50000" fill="hold">
                                          <p:stCondLst>
                                            <p:cond delay="25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82" dur="500" decel="50000">
                                          <p:stCondLst>
                                            <p:cond delay="0"/>
                                          </p:stCondLst>
                                        </p:cTn>
                                        <p:tgtEl>
                                          <p:spTgt spid="16">
                                            <p:txEl>
                                              <p:pRg st="0" end="0"/>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6" name="9س إذا كان س=3.wav"/>
                                        </p:tgtEl>
                                      </p:cMediaNode>
                                    </p:audio>
                                  </p:subTnLst>
                                </p:cTn>
                              </p:par>
                              <p:par>
                                <p:cTn id="83" presetID="25" presetClass="entr" presetSubtype="0" fill="hold" grpId="0" nodeType="withEffect">
                                  <p:stCondLst>
                                    <p:cond delay="0"/>
                                  </p:stCondLst>
                                  <p:childTnLst>
                                    <p:set>
                                      <p:cBhvr>
                                        <p:cTn id="84" dur="1" fill="hold">
                                          <p:stCondLst>
                                            <p:cond delay="0"/>
                                          </p:stCondLst>
                                        </p:cTn>
                                        <p:tgtEl>
                                          <p:spTgt spid="16">
                                            <p:txEl>
                                              <p:pRg st="1" end="1"/>
                                            </p:txEl>
                                          </p:spTgt>
                                        </p:tgtEl>
                                        <p:attrNameLst>
                                          <p:attrName>style.visibility</p:attrName>
                                        </p:attrNameLst>
                                      </p:cBhvr>
                                      <p:to>
                                        <p:strVal val="visible"/>
                                      </p:to>
                                    </p:set>
                                    <p:anim calcmode="lin" valueType="num">
                                      <p:cBhvr>
                                        <p:cTn id="85" dur="250" decel="50000" fill="hold">
                                          <p:stCondLst>
                                            <p:cond delay="0"/>
                                          </p:stCondLst>
                                        </p:cTn>
                                        <p:tgtEl>
                                          <p:spTgt spid="16">
                                            <p:txEl>
                                              <p:pRg st="1" end="1"/>
                                            </p:txEl>
                                          </p:spTgt>
                                        </p:tgtEl>
                                        <p:attrNameLst>
                                          <p:attrName>style.rotation</p:attrName>
                                        </p:attrNameLst>
                                      </p:cBhvr>
                                      <p:tavLst>
                                        <p:tav tm="0">
                                          <p:val>
                                            <p:fltVal val="-90"/>
                                          </p:val>
                                        </p:tav>
                                        <p:tav tm="100000">
                                          <p:val>
                                            <p:fltVal val="0"/>
                                          </p:val>
                                        </p:tav>
                                      </p:tavLst>
                                    </p:anim>
                                    <p:anim calcmode="lin" valueType="num">
                                      <p:cBhvr>
                                        <p:cTn id="86" dur="250" decel="50000" fill="hold">
                                          <p:stCondLst>
                                            <p:cond delay="0"/>
                                          </p:stCondLst>
                                        </p:cTn>
                                        <p:tgtEl>
                                          <p:spTgt spid="16">
                                            <p:txEl>
                                              <p:pRg st="1" end="1"/>
                                            </p:txEl>
                                          </p:spTgt>
                                        </p:tgtEl>
                                        <p:attrNameLst>
                                          <p:attrName>ppt_w</p:attrName>
                                        </p:attrNameLst>
                                      </p:cBhvr>
                                      <p:tavLst>
                                        <p:tav tm="0">
                                          <p:val>
                                            <p:strVal val="#ppt_w"/>
                                          </p:val>
                                        </p:tav>
                                        <p:tav tm="100000">
                                          <p:val>
                                            <p:strVal val="#ppt_w*.05"/>
                                          </p:val>
                                        </p:tav>
                                      </p:tavLst>
                                    </p:anim>
                                    <p:anim calcmode="lin" valueType="num">
                                      <p:cBhvr>
                                        <p:cTn id="87" dur="250" accel="50000" fill="hold">
                                          <p:stCondLst>
                                            <p:cond delay="250"/>
                                          </p:stCondLst>
                                        </p:cTn>
                                        <p:tgtEl>
                                          <p:spTgt spid="16">
                                            <p:txEl>
                                              <p:pRg st="1" end="1"/>
                                            </p:txEl>
                                          </p:spTgt>
                                        </p:tgtEl>
                                        <p:attrNameLst>
                                          <p:attrName>ppt_w</p:attrName>
                                        </p:attrNameLst>
                                      </p:cBhvr>
                                      <p:tavLst>
                                        <p:tav tm="0">
                                          <p:val>
                                            <p:strVal val="#ppt_w*.05"/>
                                          </p:val>
                                        </p:tav>
                                        <p:tav tm="100000">
                                          <p:val>
                                            <p:strVal val="#ppt_w"/>
                                          </p:val>
                                        </p:tav>
                                      </p:tavLst>
                                    </p:anim>
                                    <p:anim calcmode="lin" valueType="num">
                                      <p:cBhvr>
                                        <p:cTn id="88" dur="500" fill="hold"/>
                                        <p:tgtEl>
                                          <p:spTgt spid="16">
                                            <p:txEl>
                                              <p:pRg st="1" end="1"/>
                                            </p:txEl>
                                          </p:spTgt>
                                        </p:tgtEl>
                                        <p:attrNameLst>
                                          <p:attrName>ppt_h</p:attrName>
                                        </p:attrNameLst>
                                      </p:cBhvr>
                                      <p:tavLst>
                                        <p:tav tm="0">
                                          <p:val>
                                            <p:strVal val="#ppt_h"/>
                                          </p:val>
                                        </p:tav>
                                        <p:tav tm="100000">
                                          <p:val>
                                            <p:strVal val="#ppt_h"/>
                                          </p:val>
                                        </p:tav>
                                      </p:tavLst>
                                    </p:anim>
                                    <p:anim calcmode="lin" valueType="num">
                                      <p:cBhvr>
                                        <p:cTn id="89" dur="250" decel="50000" fill="hold">
                                          <p:stCondLst>
                                            <p:cond delay="0"/>
                                          </p:stCondLst>
                                        </p:cTn>
                                        <p:tgtEl>
                                          <p:spTgt spid="16">
                                            <p:txEl>
                                              <p:pRg st="1" end="1"/>
                                            </p:txEl>
                                          </p:spTgt>
                                        </p:tgtEl>
                                        <p:attrNameLst>
                                          <p:attrName>ppt_x</p:attrName>
                                        </p:attrNameLst>
                                      </p:cBhvr>
                                      <p:tavLst>
                                        <p:tav tm="0">
                                          <p:val>
                                            <p:strVal val="#ppt_x+.4"/>
                                          </p:val>
                                        </p:tav>
                                        <p:tav tm="100000">
                                          <p:val>
                                            <p:strVal val="#ppt_x"/>
                                          </p:val>
                                        </p:tav>
                                      </p:tavLst>
                                    </p:anim>
                                    <p:anim calcmode="lin" valueType="num">
                                      <p:cBhvr>
                                        <p:cTn id="90" dur="250" decel="50000" fill="hold">
                                          <p:stCondLst>
                                            <p:cond delay="0"/>
                                          </p:stCondLst>
                                        </p:cTn>
                                        <p:tgtEl>
                                          <p:spTgt spid="16">
                                            <p:txEl>
                                              <p:pRg st="1" end="1"/>
                                            </p:txEl>
                                          </p:spTgt>
                                        </p:tgtEl>
                                        <p:attrNameLst>
                                          <p:attrName>ppt_y</p:attrName>
                                        </p:attrNameLst>
                                      </p:cBhvr>
                                      <p:tavLst>
                                        <p:tav tm="0">
                                          <p:val>
                                            <p:strVal val="#ppt_y-.2"/>
                                          </p:val>
                                        </p:tav>
                                        <p:tav tm="100000">
                                          <p:val>
                                            <p:strVal val="#ppt_y+.1"/>
                                          </p:val>
                                        </p:tav>
                                      </p:tavLst>
                                    </p:anim>
                                    <p:anim calcmode="lin" valueType="num">
                                      <p:cBhvr>
                                        <p:cTn id="91" dur="250" accel="50000" fill="hold">
                                          <p:stCondLst>
                                            <p:cond delay="250"/>
                                          </p:stCondLst>
                                        </p:cTn>
                                        <p:tgtEl>
                                          <p:spTgt spid="16">
                                            <p:txEl>
                                              <p:pRg st="1" end="1"/>
                                            </p:txEl>
                                          </p:spTgt>
                                        </p:tgtEl>
                                        <p:attrNameLst>
                                          <p:attrName>ppt_y</p:attrName>
                                        </p:attrNameLst>
                                      </p:cBhvr>
                                      <p:tavLst>
                                        <p:tav tm="0">
                                          <p:val>
                                            <p:strVal val="#ppt_y+.1"/>
                                          </p:val>
                                        </p:tav>
                                        <p:tav tm="100000">
                                          <p:val>
                                            <p:strVal val="#ppt_y"/>
                                          </p:val>
                                        </p:tav>
                                      </p:tavLst>
                                    </p:anim>
                                    <p:animEffect transition="in" filter="fade">
                                      <p:cBhvr>
                                        <p:cTn id="92" dur="500" decel="50000">
                                          <p:stCondLst>
                                            <p:cond delay="0"/>
                                          </p:stCondLst>
                                        </p:cTn>
                                        <p:tgtEl>
                                          <p:spTgt spid="16">
                                            <p:txEl>
                                              <p:pRg st="1" end="1"/>
                                            </p:txEl>
                                          </p:spTgt>
                                        </p:tgtEl>
                                      </p:cBhvr>
                                    </p:animEffect>
                                  </p:childTnLst>
                                  <p:subTnLst>
                                    <p:audio>
                                      <p:cMediaNode>
                                        <p:cTn display="0" masterRel="sameClick">
                                          <p:stCondLst>
                                            <p:cond evt="begin" delay="0">
                                              <p:tn val="83"/>
                                            </p:cond>
                                          </p:stCondLst>
                                          <p:endCondLst>
                                            <p:cond evt="onStopAudio" delay="0">
                                              <p:tgtEl>
                                                <p:sldTgt/>
                                              </p:tgtEl>
                                            </p:cond>
                                          </p:endCondLst>
                                        </p:cTn>
                                        <p:tgtEl>
                                          <p:sndTgt r:embed="rId6" name="9س إذا كان س=3.wav"/>
                                        </p:tgtEl>
                                      </p:cMediaNode>
                                    </p:audio>
                                  </p:subTnLst>
                                </p:cTn>
                              </p:par>
                            </p:childTnLst>
                          </p:cTn>
                        </p:par>
                      </p:childTnLst>
                    </p:cTn>
                  </p:par>
                  <p:par>
                    <p:cTn id="93" fill="hold">
                      <p:stCondLst>
                        <p:cond delay="indefinite"/>
                      </p:stCondLst>
                      <p:childTnLst>
                        <p:par>
                          <p:cTn id="94" fill="hold">
                            <p:stCondLst>
                              <p:cond delay="0"/>
                            </p:stCondLst>
                            <p:childTnLst>
                              <p:par>
                                <p:cTn id="95" presetID="25" presetClass="entr" presetSubtype="0" fill="hold" grpId="0" nodeType="clickEffect">
                                  <p:stCondLst>
                                    <p:cond delay="0"/>
                                  </p:stCondLst>
                                  <p:childTnLst>
                                    <p:set>
                                      <p:cBhvr>
                                        <p:cTn id="96" dur="1" fill="hold">
                                          <p:stCondLst>
                                            <p:cond delay="0"/>
                                          </p:stCondLst>
                                        </p:cTn>
                                        <p:tgtEl>
                                          <p:spTgt spid="23">
                                            <p:txEl>
                                              <p:pRg st="0" end="0"/>
                                            </p:txEl>
                                          </p:spTgt>
                                        </p:tgtEl>
                                        <p:attrNameLst>
                                          <p:attrName>style.visibility</p:attrName>
                                        </p:attrNameLst>
                                      </p:cBhvr>
                                      <p:to>
                                        <p:strVal val="visible"/>
                                      </p:to>
                                    </p:set>
                                    <p:anim calcmode="lin" valueType="num">
                                      <p:cBhvr>
                                        <p:cTn id="97" dur="250" decel="50000" fill="hold">
                                          <p:stCondLst>
                                            <p:cond delay="0"/>
                                          </p:stCondLst>
                                        </p:cTn>
                                        <p:tgtEl>
                                          <p:spTgt spid="23">
                                            <p:txEl>
                                              <p:pRg st="0" end="0"/>
                                            </p:txEl>
                                          </p:spTgt>
                                        </p:tgtEl>
                                        <p:attrNameLst>
                                          <p:attrName>style.rotation</p:attrName>
                                        </p:attrNameLst>
                                      </p:cBhvr>
                                      <p:tavLst>
                                        <p:tav tm="0">
                                          <p:val>
                                            <p:fltVal val="-90"/>
                                          </p:val>
                                        </p:tav>
                                        <p:tav tm="100000">
                                          <p:val>
                                            <p:fltVal val="0"/>
                                          </p:val>
                                        </p:tav>
                                      </p:tavLst>
                                    </p:anim>
                                    <p:anim calcmode="lin" valueType="num">
                                      <p:cBhvr>
                                        <p:cTn id="98" dur="250" decel="50000" fill="hold">
                                          <p:stCondLst>
                                            <p:cond delay="0"/>
                                          </p:stCondLst>
                                        </p:cTn>
                                        <p:tgtEl>
                                          <p:spTgt spid="23">
                                            <p:txEl>
                                              <p:pRg st="0" end="0"/>
                                            </p:txEl>
                                          </p:spTgt>
                                        </p:tgtEl>
                                        <p:attrNameLst>
                                          <p:attrName>ppt_w</p:attrName>
                                        </p:attrNameLst>
                                      </p:cBhvr>
                                      <p:tavLst>
                                        <p:tav tm="0">
                                          <p:val>
                                            <p:strVal val="#ppt_w"/>
                                          </p:val>
                                        </p:tav>
                                        <p:tav tm="100000">
                                          <p:val>
                                            <p:strVal val="#ppt_w*.05"/>
                                          </p:val>
                                        </p:tav>
                                      </p:tavLst>
                                    </p:anim>
                                    <p:anim calcmode="lin" valueType="num">
                                      <p:cBhvr>
                                        <p:cTn id="99" dur="250" accel="50000" fill="hold">
                                          <p:stCondLst>
                                            <p:cond delay="250"/>
                                          </p:stCondLst>
                                        </p:cTn>
                                        <p:tgtEl>
                                          <p:spTgt spid="23">
                                            <p:txEl>
                                              <p:pRg st="0" end="0"/>
                                            </p:txEl>
                                          </p:spTgt>
                                        </p:tgtEl>
                                        <p:attrNameLst>
                                          <p:attrName>ppt_w</p:attrName>
                                        </p:attrNameLst>
                                      </p:cBhvr>
                                      <p:tavLst>
                                        <p:tav tm="0">
                                          <p:val>
                                            <p:strVal val="#ppt_w*.05"/>
                                          </p:val>
                                        </p:tav>
                                        <p:tav tm="100000">
                                          <p:val>
                                            <p:strVal val="#ppt_w"/>
                                          </p:val>
                                        </p:tav>
                                      </p:tavLst>
                                    </p:anim>
                                    <p:anim calcmode="lin" valueType="num">
                                      <p:cBhvr>
                                        <p:cTn id="100" dur="50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101" dur="250" decel="50000" fill="hold">
                                          <p:stCondLst>
                                            <p:cond delay="0"/>
                                          </p:stCondLst>
                                        </p:cTn>
                                        <p:tgtEl>
                                          <p:spTgt spid="23">
                                            <p:txEl>
                                              <p:pRg st="0" end="0"/>
                                            </p:txEl>
                                          </p:spTgt>
                                        </p:tgtEl>
                                        <p:attrNameLst>
                                          <p:attrName>ppt_x</p:attrName>
                                        </p:attrNameLst>
                                      </p:cBhvr>
                                      <p:tavLst>
                                        <p:tav tm="0">
                                          <p:val>
                                            <p:strVal val="#ppt_x+.4"/>
                                          </p:val>
                                        </p:tav>
                                        <p:tav tm="100000">
                                          <p:val>
                                            <p:strVal val="#ppt_x"/>
                                          </p:val>
                                        </p:tav>
                                      </p:tavLst>
                                    </p:anim>
                                    <p:anim calcmode="lin" valueType="num">
                                      <p:cBhvr>
                                        <p:cTn id="102" dur="250" decel="50000" fill="hold">
                                          <p:stCondLst>
                                            <p:cond delay="0"/>
                                          </p:stCondLst>
                                        </p:cTn>
                                        <p:tgtEl>
                                          <p:spTgt spid="23">
                                            <p:txEl>
                                              <p:pRg st="0" end="0"/>
                                            </p:txEl>
                                          </p:spTgt>
                                        </p:tgtEl>
                                        <p:attrNameLst>
                                          <p:attrName>ppt_y</p:attrName>
                                        </p:attrNameLst>
                                      </p:cBhvr>
                                      <p:tavLst>
                                        <p:tav tm="0">
                                          <p:val>
                                            <p:strVal val="#ppt_y-.2"/>
                                          </p:val>
                                        </p:tav>
                                        <p:tav tm="100000">
                                          <p:val>
                                            <p:strVal val="#ppt_y+.1"/>
                                          </p:val>
                                        </p:tav>
                                      </p:tavLst>
                                    </p:anim>
                                    <p:anim calcmode="lin" valueType="num">
                                      <p:cBhvr>
                                        <p:cTn id="103" dur="250" accel="50000" fill="hold">
                                          <p:stCondLst>
                                            <p:cond delay="250"/>
                                          </p:stCondLst>
                                        </p:cTn>
                                        <p:tgtEl>
                                          <p:spTgt spid="23">
                                            <p:txEl>
                                              <p:pRg st="0" end="0"/>
                                            </p:txEl>
                                          </p:spTgt>
                                        </p:tgtEl>
                                        <p:attrNameLst>
                                          <p:attrName>ppt_y</p:attrName>
                                        </p:attrNameLst>
                                      </p:cBhvr>
                                      <p:tavLst>
                                        <p:tav tm="0">
                                          <p:val>
                                            <p:strVal val="#ppt_y+.1"/>
                                          </p:val>
                                        </p:tav>
                                        <p:tav tm="100000">
                                          <p:val>
                                            <p:strVal val="#ppt_y"/>
                                          </p:val>
                                        </p:tav>
                                      </p:tavLst>
                                    </p:anim>
                                    <p:animEffect transition="in" filter="fade">
                                      <p:cBhvr>
                                        <p:cTn id="104" dur="500" decel="50000">
                                          <p:stCondLst>
                                            <p:cond delay="0"/>
                                          </p:stCondLst>
                                        </p:cTn>
                                        <p:tgtEl>
                                          <p:spTgt spid="23">
                                            <p:txEl>
                                              <p:pRg st="0" end="0"/>
                                            </p:txEl>
                                          </p:spTgt>
                                        </p:tgtEl>
                                      </p:cBhvr>
                                    </p:animEffect>
                                  </p:childTnLst>
                                  <p:subTnLst>
                                    <p:audio>
                                      <p:cMediaNode>
                                        <p:cTn display="0" masterRel="sameClick">
                                          <p:stCondLst>
                                            <p:cond evt="begin" delay="0">
                                              <p:tn val="95"/>
                                            </p:cond>
                                          </p:stCondLst>
                                          <p:endCondLst>
                                            <p:cond evt="onStopAudio" delay="0">
                                              <p:tgtEl>
                                                <p:sldTgt/>
                                              </p:tgtEl>
                                            </p:cond>
                                          </p:endCondLst>
                                        </p:cTn>
                                        <p:tgtEl>
                                          <p:sndTgt r:embed="rId4" name="=27.wav"/>
                                        </p:tgtEl>
                                      </p:cMediaNode>
                                    </p:audio>
                                  </p:subTnLst>
                                </p:cTn>
                              </p:par>
                            </p:childTnLst>
                          </p:cTn>
                        </p:par>
                      </p:childTnLst>
                    </p:cTn>
                  </p:par>
                  <p:par>
                    <p:cTn id="105" fill="hold">
                      <p:stCondLst>
                        <p:cond delay="indefinite"/>
                      </p:stCondLst>
                      <p:childTnLst>
                        <p:par>
                          <p:cTn id="106" fill="hold">
                            <p:stCondLst>
                              <p:cond delay="0"/>
                            </p:stCondLst>
                            <p:childTnLst>
                              <p:par>
                                <p:cTn id="107" presetID="25" presetClass="entr" presetSubtype="0" fill="hold" grpId="0" nodeType="clickEffect">
                                  <p:stCondLst>
                                    <p:cond delay="0"/>
                                  </p:stCondLst>
                                  <p:childTnLst>
                                    <p:set>
                                      <p:cBhvr>
                                        <p:cTn id="108" dur="1" fill="hold">
                                          <p:stCondLst>
                                            <p:cond delay="0"/>
                                          </p:stCondLst>
                                        </p:cTn>
                                        <p:tgtEl>
                                          <p:spTgt spid="19">
                                            <p:txEl>
                                              <p:pRg st="0" end="0"/>
                                            </p:txEl>
                                          </p:spTgt>
                                        </p:tgtEl>
                                        <p:attrNameLst>
                                          <p:attrName>style.visibility</p:attrName>
                                        </p:attrNameLst>
                                      </p:cBhvr>
                                      <p:to>
                                        <p:strVal val="visible"/>
                                      </p:to>
                                    </p:set>
                                    <p:anim calcmode="lin" valueType="num">
                                      <p:cBhvr>
                                        <p:cTn id="109" dur="250" decel="50000" fill="hold">
                                          <p:stCondLst>
                                            <p:cond delay="0"/>
                                          </p:stCondLst>
                                        </p:cTn>
                                        <p:tgtEl>
                                          <p:spTgt spid="19">
                                            <p:txEl>
                                              <p:pRg st="0" end="0"/>
                                            </p:txEl>
                                          </p:spTgt>
                                        </p:tgtEl>
                                        <p:attrNameLst>
                                          <p:attrName>style.rotation</p:attrName>
                                        </p:attrNameLst>
                                      </p:cBhvr>
                                      <p:tavLst>
                                        <p:tav tm="0">
                                          <p:val>
                                            <p:fltVal val="-90"/>
                                          </p:val>
                                        </p:tav>
                                        <p:tav tm="100000">
                                          <p:val>
                                            <p:fltVal val="0"/>
                                          </p:val>
                                        </p:tav>
                                      </p:tavLst>
                                    </p:anim>
                                    <p:anim calcmode="lin" valueType="num">
                                      <p:cBhvr>
                                        <p:cTn id="110" dur="250" decel="50000" fill="hold">
                                          <p:stCondLst>
                                            <p:cond delay="0"/>
                                          </p:stCondLst>
                                        </p:cTn>
                                        <p:tgtEl>
                                          <p:spTgt spid="19">
                                            <p:txEl>
                                              <p:pRg st="0" end="0"/>
                                            </p:txEl>
                                          </p:spTgt>
                                        </p:tgtEl>
                                        <p:attrNameLst>
                                          <p:attrName>ppt_w</p:attrName>
                                        </p:attrNameLst>
                                      </p:cBhvr>
                                      <p:tavLst>
                                        <p:tav tm="0">
                                          <p:val>
                                            <p:strVal val="#ppt_w"/>
                                          </p:val>
                                        </p:tav>
                                        <p:tav tm="100000">
                                          <p:val>
                                            <p:strVal val="#ppt_w*.05"/>
                                          </p:val>
                                        </p:tav>
                                      </p:tavLst>
                                    </p:anim>
                                    <p:anim calcmode="lin" valueType="num">
                                      <p:cBhvr>
                                        <p:cTn id="111" dur="250" accel="50000" fill="hold">
                                          <p:stCondLst>
                                            <p:cond delay="250"/>
                                          </p:stCondLst>
                                        </p:cTn>
                                        <p:tgtEl>
                                          <p:spTgt spid="19">
                                            <p:txEl>
                                              <p:pRg st="0" end="0"/>
                                            </p:txEl>
                                          </p:spTgt>
                                        </p:tgtEl>
                                        <p:attrNameLst>
                                          <p:attrName>ppt_w</p:attrName>
                                        </p:attrNameLst>
                                      </p:cBhvr>
                                      <p:tavLst>
                                        <p:tav tm="0">
                                          <p:val>
                                            <p:strVal val="#ppt_w*.05"/>
                                          </p:val>
                                        </p:tav>
                                        <p:tav tm="100000">
                                          <p:val>
                                            <p:strVal val="#ppt_w"/>
                                          </p:val>
                                        </p:tav>
                                      </p:tavLst>
                                    </p:anim>
                                    <p:anim calcmode="lin" valueType="num">
                                      <p:cBhvr>
                                        <p:cTn id="112" dur="500" fill="hold"/>
                                        <p:tgtEl>
                                          <p:spTgt spid="19">
                                            <p:txEl>
                                              <p:pRg st="0" end="0"/>
                                            </p:txEl>
                                          </p:spTgt>
                                        </p:tgtEl>
                                        <p:attrNameLst>
                                          <p:attrName>ppt_h</p:attrName>
                                        </p:attrNameLst>
                                      </p:cBhvr>
                                      <p:tavLst>
                                        <p:tav tm="0">
                                          <p:val>
                                            <p:strVal val="#ppt_h"/>
                                          </p:val>
                                        </p:tav>
                                        <p:tav tm="100000">
                                          <p:val>
                                            <p:strVal val="#ppt_h"/>
                                          </p:val>
                                        </p:tav>
                                      </p:tavLst>
                                    </p:anim>
                                    <p:anim calcmode="lin" valueType="num">
                                      <p:cBhvr>
                                        <p:cTn id="113" dur="250" decel="50000" fill="hold">
                                          <p:stCondLst>
                                            <p:cond delay="0"/>
                                          </p:stCondLst>
                                        </p:cTn>
                                        <p:tgtEl>
                                          <p:spTgt spid="19">
                                            <p:txEl>
                                              <p:pRg st="0" end="0"/>
                                            </p:txEl>
                                          </p:spTgt>
                                        </p:tgtEl>
                                        <p:attrNameLst>
                                          <p:attrName>ppt_x</p:attrName>
                                        </p:attrNameLst>
                                      </p:cBhvr>
                                      <p:tavLst>
                                        <p:tav tm="0">
                                          <p:val>
                                            <p:strVal val="#ppt_x+.4"/>
                                          </p:val>
                                        </p:tav>
                                        <p:tav tm="100000">
                                          <p:val>
                                            <p:strVal val="#ppt_x"/>
                                          </p:val>
                                        </p:tav>
                                      </p:tavLst>
                                    </p:anim>
                                    <p:anim calcmode="lin" valueType="num">
                                      <p:cBhvr>
                                        <p:cTn id="114" dur="250" decel="50000" fill="hold">
                                          <p:stCondLst>
                                            <p:cond delay="0"/>
                                          </p:stCondLst>
                                        </p:cTn>
                                        <p:tgtEl>
                                          <p:spTgt spid="19">
                                            <p:txEl>
                                              <p:pRg st="0" end="0"/>
                                            </p:txEl>
                                          </p:spTgt>
                                        </p:tgtEl>
                                        <p:attrNameLst>
                                          <p:attrName>ppt_y</p:attrName>
                                        </p:attrNameLst>
                                      </p:cBhvr>
                                      <p:tavLst>
                                        <p:tav tm="0">
                                          <p:val>
                                            <p:strVal val="#ppt_y-.2"/>
                                          </p:val>
                                        </p:tav>
                                        <p:tav tm="100000">
                                          <p:val>
                                            <p:strVal val="#ppt_y+.1"/>
                                          </p:val>
                                        </p:tav>
                                      </p:tavLst>
                                    </p:anim>
                                    <p:anim calcmode="lin" valueType="num">
                                      <p:cBhvr>
                                        <p:cTn id="115" dur="250" accel="50000" fill="hold">
                                          <p:stCondLst>
                                            <p:cond delay="250"/>
                                          </p:stCondLst>
                                        </p:cTn>
                                        <p:tgtEl>
                                          <p:spTgt spid="19">
                                            <p:txEl>
                                              <p:pRg st="0" end="0"/>
                                            </p:txEl>
                                          </p:spTgt>
                                        </p:tgtEl>
                                        <p:attrNameLst>
                                          <p:attrName>ppt_y</p:attrName>
                                        </p:attrNameLst>
                                      </p:cBhvr>
                                      <p:tavLst>
                                        <p:tav tm="0">
                                          <p:val>
                                            <p:strVal val="#ppt_y+.1"/>
                                          </p:val>
                                        </p:tav>
                                        <p:tav tm="100000">
                                          <p:val>
                                            <p:strVal val="#ppt_y"/>
                                          </p:val>
                                        </p:tav>
                                      </p:tavLst>
                                    </p:anim>
                                    <p:animEffect transition="in" filter="fade">
                                      <p:cBhvr>
                                        <p:cTn id="116" dur="500" decel="50000">
                                          <p:stCondLst>
                                            <p:cond delay="0"/>
                                          </p:stCondLst>
                                        </p:cTn>
                                        <p:tgtEl>
                                          <p:spTgt spid="19">
                                            <p:txEl>
                                              <p:pRg st="0" end="0"/>
                                            </p:txEl>
                                          </p:spTgt>
                                        </p:tgtEl>
                                      </p:cBhvr>
                                    </p:animEffect>
                                  </p:childTnLst>
                                  <p:subTnLst>
                                    <p:audio>
                                      <p:cMediaNode>
                                        <p:cTn display="0" masterRel="sameClick">
                                          <p:stCondLst>
                                            <p:cond evt="begin" delay="0">
                                              <p:tn val="107"/>
                                            </p:cond>
                                          </p:stCondLst>
                                          <p:endCondLst>
                                            <p:cond evt="onStopAudio" delay="0">
                                              <p:tgtEl>
                                                <p:sldTgt/>
                                              </p:tgtEl>
                                            </p:cond>
                                          </p:endCondLst>
                                        </p:cTn>
                                        <p:tgtEl>
                                          <p:sndTgt r:embed="rId7" name="15+ د.wav"/>
                                        </p:tgtEl>
                                      </p:cMediaNode>
                                    </p:audio>
                                  </p:subTnLst>
                                </p:cTn>
                              </p:par>
                              <p:par>
                                <p:cTn id="117" presetID="25" presetClass="entr" presetSubtype="0" fill="hold" grpId="0" nodeType="withEffect">
                                  <p:stCondLst>
                                    <p:cond delay="0"/>
                                  </p:stCondLst>
                                  <p:childTnLst>
                                    <p:set>
                                      <p:cBhvr>
                                        <p:cTn id="118" dur="1" fill="hold">
                                          <p:stCondLst>
                                            <p:cond delay="0"/>
                                          </p:stCondLst>
                                        </p:cTn>
                                        <p:tgtEl>
                                          <p:spTgt spid="19">
                                            <p:txEl>
                                              <p:pRg st="1" end="1"/>
                                            </p:txEl>
                                          </p:spTgt>
                                        </p:tgtEl>
                                        <p:attrNameLst>
                                          <p:attrName>style.visibility</p:attrName>
                                        </p:attrNameLst>
                                      </p:cBhvr>
                                      <p:to>
                                        <p:strVal val="visible"/>
                                      </p:to>
                                    </p:set>
                                    <p:anim calcmode="lin" valueType="num">
                                      <p:cBhvr>
                                        <p:cTn id="119" dur="250" decel="50000" fill="hold">
                                          <p:stCondLst>
                                            <p:cond delay="0"/>
                                          </p:stCondLst>
                                        </p:cTn>
                                        <p:tgtEl>
                                          <p:spTgt spid="19">
                                            <p:txEl>
                                              <p:pRg st="1" end="1"/>
                                            </p:txEl>
                                          </p:spTgt>
                                        </p:tgtEl>
                                        <p:attrNameLst>
                                          <p:attrName>style.rotation</p:attrName>
                                        </p:attrNameLst>
                                      </p:cBhvr>
                                      <p:tavLst>
                                        <p:tav tm="0">
                                          <p:val>
                                            <p:fltVal val="-90"/>
                                          </p:val>
                                        </p:tav>
                                        <p:tav tm="100000">
                                          <p:val>
                                            <p:fltVal val="0"/>
                                          </p:val>
                                        </p:tav>
                                      </p:tavLst>
                                    </p:anim>
                                    <p:anim calcmode="lin" valueType="num">
                                      <p:cBhvr>
                                        <p:cTn id="120" dur="250" decel="50000" fill="hold">
                                          <p:stCondLst>
                                            <p:cond delay="0"/>
                                          </p:stCondLst>
                                        </p:cTn>
                                        <p:tgtEl>
                                          <p:spTgt spid="19">
                                            <p:txEl>
                                              <p:pRg st="1" end="1"/>
                                            </p:txEl>
                                          </p:spTgt>
                                        </p:tgtEl>
                                        <p:attrNameLst>
                                          <p:attrName>ppt_w</p:attrName>
                                        </p:attrNameLst>
                                      </p:cBhvr>
                                      <p:tavLst>
                                        <p:tav tm="0">
                                          <p:val>
                                            <p:strVal val="#ppt_w"/>
                                          </p:val>
                                        </p:tav>
                                        <p:tav tm="100000">
                                          <p:val>
                                            <p:strVal val="#ppt_w*.05"/>
                                          </p:val>
                                        </p:tav>
                                      </p:tavLst>
                                    </p:anim>
                                    <p:anim calcmode="lin" valueType="num">
                                      <p:cBhvr>
                                        <p:cTn id="121" dur="250" accel="50000" fill="hold">
                                          <p:stCondLst>
                                            <p:cond delay="250"/>
                                          </p:stCondLst>
                                        </p:cTn>
                                        <p:tgtEl>
                                          <p:spTgt spid="19">
                                            <p:txEl>
                                              <p:pRg st="1" end="1"/>
                                            </p:txEl>
                                          </p:spTgt>
                                        </p:tgtEl>
                                        <p:attrNameLst>
                                          <p:attrName>ppt_w</p:attrName>
                                        </p:attrNameLst>
                                      </p:cBhvr>
                                      <p:tavLst>
                                        <p:tav tm="0">
                                          <p:val>
                                            <p:strVal val="#ppt_w*.05"/>
                                          </p:val>
                                        </p:tav>
                                        <p:tav tm="100000">
                                          <p:val>
                                            <p:strVal val="#ppt_w"/>
                                          </p:val>
                                        </p:tav>
                                      </p:tavLst>
                                    </p:anim>
                                    <p:anim calcmode="lin" valueType="num">
                                      <p:cBhvr>
                                        <p:cTn id="122" dur="500" fill="hold"/>
                                        <p:tgtEl>
                                          <p:spTgt spid="19">
                                            <p:txEl>
                                              <p:pRg st="1" end="1"/>
                                            </p:txEl>
                                          </p:spTgt>
                                        </p:tgtEl>
                                        <p:attrNameLst>
                                          <p:attrName>ppt_h</p:attrName>
                                        </p:attrNameLst>
                                      </p:cBhvr>
                                      <p:tavLst>
                                        <p:tav tm="0">
                                          <p:val>
                                            <p:strVal val="#ppt_h"/>
                                          </p:val>
                                        </p:tav>
                                        <p:tav tm="100000">
                                          <p:val>
                                            <p:strVal val="#ppt_h"/>
                                          </p:val>
                                        </p:tav>
                                      </p:tavLst>
                                    </p:anim>
                                    <p:anim calcmode="lin" valueType="num">
                                      <p:cBhvr>
                                        <p:cTn id="123" dur="250" decel="50000" fill="hold">
                                          <p:stCondLst>
                                            <p:cond delay="0"/>
                                          </p:stCondLst>
                                        </p:cTn>
                                        <p:tgtEl>
                                          <p:spTgt spid="19">
                                            <p:txEl>
                                              <p:pRg st="1" end="1"/>
                                            </p:txEl>
                                          </p:spTgt>
                                        </p:tgtEl>
                                        <p:attrNameLst>
                                          <p:attrName>ppt_x</p:attrName>
                                        </p:attrNameLst>
                                      </p:cBhvr>
                                      <p:tavLst>
                                        <p:tav tm="0">
                                          <p:val>
                                            <p:strVal val="#ppt_x+.4"/>
                                          </p:val>
                                        </p:tav>
                                        <p:tav tm="100000">
                                          <p:val>
                                            <p:strVal val="#ppt_x"/>
                                          </p:val>
                                        </p:tav>
                                      </p:tavLst>
                                    </p:anim>
                                    <p:anim calcmode="lin" valueType="num">
                                      <p:cBhvr>
                                        <p:cTn id="124" dur="250" decel="50000" fill="hold">
                                          <p:stCondLst>
                                            <p:cond delay="0"/>
                                          </p:stCondLst>
                                        </p:cTn>
                                        <p:tgtEl>
                                          <p:spTgt spid="19">
                                            <p:txEl>
                                              <p:pRg st="1" end="1"/>
                                            </p:txEl>
                                          </p:spTgt>
                                        </p:tgtEl>
                                        <p:attrNameLst>
                                          <p:attrName>ppt_y</p:attrName>
                                        </p:attrNameLst>
                                      </p:cBhvr>
                                      <p:tavLst>
                                        <p:tav tm="0">
                                          <p:val>
                                            <p:strVal val="#ppt_y-.2"/>
                                          </p:val>
                                        </p:tav>
                                        <p:tav tm="100000">
                                          <p:val>
                                            <p:strVal val="#ppt_y+.1"/>
                                          </p:val>
                                        </p:tav>
                                      </p:tavLst>
                                    </p:anim>
                                    <p:anim calcmode="lin" valueType="num">
                                      <p:cBhvr>
                                        <p:cTn id="125" dur="250" accel="50000" fill="hold">
                                          <p:stCondLst>
                                            <p:cond delay="250"/>
                                          </p:stCondLst>
                                        </p:cTn>
                                        <p:tgtEl>
                                          <p:spTgt spid="19">
                                            <p:txEl>
                                              <p:pRg st="1" end="1"/>
                                            </p:txEl>
                                          </p:spTgt>
                                        </p:tgtEl>
                                        <p:attrNameLst>
                                          <p:attrName>ppt_y</p:attrName>
                                        </p:attrNameLst>
                                      </p:cBhvr>
                                      <p:tavLst>
                                        <p:tav tm="0">
                                          <p:val>
                                            <p:strVal val="#ppt_y+.1"/>
                                          </p:val>
                                        </p:tav>
                                        <p:tav tm="100000">
                                          <p:val>
                                            <p:strVal val="#ppt_y"/>
                                          </p:val>
                                        </p:tav>
                                      </p:tavLst>
                                    </p:anim>
                                    <p:animEffect transition="in" filter="fade">
                                      <p:cBhvr>
                                        <p:cTn id="126" dur="500" decel="50000">
                                          <p:stCondLst>
                                            <p:cond delay="0"/>
                                          </p:stCondLst>
                                        </p:cTn>
                                        <p:tgtEl>
                                          <p:spTgt spid="19">
                                            <p:txEl>
                                              <p:pRg st="1" end="1"/>
                                            </p:txEl>
                                          </p:spTgt>
                                        </p:tgtEl>
                                      </p:cBhvr>
                                    </p:animEffect>
                                  </p:childTnLst>
                                  <p:subTnLst>
                                    <p:audio>
                                      <p:cMediaNode>
                                        <p:cTn display="0" masterRel="sameClick">
                                          <p:stCondLst>
                                            <p:cond evt="begin" delay="0">
                                              <p:tn val="117"/>
                                            </p:cond>
                                          </p:stCondLst>
                                          <p:endCondLst>
                                            <p:cond evt="onStopAudio" delay="0">
                                              <p:tgtEl>
                                                <p:sldTgt/>
                                              </p:tgtEl>
                                            </p:cond>
                                          </p:endCondLst>
                                        </p:cTn>
                                        <p:tgtEl>
                                          <p:sndTgt r:embed="rId7" name="15+ د.wav"/>
                                        </p:tgtEl>
                                      </p:cMediaNode>
                                    </p:audio>
                                  </p:subTnLst>
                                </p:cTn>
                              </p:par>
                            </p:childTnLst>
                          </p:cTn>
                        </p:par>
                      </p:childTnLst>
                    </p:cTn>
                  </p:par>
                  <p:par>
                    <p:cTn id="127" fill="hold">
                      <p:stCondLst>
                        <p:cond delay="indefinite"/>
                      </p:stCondLst>
                      <p:childTnLst>
                        <p:par>
                          <p:cTn id="128" fill="hold">
                            <p:stCondLst>
                              <p:cond delay="0"/>
                            </p:stCondLst>
                            <p:childTnLst>
                              <p:par>
                                <p:cTn id="129" presetID="25" presetClass="entr" presetSubtype="0" fill="hold" grpId="0" nodeType="clickEffect">
                                  <p:stCondLst>
                                    <p:cond delay="0"/>
                                  </p:stCondLst>
                                  <p:childTnLst>
                                    <p:set>
                                      <p:cBhvr>
                                        <p:cTn id="130" dur="1" fill="hold">
                                          <p:stCondLst>
                                            <p:cond delay="0"/>
                                          </p:stCondLst>
                                        </p:cTn>
                                        <p:tgtEl>
                                          <p:spTgt spid="26">
                                            <p:txEl>
                                              <p:pRg st="0" end="0"/>
                                            </p:txEl>
                                          </p:spTgt>
                                        </p:tgtEl>
                                        <p:attrNameLst>
                                          <p:attrName>style.visibility</p:attrName>
                                        </p:attrNameLst>
                                      </p:cBhvr>
                                      <p:to>
                                        <p:strVal val="visible"/>
                                      </p:to>
                                    </p:set>
                                    <p:anim calcmode="lin" valueType="num">
                                      <p:cBhvr>
                                        <p:cTn id="131" dur="250" decel="50000" fill="hold">
                                          <p:stCondLst>
                                            <p:cond delay="0"/>
                                          </p:stCondLst>
                                        </p:cTn>
                                        <p:tgtEl>
                                          <p:spTgt spid="26">
                                            <p:txEl>
                                              <p:pRg st="0" end="0"/>
                                            </p:txEl>
                                          </p:spTgt>
                                        </p:tgtEl>
                                        <p:attrNameLst>
                                          <p:attrName>style.rotation</p:attrName>
                                        </p:attrNameLst>
                                      </p:cBhvr>
                                      <p:tavLst>
                                        <p:tav tm="0">
                                          <p:val>
                                            <p:fltVal val="-90"/>
                                          </p:val>
                                        </p:tav>
                                        <p:tav tm="100000">
                                          <p:val>
                                            <p:fltVal val="0"/>
                                          </p:val>
                                        </p:tav>
                                      </p:tavLst>
                                    </p:anim>
                                    <p:anim calcmode="lin" valueType="num">
                                      <p:cBhvr>
                                        <p:cTn id="132" dur="250" decel="50000" fill="hold">
                                          <p:stCondLst>
                                            <p:cond delay="0"/>
                                          </p:stCondLst>
                                        </p:cTn>
                                        <p:tgtEl>
                                          <p:spTgt spid="26">
                                            <p:txEl>
                                              <p:pRg st="0" end="0"/>
                                            </p:txEl>
                                          </p:spTgt>
                                        </p:tgtEl>
                                        <p:attrNameLst>
                                          <p:attrName>ppt_w</p:attrName>
                                        </p:attrNameLst>
                                      </p:cBhvr>
                                      <p:tavLst>
                                        <p:tav tm="0">
                                          <p:val>
                                            <p:strVal val="#ppt_w"/>
                                          </p:val>
                                        </p:tav>
                                        <p:tav tm="100000">
                                          <p:val>
                                            <p:strVal val="#ppt_w*.05"/>
                                          </p:val>
                                        </p:tav>
                                      </p:tavLst>
                                    </p:anim>
                                    <p:anim calcmode="lin" valueType="num">
                                      <p:cBhvr>
                                        <p:cTn id="133" dur="250" accel="50000" fill="hold">
                                          <p:stCondLst>
                                            <p:cond delay="250"/>
                                          </p:stCondLst>
                                        </p:cTn>
                                        <p:tgtEl>
                                          <p:spTgt spid="26">
                                            <p:txEl>
                                              <p:pRg st="0" end="0"/>
                                            </p:txEl>
                                          </p:spTgt>
                                        </p:tgtEl>
                                        <p:attrNameLst>
                                          <p:attrName>ppt_w</p:attrName>
                                        </p:attrNameLst>
                                      </p:cBhvr>
                                      <p:tavLst>
                                        <p:tav tm="0">
                                          <p:val>
                                            <p:strVal val="#ppt_w*.05"/>
                                          </p:val>
                                        </p:tav>
                                        <p:tav tm="100000">
                                          <p:val>
                                            <p:strVal val="#ppt_w"/>
                                          </p:val>
                                        </p:tav>
                                      </p:tavLst>
                                    </p:anim>
                                    <p:anim calcmode="lin" valueType="num">
                                      <p:cBhvr>
                                        <p:cTn id="134" dur="500" fill="hold"/>
                                        <p:tgtEl>
                                          <p:spTgt spid="26">
                                            <p:txEl>
                                              <p:pRg st="0" end="0"/>
                                            </p:txEl>
                                          </p:spTgt>
                                        </p:tgtEl>
                                        <p:attrNameLst>
                                          <p:attrName>ppt_h</p:attrName>
                                        </p:attrNameLst>
                                      </p:cBhvr>
                                      <p:tavLst>
                                        <p:tav tm="0">
                                          <p:val>
                                            <p:strVal val="#ppt_h"/>
                                          </p:val>
                                        </p:tav>
                                        <p:tav tm="100000">
                                          <p:val>
                                            <p:strVal val="#ppt_h"/>
                                          </p:val>
                                        </p:tav>
                                      </p:tavLst>
                                    </p:anim>
                                    <p:anim calcmode="lin" valueType="num">
                                      <p:cBhvr>
                                        <p:cTn id="135" dur="250" decel="50000" fill="hold">
                                          <p:stCondLst>
                                            <p:cond delay="0"/>
                                          </p:stCondLst>
                                        </p:cTn>
                                        <p:tgtEl>
                                          <p:spTgt spid="26">
                                            <p:txEl>
                                              <p:pRg st="0" end="0"/>
                                            </p:txEl>
                                          </p:spTgt>
                                        </p:tgtEl>
                                        <p:attrNameLst>
                                          <p:attrName>ppt_x</p:attrName>
                                        </p:attrNameLst>
                                      </p:cBhvr>
                                      <p:tavLst>
                                        <p:tav tm="0">
                                          <p:val>
                                            <p:strVal val="#ppt_x+.4"/>
                                          </p:val>
                                        </p:tav>
                                        <p:tav tm="100000">
                                          <p:val>
                                            <p:strVal val="#ppt_x"/>
                                          </p:val>
                                        </p:tav>
                                      </p:tavLst>
                                    </p:anim>
                                    <p:anim calcmode="lin" valueType="num">
                                      <p:cBhvr>
                                        <p:cTn id="136" dur="250" decel="50000" fill="hold">
                                          <p:stCondLst>
                                            <p:cond delay="0"/>
                                          </p:stCondLst>
                                        </p:cTn>
                                        <p:tgtEl>
                                          <p:spTgt spid="26">
                                            <p:txEl>
                                              <p:pRg st="0" end="0"/>
                                            </p:txEl>
                                          </p:spTgt>
                                        </p:tgtEl>
                                        <p:attrNameLst>
                                          <p:attrName>ppt_y</p:attrName>
                                        </p:attrNameLst>
                                      </p:cBhvr>
                                      <p:tavLst>
                                        <p:tav tm="0">
                                          <p:val>
                                            <p:strVal val="#ppt_y-.2"/>
                                          </p:val>
                                        </p:tav>
                                        <p:tav tm="100000">
                                          <p:val>
                                            <p:strVal val="#ppt_y+.1"/>
                                          </p:val>
                                        </p:tav>
                                      </p:tavLst>
                                    </p:anim>
                                    <p:anim calcmode="lin" valueType="num">
                                      <p:cBhvr>
                                        <p:cTn id="137" dur="250" accel="50000" fill="hold">
                                          <p:stCondLst>
                                            <p:cond delay="250"/>
                                          </p:stCondLst>
                                        </p:cTn>
                                        <p:tgtEl>
                                          <p:spTgt spid="26">
                                            <p:txEl>
                                              <p:pRg st="0" end="0"/>
                                            </p:txEl>
                                          </p:spTgt>
                                        </p:tgtEl>
                                        <p:attrNameLst>
                                          <p:attrName>ppt_y</p:attrName>
                                        </p:attrNameLst>
                                      </p:cBhvr>
                                      <p:tavLst>
                                        <p:tav tm="0">
                                          <p:val>
                                            <p:strVal val="#ppt_y+.1"/>
                                          </p:val>
                                        </p:tav>
                                        <p:tav tm="100000">
                                          <p:val>
                                            <p:strVal val="#ppt_y"/>
                                          </p:val>
                                        </p:tav>
                                      </p:tavLst>
                                    </p:anim>
                                    <p:animEffect transition="in" filter="fade">
                                      <p:cBhvr>
                                        <p:cTn id="138" dur="500" decel="50000">
                                          <p:stCondLst>
                                            <p:cond delay="0"/>
                                          </p:stCondLst>
                                        </p:cTn>
                                        <p:tgtEl>
                                          <p:spTgt spid="26">
                                            <p:txEl>
                                              <p:pRg st="0" end="0"/>
                                            </p:txEl>
                                          </p:spTgt>
                                        </p:tgtEl>
                                      </p:cBhvr>
                                    </p:animEffect>
                                  </p:childTnLst>
                                  <p:subTnLst>
                                    <p:audio>
                                      <p:cMediaNode>
                                        <p:cTn display="0" masterRel="sameClick">
                                          <p:stCondLst>
                                            <p:cond evt="begin" delay="0">
                                              <p:tn val="129"/>
                                            </p:cond>
                                          </p:stCondLst>
                                          <p:endCondLst>
                                            <p:cond evt="onStopAudio" delay="0">
                                              <p:tgtEl>
                                                <p:sldTgt/>
                                              </p:tgtEl>
                                            </p:cond>
                                          </p:endCondLst>
                                        </p:cTn>
                                        <p:tgtEl>
                                          <p:sndTgt r:embed="rId8" name="=24.wav"/>
                                        </p:tgtEl>
                                      </p:cMediaNode>
                                    </p:audio>
                                  </p:subTnLst>
                                </p:cTn>
                              </p:par>
                            </p:childTnLst>
                          </p:cTn>
                        </p:par>
                      </p:childTnLst>
                    </p:cTn>
                  </p:par>
                  <p:par>
                    <p:cTn id="139" fill="hold">
                      <p:stCondLst>
                        <p:cond delay="indefinite"/>
                      </p:stCondLst>
                      <p:childTnLst>
                        <p:par>
                          <p:cTn id="140" fill="hold">
                            <p:stCondLst>
                              <p:cond delay="0"/>
                            </p:stCondLst>
                            <p:childTnLst>
                              <p:par>
                                <p:cTn id="141" presetID="9" presetClass="entr" presetSubtype="0"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dissolve">
                                      <p:cBhvr>
                                        <p:cTn id="143" dur="500"/>
                                        <p:tgtEl>
                                          <p:spTgt spid="28"/>
                                        </p:tgtEl>
                                      </p:cBhvr>
                                    </p:animEffect>
                                  </p:childTnLst>
                                  <p:subTnLst>
                                    <p:audio>
                                      <p:cMediaNode>
                                        <p:cTn display="0" masterRel="sameClick">
                                          <p:stCondLst>
                                            <p:cond evt="begin" delay="0">
                                              <p:tn val="141"/>
                                            </p:cond>
                                          </p:stCondLst>
                                          <p:endCondLst>
                                            <p:cond evt="onStopAudio" delay="0">
                                              <p:tgtEl>
                                                <p:sldTgt/>
                                              </p:tgtEl>
                                            </p:cond>
                                          </p:endCondLst>
                                        </p:cTn>
                                        <p:tgtEl>
                                          <p:sndTgt r:embed="rId9" name="0068 - applause.wav"/>
                                        </p:tgtEl>
                                      </p:cMediaNode>
                                    </p:audio>
                                  </p:subTnLst>
                                </p:cTn>
                              </p:par>
                            </p:childTnLst>
                          </p:cTn>
                        </p:par>
                      </p:childTnLst>
                    </p:cTn>
                  </p:par>
                  <p:par>
                    <p:cTn id="144" fill="hold">
                      <p:stCondLst>
                        <p:cond delay="indefinite"/>
                      </p:stCondLst>
                      <p:childTnLst>
                        <p:par>
                          <p:cTn id="145" fill="hold">
                            <p:stCondLst>
                              <p:cond delay="0"/>
                            </p:stCondLst>
                            <p:childTnLst>
                              <p:par>
                                <p:cTn id="146" presetID="18" presetClass="entr" presetSubtype="12" fill="hold" grpId="0" nodeType="click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strips(downLeft)">
                                      <p:cBhvr>
                                        <p:cTn id="148" dur="500"/>
                                        <p:tgtEl>
                                          <p:spTgt spid="29"/>
                                        </p:tgtEl>
                                      </p:cBhvr>
                                    </p:animEffect>
                                  </p:childTnLst>
                                  <p:subTnLst>
                                    <p:audio>
                                      <p:cMediaNode>
                                        <p:cTn display="0" masterRel="sameClick">
                                          <p:stCondLst>
                                            <p:cond evt="begin" delay="0">
                                              <p:tn val="146"/>
                                            </p:cond>
                                          </p:stCondLst>
                                          <p:endCondLst>
                                            <p:cond evt="onStopAudio" delay="0">
                                              <p:tgtEl>
                                                <p:sldTgt/>
                                              </p:tgtEl>
                                            </p:cond>
                                          </p:endCondLst>
                                        </p:cTn>
                                        <p:tgtEl>
                                          <p:sndTgt r:embed="rId10" name="إذن العبارة الجبرية المختلف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utoUpdateAnimBg="0"/>
      <p:bldP spid="14" grpId="0" build="allAtOnce"/>
      <p:bldP spid="15" grpId="0" build="allAtOnce"/>
      <p:bldP spid="16" grpId="0" build="allAtOnce"/>
      <p:bldP spid="19" grpId="0" build="allAtOnce"/>
      <p:bldP spid="17" grpId="0" build="allAtOnce"/>
      <p:bldP spid="18" grpId="0" build="allAtOnce"/>
      <p:bldP spid="23" grpId="0" build="allAtOnce"/>
      <p:bldP spid="26" grpId="0" build="allAtOnce"/>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Групувати 27"/>
          <p:cNvGrpSpPr>
            <a:grpSpLocks/>
          </p:cNvGrpSpPr>
          <p:nvPr/>
        </p:nvGrpSpPr>
        <p:grpSpPr bwMode="auto">
          <a:xfrm>
            <a:off x="285750" y="0"/>
            <a:ext cx="8401050" cy="6858000"/>
            <a:chOff x="214282" y="0"/>
            <a:chExt cx="8401050" cy="6348412"/>
          </a:xfrm>
        </p:grpSpPr>
        <p:sp>
          <p:nvSpPr>
            <p:cNvPr id="22" name="Round Same Side Corner Rectangle 26"/>
            <p:cNvSpPr/>
            <p:nvPr/>
          </p:nvSpPr>
          <p:spPr bwMode="auto">
            <a:xfrm>
              <a:off x="214282" y="0"/>
              <a:ext cx="8401050" cy="6348412"/>
            </a:xfrm>
            <a:prstGeom prst="snip2SameRect">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endParaRPr lang="ar-EG"/>
            </a:p>
          </p:txBody>
        </p:sp>
        <p:sp>
          <p:nvSpPr>
            <p:cNvPr id="27" name="Round Same Side Corner Rectangle 26"/>
            <p:cNvSpPr/>
            <p:nvPr/>
          </p:nvSpPr>
          <p:spPr bwMode="auto">
            <a:xfrm>
              <a:off x="571470" y="357099"/>
              <a:ext cx="7745412" cy="5715040"/>
            </a:xfrm>
            <a:prstGeom prst="snip2Same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grpSp>
      <p:sp>
        <p:nvSpPr>
          <p:cNvPr id="21507" name="TextBox 12"/>
          <p:cNvSpPr txBox="1">
            <a:spLocks noChangeArrowheads="1"/>
          </p:cNvSpPr>
          <p:nvPr/>
        </p:nvSpPr>
        <p:spPr bwMode="auto">
          <a:xfrm>
            <a:off x="785813" y="2214563"/>
            <a:ext cx="6858000" cy="769937"/>
          </a:xfrm>
          <a:prstGeom prst="rect">
            <a:avLst/>
          </a:prstGeom>
          <a:noFill/>
          <a:ln w="9525">
            <a:noFill/>
            <a:miter lim="800000"/>
            <a:headEnd/>
            <a:tailEnd/>
          </a:ln>
        </p:spPr>
        <p:txBody>
          <a:bodyPr>
            <a:spAutoFit/>
          </a:bodyPr>
          <a:lstStyle/>
          <a:p>
            <a:pPr>
              <a:defRPr/>
            </a:pPr>
            <a:r>
              <a:rPr lang="ar-EG" sz="4000" b="1" dirty="0">
                <a:solidFill>
                  <a:schemeClr val="accent5">
                    <a:lumMod val="50000"/>
                  </a:schemeClr>
                </a:solidFill>
                <a:latin typeface="Arial" charset="0"/>
                <a:cs typeface="Arial" charset="0"/>
              </a:rPr>
              <a:t>ا</a:t>
            </a:r>
            <a:r>
              <a:rPr lang="ar-EG" sz="4400" b="1" dirty="0">
                <a:solidFill>
                  <a:schemeClr val="accent5">
                    <a:lumMod val="50000"/>
                  </a:schemeClr>
                </a:solidFill>
                <a:latin typeface="Arial" charset="0"/>
                <a:cs typeface="Arial" charset="0"/>
              </a:rPr>
              <a:t>كتب</a:t>
            </a:r>
            <a:r>
              <a:rPr lang="ar-EG" sz="3200" b="1" dirty="0">
                <a:latin typeface="Arial" charset="0"/>
                <a:cs typeface="Arial" charset="0"/>
              </a:rPr>
              <a:t> مسألة تستعمل فيها العبارة (4 </a:t>
            </a:r>
            <a:r>
              <a:rPr lang="en-US" sz="2400" b="1" dirty="0">
                <a:latin typeface="Arial" charset="0"/>
                <a:cs typeface="Arial" charset="0"/>
              </a:rPr>
              <a:t>×</a:t>
            </a:r>
            <a:r>
              <a:rPr lang="ar-EG" sz="3200" b="1" dirty="0">
                <a:latin typeface="Arial" charset="0"/>
                <a:cs typeface="Arial" charset="0"/>
              </a:rPr>
              <a:t> ن) ÷ 7</a:t>
            </a:r>
            <a:r>
              <a:rPr lang="ar-EG" sz="3600" b="1" dirty="0">
                <a:latin typeface="Arial" charset="0"/>
                <a:cs typeface="Arial" charset="0"/>
              </a:rPr>
              <a:t> </a:t>
            </a:r>
            <a:endParaRPr lang="uk-UA" sz="3600" b="1" dirty="0">
              <a:latin typeface="Arial" charset="0"/>
              <a:cs typeface="Arial" charset="0"/>
            </a:endParaRPr>
          </a:p>
        </p:txBody>
      </p:sp>
      <p:sp>
        <p:nvSpPr>
          <p:cNvPr id="29" name="TextBox 28"/>
          <p:cNvSpPr txBox="1">
            <a:spLocks noChangeArrowheads="1"/>
          </p:cNvSpPr>
          <p:nvPr/>
        </p:nvSpPr>
        <p:spPr bwMode="auto">
          <a:xfrm>
            <a:off x="1071563" y="3429000"/>
            <a:ext cx="6884987" cy="2308225"/>
          </a:xfrm>
          <a:prstGeom prst="rect">
            <a:avLst/>
          </a:prstGeom>
          <a:noFill/>
          <a:ln w="9525">
            <a:noFill/>
            <a:miter lim="800000"/>
            <a:headEnd/>
            <a:tailEnd/>
          </a:ln>
        </p:spPr>
        <p:txBody>
          <a:bodyPr>
            <a:spAutoFit/>
          </a:bodyPr>
          <a:lstStyle/>
          <a:p>
            <a:pPr algn="ctr"/>
            <a:r>
              <a:rPr lang="ar-EG" sz="3600" b="1">
                <a:solidFill>
                  <a:srgbClr val="C00000"/>
                </a:solidFill>
              </a:rPr>
              <a:t>إذا كان ما مع محمود من نقود يساوي 4 أمثال ما مع مختار, وقام محمود بتوزيع كل ما معه على 7 من المساكين. فما قيمة ما أخذه كل واحد منهم؟</a:t>
            </a:r>
            <a:endParaRPr lang="en-US" sz="3600">
              <a:solidFill>
                <a:srgbClr val="C00000"/>
              </a:solidFill>
            </a:endParaRPr>
          </a:p>
        </p:txBody>
      </p:sp>
      <p:grpSp>
        <p:nvGrpSpPr>
          <p:cNvPr id="43013" name="Group 2"/>
          <p:cNvGrpSpPr>
            <a:grpSpLocks/>
          </p:cNvGrpSpPr>
          <p:nvPr/>
        </p:nvGrpSpPr>
        <p:grpSpPr bwMode="auto">
          <a:xfrm>
            <a:off x="1143000" y="0"/>
            <a:ext cx="6643688" cy="1285875"/>
            <a:chOff x="4214810" y="428604"/>
            <a:chExt cx="4357718" cy="1285884"/>
          </a:xfrm>
        </p:grpSpPr>
        <p:sp>
          <p:nvSpPr>
            <p:cNvPr id="24" name="Horizontal Scroll 3"/>
            <p:cNvSpPr/>
            <p:nvPr/>
          </p:nvSpPr>
          <p:spPr>
            <a:xfrm>
              <a:off x="4214810" y="428604"/>
              <a:ext cx="4357718" cy="1285884"/>
            </a:xfrm>
            <a:prstGeom prst="horizontalScroll">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25" name="TextBox 24"/>
            <p:cNvSpPr txBox="1"/>
            <p:nvPr/>
          </p:nvSpPr>
          <p:spPr>
            <a:xfrm>
              <a:off x="4572000" y="720850"/>
              <a:ext cx="3714776" cy="707891"/>
            </a:xfrm>
            <a:prstGeom prst="rect">
              <a:avLst/>
            </a:prstGeom>
            <a:noFill/>
          </p:spPr>
          <p:txBody>
            <a:bodyPr rtlCol="1">
              <a:spAutoFit/>
            </a:bodyPr>
            <a:lstStyle/>
            <a:p>
              <a:pPr algn="ctr" fontAlgn="auto">
                <a:spcBef>
                  <a:spcPts val="0"/>
                </a:spcBef>
                <a:spcAft>
                  <a:spcPts val="0"/>
                </a:spcAft>
                <a:defRPr/>
              </a:pPr>
              <a:r>
                <a:rPr lang="ar-EG" sz="4000" b="1" dirty="0">
                  <a:solidFill>
                    <a:srgbClr val="C00000"/>
                  </a:solidFill>
                  <a:latin typeface="Arial" charset="0"/>
                  <a:cs typeface="Arial" charset="0"/>
                </a:rPr>
                <a:t>مسائل مهارات التفكير العليا </a:t>
              </a:r>
              <a:endParaRPr lang="ar-EG"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mn-lt"/>
                <a:cs typeface="+mn-cs"/>
              </a:endParaRPr>
            </a:p>
          </p:txBody>
        </p:sp>
      </p:grpSp>
      <p:pic>
        <p:nvPicPr>
          <p:cNvPr id="13" name="Picture 12" descr="libro.png"/>
          <p:cNvPicPr>
            <a:picLocks noChangeAspect="1"/>
          </p:cNvPicPr>
          <p:nvPr/>
        </p:nvPicPr>
        <p:blipFill>
          <a:blip r:embed="rId5"/>
          <a:srcRect/>
          <a:stretch>
            <a:fillRect/>
          </a:stretch>
        </p:blipFill>
        <p:spPr bwMode="auto">
          <a:xfrm rot="-2331066">
            <a:off x="7408863" y="1227138"/>
            <a:ext cx="1619250" cy="1057275"/>
          </a:xfrm>
          <a:prstGeom prst="rect">
            <a:avLst/>
          </a:prstGeom>
          <a:noFill/>
          <a:ln w="9525">
            <a:noFill/>
            <a:miter lim="800000"/>
            <a:headEnd/>
            <a:tailEnd/>
          </a:ln>
        </p:spPr>
      </p:pic>
      <p:sp>
        <p:nvSpPr>
          <p:cNvPr id="14" name="TextBox 13"/>
          <p:cNvSpPr txBox="1">
            <a:spLocks noChangeArrowheads="1"/>
          </p:cNvSpPr>
          <p:nvPr/>
        </p:nvSpPr>
        <p:spPr bwMode="auto">
          <a:xfrm>
            <a:off x="7688263" y="1268413"/>
            <a:ext cx="1008062" cy="769937"/>
          </a:xfrm>
          <a:prstGeom prst="rect">
            <a:avLst/>
          </a:prstGeom>
          <a:noFill/>
          <a:ln w="9525">
            <a:noFill/>
            <a:miter lim="800000"/>
            <a:headEnd/>
            <a:tailEnd/>
          </a:ln>
        </p:spPr>
        <p:txBody>
          <a:bodyPr>
            <a:spAutoFit/>
          </a:bodyPr>
          <a:lstStyle/>
          <a:p>
            <a:pPr algn="ctr"/>
            <a:r>
              <a:rPr lang="ar-EG" sz="4400" b="1"/>
              <a:t>37</a:t>
            </a:r>
            <a:endParaRPr lang="en-US" sz="44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3"/>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builtIn="1"/>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strVal val="#ppt_w+.3"/>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animEffect transition="in" filter="fade">
                                      <p:cBhvr>
                                        <p:cTn id="14" dur="500"/>
                                        <p:tgtEl>
                                          <p:spTgt spid="14"/>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21507"/>
                                        </p:tgtEl>
                                        <p:attrNameLst>
                                          <p:attrName>style.visibility</p:attrName>
                                        </p:attrNameLst>
                                      </p:cBhvr>
                                      <p:to>
                                        <p:strVal val="visible"/>
                                      </p:to>
                                    </p:set>
                                    <p:animEffect transition="in" filter="barn(inHorizontal)">
                                      <p:cBhvr>
                                        <p:cTn id="17" dur="500"/>
                                        <p:tgtEl>
                                          <p:spTgt spid="21507"/>
                                        </p:tgtEl>
                                      </p:cBhvr>
                                    </p:animEffect>
                                  </p:childTnLst>
                                  <p:subTnLst>
                                    <p:audio>
                                      <p:cMediaNode>
                                        <p:cTn display="0" masterRel="sameClick">
                                          <p:stCondLst>
                                            <p:cond evt="begin" delay="0">
                                              <p:tn val="15"/>
                                            </p:cond>
                                          </p:stCondLst>
                                          <p:endCondLst>
                                            <p:cond evt="onStopAudio" delay="0">
                                              <p:tgtEl>
                                                <p:sldTgt/>
                                              </p:tgtEl>
                                            </p:cond>
                                          </p:endCondLst>
                                        </p:cTn>
                                        <p:tgtEl>
                                          <p:sndTgt r:embed="rId3" name="اكتب مسألة تستعمل فيها العبارة (4 X ن) ÷ 7 .wav"/>
                                        </p:tgtEl>
                                      </p:cMediaNode>
                                    </p:audio>
                                  </p:sub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strips(downLeft)">
                                      <p:cBhvr>
                                        <p:cTn id="22" dur="500"/>
                                        <p:tgtEl>
                                          <p:spTgt spid="29"/>
                                        </p:tgtEl>
                                      </p:cBhvr>
                                    </p:animEffect>
                                  </p:childTnLst>
                                  <p:subTnLst>
                                    <p:audio>
                                      <p:cMediaNode>
                                        <p:cTn display="0" masterRel="sameClick">
                                          <p:stCondLst>
                                            <p:cond evt="begin" delay="0">
                                              <p:tn val="20"/>
                                            </p:cond>
                                          </p:stCondLst>
                                          <p:endCondLst>
                                            <p:cond evt="onStopAudio" delay="0">
                                              <p:tgtEl>
                                                <p:sldTgt/>
                                              </p:tgtEl>
                                            </p:cond>
                                          </p:endCondLst>
                                        </p:cTn>
                                        <p:tgtEl>
                                          <p:sndTgt r:embed="rId4" name="إذا كان ما مع محمود من نقود يساوي 4 أمثا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9" grpId="0" autoUpdateAnimBg="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IGN49.WMF"/>
          <p:cNvPicPr>
            <a:picLocks noChangeAspect="1"/>
          </p:cNvPicPr>
          <p:nvPr/>
        </p:nvPicPr>
        <p:blipFill>
          <a:blip r:embed="rId4"/>
          <a:srcRect/>
          <a:stretch>
            <a:fillRect/>
          </a:stretch>
        </p:blipFill>
        <p:spPr bwMode="auto">
          <a:xfrm>
            <a:off x="1285875" y="1214438"/>
            <a:ext cx="7000875" cy="4429125"/>
          </a:xfrm>
          <a:prstGeom prst="rect">
            <a:avLst/>
          </a:prstGeom>
          <a:noFill/>
          <a:ln w="9525">
            <a:noFill/>
            <a:miter lim="800000"/>
            <a:headEnd/>
            <a:tailEnd/>
          </a:ln>
        </p:spPr>
      </p:pic>
      <p:sp>
        <p:nvSpPr>
          <p:cNvPr id="24577" name="Rectangle 1"/>
          <p:cNvSpPr>
            <a:spLocks noChangeArrowheads="1"/>
          </p:cNvSpPr>
          <p:nvPr/>
        </p:nvSpPr>
        <p:spPr bwMode="auto">
          <a:xfrm>
            <a:off x="2428875" y="2960688"/>
            <a:ext cx="4714875" cy="923925"/>
          </a:xfrm>
          <a:prstGeom prst="rect">
            <a:avLst/>
          </a:prstGeom>
          <a:noFill/>
          <a:ln w="9525">
            <a:noFill/>
            <a:miter lim="800000"/>
            <a:headEnd/>
            <a:tailEnd/>
          </a:ln>
        </p:spPr>
        <p:txBody>
          <a:bodyPr anchor="ctr">
            <a:spAutoFit/>
          </a:bodyPr>
          <a:lstStyle/>
          <a:p>
            <a:pPr algn="ctr"/>
            <a:r>
              <a:rPr lang="ar-EG" sz="5400" b="1">
                <a:solidFill>
                  <a:srgbClr val="FF0000"/>
                </a:solidFill>
              </a:rPr>
              <a:t>تدريب على اختبار</a:t>
            </a:r>
            <a:endParaRPr lang="en-US" sz="5400" b="1">
              <a:solidFill>
                <a:srgbClr val="FF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1331 - whoosh.wav"/>
                                        </p:tgtEl>
                                      </p:cMediaNode>
                                    </p:audio>
                                  </p:subTnLst>
                                </p:cTn>
                              </p:par>
                              <p:par>
                                <p:cTn id="8" presetID="13" presetClass="entr" presetSubtype="16" fill="hold" grpId="0" nodeType="withEffect">
                                  <p:stCondLst>
                                    <p:cond delay="0"/>
                                  </p:stCondLst>
                                  <p:childTnLst>
                                    <p:set>
                                      <p:cBhvr>
                                        <p:cTn id="9" dur="1" fill="hold">
                                          <p:stCondLst>
                                            <p:cond delay="0"/>
                                          </p:stCondLst>
                                        </p:cTn>
                                        <p:tgtEl>
                                          <p:spTgt spid="24577"/>
                                        </p:tgtEl>
                                        <p:attrNameLst>
                                          <p:attrName>style.visibility</p:attrName>
                                        </p:attrNameLst>
                                      </p:cBhvr>
                                      <p:to>
                                        <p:strVal val="visible"/>
                                      </p:to>
                                    </p:set>
                                    <p:animEffect transition="in" filter="plus(in)">
                                      <p:cBhvr>
                                        <p:cTn id="10" dur="500"/>
                                        <p:tgtEl>
                                          <p:spTgt spid="24577"/>
                                        </p:tgtEl>
                                      </p:cBhvr>
                                    </p:animEffect>
                                  </p:childTnLst>
                                  <p:subTnLst>
                                    <p:audio>
                                      <p:cMediaNode>
                                        <p:cTn display="0" masterRel="sameClick">
                                          <p:stCondLst>
                                            <p:cond evt="begin" delay="0">
                                              <p:tn val="8"/>
                                            </p:cond>
                                          </p:stCondLst>
                                          <p:endCondLst>
                                            <p:cond evt="onStopAudio" delay="0">
                                              <p:tgtEl>
                                                <p:sldTgt/>
                                              </p:tgtEl>
                                            </p:cond>
                                          </p:endCondLst>
                                        </p:cTn>
                                        <p:tgtEl>
                                          <p:sndTgt r:embed="rId3" name="تدريب على اختب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7962900" cy="2928937"/>
          </a:xfrm>
          <a:prstGeom prst="flowChartDocument">
            <a:avLst/>
          </a:prstGeom>
          <a:blipFill>
            <a:blip r:embed="rId8"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3"/>
          <p:cNvSpPr>
            <a:spLocks noChangeArrowheads="1"/>
          </p:cNvSpPr>
          <p:nvPr/>
        </p:nvSpPr>
        <p:spPr bwMode="auto">
          <a:xfrm>
            <a:off x="539750" y="730250"/>
            <a:ext cx="7675563" cy="2370138"/>
          </a:xfrm>
          <a:prstGeom prst="rect">
            <a:avLst/>
          </a:prstGeom>
          <a:noFill/>
          <a:ln w="9525">
            <a:noFill/>
            <a:miter lim="800000"/>
            <a:headEnd/>
            <a:tailEnd/>
          </a:ln>
        </p:spPr>
        <p:txBody>
          <a:bodyPr anchor="ctr">
            <a:spAutoFit/>
          </a:bodyPr>
          <a:lstStyle/>
          <a:p>
            <a:pPr algn="ctr"/>
            <a:r>
              <a:rPr lang="ar-EG" sz="4000" b="1">
                <a:solidFill>
                  <a:srgbClr val="C00000"/>
                </a:solidFill>
              </a:rPr>
              <a:t>38-</a:t>
            </a:r>
            <a:r>
              <a:rPr lang="ar-EG" sz="3600" b="1">
                <a:solidFill>
                  <a:srgbClr val="7030A0"/>
                </a:solidFill>
              </a:rPr>
              <a:t> قرأ أحمد 28 صفحة من كتاب اللغة العربية، إذا قرأ خالد س صفحة زيادة على ما قرأه أحمد فأي العبارات الجبرية التالية تمثل عدد الصفحات التي قرأها خالد؟ </a:t>
            </a:r>
            <a:r>
              <a:rPr lang="ar-EG" sz="2800" b="1">
                <a:solidFill>
                  <a:srgbClr val="C00000"/>
                </a:solidFill>
              </a:rPr>
              <a:t>( الدرس 5-1)</a:t>
            </a:r>
            <a:endParaRPr lang="en-US" sz="3600" b="1">
              <a:solidFill>
                <a:srgbClr val="C00000"/>
              </a:solidFill>
            </a:endParaRPr>
          </a:p>
        </p:txBody>
      </p:sp>
      <p:sp>
        <p:nvSpPr>
          <p:cNvPr id="6" name="Oval 5"/>
          <p:cNvSpPr/>
          <p:nvPr/>
        </p:nvSpPr>
        <p:spPr>
          <a:xfrm>
            <a:off x="5364163" y="3716338"/>
            <a:ext cx="3529012" cy="936625"/>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TextBox 6"/>
          <p:cNvSpPr txBox="1">
            <a:spLocks noChangeArrowheads="1"/>
          </p:cNvSpPr>
          <p:nvPr/>
        </p:nvSpPr>
        <p:spPr bwMode="auto">
          <a:xfrm>
            <a:off x="5435600" y="3860800"/>
            <a:ext cx="3225800" cy="708025"/>
          </a:xfrm>
          <a:prstGeom prst="rect">
            <a:avLst/>
          </a:prstGeom>
          <a:noFill/>
          <a:ln w="9525">
            <a:noFill/>
            <a:miter lim="800000"/>
            <a:headEnd/>
            <a:tailEnd/>
          </a:ln>
        </p:spPr>
        <p:txBody>
          <a:bodyPr>
            <a:spAutoFit/>
          </a:bodyPr>
          <a:lstStyle/>
          <a:p>
            <a:pPr algn="ctr"/>
            <a:r>
              <a:rPr lang="ar-EG" sz="4000" b="1">
                <a:solidFill>
                  <a:srgbClr val="0033CC"/>
                </a:solidFill>
              </a:rPr>
              <a:t>أ ) 28 + س </a:t>
            </a:r>
            <a:endParaRPr lang="en-US" sz="4000" b="1">
              <a:solidFill>
                <a:srgbClr val="0033CC"/>
              </a:solidFill>
            </a:endParaRPr>
          </a:p>
        </p:txBody>
      </p:sp>
      <p:sp>
        <p:nvSpPr>
          <p:cNvPr id="9" name="Oval 8"/>
          <p:cNvSpPr/>
          <p:nvPr/>
        </p:nvSpPr>
        <p:spPr>
          <a:xfrm>
            <a:off x="5364163" y="5300663"/>
            <a:ext cx="3529012" cy="936625"/>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TextBox 9"/>
          <p:cNvSpPr txBox="1">
            <a:spLocks noChangeArrowheads="1"/>
          </p:cNvSpPr>
          <p:nvPr/>
        </p:nvSpPr>
        <p:spPr bwMode="auto">
          <a:xfrm>
            <a:off x="5435600" y="5445125"/>
            <a:ext cx="3225800" cy="708025"/>
          </a:xfrm>
          <a:prstGeom prst="rect">
            <a:avLst/>
          </a:prstGeom>
          <a:noFill/>
          <a:ln w="9525">
            <a:noFill/>
            <a:miter lim="800000"/>
            <a:headEnd/>
            <a:tailEnd/>
          </a:ln>
        </p:spPr>
        <p:txBody>
          <a:bodyPr>
            <a:spAutoFit/>
          </a:bodyPr>
          <a:lstStyle/>
          <a:p>
            <a:pPr algn="ctr"/>
            <a:r>
              <a:rPr lang="ar-EG" sz="4000" b="1">
                <a:solidFill>
                  <a:srgbClr val="0033CC"/>
                </a:solidFill>
              </a:rPr>
              <a:t>ب ) 28- س</a:t>
            </a:r>
            <a:endParaRPr lang="en-US" sz="4000" b="1">
              <a:solidFill>
                <a:srgbClr val="0033CC"/>
              </a:solidFill>
            </a:endParaRPr>
          </a:p>
        </p:txBody>
      </p:sp>
      <p:sp>
        <p:nvSpPr>
          <p:cNvPr id="11" name="Oval 10"/>
          <p:cNvSpPr/>
          <p:nvPr/>
        </p:nvSpPr>
        <p:spPr>
          <a:xfrm>
            <a:off x="684213" y="3716338"/>
            <a:ext cx="3527425" cy="936625"/>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2" name="TextBox 11"/>
          <p:cNvSpPr txBox="1">
            <a:spLocks noChangeArrowheads="1"/>
          </p:cNvSpPr>
          <p:nvPr/>
        </p:nvSpPr>
        <p:spPr bwMode="auto">
          <a:xfrm>
            <a:off x="755650" y="3860800"/>
            <a:ext cx="3225800" cy="708025"/>
          </a:xfrm>
          <a:prstGeom prst="rect">
            <a:avLst/>
          </a:prstGeom>
          <a:noFill/>
          <a:ln w="9525">
            <a:noFill/>
            <a:miter lim="800000"/>
            <a:headEnd/>
            <a:tailEnd/>
          </a:ln>
        </p:spPr>
        <p:txBody>
          <a:bodyPr>
            <a:spAutoFit/>
          </a:bodyPr>
          <a:lstStyle/>
          <a:p>
            <a:pPr algn="ctr"/>
            <a:r>
              <a:rPr lang="ar-EG" sz="4000" b="1">
                <a:solidFill>
                  <a:srgbClr val="0033CC"/>
                </a:solidFill>
              </a:rPr>
              <a:t>جـ ) 28 س</a:t>
            </a:r>
            <a:endParaRPr lang="en-US" sz="4000" b="1">
              <a:solidFill>
                <a:srgbClr val="0033CC"/>
              </a:solidFill>
            </a:endParaRPr>
          </a:p>
        </p:txBody>
      </p:sp>
      <p:sp>
        <p:nvSpPr>
          <p:cNvPr id="13" name="Oval 12"/>
          <p:cNvSpPr/>
          <p:nvPr/>
        </p:nvSpPr>
        <p:spPr>
          <a:xfrm>
            <a:off x="684213" y="5300663"/>
            <a:ext cx="3527425" cy="936625"/>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4" name="TextBox 13"/>
          <p:cNvSpPr txBox="1">
            <a:spLocks noChangeArrowheads="1"/>
          </p:cNvSpPr>
          <p:nvPr/>
        </p:nvSpPr>
        <p:spPr bwMode="auto">
          <a:xfrm>
            <a:off x="755650" y="5445125"/>
            <a:ext cx="3225800" cy="708025"/>
          </a:xfrm>
          <a:prstGeom prst="rect">
            <a:avLst/>
          </a:prstGeom>
          <a:noFill/>
          <a:ln w="9525">
            <a:noFill/>
            <a:miter lim="800000"/>
            <a:headEnd/>
            <a:tailEnd/>
          </a:ln>
        </p:spPr>
        <p:txBody>
          <a:bodyPr>
            <a:spAutoFit/>
          </a:bodyPr>
          <a:lstStyle/>
          <a:p>
            <a:pPr algn="ctr"/>
            <a:r>
              <a:rPr lang="ar-EG" sz="4000" b="1">
                <a:solidFill>
                  <a:srgbClr val="0033CC"/>
                </a:solidFill>
              </a:rPr>
              <a:t>د ) 28 ÷ س </a:t>
            </a:r>
            <a:endParaRPr lang="en-US" sz="4000" b="1">
              <a:solidFill>
                <a:srgbClr val="0033CC"/>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5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027"/>
                                        </p:tgtEl>
                                        <p:attrNameLst>
                                          <p:attrName>ppt_x</p:attrName>
                                          <p:attrName>ppt_y</p:attrName>
                                        </p:attrNameLst>
                                      </p:cBhvr>
                                    </p:animMotion>
                                    <p:animEffect transition="in" filter="fade">
                                      <p:cBhvr>
                                        <p:cTn id="14" dur="500"/>
                                        <p:tgtEl>
                                          <p:spTgt spid="1027"/>
                                        </p:tgtEl>
                                      </p:cBhvr>
                                    </p:animEffect>
                                  </p:childTnLst>
                                  <p:subTnLst>
                                    <p:audio>
                                      <p:cMediaNode>
                                        <p:cTn display="0" masterRel="sameClick">
                                          <p:stCondLst>
                                            <p:cond evt="begin" delay="0">
                                              <p:tn val="10"/>
                                            </p:cond>
                                          </p:stCondLst>
                                          <p:endCondLst>
                                            <p:cond evt="onStopAudio" delay="0">
                                              <p:tgtEl>
                                                <p:sldTgt/>
                                              </p:tgtEl>
                                            </p:cond>
                                          </p:endCondLst>
                                        </p:cTn>
                                        <p:tgtEl>
                                          <p:sndTgt r:embed="rId2" name="قرأ أحمد 28 صفحة في كتاب اللغة العربية.wav"/>
                                        </p:tgtEl>
                                      </p:cMediaNode>
                                    </p:audio>
                                  </p:sub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3" name="أ ) 28 + س.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4" name="ب ) 28- س.wav"/>
                                        </p:tgtEl>
                                      </p:cMediaNode>
                                    </p:audio>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subTnLst>
                                    <p:audio>
                                      <p:cMediaNode>
                                        <p:cTn display="0" masterRel="sameClick">
                                          <p:stCondLst>
                                            <p:cond evt="begin" delay="0">
                                              <p:tn val="36"/>
                                            </p:cond>
                                          </p:stCondLst>
                                          <p:endCondLst>
                                            <p:cond evt="onStopAudio" delay="0">
                                              <p:tgtEl>
                                                <p:sldTgt/>
                                              </p:tgtEl>
                                            </p:cond>
                                          </p:endCondLst>
                                        </p:cTn>
                                        <p:tgtEl>
                                          <p:sndTgt r:embed="rId5" name="جـ ) 28 س.wav"/>
                                        </p:tgtEl>
                                      </p:cMediaNode>
                                    </p:audio>
                                  </p:sub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6" name="د ) 28 ÷ س.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6"/>
                                        </p:tgtEl>
                                        <p:attrNameLst>
                                          <p:attrName>fillcolor</p:attrName>
                                        </p:attrNameLst>
                                      </p:cBhvr>
                                      <p:to>
                                        <a:srgbClr val="FF0000"/>
                                      </p:to>
                                    </p:animClr>
                                    <p:set>
                                      <p:cBhvr>
                                        <p:cTn id="51" dur="500" fill="hold"/>
                                        <p:tgtEl>
                                          <p:spTgt spid="6"/>
                                        </p:tgtEl>
                                        <p:attrNameLst>
                                          <p:attrName>fill.type</p:attrName>
                                        </p:attrNameLst>
                                      </p:cBhvr>
                                      <p:to>
                                        <p:strVal val="solid"/>
                                      </p:to>
                                    </p:set>
                                    <p:set>
                                      <p:cBhvr>
                                        <p:cTn id="52" dur="5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7"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7" grpId="0"/>
      <p:bldP spid="6" grpId="0" animBg="1"/>
      <p:bldP spid="7" grpId="0"/>
      <p:bldP spid="9" grpId="0" animBg="1"/>
      <p:bldP spid="10" grpId="0"/>
      <p:bldP spid="11" grpId="0" animBg="1"/>
      <p:bldP spid="12" grpId="0"/>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496888" y="254000"/>
            <a:ext cx="7962900" cy="2928938"/>
          </a:xfrm>
          <a:prstGeom prst="flowChartDocument">
            <a:avLst/>
          </a:prstGeom>
          <a:blipFill>
            <a:blip r:embed="rId20"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3"/>
          <p:cNvSpPr>
            <a:spLocks noChangeArrowheads="1"/>
          </p:cNvSpPr>
          <p:nvPr/>
        </p:nvSpPr>
        <p:spPr bwMode="auto">
          <a:xfrm>
            <a:off x="712788" y="188913"/>
            <a:ext cx="7675562" cy="2678112"/>
          </a:xfrm>
          <a:prstGeom prst="rect">
            <a:avLst/>
          </a:prstGeom>
          <a:noFill/>
          <a:ln w="9525">
            <a:noFill/>
            <a:miter lim="800000"/>
            <a:headEnd/>
            <a:tailEnd/>
          </a:ln>
        </p:spPr>
        <p:txBody>
          <a:bodyPr anchor="ctr">
            <a:spAutoFit/>
          </a:bodyPr>
          <a:lstStyle/>
          <a:p>
            <a:pPr algn="ctr"/>
            <a:r>
              <a:rPr lang="ar-EG" sz="4000" b="1">
                <a:solidFill>
                  <a:srgbClr val="C00000"/>
                </a:solidFill>
              </a:rPr>
              <a:t>39-</a:t>
            </a:r>
            <a:r>
              <a:rPr lang="ar-EG" sz="3200" b="1">
                <a:solidFill>
                  <a:srgbClr val="7030A0"/>
                </a:solidFill>
              </a:rPr>
              <a:t> يبين الجدول المجاور الزيادة في عدد أجزاء القرآن الكريم التي تحفظها كل من هيفاء وجواهر خلال عدد من السنوات. بالاستفادة من الجدول المجاور حدد العلاقة بين عدد الأجزاء التي تحفظها كل من هيفاء وجواهر. </a:t>
            </a:r>
          </a:p>
          <a:p>
            <a:pPr algn="ctr"/>
            <a:r>
              <a:rPr lang="ar-EG" sz="3200" b="1">
                <a:solidFill>
                  <a:srgbClr val="C00000"/>
                </a:solidFill>
              </a:rPr>
              <a:t>( الدرس 5-3)</a:t>
            </a:r>
            <a:endParaRPr lang="en-US" sz="3200" b="1">
              <a:solidFill>
                <a:srgbClr val="C00000"/>
              </a:solidFill>
            </a:endParaRPr>
          </a:p>
        </p:txBody>
      </p:sp>
      <p:graphicFrame>
        <p:nvGraphicFramePr>
          <p:cNvPr id="16" name="Table 15"/>
          <p:cNvGraphicFramePr>
            <a:graphicFrameLocks noGrp="1"/>
          </p:cNvGraphicFramePr>
          <p:nvPr/>
        </p:nvGraphicFramePr>
        <p:xfrm>
          <a:off x="1619250" y="3284538"/>
          <a:ext cx="6096000" cy="3429000"/>
        </p:xfrm>
        <a:graphic>
          <a:graphicData uri="http://schemas.openxmlformats.org/drawingml/2006/table">
            <a:tbl>
              <a:tblPr firstRow="1" bandRow="1">
                <a:tableStyleId>{D7AC3CCA-C797-4891-BE02-D94E43425B78}</a:tableStyleId>
              </a:tblPr>
              <a:tblGrid>
                <a:gridCol w="2032000"/>
                <a:gridCol w="2032000"/>
                <a:gridCol w="2032000"/>
              </a:tblGrid>
              <a:tr h="685800">
                <a:tc>
                  <a:txBody>
                    <a:bodyPr/>
                    <a:lstStyle/>
                    <a:p>
                      <a:endParaRPr lang="en-US" dirty="0"/>
                    </a:p>
                  </a:txBody>
                  <a:tcPr/>
                </a:tc>
                <a:tc>
                  <a:txBody>
                    <a:bodyPr/>
                    <a:lstStyle/>
                    <a:p>
                      <a:endParaRPr lang="en-US"/>
                    </a:p>
                  </a:txBody>
                  <a:tcPr/>
                </a:tc>
                <a:tc>
                  <a:txBody>
                    <a:bodyPr/>
                    <a:lstStyle/>
                    <a:p>
                      <a:endParaRPr lang="en-US" dirty="0"/>
                    </a:p>
                  </a:txBody>
                  <a:tcPr/>
                </a:tc>
              </a:tr>
              <a:tr h="685800">
                <a:tc>
                  <a:txBody>
                    <a:bodyPr/>
                    <a:lstStyle/>
                    <a:p>
                      <a:endParaRPr lang="en-US"/>
                    </a:p>
                  </a:txBody>
                  <a:tcPr/>
                </a:tc>
                <a:tc>
                  <a:txBody>
                    <a:bodyPr/>
                    <a:lstStyle/>
                    <a:p>
                      <a:endParaRPr lang="en-US"/>
                    </a:p>
                  </a:txBody>
                  <a:tcPr/>
                </a:tc>
                <a:tc>
                  <a:txBody>
                    <a:bodyPr/>
                    <a:lstStyle/>
                    <a:p>
                      <a:endParaRPr lang="en-US"/>
                    </a:p>
                  </a:txBody>
                  <a:tcPr/>
                </a:tc>
              </a:tr>
              <a:tr h="685800">
                <a:tc>
                  <a:txBody>
                    <a:bodyPr/>
                    <a:lstStyle/>
                    <a:p>
                      <a:endParaRPr lang="en-US"/>
                    </a:p>
                  </a:txBody>
                  <a:tcPr/>
                </a:tc>
                <a:tc>
                  <a:txBody>
                    <a:bodyPr/>
                    <a:lstStyle/>
                    <a:p>
                      <a:endParaRPr lang="en-US"/>
                    </a:p>
                  </a:txBody>
                  <a:tcPr/>
                </a:tc>
                <a:tc>
                  <a:txBody>
                    <a:bodyPr/>
                    <a:lstStyle/>
                    <a:p>
                      <a:endParaRPr lang="en-US"/>
                    </a:p>
                  </a:txBody>
                  <a:tcPr/>
                </a:tc>
              </a:tr>
              <a:tr h="685800">
                <a:tc>
                  <a:txBody>
                    <a:bodyPr/>
                    <a:lstStyle/>
                    <a:p>
                      <a:endParaRPr lang="en-US" dirty="0"/>
                    </a:p>
                  </a:txBody>
                  <a:tcPr/>
                </a:tc>
                <a:tc>
                  <a:txBody>
                    <a:bodyPr/>
                    <a:lstStyle/>
                    <a:p>
                      <a:endParaRPr lang="en-US"/>
                    </a:p>
                  </a:txBody>
                  <a:tcPr/>
                </a:tc>
                <a:tc>
                  <a:txBody>
                    <a:bodyPr/>
                    <a:lstStyle/>
                    <a:p>
                      <a:endParaRPr lang="en-US"/>
                    </a:p>
                  </a:txBody>
                  <a:tcPr/>
                </a:tc>
              </a:tr>
              <a:tr h="685800">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17" name="TextBox 16"/>
          <p:cNvSpPr txBox="1">
            <a:spLocks noChangeArrowheads="1"/>
          </p:cNvSpPr>
          <p:nvPr/>
        </p:nvSpPr>
        <p:spPr bwMode="auto">
          <a:xfrm>
            <a:off x="6011863" y="3357563"/>
            <a:ext cx="1368425" cy="584200"/>
          </a:xfrm>
          <a:prstGeom prst="rect">
            <a:avLst/>
          </a:prstGeom>
          <a:noFill/>
          <a:ln w="9525">
            <a:noFill/>
            <a:miter lim="800000"/>
            <a:headEnd/>
            <a:tailEnd/>
          </a:ln>
        </p:spPr>
        <p:txBody>
          <a:bodyPr>
            <a:spAutoFit/>
          </a:bodyPr>
          <a:lstStyle/>
          <a:p>
            <a:pPr algn="ctr"/>
            <a:r>
              <a:rPr lang="ar-EG" sz="3200" b="1">
                <a:solidFill>
                  <a:srgbClr val="FF3399"/>
                </a:solidFill>
              </a:rPr>
              <a:t>السنة</a:t>
            </a:r>
            <a:endParaRPr lang="en-US" sz="3200" b="1">
              <a:solidFill>
                <a:srgbClr val="FF3399"/>
              </a:solidFill>
            </a:endParaRPr>
          </a:p>
        </p:txBody>
      </p:sp>
      <p:sp>
        <p:nvSpPr>
          <p:cNvPr id="18" name="TextBox 17"/>
          <p:cNvSpPr txBox="1">
            <a:spLocks noChangeArrowheads="1"/>
          </p:cNvSpPr>
          <p:nvPr/>
        </p:nvSpPr>
        <p:spPr bwMode="auto">
          <a:xfrm>
            <a:off x="3924300" y="3357563"/>
            <a:ext cx="1368425" cy="584200"/>
          </a:xfrm>
          <a:prstGeom prst="rect">
            <a:avLst/>
          </a:prstGeom>
          <a:noFill/>
          <a:ln w="9525">
            <a:noFill/>
            <a:miter lim="800000"/>
            <a:headEnd/>
            <a:tailEnd/>
          </a:ln>
        </p:spPr>
        <p:txBody>
          <a:bodyPr>
            <a:spAutoFit/>
          </a:bodyPr>
          <a:lstStyle/>
          <a:p>
            <a:pPr algn="ctr"/>
            <a:r>
              <a:rPr lang="ar-EG" sz="3200" b="1">
                <a:solidFill>
                  <a:srgbClr val="FF3399"/>
                </a:solidFill>
              </a:rPr>
              <a:t>هيفاء</a:t>
            </a:r>
            <a:endParaRPr lang="en-US" sz="3200" b="1">
              <a:solidFill>
                <a:srgbClr val="FF3399"/>
              </a:solidFill>
            </a:endParaRPr>
          </a:p>
        </p:txBody>
      </p:sp>
      <p:sp>
        <p:nvSpPr>
          <p:cNvPr id="19" name="TextBox 18"/>
          <p:cNvSpPr txBox="1">
            <a:spLocks noChangeArrowheads="1"/>
          </p:cNvSpPr>
          <p:nvPr/>
        </p:nvSpPr>
        <p:spPr bwMode="auto">
          <a:xfrm>
            <a:off x="1908175" y="3357563"/>
            <a:ext cx="1368425" cy="584200"/>
          </a:xfrm>
          <a:prstGeom prst="rect">
            <a:avLst/>
          </a:prstGeom>
          <a:noFill/>
          <a:ln w="9525">
            <a:noFill/>
            <a:miter lim="800000"/>
            <a:headEnd/>
            <a:tailEnd/>
          </a:ln>
        </p:spPr>
        <p:txBody>
          <a:bodyPr>
            <a:spAutoFit/>
          </a:bodyPr>
          <a:lstStyle/>
          <a:p>
            <a:pPr algn="ctr"/>
            <a:r>
              <a:rPr lang="ar-EG" sz="3200" b="1">
                <a:solidFill>
                  <a:srgbClr val="FF3399"/>
                </a:solidFill>
              </a:rPr>
              <a:t>جواهر</a:t>
            </a:r>
            <a:endParaRPr lang="en-US" sz="3200" b="1">
              <a:solidFill>
                <a:srgbClr val="FF3399"/>
              </a:solidFill>
            </a:endParaRPr>
          </a:p>
        </p:txBody>
      </p:sp>
      <p:sp>
        <p:nvSpPr>
          <p:cNvPr id="20" name="TextBox 19"/>
          <p:cNvSpPr txBox="1">
            <a:spLocks noChangeArrowheads="1"/>
          </p:cNvSpPr>
          <p:nvPr/>
        </p:nvSpPr>
        <p:spPr bwMode="auto">
          <a:xfrm>
            <a:off x="5724525" y="4068763"/>
            <a:ext cx="1800225" cy="584200"/>
          </a:xfrm>
          <a:prstGeom prst="rect">
            <a:avLst/>
          </a:prstGeom>
          <a:noFill/>
          <a:ln w="9525">
            <a:noFill/>
            <a:miter lim="800000"/>
            <a:headEnd/>
            <a:tailEnd/>
          </a:ln>
        </p:spPr>
        <p:txBody>
          <a:bodyPr>
            <a:spAutoFit/>
          </a:bodyPr>
          <a:lstStyle/>
          <a:p>
            <a:pPr algn="ctr"/>
            <a:r>
              <a:rPr lang="ar-EG" sz="3200" b="1">
                <a:solidFill>
                  <a:srgbClr val="0033CC"/>
                </a:solidFill>
              </a:rPr>
              <a:t>1430هـ</a:t>
            </a:r>
            <a:endParaRPr lang="en-US" sz="3200" b="1">
              <a:solidFill>
                <a:srgbClr val="0033CC"/>
              </a:solidFill>
            </a:endParaRPr>
          </a:p>
        </p:txBody>
      </p:sp>
      <p:sp>
        <p:nvSpPr>
          <p:cNvPr id="21" name="TextBox 20"/>
          <p:cNvSpPr txBox="1">
            <a:spLocks noChangeArrowheads="1"/>
          </p:cNvSpPr>
          <p:nvPr/>
        </p:nvSpPr>
        <p:spPr bwMode="auto">
          <a:xfrm>
            <a:off x="3779838" y="4068763"/>
            <a:ext cx="1800225" cy="584200"/>
          </a:xfrm>
          <a:prstGeom prst="rect">
            <a:avLst/>
          </a:prstGeom>
          <a:noFill/>
          <a:ln w="9525">
            <a:noFill/>
            <a:miter lim="800000"/>
            <a:headEnd/>
            <a:tailEnd/>
          </a:ln>
        </p:spPr>
        <p:txBody>
          <a:bodyPr>
            <a:spAutoFit/>
          </a:bodyPr>
          <a:lstStyle/>
          <a:p>
            <a:pPr algn="ctr"/>
            <a:r>
              <a:rPr lang="ar-EG" sz="3200" b="1">
                <a:solidFill>
                  <a:srgbClr val="0033CC"/>
                </a:solidFill>
              </a:rPr>
              <a:t>2 جزء</a:t>
            </a:r>
            <a:endParaRPr lang="en-US" sz="3200" b="1">
              <a:solidFill>
                <a:srgbClr val="0033CC"/>
              </a:solidFill>
            </a:endParaRPr>
          </a:p>
        </p:txBody>
      </p:sp>
      <p:sp>
        <p:nvSpPr>
          <p:cNvPr id="22" name="TextBox 21"/>
          <p:cNvSpPr txBox="1">
            <a:spLocks noChangeArrowheads="1"/>
          </p:cNvSpPr>
          <p:nvPr/>
        </p:nvSpPr>
        <p:spPr bwMode="auto">
          <a:xfrm>
            <a:off x="1763713" y="4068763"/>
            <a:ext cx="1728787" cy="584200"/>
          </a:xfrm>
          <a:prstGeom prst="rect">
            <a:avLst/>
          </a:prstGeom>
          <a:noFill/>
          <a:ln w="9525">
            <a:noFill/>
            <a:miter lim="800000"/>
            <a:headEnd/>
            <a:tailEnd/>
          </a:ln>
        </p:spPr>
        <p:txBody>
          <a:bodyPr>
            <a:spAutoFit/>
          </a:bodyPr>
          <a:lstStyle/>
          <a:p>
            <a:pPr algn="ctr"/>
            <a:r>
              <a:rPr lang="ar-EG" sz="3200" b="1">
                <a:solidFill>
                  <a:srgbClr val="0033CC"/>
                </a:solidFill>
              </a:rPr>
              <a:t>6 أجزاء</a:t>
            </a:r>
            <a:endParaRPr lang="en-US" sz="3200" b="1">
              <a:solidFill>
                <a:srgbClr val="0033CC"/>
              </a:solidFill>
            </a:endParaRPr>
          </a:p>
        </p:txBody>
      </p:sp>
      <p:sp>
        <p:nvSpPr>
          <p:cNvPr id="23" name="TextBox 22"/>
          <p:cNvSpPr txBox="1">
            <a:spLocks noChangeArrowheads="1"/>
          </p:cNvSpPr>
          <p:nvPr/>
        </p:nvSpPr>
        <p:spPr bwMode="auto">
          <a:xfrm>
            <a:off x="5867400" y="4716463"/>
            <a:ext cx="1657350" cy="584200"/>
          </a:xfrm>
          <a:prstGeom prst="rect">
            <a:avLst/>
          </a:prstGeom>
          <a:noFill/>
          <a:ln w="9525">
            <a:noFill/>
            <a:miter lim="800000"/>
            <a:headEnd/>
            <a:tailEnd/>
          </a:ln>
        </p:spPr>
        <p:txBody>
          <a:bodyPr>
            <a:spAutoFit/>
          </a:bodyPr>
          <a:lstStyle/>
          <a:p>
            <a:pPr algn="ctr"/>
            <a:r>
              <a:rPr lang="ar-EG" sz="3200" b="1">
                <a:solidFill>
                  <a:srgbClr val="0033CC"/>
                </a:solidFill>
              </a:rPr>
              <a:t>1431هـ</a:t>
            </a:r>
            <a:endParaRPr lang="en-US" sz="3200" b="1">
              <a:solidFill>
                <a:srgbClr val="0033CC"/>
              </a:solidFill>
            </a:endParaRPr>
          </a:p>
        </p:txBody>
      </p:sp>
      <p:sp>
        <p:nvSpPr>
          <p:cNvPr id="24" name="TextBox 23"/>
          <p:cNvSpPr txBox="1">
            <a:spLocks noChangeArrowheads="1"/>
          </p:cNvSpPr>
          <p:nvPr/>
        </p:nvSpPr>
        <p:spPr bwMode="auto">
          <a:xfrm>
            <a:off x="3779838" y="4716463"/>
            <a:ext cx="1655762" cy="584200"/>
          </a:xfrm>
          <a:prstGeom prst="rect">
            <a:avLst/>
          </a:prstGeom>
          <a:noFill/>
          <a:ln w="9525">
            <a:noFill/>
            <a:miter lim="800000"/>
            <a:headEnd/>
            <a:tailEnd/>
          </a:ln>
        </p:spPr>
        <p:txBody>
          <a:bodyPr>
            <a:spAutoFit/>
          </a:bodyPr>
          <a:lstStyle/>
          <a:p>
            <a:pPr algn="ctr"/>
            <a:r>
              <a:rPr lang="ar-EG" sz="3200" b="1">
                <a:solidFill>
                  <a:srgbClr val="0033CC"/>
                </a:solidFill>
              </a:rPr>
              <a:t>7 أجزاء</a:t>
            </a:r>
            <a:endParaRPr lang="en-US" sz="3200" b="1">
              <a:solidFill>
                <a:srgbClr val="0033CC"/>
              </a:solidFill>
            </a:endParaRPr>
          </a:p>
        </p:txBody>
      </p:sp>
      <p:sp>
        <p:nvSpPr>
          <p:cNvPr id="25" name="TextBox 24"/>
          <p:cNvSpPr txBox="1">
            <a:spLocks noChangeArrowheads="1"/>
          </p:cNvSpPr>
          <p:nvPr/>
        </p:nvSpPr>
        <p:spPr bwMode="auto">
          <a:xfrm>
            <a:off x="1763713" y="4716463"/>
            <a:ext cx="1655762" cy="584200"/>
          </a:xfrm>
          <a:prstGeom prst="rect">
            <a:avLst/>
          </a:prstGeom>
          <a:noFill/>
          <a:ln w="9525">
            <a:noFill/>
            <a:miter lim="800000"/>
            <a:headEnd/>
            <a:tailEnd/>
          </a:ln>
        </p:spPr>
        <p:txBody>
          <a:bodyPr>
            <a:spAutoFit/>
          </a:bodyPr>
          <a:lstStyle/>
          <a:p>
            <a:pPr algn="ctr"/>
            <a:r>
              <a:rPr lang="ar-EG" sz="3200" b="1">
                <a:solidFill>
                  <a:srgbClr val="0033CC"/>
                </a:solidFill>
              </a:rPr>
              <a:t>11 جزءاً</a:t>
            </a:r>
            <a:endParaRPr lang="en-US" sz="3200" b="1">
              <a:solidFill>
                <a:srgbClr val="0033CC"/>
              </a:solidFill>
            </a:endParaRPr>
          </a:p>
        </p:txBody>
      </p:sp>
      <p:sp>
        <p:nvSpPr>
          <p:cNvPr id="26" name="TextBox 25"/>
          <p:cNvSpPr txBox="1">
            <a:spLocks noChangeArrowheads="1"/>
          </p:cNvSpPr>
          <p:nvPr/>
        </p:nvSpPr>
        <p:spPr bwMode="auto">
          <a:xfrm>
            <a:off x="5867400" y="5437188"/>
            <a:ext cx="1657350" cy="584200"/>
          </a:xfrm>
          <a:prstGeom prst="rect">
            <a:avLst/>
          </a:prstGeom>
          <a:noFill/>
          <a:ln w="9525">
            <a:noFill/>
            <a:miter lim="800000"/>
            <a:headEnd/>
            <a:tailEnd/>
          </a:ln>
        </p:spPr>
        <p:txBody>
          <a:bodyPr>
            <a:spAutoFit/>
          </a:bodyPr>
          <a:lstStyle/>
          <a:p>
            <a:pPr algn="ctr"/>
            <a:r>
              <a:rPr lang="ar-EG" sz="3200" b="1">
                <a:solidFill>
                  <a:srgbClr val="0033CC"/>
                </a:solidFill>
              </a:rPr>
              <a:t>1432هـ</a:t>
            </a:r>
            <a:endParaRPr lang="en-US" sz="3200" b="1">
              <a:solidFill>
                <a:srgbClr val="0033CC"/>
              </a:solidFill>
            </a:endParaRPr>
          </a:p>
        </p:txBody>
      </p:sp>
      <p:sp>
        <p:nvSpPr>
          <p:cNvPr id="27" name="TextBox 26"/>
          <p:cNvSpPr txBox="1">
            <a:spLocks noChangeArrowheads="1"/>
          </p:cNvSpPr>
          <p:nvPr/>
        </p:nvSpPr>
        <p:spPr bwMode="auto">
          <a:xfrm>
            <a:off x="3779838" y="5437188"/>
            <a:ext cx="1655762" cy="584200"/>
          </a:xfrm>
          <a:prstGeom prst="rect">
            <a:avLst/>
          </a:prstGeom>
          <a:noFill/>
          <a:ln w="9525">
            <a:noFill/>
            <a:miter lim="800000"/>
            <a:headEnd/>
            <a:tailEnd/>
          </a:ln>
        </p:spPr>
        <p:txBody>
          <a:bodyPr>
            <a:spAutoFit/>
          </a:bodyPr>
          <a:lstStyle/>
          <a:p>
            <a:pPr algn="ctr"/>
            <a:r>
              <a:rPr lang="ar-EG" sz="3200" b="1">
                <a:solidFill>
                  <a:srgbClr val="0033CC"/>
                </a:solidFill>
              </a:rPr>
              <a:t>12 جزءاً</a:t>
            </a:r>
            <a:endParaRPr lang="en-US" sz="3200" b="1">
              <a:solidFill>
                <a:srgbClr val="0033CC"/>
              </a:solidFill>
            </a:endParaRPr>
          </a:p>
        </p:txBody>
      </p:sp>
      <p:sp>
        <p:nvSpPr>
          <p:cNvPr id="28" name="TextBox 27"/>
          <p:cNvSpPr txBox="1">
            <a:spLocks noChangeArrowheads="1"/>
          </p:cNvSpPr>
          <p:nvPr/>
        </p:nvSpPr>
        <p:spPr bwMode="auto">
          <a:xfrm>
            <a:off x="1763713" y="5437188"/>
            <a:ext cx="1655762" cy="584200"/>
          </a:xfrm>
          <a:prstGeom prst="rect">
            <a:avLst/>
          </a:prstGeom>
          <a:noFill/>
          <a:ln w="9525">
            <a:noFill/>
            <a:miter lim="800000"/>
            <a:headEnd/>
            <a:tailEnd/>
          </a:ln>
        </p:spPr>
        <p:txBody>
          <a:bodyPr>
            <a:spAutoFit/>
          </a:bodyPr>
          <a:lstStyle/>
          <a:p>
            <a:pPr algn="ctr"/>
            <a:r>
              <a:rPr lang="ar-EG" sz="3200" b="1">
                <a:solidFill>
                  <a:srgbClr val="0033CC"/>
                </a:solidFill>
              </a:rPr>
              <a:t>16 جزءاً</a:t>
            </a:r>
            <a:endParaRPr lang="en-US" sz="3200" b="1">
              <a:solidFill>
                <a:srgbClr val="0033CC"/>
              </a:solidFill>
            </a:endParaRPr>
          </a:p>
        </p:txBody>
      </p:sp>
      <p:sp>
        <p:nvSpPr>
          <p:cNvPr id="29" name="TextBox 28"/>
          <p:cNvSpPr txBox="1">
            <a:spLocks noChangeArrowheads="1"/>
          </p:cNvSpPr>
          <p:nvPr/>
        </p:nvSpPr>
        <p:spPr bwMode="auto">
          <a:xfrm>
            <a:off x="5867400" y="6084888"/>
            <a:ext cx="1657350" cy="584200"/>
          </a:xfrm>
          <a:prstGeom prst="rect">
            <a:avLst/>
          </a:prstGeom>
          <a:noFill/>
          <a:ln w="9525">
            <a:noFill/>
            <a:miter lim="800000"/>
            <a:headEnd/>
            <a:tailEnd/>
          </a:ln>
        </p:spPr>
        <p:txBody>
          <a:bodyPr>
            <a:spAutoFit/>
          </a:bodyPr>
          <a:lstStyle/>
          <a:p>
            <a:pPr algn="ctr"/>
            <a:r>
              <a:rPr lang="ar-EG" sz="3200" b="1">
                <a:solidFill>
                  <a:srgbClr val="0033CC"/>
                </a:solidFill>
              </a:rPr>
              <a:t>1433هـ</a:t>
            </a:r>
            <a:endParaRPr lang="en-US" sz="3200" b="1">
              <a:solidFill>
                <a:srgbClr val="0033CC"/>
              </a:solidFill>
            </a:endParaRPr>
          </a:p>
        </p:txBody>
      </p:sp>
      <p:sp>
        <p:nvSpPr>
          <p:cNvPr id="30" name="TextBox 29"/>
          <p:cNvSpPr txBox="1">
            <a:spLocks noChangeArrowheads="1"/>
          </p:cNvSpPr>
          <p:nvPr/>
        </p:nvSpPr>
        <p:spPr bwMode="auto">
          <a:xfrm>
            <a:off x="3779838" y="6084888"/>
            <a:ext cx="1655762" cy="584200"/>
          </a:xfrm>
          <a:prstGeom prst="rect">
            <a:avLst/>
          </a:prstGeom>
          <a:noFill/>
          <a:ln w="9525">
            <a:noFill/>
            <a:miter lim="800000"/>
            <a:headEnd/>
            <a:tailEnd/>
          </a:ln>
        </p:spPr>
        <p:txBody>
          <a:bodyPr>
            <a:spAutoFit/>
          </a:bodyPr>
          <a:lstStyle/>
          <a:p>
            <a:pPr algn="ctr"/>
            <a:r>
              <a:rPr lang="ar-EG" sz="3200" b="1">
                <a:solidFill>
                  <a:srgbClr val="0033CC"/>
                </a:solidFill>
              </a:rPr>
              <a:t>17 جزءاً</a:t>
            </a:r>
            <a:endParaRPr lang="en-US" sz="3200" b="1">
              <a:solidFill>
                <a:srgbClr val="0033CC"/>
              </a:solidFill>
            </a:endParaRPr>
          </a:p>
        </p:txBody>
      </p:sp>
      <p:sp>
        <p:nvSpPr>
          <p:cNvPr id="31" name="TextBox 30"/>
          <p:cNvSpPr txBox="1">
            <a:spLocks noChangeArrowheads="1"/>
          </p:cNvSpPr>
          <p:nvPr/>
        </p:nvSpPr>
        <p:spPr bwMode="auto">
          <a:xfrm>
            <a:off x="1763713" y="6084888"/>
            <a:ext cx="1655762" cy="584200"/>
          </a:xfrm>
          <a:prstGeom prst="rect">
            <a:avLst/>
          </a:prstGeom>
          <a:noFill/>
          <a:ln w="9525">
            <a:noFill/>
            <a:miter lim="800000"/>
            <a:headEnd/>
            <a:tailEnd/>
          </a:ln>
        </p:spPr>
        <p:txBody>
          <a:bodyPr>
            <a:spAutoFit/>
          </a:bodyPr>
          <a:lstStyle/>
          <a:p>
            <a:pPr algn="ctr"/>
            <a:r>
              <a:rPr lang="ar-EG" sz="3200" b="1">
                <a:solidFill>
                  <a:srgbClr val="0033CC"/>
                </a:solidFill>
              </a:rPr>
              <a:t>21 جزءاً</a:t>
            </a:r>
            <a:endParaRPr lang="en-US" sz="3200" b="1">
              <a:solidFill>
                <a:srgbClr val="0033CC"/>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SOUND999.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5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027"/>
                                        </p:tgtEl>
                                        <p:attrNameLst>
                                          <p:attrName>ppt_x</p:attrName>
                                          <p:attrName>ppt_y</p:attrName>
                                        </p:attrNameLst>
                                      </p:cBhvr>
                                    </p:animMotion>
                                    <p:animEffect transition="in" filter="fade">
                                      <p:cBhvr>
                                        <p:cTn id="14" dur="500"/>
                                        <p:tgtEl>
                                          <p:spTgt spid="1027"/>
                                        </p:tgtEl>
                                      </p:cBhvr>
                                    </p:animEffect>
                                  </p:childTnLst>
                                  <p:subTnLst>
                                    <p:audio>
                                      <p:cMediaNode>
                                        <p:cTn display="0" masterRel="sameClick">
                                          <p:stCondLst>
                                            <p:cond evt="begin" delay="0">
                                              <p:tn val="10"/>
                                            </p:cond>
                                          </p:stCondLst>
                                          <p:endCondLst>
                                            <p:cond evt="onStopAudio" delay="0">
                                              <p:tgtEl>
                                                <p:sldTgt/>
                                              </p:tgtEl>
                                            </p:cond>
                                          </p:endCondLst>
                                        </p:cTn>
                                        <p:tgtEl>
                                          <p:sndTgt r:embed="rId3" name="يبين الجدول المجاور الزيادة في عدد أجزاء القرآن.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4" name="cp_restu.wav"/>
                                        </p:tgtEl>
                                      </p:cMediaNode>
                                    </p:audio>
                                  </p:subTnLst>
                                </p:cTn>
                              </p:par>
                              <p:par>
                                <p:cTn id="21" presetID="2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5" name="السنة.wav"/>
                                        </p:tgtEl>
                                      </p:cMediaNode>
                                    </p:audio>
                                  </p:sub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6" name="هيفاء.wav"/>
                                        </p:tgtEl>
                                      </p:cMediaNode>
                                    </p:audio>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7" name="جواهر.wav"/>
                                        </p:tgtEl>
                                      </p:cMediaNode>
                                    </p:audio>
                                  </p:sub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8" name="1430هـ.wav"/>
                                        </p:tgtEl>
                                      </p:cMediaNode>
                                    </p:audio>
                                  </p:sub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9" name="2 جزء.wav"/>
                                        </p:tgtEl>
                                      </p:cMediaNode>
                                    </p:audio>
                                  </p:sub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0" name="6 أجزاء.wav"/>
                                        </p:tgtEl>
                                      </p:cMediaNode>
                                    </p:audio>
                                  </p:sub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fltVal val="0"/>
                                          </p:val>
                                        </p:tav>
                                        <p:tav tm="100000">
                                          <p:val>
                                            <p:strVal val="#ppt_w"/>
                                          </p:val>
                                        </p:tav>
                                      </p:tavLst>
                                    </p:anim>
                                    <p:anim calcmode="lin" valueType="num">
                                      <p:cBhvr>
                                        <p:cTn id="60"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1" name="1431هـ.wav"/>
                                        </p:tgtEl>
                                      </p:cMediaNode>
                                    </p:audio>
                                  </p:sub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12" name="7 أجزاء.wav"/>
                                        </p:tgtEl>
                                      </p:cMediaNode>
                                    </p:audio>
                                  </p:sub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13" name="11 جزءاً.wav"/>
                                        </p:tgtEl>
                                      </p:cMediaNode>
                                    </p:audio>
                                  </p:sub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14" name="1432هـ.wav"/>
                                        </p:tgtEl>
                                      </p:cMediaNode>
                                    </p:audio>
                                  </p:sub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5" name="12 جزءاً.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p:cTn id="89" dur="500" fill="hold"/>
                                        <p:tgtEl>
                                          <p:spTgt spid="28"/>
                                        </p:tgtEl>
                                        <p:attrNameLst>
                                          <p:attrName>ppt_w</p:attrName>
                                        </p:attrNameLst>
                                      </p:cBhvr>
                                      <p:tavLst>
                                        <p:tav tm="0">
                                          <p:val>
                                            <p:fltVal val="0"/>
                                          </p:val>
                                        </p:tav>
                                        <p:tav tm="100000">
                                          <p:val>
                                            <p:strVal val="#ppt_w"/>
                                          </p:val>
                                        </p:tav>
                                      </p:tavLst>
                                    </p:anim>
                                    <p:anim calcmode="lin" valueType="num">
                                      <p:cBhvr>
                                        <p:cTn id="90" dur="5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16" name="16 جزءاً.wav"/>
                                        </p:tgtEl>
                                      </p:cMediaNode>
                                    </p:audio>
                                  </p:subTnLst>
                                </p:cTn>
                              </p:par>
                            </p:childTnLst>
                          </p:cTn>
                        </p:par>
                      </p:childTnLst>
                    </p:cTn>
                  </p:par>
                  <p:par>
                    <p:cTn id="91" fill="hold">
                      <p:stCondLst>
                        <p:cond delay="indefinite"/>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17" name="1433هـ.wav"/>
                                        </p:tgtEl>
                                      </p:cMediaNode>
                                    </p:audio>
                                  </p:sub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ppt_w</p:attrName>
                                        </p:attrNameLst>
                                      </p:cBhvr>
                                      <p:tavLst>
                                        <p:tav tm="0">
                                          <p:val>
                                            <p:fltVal val="0"/>
                                          </p:val>
                                        </p:tav>
                                        <p:tav tm="100000">
                                          <p:val>
                                            <p:strVal val="#ppt_w"/>
                                          </p:val>
                                        </p:tav>
                                      </p:tavLst>
                                    </p:anim>
                                    <p:anim calcmode="lin" valueType="num">
                                      <p:cBhvr>
                                        <p:cTn id="102" dur="500" fill="hold"/>
                                        <p:tgtEl>
                                          <p:spTgt spid="3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9"/>
                                            </p:cond>
                                          </p:stCondLst>
                                          <p:endCondLst>
                                            <p:cond evt="onStopAudio" delay="0">
                                              <p:tgtEl>
                                                <p:sldTgt/>
                                              </p:tgtEl>
                                            </p:cond>
                                          </p:endCondLst>
                                        </p:cTn>
                                        <p:tgtEl>
                                          <p:sndTgt r:embed="rId18" name="17 جزءاً.wav"/>
                                        </p:tgtEl>
                                      </p:cMediaNode>
                                    </p:audio>
                                  </p:sub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p:cTn id="107" dur="500" fill="hold"/>
                                        <p:tgtEl>
                                          <p:spTgt spid="31"/>
                                        </p:tgtEl>
                                        <p:attrNameLst>
                                          <p:attrName>ppt_w</p:attrName>
                                        </p:attrNameLst>
                                      </p:cBhvr>
                                      <p:tavLst>
                                        <p:tav tm="0">
                                          <p:val>
                                            <p:fltVal val="0"/>
                                          </p:val>
                                        </p:tav>
                                        <p:tav tm="100000">
                                          <p:val>
                                            <p:strVal val="#ppt_w"/>
                                          </p:val>
                                        </p:tav>
                                      </p:tavLst>
                                    </p:anim>
                                    <p:anim calcmode="lin" valueType="num">
                                      <p:cBhvr>
                                        <p:cTn id="108" dur="500" fill="hold"/>
                                        <p:tgtEl>
                                          <p:spTgt spid="3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19" name="21 جزء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7"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50825" y="333375"/>
            <a:ext cx="8507413" cy="1427163"/>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1400" b="1">
              <a:solidFill>
                <a:srgbClr val="002060"/>
              </a:solidFill>
            </a:endParaRPr>
          </a:p>
        </p:txBody>
      </p:sp>
      <p:sp>
        <p:nvSpPr>
          <p:cNvPr id="7" name="TextBox 6"/>
          <p:cNvSpPr txBox="1">
            <a:spLocks noChangeArrowheads="1"/>
          </p:cNvSpPr>
          <p:nvPr/>
        </p:nvSpPr>
        <p:spPr bwMode="auto">
          <a:xfrm>
            <a:off x="539750" y="623888"/>
            <a:ext cx="7777163" cy="1076325"/>
          </a:xfrm>
          <a:prstGeom prst="rect">
            <a:avLst/>
          </a:prstGeom>
          <a:noFill/>
          <a:ln w="9525">
            <a:noFill/>
            <a:miter lim="800000"/>
            <a:headEnd/>
            <a:tailEnd/>
          </a:ln>
        </p:spPr>
        <p:txBody>
          <a:bodyPr>
            <a:spAutoFit/>
          </a:bodyPr>
          <a:lstStyle/>
          <a:p>
            <a:pPr algn="ctr"/>
            <a:r>
              <a:rPr lang="ar-EG" sz="3200" b="1">
                <a:solidFill>
                  <a:srgbClr val="002060"/>
                </a:solidFill>
              </a:rPr>
              <a:t>أ ) عدد الأجزاء التي تحفظها هيفاء يزيد جزأين على عدد الأجزاء التي تحفظها جواهر. </a:t>
            </a:r>
            <a:endParaRPr lang="en-US" sz="3200" b="1">
              <a:solidFill>
                <a:srgbClr val="002060"/>
              </a:solidFill>
            </a:endParaRPr>
          </a:p>
        </p:txBody>
      </p:sp>
      <p:sp>
        <p:nvSpPr>
          <p:cNvPr id="9" name="Oval 8"/>
          <p:cNvSpPr/>
          <p:nvPr/>
        </p:nvSpPr>
        <p:spPr>
          <a:xfrm>
            <a:off x="250825" y="1916113"/>
            <a:ext cx="8507413" cy="1428750"/>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1400" b="1">
              <a:solidFill>
                <a:srgbClr val="002060"/>
              </a:solidFill>
            </a:endParaRPr>
          </a:p>
        </p:txBody>
      </p:sp>
      <p:sp>
        <p:nvSpPr>
          <p:cNvPr id="10" name="TextBox 9"/>
          <p:cNvSpPr txBox="1">
            <a:spLocks noChangeArrowheads="1"/>
          </p:cNvSpPr>
          <p:nvPr/>
        </p:nvSpPr>
        <p:spPr bwMode="auto">
          <a:xfrm>
            <a:off x="539750" y="2208213"/>
            <a:ext cx="7777163" cy="1076325"/>
          </a:xfrm>
          <a:prstGeom prst="rect">
            <a:avLst/>
          </a:prstGeom>
          <a:noFill/>
          <a:ln w="9525">
            <a:noFill/>
            <a:miter lim="800000"/>
            <a:headEnd/>
            <a:tailEnd/>
          </a:ln>
        </p:spPr>
        <p:txBody>
          <a:bodyPr>
            <a:spAutoFit/>
          </a:bodyPr>
          <a:lstStyle/>
          <a:p>
            <a:pPr algn="ctr"/>
            <a:r>
              <a:rPr lang="ar-EG" sz="3200" b="1">
                <a:solidFill>
                  <a:srgbClr val="002060"/>
                </a:solidFill>
              </a:rPr>
              <a:t>ب ) عدد الأجزاء التي تحفظها هيفاء يقل 5 أجزاء عن عدد الأجزاء التي تحفظها جواهر.</a:t>
            </a:r>
            <a:endParaRPr lang="en-US" sz="3200" b="1">
              <a:solidFill>
                <a:srgbClr val="002060"/>
              </a:solidFill>
            </a:endParaRPr>
          </a:p>
        </p:txBody>
      </p:sp>
      <p:sp>
        <p:nvSpPr>
          <p:cNvPr id="11" name="Oval 10"/>
          <p:cNvSpPr/>
          <p:nvPr/>
        </p:nvSpPr>
        <p:spPr>
          <a:xfrm>
            <a:off x="250825" y="3573463"/>
            <a:ext cx="8507413" cy="1427162"/>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1400" b="1">
              <a:solidFill>
                <a:srgbClr val="002060"/>
              </a:solidFill>
            </a:endParaRPr>
          </a:p>
        </p:txBody>
      </p:sp>
      <p:sp>
        <p:nvSpPr>
          <p:cNvPr id="12" name="TextBox 11"/>
          <p:cNvSpPr txBox="1">
            <a:spLocks noChangeArrowheads="1"/>
          </p:cNvSpPr>
          <p:nvPr/>
        </p:nvSpPr>
        <p:spPr bwMode="auto">
          <a:xfrm>
            <a:off x="539750" y="3863975"/>
            <a:ext cx="7777163" cy="1077913"/>
          </a:xfrm>
          <a:prstGeom prst="rect">
            <a:avLst/>
          </a:prstGeom>
          <a:noFill/>
          <a:ln w="9525">
            <a:noFill/>
            <a:miter lim="800000"/>
            <a:headEnd/>
            <a:tailEnd/>
          </a:ln>
        </p:spPr>
        <p:txBody>
          <a:bodyPr>
            <a:spAutoFit/>
          </a:bodyPr>
          <a:lstStyle/>
          <a:p>
            <a:pPr algn="ctr"/>
            <a:r>
              <a:rPr lang="ar-EG" sz="3200" b="1">
                <a:solidFill>
                  <a:srgbClr val="002060"/>
                </a:solidFill>
              </a:rPr>
              <a:t>جـ) عدد الأجزاء التي تحفظها جواهر يزيد 4 أجزاء على عدد الأجزاء التي تحفظها هيفاء.</a:t>
            </a:r>
            <a:endParaRPr lang="en-US" sz="3200" b="1">
              <a:solidFill>
                <a:srgbClr val="002060"/>
              </a:solidFill>
            </a:endParaRPr>
          </a:p>
        </p:txBody>
      </p:sp>
      <p:sp>
        <p:nvSpPr>
          <p:cNvPr id="13" name="Oval 12"/>
          <p:cNvSpPr/>
          <p:nvPr/>
        </p:nvSpPr>
        <p:spPr>
          <a:xfrm>
            <a:off x="250825" y="5157788"/>
            <a:ext cx="8507413" cy="1427162"/>
          </a:xfrm>
          <a:prstGeom prst="ellipse">
            <a:avLst/>
          </a:prstGeom>
          <a:blipFill>
            <a:blip r:embed="rId8"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1400"/>
          </a:p>
        </p:txBody>
      </p:sp>
      <p:sp>
        <p:nvSpPr>
          <p:cNvPr id="14" name="TextBox 13"/>
          <p:cNvSpPr txBox="1">
            <a:spLocks noChangeArrowheads="1"/>
          </p:cNvSpPr>
          <p:nvPr/>
        </p:nvSpPr>
        <p:spPr bwMode="auto">
          <a:xfrm>
            <a:off x="539750" y="5448300"/>
            <a:ext cx="7777163" cy="1076325"/>
          </a:xfrm>
          <a:prstGeom prst="rect">
            <a:avLst/>
          </a:prstGeom>
          <a:noFill/>
          <a:ln w="9525">
            <a:noFill/>
            <a:miter lim="800000"/>
            <a:headEnd/>
            <a:tailEnd/>
          </a:ln>
        </p:spPr>
        <p:txBody>
          <a:bodyPr>
            <a:spAutoFit/>
          </a:bodyPr>
          <a:lstStyle/>
          <a:p>
            <a:pPr algn="ctr"/>
            <a:r>
              <a:rPr lang="ar-EG" sz="3200" b="1">
                <a:solidFill>
                  <a:srgbClr val="002060"/>
                </a:solidFill>
              </a:rPr>
              <a:t>د ) عدد الأجزاء التي تحفظها جواهر يقل 4 أجزاء عن عدد الأجزاء التي تحفظها هيفاء.</a:t>
            </a:r>
            <a:endParaRPr lang="en-US" sz="3200" b="1">
              <a:solidFill>
                <a:srgbClr val="00206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Birds.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عدد الأجزاء التي تحفظها هيفاء يزيد جزأين.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Birds.wav"/>
                                        </p:tgtEl>
                                      </p:cMediaNode>
                                    </p:audio>
                                  </p:sub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4" name="عدد الأجزاء التي تحفظها هيفاء يقل 5 أجزاء.wav"/>
                                        </p:tgtEl>
                                      </p:cMediaNode>
                                    </p:audio>
                                  </p:sub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Birds.wav"/>
                                        </p:tgtEl>
                                      </p:cMediaNode>
                                    </p:audio>
                                  </p:sub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5" name="عدد الأجزاء التي تحفظها جواهر يزيد 4 أجزاء.wav"/>
                                        </p:tgtEl>
                                      </p:cMediaNode>
                                    </p:audio>
                                  </p:sub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2" name="Birds.wav"/>
                                        </p:tgtEl>
                                      </p:cMediaNode>
                                    </p:audio>
                                  </p:sub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6" name="عدد الأجزاء التي تحفظها جواهر يقل 4 أجزاء عن.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9"/>
                                        </p:tgtEl>
                                        <p:attrNameLst>
                                          <p:attrName>fillcolor</p:attrName>
                                        </p:attrNameLst>
                                      </p:cBhvr>
                                      <p:to>
                                        <a:srgbClr val="FF0000"/>
                                      </p:to>
                                    </p:animClr>
                                    <p:set>
                                      <p:cBhvr>
                                        <p:cTn id="39" dur="500" fill="hold"/>
                                        <p:tgtEl>
                                          <p:spTgt spid="9"/>
                                        </p:tgtEl>
                                        <p:attrNameLst>
                                          <p:attrName>fill.type</p:attrName>
                                        </p:attrNameLst>
                                      </p:cBhvr>
                                      <p:to>
                                        <p:strVal val="solid"/>
                                      </p:to>
                                    </p:set>
                                    <p:set>
                                      <p:cBhvr>
                                        <p:cTn id="40" dur="50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7"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P spid="11" grpId="0" animBg="1"/>
      <p:bldP spid="12" grpId="0"/>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7962900" cy="2928937"/>
          </a:xfrm>
          <a:prstGeom prst="flowChartDocument">
            <a:avLst/>
          </a:prstGeom>
          <a:blipFill>
            <a:blip r:embed="rId10"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3"/>
          <p:cNvSpPr>
            <a:spLocks noChangeArrowheads="1"/>
          </p:cNvSpPr>
          <p:nvPr/>
        </p:nvSpPr>
        <p:spPr bwMode="auto">
          <a:xfrm>
            <a:off x="539750" y="1254125"/>
            <a:ext cx="7675563" cy="1323975"/>
          </a:xfrm>
          <a:prstGeom prst="rect">
            <a:avLst/>
          </a:prstGeom>
          <a:noFill/>
          <a:ln w="9525">
            <a:noFill/>
            <a:miter lim="800000"/>
            <a:headEnd/>
            <a:tailEnd/>
          </a:ln>
        </p:spPr>
        <p:txBody>
          <a:bodyPr anchor="ctr">
            <a:spAutoFit/>
          </a:bodyPr>
          <a:lstStyle/>
          <a:p>
            <a:pPr algn="ctr"/>
            <a:r>
              <a:rPr lang="ar-EG" sz="4000" b="1">
                <a:solidFill>
                  <a:srgbClr val="C00000"/>
                </a:solidFill>
              </a:rPr>
              <a:t>40-</a:t>
            </a:r>
            <a:r>
              <a:rPr lang="ar-EG" sz="4000" b="1">
                <a:solidFill>
                  <a:srgbClr val="7030A0"/>
                </a:solidFill>
              </a:rPr>
              <a:t> أوجد قيمة العبارة أ + ب إذا كانت أ = 10، ب =7 </a:t>
            </a:r>
            <a:r>
              <a:rPr lang="ar-EG" sz="4000" b="1">
                <a:solidFill>
                  <a:srgbClr val="C00000"/>
                </a:solidFill>
              </a:rPr>
              <a:t>(الدرس 5-1 )</a:t>
            </a:r>
            <a:endParaRPr lang="en-US" sz="4000" b="1">
              <a:solidFill>
                <a:srgbClr val="C00000"/>
              </a:solidFill>
            </a:endParaRPr>
          </a:p>
        </p:txBody>
      </p:sp>
      <p:sp>
        <p:nvSpPr>
          <p:cNvPr id="6" name="Oval 5"/>
          <p:cNvSpPr/>
          <p:nvPr/>
        </p:nvSpPr>
        <p:spPr>
          <a:xfrm>
            <a:off x="5364163" y="3716338"/>
            <a:ext cx="3529012" cy="936625"/>
          </a:xfrm>
          <a:prstGeom prst="ellipse">
            <a:avLst/>
          </a:prstGeom>
          <a:blipFill>
            <a:blip r:embed="rId10"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TextBox 6"/>
          <p:cNvSpPr txBox="1">
            <a:spLocks noChangeArrowheads="1"/>
          </p:cNvSpPr>
          <p:nvPr/>
        </p:nvSpPr>
        <p:spPr bwMode="auto">
          <a:xfrm>
            <a:off x="5435600" y="3860800"/>
            <a:ext cx="3225800" cy="708025"/>
          </a:xfrm>
          <a:prstGeom prst="rect">
            <a:avLst/>
          </a:prstGeom>
          <a:noFill/>
          <a:ln w="9525">
            <a:noFill/>
            <a:miter lim="800000"/>
            <a:headEnd/>
            <a:tailEnd/>
          </a:ln>
        </p:spPr>
        <p:txBody>
          <a:bodyPr>
            <a:spAutoFit/>
          </a:bodyPr>
          <a:lstStyle/>
          <a:p>
            <a:pPr algn="ctr"/>
            <a:r>
              <a:rPr lang="ar-EG" sz="4000" b="1">
                <a:solidFill>
                  <a:srgbClr val="0033CC"/>
                </a:solidFill>
              </a:rPr>
              <a:t>أ ) 15</a:t>
            </a:r>
            <a:endParaRPr lang="en-US" sz="4000" b="1">
              <a:solidFill>
                <a:srgbClr val="0033CC"/>
              </a:solidFill>
            </a:endParaRPr>
          </a:p>
        </p:txBody>
      </p:sp>
      <p:sp>
        <p:nvSpPr>
          <p:cNvPr id="9" name="Oval 8"/>
          <p:cNvSpPr/>
          <p:nvPr/>
        </p:nvSpPr>
        <p:spPr>
          <a:xfrm>
            <a:off x="5364163" y="5300663"/>
            <a:ext cx="3529012" cy="936625"/>
          </a:xfrm>
          <a:prstGeom prst="ellipse">
            <a:avLst/>
          </a:prstGeom>
          <a:blipFill>
            <a:blip r:embed="rId10"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TextBox 9"/>
          <p:cNvSpPr txBox="1">
            <a:spLocks noChangeArrowheads="1"/>
          </p:cNvSpPr>
          <p:nvPr/>
        </p:nvSpPr>
        <p:spPr bwMode="auto">
          <a:xfrm>
            <a:off x="5435600" y="5445125"/>
            <a:ext cx="3225800" cy="708025"/>
          </a:xfrm>
          <a:prstGeom prst="rect">
            <a:avLst/>
          </a:prstGeom>
          <a:noFill/>
          <a:ln w="9525">
            <a:noFill/>
            <a:miter lim="800000"/>
            <a:headEnd/>
            <a:tailEnd/>
          </a:ln>
        </p:spPr>
        <p:txBody>
          <a:bodyPr>
            <a:spAutoFit/>
          </a:bodyPr>
          <a:lstStyle/>
          <a:p>
            <a:pPr algn="ctr"/>
            <a:r>
              <a:rPr lang="ar-EG" sz="4000" b="1">
                <a:solidFill>
                  <a:srgbClr val="0033CC"/>
                </a:solidFill>
              </a:rPr>
              <a:t>ب ) 17</a:t>
            </a:r>
            <a:endParaRPr lang="en-US" sz="4000" b="1">
              <a:solidFill>
                <a:srgbClr val="0033CC"/>
              </a:solidFill>
            </a:endParaRPr>
          </a:p>
        </p:txBody>
      </p:sp>
      <p:sp>
        <p:nvSpPr>
          <p:cNvPr id="11" name="Oval 10"/>
          <p:cNvSpPr/>
          <p:nvPr/>
        </p:nvSpPr>
        <p:spPr>
          <a:xfrm>
            <a:off x="684213" y="3716338"/>
            <a:ext cx="3527425" cy="936625"/>
          </a:xfrm>
          <a:prstGeom prst="ellipse">
            <a:avLst/>
          </a:prstGeom>
          <a:blipFill>
            <a:blip r:embed="rId10"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2" name="TextBox 11"/>
          <p:cNvSpPr txBox="1">
            <a:spLocks noChangeArrowheads="1"/>
          </p:cNvSpPr>
          <p:nvPr/>
        </p:nvSpPr>
        <p:spPr bwMode="auto">
          <a:xfrm>
            <a:off x="755650" y="3860800"/>
            <a:ext cx="3225800" cy="708025"/>
          </a:xfrm>
          <a:prstGeom prst="rect">
            <a:avLst/>
          </a:prstGeom>
          <a:noFill/>
          <a:ln w="9525">
            <a:noFill/>
            <a:miter lim="800000"/>
            <a:headEnd/>
            <a:tailEnd/>
          </a:ln>
        </p:spPr>
        <p:txBody>
          <a:bodyPr>
            <a:spAutoFit/>
          </a:bodyPr>
          <a:lstStyle/>
          <a:p>
            <a:pPr algn="ctr"/>
            <a:r>
              <a:rPr lang="ar-EG" sz="4000" b="1">
                <a:solidFill>
                  <a:srgbClr val="0033CC"/>
                </a:solidFill>
              </a:rPr>
              <a:t>جـ ) 19</a:t>
            </a:r>
            <a:endParaRPr lang="en-US" sz="4000" b="1">
              <a:solidFill>
                <a:srgbClr val="0033CC"/>
              </a:solidFill>
            </a:endParaRPr>
          </a:p>
        </p:txBody>
      </p:sp>
      <p:sp>
        <p:nvSpPr>
          <p:cNvPr id="13" name="Oval 12"/>
          <p:cNvSpPr/>
          <p:nvPr/>
        </p:nvSpPr>
        <p:spPr>
          <a:xfrm>
            <a:off x="684213" y="5300663"/>
            <a:ext cx="3527425" cy="936625"/>
          </a:xfrm>
          <a:prstGeom prst="ellipse">
            <a:avLst/>
          </a:prstGeom>
          <a:blipFill>
            <a:blip r:embed="rId10" cstate="prin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4" name="TextBox 13"/>
          <p:cNvSpPr txBox="1">
            <a:spLocks noChangeArrowheads="1"/>
          </p:cNvSpPr>
          <p:nvPr/>
        </p:nvSpPr>
        <p:spPr bwMode="auto">
          <a:xfrm>
            <a:off x="755650" y="5445125"/>
            <a:ext cx="3225800" cy="708025"/>
          </a:xfrm>
          <a:prstGeom prst="rect">
            <a:avLst/>
          </a:prstGeom>
          <a:noFill/>
          <a:ln w="9525">
            <a:noFill/>
            <a:miter lim="800000"/>
            <a:headEnd/>
            <a:tailEnd/>
          </a:ln>
        </p:spPr>
        <p:txBody>
          <a:bodyPr>
            <a:spAutoFit/>
          </a:bodyPr>
          <a:lstStyle/>
          <a:p>
            <a:pPr algn="ctr"/>
            <a:r>
              <a:rPr lang="ar-EG" sz="4000" b="1">
                <a:solidFill>
                  <a:srgbClr val="0033CC"/>
                </a:solidFill>
              </a:rPr>
              <a:t>د ) 20</a:t>
            </a:r>
            <a:endParaRPr lang="en-US" sz="4000" b="1">
              <a:solidFill>
                <a:srgbClr val="0033CC"/>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SOUND999.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5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027"/>
                                        </p:tgtEl>
                                        <p:attrNameLst>
                                          <p:attrName>ppt_x</p:attrName>
                                          <p:attrName>ppt_y</p:attrName>
                                        </p:attrNameLst>
                                      </p:cBhvr>
                                    </p:animMotion>
                                    <p:animEffect transition="in" filter="fade">
                                      <p:cBhvr>
                                        <p:cTn id="14" dur="500"/>
                                        <p:tgtEl>
                                          <p:spTgt spid="1027"/>
                                        </p:tgtEl>
                                      </p:cBhvr>
                                    </p:animEffect>
                                  </p:childTnLst>
                                  <p:subTnLst>
                                    <p:audio>
                                      <p:cMediaNode>
                                        <p:cTn display="0" masterRel="sameClick">
                                          <p:stCondLst>
                                            <p:cond evt="begin" delay="0">
                                              <p:tn val="10"/>
                                            </p:cond>
                                          </p:stCondLst>
                                          <p:endCondLst>
                                            <p:cond evt="onStopAudio" delay="0">
                                              <p:tgtEl>
                                                <p:sldTgt/>
                                              </p:tgtEl>
                                            </p:cond>
                                          </p:endCondLst>
                                        </p:cTn>
                                        <p:tgtEl>
                                          <p:sndTgt r:embed="rId3" name="أوجد قيمة العبارة أ + ب إذا كانت.wav"/>
                                        </p:tgtEl>
                                      </p:cMediaNode>
                                    </p:audio>
                                  </p:sub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Birds.wav"/>
                                        </p:tgtEl>
                                      </p:cMediaNode>
                                    </p:audio>
                                  </p:sub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5" name="أ ) 15.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Birds.wav"/>
                                        </p:tgtEl>
                                      </p:cMediaNode>
                                    </p:audio>
                                  </p:sub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6" name="ب ) 17.wav"/>
                                        </p:tgtEl>
                                      </p:cMediaNode>
                                    </p:audio>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4" name="Birds.wav"/>
                                        </p:tgtEl>
                                      </p:cMediaNode>
                                    </p:audio>
                                  </p:subTnLst>
                                </p:cTn>
                              </p:par>
                              <p:par>
                                <p:cTn id="36" presetID="9"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subTnLst>
                                    <p:audio>
                                      <p:cMediaNode>
                                        <p:cTn display="0" masterRel="sameClick">
                                          <p:stCondLst>
                                            <p:cond evt="begin" delay="0">
                                              <p:tn val="36"/>
                                            </p:cond>
                                          </p:stCondLst>
                                          <p:endCondLst>
                                            <p:cond evt="onStopAudio" delay="0">
                                              <p:tgtEl>
                                                <p:sldTgt/>
                                              </p:tgtEl>
                                            </p:cond>
                                          </p:endCondLst>
                                        </p:cTn>
                                        <p:tgtEl>
                                          <p:sndTgt r:embed="rId7" name="جـ ) 19.wav"/>
                                        </p:tgtEl>
                                      </p:cMediaNode>
                                    </p:audio>
                                  </p:sub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4" name="Birds.wav"/>
                                        </p:tgtEl>
                                      </p:cMediaNode>
                                    </p:audio>
                                  </p:subTnLst>
                                </p:cTn>
                              </p:par>
                              <p:par>
                                <p:cTn id="44" presetID="9"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8" name="د ) 20.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9"/>
                                        </p:tgtEl>
                                        <p:attrNameLst>
                                          <p:attrName>fillcolor</p:attrName>
                                        </p:attrNameLst>
                                      </p:cBhvr>
                                      <p:to>
                                        <a:srgbClr val="FF0000"/>
                                      </p:to>
                                    </p:animClr>
                                    <p:set>
                                      <p:cBhvr>
                                        <p:cTn id="51" dur="500" fill="hold"/>
                                        <p:tgtEl>
                                          <p:spTgt spid="9"/>
                                        </p:tgtEl>
                                        <p:attrNameLst>
                                          <p:attrName>fill.type</p:attrName>
                                        </p:attrNameLst>
                                      </p:cBhvr>
                                      <p:to>
                                        <p:strVal val="solid"/>
                                      </p:to>
                                    </p:set>
                                    <p:set>
                                      <p:cBhvr>
                                        <p:cTn id="52" dur="50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9"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7" grpId="0"/>
      <p:bldP spid="6" grpId="0" animBg="1"/>
      <p:bldP spid="7" grpId="0"/>
      <p:bldP spid="9" grpId="0" animBg="1"/>
      <p:bldP spid="10" grpId="0"/>
      <p:bldP spid="11" grpId="0" animBg="1"/>
      <p:bldP spid="12" grpId="0"/>
      <p:bldP spid="13"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IGN49.WMF"/>
          <p:cNvPicPr>
            <a:picLocks noChangeAspect="1"/>
          </p:cNvPicPr>
          <p:nvPr/>
        </p:nvPicPr>
        <p:blipFill>
          <a:blip r:embed="rId4"/>
          <a:srcRect/>
          <a:stretch>
            <a:fillRect/>
          </a:stretch>
        </p:blipFill>
        <p:spPr bwMode="auto">
          <a:xfrm>
            <a:off x="1000125" y="1214438"/>
            <a:ext cx="7000875" cy="4429125"/>
          </a:xfrm>
          <a:prstGeom prst="rect">
            <a:avLst/>
          </a:prstGeom>
          <a:noFill/>
          <a:ln w="9525">
            <a:noFill/>
            <a:miter lim="800000"/>
            <a:headEnd/>
            <a:tailEnd/>
          </a:ln>
        </p:spPr>
      </p:pic>
      <p:sp>
        <p:nvSpPr>
          <p:cNvPr id="24577" name="Rectangle 1"/>
          <p:cNvSpPr>
            <a:spLocks noChangeArrowheads="1"/>
          </p:cNvSpPr>
          <p:nvPr/>
        </p:nvSpPr>
        <p:spPr bwMode="auto">
          <a:xfrm>
            <a:off x="2143125" y="2914650"/>
            <a:ext cx="4714875" cy="1016000"/>
          </a:xfrm>
          <a:prstGeom prst="rect">
            <a:avLst/>
          </a:prstGeom>
          <a:noFill/>
          <a:ln w="9525">
            <a:noFill/>
            <a:miter lim="800000"/>
            <a:headEnd/>
            <a:tailEnd/>
          </a:ln>
        </p:spPr>
        <p:txBody>
          <a:bodyPr anchor="ctr">
            <a:spAutoFit/>
          </a:bodyPr>
          <a:lstStyle/>
          <a:p>
            <a:pPr algn="ctr"/>
            <a:r>
              <a:rPr lang="ar-EG" sz="6000" b="1">
                <a:solidFill>
                  <a:srgbClr val="C00000"/>
                </a:solidFill>
              </a:rPr>
              <a:t>مراجعة تراكمية </a:t>
            </a:r>
            <a:endParaRPr lang="en-US" sz="6000" b="1">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1331 - whoosh.wav"/>
                                        </p:tgtEl>
                                      </p:cMediaNode>
                                    </p:audio>
                                  </p:subTnLst>
                                </p:cTn>
                              </p:par>
                              <p:par>
                                <p:cTn id="8" presetID="13" presetClass="entr" presetSubtype="16" fill="hold" grpId="0" nodeType="withEffect">
                                  <p:stCondLst>
                                    <p:cond delay="0"/>
                                  </p:stCondLst>
                                  <p:childTnLst>
                                    <p:set>
                                      <p:cBhvr>
                                        <p:cTn id="9" dur="1" fill="hold">
                                          <p:stCondLst>
                                            <p:cond delay="0"/>
                                          </p:stCondLst>
                                        </p:cTn>
                                        <p:tgtEl>
                                          <p:spTgt spid="24577"/>
                                        </p:tgtEl>
                                        <p:attrNameLst>
                                          <p:attrName>style.visibility</p:attrName>
                                        </p:attrNameLst>
                                      </p:cBhvr>
                                      <p:to>
                                        <p:strVal val="visible"/>
                                      </p:to>
                                    </p:set>
                                    <p:animEffect transition="in" filter="plus(in)">
                                      <p:cBhvr>
                                        <p:cTn id="10" dur="500"/>
                                        <p:tgtEl>
                                          <p:spTgt spid="24577"/>
                                        </p:tgtEl>
                                      </p:cBhvr>
                                    </p:animEffect>
                                  </p:childTnLst>
                                  <p:subTnLst>
                                    <p:audio>
                                      <p:cMediaNode>
                                        <p:cTn display="0" masterRel="sameClick">
                                          <p:stCondLst>
                                            <p:cond evt="begin" delay="0">
                                              <p:tn val="8"/>
                                            </p:cond>
                                          </p:stCondLst>
                                          <p:endCondLst>
                                            <p:cond evt="onStopAudio" delay="0">
                                              <p:tgtEl>
                                                <p:sldTgt/>
                                              </p:tgtEl>
                                            </p:cond>
                                          </p:endCondLst>
                                        </p:cTn>
                                        <p:tgtEl>
                                          <p:sndTgt r:embed="rId3" name="مراجعة تراك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7962900" cy="2928937"/>
          </a:xfrm>
          <a:prstGeom prst="flowChartDocument">
            <a:avLst/>
          </a:prstGeom>
          <a:blipFill>
            <a:blip r:embed="rId6"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3"/>
          <p:cNvSpPr>
            <a:spLocks noChangeArrowheads="1"/>
          </p:cNvSpPr>
          <p:nvPr/>
        </p:nvSpPr>
        <p:spPr bwMode="auto">
          <a:xfrm>
            <a:off x="5786438" y="762000"/>
            <a:ext cx="2428875" cy="646113"/>
          </a:xfrm>
          <a:prstGeom prst="rect">
            <a:avLst/>
          </a:prstGeom>
          <a:noFill/>
          <a:ln w="9525">
            <a:noFill/>
            <a:miter lim="800000"/>
            <a:headEnd/>
            <a:tailEnd/>
          </a:ln>
        </p:spPr>
        <p:txBody>
          <a:bodyPr anchor="ctr">
            <a:spAutoFit/>
          </a:bodyPr>
          <a:lstStyle/>
          <a:p>
            <a:pPr algn="ctr"/>
            <a:r>
              <a:rPr lang="ar-EG" sz="3600" b="1">
                <a:solidFill>
                  <a:srgbClr val="C00000"/>
                </a:solidFill>
              </a:rPr>
              <a:t>41-</a:t>
            </a:r>
            <a:r>
              <a:rPr lang="ar-EG" sz="3600" b="1">
                <a:solidFill>
                  <a:srgbClr val="7030A0"/>
                </a:solidFill>
              </a:rPr>
              <a:t> </a:t>
            </a:r>
            <a:r>
              <a:rPr lang="ar-EG" sz="3600" b="1">
                <a:solidFill>
                  <a:srgbClr val="0033CC"/>
                </a:solidFill>
              </a:rPr>
              <a:t>القياس:</a:t>
            </a:r>
            <a:endParaRPr lang="en-US" sz="3600" b="1">
              <a:solidFill>
                <a:srgbClr val="C00000"/>
              </a:solidFill>
            </a:endParaRPr>
          </a:p>
        </p:txBody>
      </p:sp>
      <p:pic>
        <p:nvPicPr>
          <p:cNvPr id="49154" name="Picture 2"/>
          <p:cNvPicPr>
            <a:picLocks noChangeAspect="1" noChangeArrowheads="1"/>
          </p:cNvPicPr>
          <p:nvPr/>
        </p:nvPicPr>
        <p:blipFill>
          <a:blip r:embed="rId7"/>
          <a:srcRect/>
          <a:stretch>
            <a:fillRect/>
          </a:stretch>
        </p:blipFill>
        <p:spPr bwMode="auto">
          <a:xfrm>
            <a:off x="2571750" y="3786188"/>
            <a:ext cx="4298950" cy="269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4037" name="مستطيل 4"/>
          <p:cNvSpPr>
            <a:spLocks noChangeArrowheads="1"/>
          </p:cNvSpPr>
          <p:nvPr/>
        </p:nvSpPr>
        <p:spPr bwMode="auto">
          <a:xfrm>
            <a:off x="6745288" y="6078538"/>
            <a:ext cx="184150" cy="708025"/>
          </a:xfrm>
          <a:prstGeom prst="rect">
            <a:avLst/>
          </a:prstGeom>
          <a:noFill/>
          <a:ln w="9525">
            <a:noFill/>
            <a:miter lim="800000"/>
            <a:headEnd/>
            <a:tailEnd/>
          </a:ln>
        </p:spPr>
        <p:txBody>
          <a:bodyPr wrap="none">
            <a:spAutoFit/>
          </a:bodyPr>
          <a:lstStyle/>
          <a:p>
            <a:endParaRPr lang="ar-EG" sz="4000"/>
          </a:p>
        </p:txBody>
      </p:sp>
      <p:sp>
        <p:nvSpPr>
          <p:cNvPr id="6" name="مستطيل 5"/>
          <p:cNvSpPr>
            <a:spLocks noChangeArrowheads="1"/>
          </p:cNvSpPr>
          <p:nvPr/>
        </p:nvSpPr>
        <p:spPr bwMode="auto">
          <a:xfrm>
            <a:off x="642938" y="1357313"/>
            <a:ext cx="6786562" cy="1246187"/>
          </a:xfrm>
          <a:prstGeom prst="rect">
            <a:avLst/>
          </a:prstGeom>
          <a:noFill/>
          <a:ln w="9525">
            <a:noFill/>
            <a:miter lim="800000"/>
            <a:headEnd/>
            <a:tailEnd/>
          </a:ln>
        </p:spPr>
        <p:txBody>
          <a:bodyPr>
            <a:spAutoFit/>
          </a:bodyPr>
          <a:lstStyle/>
          <a:p>
            <a:r>
              <a:rPr lang="ar-EG" sz="2500" b="1">
                <a:solidFill>
                  <a:srgbClr val="7030A0"/>
                </a:solidFill>
              </a:rPr>
              <a:t>يحتاج عبد الرحمن إلى تقسيم قطعة الخشب المجاورة إلى 24 قطعة متساوية الطول. كم دقيقة يحتاج عبد الرحمن لتقطيعها إذا كان تقطيع القطعة الواحدة يستغرق دقيقتين؟ </a:t>
            </a:r>
            <a:r>
              <a:rPr lang="ar-EG" sz="2500" b="1">
                <a:solidFill>
                  <a:srgbClr val="C00000"/>
                </a:solidFill>
              </a:rPr>
              <a:t>( الدرس 5-2)</a:t>
            </a:r>
            <a:endParaRPr lang="ar-EG" sz="25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SOUND999.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5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027"/>
                                        </p:tgtEl>
                                        <p:attrNameLst>
                                          <p:attrName>ppt_x</p:attrName>
                                          <p:attrName>ppt_y</p:attrName>
                                        </p:attrNameLst>
                                      </p:cBhvr>
                                    </p:animMotion>
                                    <p:animEffect transition="in" filter="fade">
                                      <p:cBhvr>
                                        <p:cTn id="14" dur="500"/>
                                        <p:tgtEl>
                                          <p:spTgt spid="1027"/>
                                        </p:tgtEl>
                                      </p:cBhvr>
                                    </p:animEffect>
                                  </p:childTnLst>
                                  <p:subTnLst>
                                    <p:audio>
                                      <p:cMediaNode>
                                        <p:cTn display="0" masterRel="sameClick">
                                          <p:stCondLst>
                                            <p:cond evt="begin" delay="0">
                                              <p:tn val="10"/>
                                            </p:cond>
                                          </p:stCondLst>
                                          <p:endCondLst>
                                            <p:cond evt="onStopAudio" delay="0">
                                              <p:tgtEl>
                                                <p:sldTgt/>
                                              </p:tgtEl>
                                            </p:cond>
                                          </p:endCondLst>
                                        </p:cTn>
                                        <p:tgtEl>
                                          <p:sndTgt r:embed="rId3" name="القياس3.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يحتاج عبد الرحمن.wav"/>
                                        </p:tgtEl>
                                      </p:cMediaNode>
                                    </p:audio>
                                  </p:sub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49154"/>
                                        </p:tgtEl>
                                        <p:attrNameLst>
                                          <p:attrName>style.visibility</p:attrName>
                                        </p:attrNameLst>
                                      </p:cBhvr>
                                      <p:to>
                                        <p:strVal val="visible"/>
                                      </p:to>
                                    </p:set>
                                    <p:animScale>
                                      <p:cBhvr>
                                        <p:cTn id="24" dur="500" decel="50000" fill="hold">
                                          <p:stCondLst>
                                            <p:cond delay="0"/>
                                          </p:stCondLst>
                                        </p:cTn>
                                        <p:tgtEl>
                                          <p:spTgt spid="491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500" decel="50000" fill="hold">
                                          <p:stCondLst>
                                            <p:cond delay="0"/>
                                          </p:stCondLst>
                                        </p:cTn>
                                        <p:tgtEl>
                                          <p:spTgt spid="49154"/>
                                        </p:tgtEl>
                                        <p:attrNameLst>
                                          <p:attrName>ppt_x</p:attrName>
                                          <p:attrName>ppt_y</p:attrName>
                                        </p:attrNameLst>
                                      </p:cBhvr>
                                    </p:animMotion>
                                    <p:animEffect transition="in" filter="fade">
                                      <p:cBhvr>
                                        <p:cTn id="26" dur="500"/>
                                        <p:tgtEl>
                                          <p:spTgt spid="49154"/>
                                        </p:tgtEl>
                                      </p:cBhvr>
                                    </p:animEffect>
                                  </p:childTnLst>
                                </p:cTn>
                              </p:par>
                              <p:par>
                                <p:cTn id="27" presetID="2" presetClass="entr" presetSubtype="4" fill="hold" grpId="0" nodeType="withEffect" nodePh="1">
                                  <p:stCondLst>
                                    <p:cond delay="0"/>
                                  </p:stCondLst>
                                  <p:endCondLst>
                                    <p:cond evt="begin" delay="0">
                                      <p:tn val="27"/>
                                    </p:cond>
                                  </p:endCondLst>
                                  <p:childTnLst>
                                    <p:set>
                                      <p:cBhvr>
                                        <p:cTn id="28" dur="1" fill="hold">
                                          <p:stCondLst>
                                            <p:cond delay="0"/>
                                          </p:stCondLst>
                                        </p:cTn>
                                        <p:tgtEl>
                                          <p:spTgt spid="44037"/>
                                        </p:tgtEl>
                                        <p:attrNameLst>
                                          <p:attrName>style.visibility</p:attrName>
                                        </p:attrNameLst>
                                      </p:cBhvr>
                                      <p:to>
                                        <p:strVal val="visible"/>
                                      </p:to>
                                    </p:set>
                                    <p:anim calcmode="lin" valueType="num">
                                      <p:cBhvr additive="base">
                                        <p:cTn id="29" dur="500" fill="hold"/>
                                        <p:tgtEl>
                                          <p:spTgt spid="44037"/>
                                        </p:tgtEl>
                                        <p:attrNameLst>
                                          <p:attrName>ppt_x</p:attrName>
                                        </p:attrNameLst>
                                      </p:cBhvr>
                                      <p:tavLst>
                                        <p:tav tm="0">
                                          <p:val>
                                            <p:strVal val="#ppt_x"/>
                                          </p:val>
                                        </p:tav>
                                        <p:tav tm="100000">
                                          <p:val>
                                            <p:strVal val="#ppt_x"/>
                                          </p:val>
                                        </p:tav>
                                      </p:tavLst>
                                    </p:anim>
                                    <p:anim calcmode="lin" valueType="num">
                                      <p:cBhvr additive="base">
                                        <p:cTn id="30" dur="500" fill="hold"/>
                                        <p:tgtEl>
                                          <p:spTgt spid="440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طول قطعة الخشب240 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7" grpId="0"/>
      <p:bldP spid="44037"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rallelogram 4"/>
          <p:cNvSpPr/>
          <p:nvPr/>
        </p:nvSpPr>
        <p:spPr>
          <a:xfrm>
            <a:off x="428625" y="3789363"/>
            <a:ext cx="8501063" cy="2519362"/>
          </a:xfrm>
          <a:prstGeom prst="parallelogram">
            <a:avLst>
              <a:gd name="adj" fmla="val 20057"/>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 name="TextBox 5"/>
          <p:cNvSpPr txBox="1">
            <a:spLocks noChangeArrowheads="1"/>
          </p:cNvSpPr>
          <p:nvPr/>
        </p:nvSpPr>
        <p:spPr bwMode="auto">
          <a:xfrm>
            <a:off x="785813" y="4083050"/>
            <a:ext cx="7929562" cy="2062163"/>
          </a:xfrm>
          <a:prstGeom prst="rect">
            <a:avLst/>
          </a:prstGeom>
          <a:noFill/>
          <a:ln w="9525">
            <a:noFill/>
            <a:miter lim="800000"/>
            <a:headEnd/>
            <a:tailEnd/>
          </a:ln>
        </p:spPr>
        <p:txBody>
          <a:bodyPr>
            <a:spAutoFit/>
          </a:bodyPr>
          <a:lstStyle/>
          <a:p>
            <a:pPr algn="ctr"/>
            <a:r>
              <a:rPr lang="ar-EG" sz="3200" b="1">
                <a:solidFill>
                  <a:srgbClr val="C00000"/>
                </a:solidFill>
              </a:rPr>
              <a:t>بما أن عبد الرحمن يحتاج إلى تقطيع القطعة إلى </a:t>
            </a:r>
            <a:r>
              <a:rPr lang="ar-SA" sz="3200" b="1">
                <a:solidFill>
                  <a:srgbClr val="C00000"/>
                </a:solidFill>
              </a:rPr>
              <a:t>24 قطعة</a:t>
            </a:r>
            <a:endParaRPr lang="en-US" sz="3200">
              <a:solidFill>
                <a:srgbClr val="C00000"/>
              </a:solidFill>
            </a:endParaRPr>
          </a:p>
          <a:p>
            <a:pPr algn="ctr"/>
            <a:r>
              <a:rPr lang="ar-EG" sz="3200" b="1">
                <a:solidFill>
                  <a:srgbClr val="C00000"/>
                </a:solidFill>
              </a:rPr>
              <a:t>فإنه سيقوم ب23 عملية تقطيع</a:t>
            </a:r>
            <a:r>
              <a:rPr lang="ar-SA" sz="3200" b="1">
                <a:solidFill>
                  <a:srgbClr val="C00000"/>
                </a:solidFill>
              </a:rPr>
              <a:t> </a:t>
            </a:r>
            <a:r>
              <a:rPr lang="ar-EG" sz="3200" b="1">
                <a:solidFill>
                  <a:srgbClr val="C00000"/>
                </a:solidFill>
              </a:rPr>
              <a:t> وبما أن كل قطعة تستغرق دقيقتين فعدد الدقائق التي يحتاجها عبد الرحمن لتقطيع القطع كلها = 2 × 23= 46 دقيقة.</a:t>
            </a:r>
            <a:endParaRPr lang="en-US" sz="3200">
              <a:solidFill>
                <a:srgbClr val="C00000"/>
              </a:solidFill>
            </a:endParaRPr>
          </a:p>
        </p:txBody>
      </p:sp>
      <p:sp>
        <p:nvSpPr>
          <p:cNvPr id="7" name="Flowchart: Document 3"/>
          <p:cNvSpPr/>
          <p:nvPr/>
        </p:nvSpPr>
        <p:spPr>
          <a:xfrm>
            <a:off x="323850" y="642938"/>
            <a:ext cx="7962900" cy="2928937"/>
          </a:xfrm>
          <a:prstGeom prst="flowChartDocumen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05" name="Rectangle 3"/>
          <p:cNvSpPr>
            <a:spLocks noChangeArrowheads="1"/>
          </p:cNvSpPr>
          <p:nvPr/>
        </p:nvSpPr>
        <p:spPr bwMode="auto">
          <a:xfrm>
            <a:off x="5786438" y="762000"/>
            <a:ext cx="2428875" cy="646113"/>
          </a:xfrm>
          <a:prstGeom prst="rect">
            <a:avLst/>
          </a:prstGeom>
          <a:noFill/>
          <a:ln w="9525">
            <a:noFill/>
            <a:miter lim="800000"/>
            <a:headEnd/>
            <a:tailEnd/>
          </a:ln>
        </p:spPr>
        <p:txBody>
          <a:bodyPr anchor="ctr">
            <a:spAutoFit/>
          </a:bodyPr>
          <a:lstStyle/>
          <a:p>
            <a:pPr algn="ctr"/>
            <a:r>
              <a:rPr lang="ar-EG" sz="3600" b="1">
                <a:solidFill>
                  <a:srgbClr val="C00000"/>
                </a:solidFill>
              </a:rPr>
              <a:t>41-</a:t>
            </a:r>
            <a:r>
              <a:rPr lang="ar-EG" sz="3600" b="1">
                <a:solidFill>
                  <a:srgbClr val="7030A0"/>
                </a:solidFill>
              </a:rPr>
              <a:t> </a:t>
            </a:r>
            <a:r>
              <a:rPr lang="ar-EG" sz="3600" b="1">
                <a:solidFill>
                  <a:srgbClr val="0033CC"/>
                </a:solidFill>
              </a:rPr>
              <a:t>القياس:</a:t>
            </a:r>
            <a:endParaRPr lang="en-US" sz="3600" b="1">
              <a:solidFill>
                <a:srgbClr val="C00000"/>
              </a:solidFill>
            </a:endParaRPr>
          </a:p>
        </p:txBody>
      </p:sp>
      <p:sp>
        <p:nvSpPr>
          <p:cNvPr id="51206" name="مستطيل 8"/>
          <p:cNvSpPr>
            <a:spLocks noChangeArrowheads="1"/>
          </p:cNvSpPr>
          <p:nvPr/>
        </p:nvSpPr>
        <p:spPr bwMode="auto">
          <a:xfrm>
            <a:off x="642938" y="1357313"/>
            <a:ext cx="6786562" cy="1246187"/>
          </a:xfrm>
          <a:prstGeom prst="rect">
            <a:avLst/>
          </a:prstGeom>
          <a:noFill/>
          <a:ln w="9525">
            <a:noFill/>
            <a:miter lim="800000"/>
            <a:headEnd/>
            <a:tailEnd/>
          </a:ln>
        </p:spPr>
        <p:txBody>
          <a:bodyPr>
            <a:spAutoFit/>
          </a:bodyPr>
          <a:lstStyle/>
          <a:p>
            <a:r>
              <a:rPr lang="ar-EG" sz="2500" b="1">
                <a:solidFill>
                  <a:srgbClr val="7030A0"/>
                </a:solidFill>
              </a:rPr>
              <a:t>يحتاج عبد الرحمن إلى تقسيم قطعة الخشب المجاورة إلى 24 قطعة متساوية الطول. كم دقيقة يحتاج عبد الرحمن لتقطيعها إذا كان تقطيع القطعة الواحدة يستغرق دقيقتين؟ </a:t>
            </a:r>
            <a:r>
              <a:rPr lang="ar-EG" sz="2500" b="1">
                <a:solidFill>
                  <a:srgbClr val="C00000"/>
                </a:solidFill>
              </a:rPr>
              <a:t>( الدرس 5-2)</a:t>
            </a:r>
            <a:endParaRPr lang="ar-EG" sz="25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0068 - applause.wav"/>
                                        </p:tgtEl>
                                      </p:cMediaNode>
                                    </p:audio>
                                  </p:subTnLst>
                                </p:cTn>
                              </p:par>
                              <p:par>
                                <p:cTn id="11" presetID="39" presetClass="entr" presetSubtype="0" ac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بما أن عبد الرحمن يحتاج إلى تقطيع القطعة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27088" y="1844675"/>
            <a:ext cx="7200900" cy="345598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6" name="Rounded Rectangle 15"/>
          <p:cNvSpPr/>
          <p:nvPr/>
        </p:nvSpPr>
        <p:spPr>
          <a:xfrm>
            <a:off x="539750" y="2205038"/>
            <a:ext cx="7200900" cy="345598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7" name="Rounded Rectangle 16"/>
          <p:cNvSpPr/>
          <p:nvPr/>
        </p:nvSpPr>
        <p:spPr>
          <a:xfrm>
            <a:off x="1189038" y="2349500"/>
            <a:ext cx="7672387" cy="345598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8" name="Rectangle 17"/>
          <p:cNvSpPr>
            <a:spLocks noChangeArrowheads="1"/>
          </p:cNvSpPr>
          <p:nvPr/>
        </p:nvSpPr>
        <p:spPr bwMode="auto">
          <a:xfrm>
            <a:off x="1744663" y="3124200"/>
            <a:ext cx="6846887" cy="1322388"/>
          </a:xfrm>
          <a:prstGeom prst="rect">
            <a:avLst/>
          </a:prstGeom>
          <a:noFill/>
          <a:ln w="9525">
            <a:noFill/>
            <a:miter lim="800000"/>
            <a:headEnd/>
            <a:tailEnd/>
          </a:ln>
        </p:spPr>
        <p:txBody>
          <a:bodyPr>
            <a:spAutoFit/>
          </a:bodyPr>
          <a:lstStyle/>
          <a:p>
            <a:pPr algn="ctr"/>
            <a:r>
              <a:rPr lang="ar-EG" sz="4000" b="1">
                <a:solidFill>
                  <a:srgbClr val="0033CC"/>
                </a:solidFill>
              </a:rPr>
              <a:t>يمكن أن نمثل العدد الكلي لأقلام التلوين بالعبارة الجبرية: </a:t>
            </a:r>
            <a:r>
              <a:rPr lang="ar-EG" sz="4000" b="1">
                <a:solidFill>
                  <a:srgbClr val="FF0000"/>
                </a:solidFill>
              </a:rPr>
              <a:t>2ن</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p_empty.wav"/>
                                        </p:tgtEl>
                                      </p:cMediaNode>
                                    </p:audio>
                                  </p:sub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p_empty.wav"/>
                                        </p:tgtEl>
                                      </p:cMediaNode>
                                    </p:audio>
                                  </p:subTnLst>
                                </p:cTn>
                              </p:par>
                              <p:par>
                                <p:cTn id="11" presetID="5"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heckerboard(across)">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2" name="cp_empty.wav"/>
                                        </p:tgtEl>
                                      </p:cMediaNode>
                                    </p:audio>
                                  </p:sub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subTnLst>
                                    <p:audio>
                                      <p:cMediaNode>
                                        <p:cTn display="0" masterRel="sameClick">
                                          <p:stCondLst>
                                            <p:cond evt="begin" delay="0">
                                              <p:tn val="14"/>
                                            </p:cond>
                                          </p:stCondLst>
                                          <p:endCondLst>
                                            <p:cond evt="onStopAudio" delay="0">
                                              <p:tgtEl>
                                                <p:sldTgt/>
                                              </p:tgtEl>
                                            </p:cond>
                                          </p:endCondLst>
                                        </p:cTn>
                                        <p:tgtEl>
                                          <p:sndTgt r:embed="rId3" name="يمْكِنُ أَنْ نَمْثُلَ الْعَدَد الْكُلِّيِ لأَقْل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7962900" cy="2928937"/>
          </a:xfrm>
          <a:prstGeom prst="flowChartDocumen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3"/>
          <p:cNvSpPr>
            <a:spLocks noChangeArrowheads="1"/>
          </p:cNvSpPr>
          <p:nvPr/>
        </p:nvSpPr>
        <p:spPr bwMode="auto">
          <a:xfrm>
            <a:off x="539750" y="765175"/>
            <a:ext cx="7675563" cy="1200150"/>
          </a:xfrm>
          <a:prstGeom prst="rect">
            <a:avLst/>
          </a:prstGeom>
          <a:noFill/>
          <a:ln w="9525">
            <a:noFill/>
            <a:miter lim="800000"/>
            <a:headEnd/>
            <a:tailEnd/>
          </a:ln>
        </p:spPr>
        <p:txBody>
          <a:bodyPr anchor="ctr">
            <a:spAutoFit/>
          </a:bodyPr>
          <a:lstStyle/>
          <a:p>
            <a:pPr algn="ctr"/>
            <a:r>
              <a:rPr lang="ar-EG" sz="3600" b="1">
                <a:solidFill>
                  <a:srgbClr val="7030A0"/>
                </a:solidFill>
              </a:rPr>
              <a:t>أوجد قيمة كل عبارة مما يأتي إذا كانت س= 5، ص = 6 </a:t>
            </a:r>
            <a:r>
              <a:rPr lang="ar-EG" sz="3600" b="1">
                <a:solidFill>
                  <a:srgbClr val="C00000"/>
                </a:solidFill>
              </a:rPr>
              <a:t>( الدرس 5-1)</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42) </a:t>
            </a:r>
            <a:r>
              <a:rPr lang="ar-EG" sz="4400" b="1"/>
              <a:t>7+ س </a:t>
            </a:r>
            <a:endParaRPr lang="en-US" sz="4400" b="1"/>
          </a:p>
        </p:txBody>
      </p:sp>
      <p:sp>
        <p:nvSpPr>
          <p:cNvPr id="6" name="Parallelogram 5"/>
          <p:cNvSpPr/>
          <p:nvPr/>
        </p:nvSpPr>
        <p:spPr>
          <a:xfrm>
            <a:off x="611188" y="4292600"/>
            <a:ext cx="8137525" cy="1584325"/>
          </a:xfrm>
          <a:prstGeom prst="parallelogram">
            <a:avLst>
              <a:gd name="adj" fmla="val 20057"/>
            </a:avLst>
          </a:pr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TextBox 6"/>
          <p:cNvSpPr txBox="1">
            <a:spLocks noChangeArrowheads="1"/>
          </p:cNvSpPr>
          <p:nvPr/>
        </p:nvSpPr>
        <p:spPr bwMode="auto">
          <a:xfrm>
            <a:off x="1619250" y="4665663"/>
            <a:ext cx="6046788" cy="708025"/>
          </a:xfrm>
          <a:prstGeom prst="rect">
            <a:avLst/>
          </a:prstGeom>
          <a:noFill/>
          <a:ln w="9525">
            <a:noFill/>
            <a:miter lim="800000"/>
            <a:headEnd/>
            <a:tailEnd/>
          </a:ln>
        </p:spPr>
        <p:txBody>
          <a:bodyPr>
            <a:spAutoFit/>
          </a:bodyPr>
          <a:lstStyle/>
          <a:p>
            <a:pPr algn="ctr"/>
            <a:r>
              <a:rPr lang="ar-EG" sz="4000" b="1">
                <a:solidFill>
                  <a:srgbClr val="C00000"/>
                </a:solidFill>
              </a:rPr>
              <a:t>7 + س = 7 + 5 = 12</a:t>
            </a:r>
            <a:endParaRPr lang="en-US" sz="400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SOUND999.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5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027"/>
                                        </p:tgtEl>
                                        <p:attrNameLst>
                                          <p:attrName>ppt_x</p:attrName>
                                          <p:attrName>ppt_y</p:attrName>
                                        </p:attrNameLst>
                                      </p:cBhvr>
                                    </p:animMotion>
                                    <p:animEffect transition="in" filter="fade">
                                      <p:cBhvr>
                                        <p:cTn id="14" dur="500"/>
                                        <p:tgtEl>
                                          <p:spTgt spid="1027"/>
                                        </p:tgtEl>
                                      </p:cBhvr>
                                    </p:animEffect>
                                  </p:childTnLst>
                                  <p:subTnLst>
                                    <p:audio>
                                      <p:cMediaNode>
                                        <p:cTn display="0" masterRel="sameClick">
                                          <p:stCondLst>
                                            <p:cond evt="begin" delay="0">
                                              <p:tn val="10"/>
                                            </p:cond>
                                          </p:stCondLst>
                                          <p:endCondLst>
                                            <p:cond evt="onStopAudio" delay="0">
                                              <p:tgtEl>
                                                <p:sldTgt/>
                                              </p:tgtEl>
                                            </p:cond>
                                          </p:endCondLst>
                                        </p:cTn>
                                        <p:tgtEl>
                                          <p:sndTgt r:embed="rId3" name="أوجد قيمة كل عبارة مما يأتي إذا كانت س= 5.wav"/>
                                        </p:tgtEl>
                                      </p:cMediaNode>
                                    </p:audio>
                                  </p:sub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5"/>
                                        </p:tgtEl>
                                        <p:attrNameLst>
                                          <p:attrName>ppt_x</p:attrName>
                                          <p:attrName>ppt_y</p:attrName>
                                        </p:attrNameLst>
                                      </p:cBhvr>
                                    </p:animMotion>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7+ س.wav"/>
                                        </p:tgtEl>
                                      </p:cMediaNode>
                                    </p:audio>
                                  </p:sub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0068 - applause.wav"/>
                                        </p:tgtEl>
                                      </p:cMediaNode>
                                    </p:audio>
                                  </p:subTnLst>
                                </p:cTn>
                              </p:par>
                              <p:par>
                                <p:cTn id="30" presetID="39" presetClass="entr" presetSubtype="0" ac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7 + س = 7 + 5 = 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7" grpId="0"/>
      <p:bldP spid="5" grpId="0"/>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7962900" cy="2928937"/>
          </a:xfrm>
          <a:prstGeom prst="flowChartDocumen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1" name="Rectangle 3"/>
          <p:cNvSpPr>
            <a:spLocks noChangeArrowheads="1"/>
          </p:cNvSpPr>
          <p:nvPr/>
        </p:nvSpPr>
        <p:spPr bwMode="auto">
          <a:xfrm>
            <a:off x="539750" y="765175"/>
            <a:ext cx="7675563" cy="1200150"/>
          </a:xfrm>
          <a:prstGeom prst="rect">
            <a:avLst/>
          </a:prstGeom>
          <a:noFill/>
          <a:ln w="9525">
            <a:noFill/>
            <a:miter lim="800000"/>
            <a:headEnd/>
            <a:tailEnd/>
          </a:ln>
        </p:spPr>
        <p:txBody>
          <a:bodyPr anchor="ctr">
            <a:spAutoFit/>
          </a:bodyPr>
          <a:lstStyle/>
          <a:p>
            <a:pPr algn="ctr"/>
            <a:r>
              <a:rPr lang="ar-EG" sz="3600" b="1">
                <a:solidFill>
                  <a:srgbClr val="7030A0"/>
                </a:solidFill>
              </a:rPr>
              <a:t>أوجد قيمة كل عبارة مما يأتي إذا كانت س= 5، ص = 6 </a:t>
            </a:r>
            <a:r>
              <a:rPr lang="ar-EG" sz="3600" b="1">
                <a:solidFill>
                  <a:srgbClr val="C00000"/>
                </a:solidFill>
              </a:rPr>
              <a:t>( الدرس 5-1)</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43)   </a:t>
            </a:r>
            <a:r>
              <a:rPr lang="ar-EG" sz="4400" b="1"/>
              <a:t>ص+ 15 </a:t>
            </a:r>
            <a:endParaRPr lang="en-US" sz="4400" b="1"/>
          </a:p>
        </p:txBody>
      </p:sp>
      <p:sp>
        <p:nvSpPr>
          <p:cNvPr id="6" name="Parallelogram 5"/>
          <p:cNvSpPr/>
          <p:nvPr/>
        </p:nvSpPr>
        <p:spPr>
          <a:xfrm>
            <a:off x="611188" y="4292600"/>
            <a:ext cx="8137525" cy="1584325"/>
          </a:xfrm>
          <a:prstGeom prst="parallelogram">
            <a:avLst>
              <a:gd name="adj" fmla="val 20057"/>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TextBox 6"/>
          <p:cNvSpPr txBox="1">
            <a:spLocks noChangeArrowheads="1"/>
          </p:cNvSpPr>
          <p:nvPr/>
        </p:nvSpPr>
        <p:spPr bwMode="auto">
          <a:xfrm>
            <a:off x="1619250" y="4665663"/>
            <a:ext cx="6046788" cy="708025"/>
          </a:xfrm>
          <a:prstGeom prst="rect">
            <a:avLst/>
          </a:prstGeom>
          <a:noFill/>
          <a:ln w="9525">
            <a:noFill/>
            <a:miter lim="800000"/>
            <a:headEnd/>
            <a:tailEnd/>
          </a:ln>
        </p:spPr>
        <p:txBody>
          <a:bodyPr>
            <a:spAutoFit/>
          </a:bodyPr>
          <a:lstStyle/>
          <a:p>
            <a:pPr algn="ctr"/>
            <a:r>
              <a:rPr lang="ar-EG" sz="4000" b="1">
                <a:solidFill>
                  <a:srgbClr val="C00000"/>
                </a:solidFill>
              </a:rPr>
              <a:t>ص + 15 = 6 + 15 = 21</a:t>
            </a:r>
            <a:endParaRPr lang="en-US" sz="400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
                                        </p:tgtEl>
                                        <p:attrNameLst>
                                          <p:attrName>ppt_x</p:attrName>
                                          <p:attrName>ppt_y</p:attrName>
                                        </p:attrNameLst>
                                      </p:cBhvr>
                                    </p:animMotion>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ص+ 15.wav"/>
                                        </p:tgtEl>
                                      </p:cMediaNode>
                                    </p:audio>
                                  </p:sub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0068 - applause.wav"/>
                                        </p:tgtEl>
                                      </p:cMediaNode>
                                    </p:audio>
                                  </p:subTnLst>
                                </p:cTn>
                              </p:par>
                              <p:par>
                                <p:cTn id="18" presetID="39" presetClass="entr" presetSubtype="0" ac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ص + 15 = 6 + 15 = 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7962900" cy="2928937"/>
          </a:xfrm>
          <a:prstGeom prst="flowChartDocumen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5" name="Rectangle 3"/>
          <p:cNvSpPr>
            <a:spLocks noChangeArrowheads="1"/>
          </p:cNvSpPr>
          <p:nvPr/>
        </p:nvSpPr>
        <p:spPr bwMode="auto">
          <a:xfrm>
            <a:off x="539750" y="765175"/>
            <a:ext cx="7675563" cy="1200150"/>
          </a:xfrm>
          <a:prstGeom prst="rect">
            <a:avLst/>
          </a:prstGeom>
          <a:noFill/>
          <a:ln w="9525">
            <a:noFill/>
            <a:miter lim="800000"/>
            <a:headEnd/>
            <a:tailEnd/>
          </a:ln>
        </p:spPr>
        <p:txBody>
          <a:bodyPr anchor="ctr">
            <a:spAutoFit/>
          </a:bodyPr>
          <a:lstStyle/>
          <a:p>
            <a:pPr algn="ctr"/>
            <a:r>
              <a:rPr lang="ar-EG" sz="3600" b="1">
                <a:solidFill>
                  <a:srgbClr val="7030A0"/>
                </a:solidFill>
              </a:rPr>
              <a:t>أوجد قيمة كل عبارة مما يأتي إذا كانت س= 5، ص = 6 </a:t>
            </a:r>
            <a:r>
              <a:rPr lang="ar-EG" sz="3600" b="1">
                <a:solidFill>
                  <a:srgbClr val="C00000"/>
                </a:solidFill>
              </a:rPr>
              <a:t>( الدرس 5-1)</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44)   </a:t>
            </a:r>
            <a:r>
              <a:rPr lang="ar-EG" sz="4400" b="1"/>
              <a:t>ص+ 23 </a:t>
            </a:r>
            <a:endParaRPr lang="en-US" sz="4400" b="1"/>
          </a:p>
        </p:txBody>
      </p:sp>
      <p:sp>
        <p:nvSpPr>
          <p:cNvPr id="6" name="Parallelogram 5"/>
          <p:cNvSpPr/>
          <p:nvPr/>
        </p:nvSpPr>
        <p:spPr>
          <a:xfrm>
            <a:off x="611188" y="4292600"/>
            <a:ext cx="8137525" cy="1584325"/>
          </a:xfrm>
          <a:prstGeom prst="parallelogram">
            <a:avLst>
              <a:gd name="adj" fmla="val 20057"/>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TextBox 6"/>
          <p:cNvSpPr txBox="1">
            <a:spLocks noChangeArrowheads="1"/>
          </p:cNvSpPr>
          <p:nvPr/>
        </p:nvSpPr>
        <p:spPr bwMode="auto">
          <a:xfrm>
            <a:off x="1619250" y="4665663"/>
            <a:ext cx="6046788" cy="708025"/>
          </a:xfrm>
          <a:prstGeom prst="rect">
            <a:avLst/>
          </a:prstGeom>
          <a:noFill/>
          <a:ln w="9525">
            <a:noFill/>
            <a:miter lim="800000"/>
            <a:headEnd/>
            <a:tailEnd/>
          </a:ln>
        </p:spPr>
        <p:txBody>
          <a:bodyPr>
            <a:spAutoFit/>
          </a:bodyPr>
          <a:lstStyle/>
          <a:p>
            <a:pPr algn="ctr"/>
            <a:r>
              <a:rPr lang="ar-EG" sz="4000" b="1">
                <a:solidFill>
                  <a:srgbClr val="C00000"/>
                </a:solidFill>
              </a:rPr>
              <a:t>ص + 23 = 6 + 23 = 29</a:t>
            </a:r>
            <a:endParaRPr lang="en-US" sz="400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
                                        </p:tgtEl>
                                        <p:attrNameLst>
                                          <p:attrName>ppt_x</p:attrName>
                                          <p:attrName>ppt_y</p:attrName>
                                        </p:attrNameLst>
                                      </p:cBhvr>
                                    </p:animMotion>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ص+ 23.wav"/>
                                        </p:tgtEl>
                                      </p:cMediaNode>
                                    </p:audio>
                                  </p:sub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0068 - applause.wav"/>
                                        </p:tgtEl>
                                      </p:cMediaNode>
                                    </p:audio>
                                  </p:subTnLst>
                                </p:cTn>
                              </p:par>
                              <p:par>
                                <p:cTn id="18" presetID="39" presetClass="entr" presetSubtype="0" ac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ص + 23 = 6 + 23 = 2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7962900" cy="2928937"/>
          </a:xfrm>
          <a:prstGeom prst="flowChartDocument">
            <a:avLst/>
          </a:prstGeom>
          <a:blipFill>
            <a:blip r:embed="rId5"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299" name="Rectangle 3"/>
          <p:cNvSpPr>
            <a:spLocks noChangeArrowheads="1"/>
          </p:cNvSpPr>
          <p:nvPr/>
        </p:nvSpPr>
        <p:spPr bwMode="auto">
          <a:xfrm>
            <a:off x="539750" y="765175"/>
            <a:ext cx="7675563" cy="1200150"/>
          </a:xfrm>
          <a:prstGeom prst="rect">
            <a:avLst/>
          </a:prstGeom>
          <a:noFill/>
          <a:ln w="9525">
            <a:noFill/>
            <a:miter lim="800000"/>
            <a:headEnd/>
            <a:tailEnd/>
          </a:ln>
        </p:spPr>
        <p:txBody>
          <a:bodyPr anchor="ctr">
            <a:spAutoFit/>
          </a:bodyPr>
          <a:lstStyle/>
          <a:p>
            <a:pPr algn="ctr"/>
            <a:r>
              <a:rPr lang="ar-EG" sz="3600" b="1">
                <a:solidFill>
                  <a:srgbClr val="7030A0"/>
                </a:solidFill>
              </a:rPr>
              <a:t>أوجد قيمة كل عبارة مما يأتي إذا كانت س= 5، ص = 6 </a:t>
            </a:r>
            <a:r>
              <a:rPr lang="ar-EG" sz="3600" b="1">
                <a:solidFill>
                  <a:srgbClr val="C00000"/>
                </a:solidFill>
              </a:rPr>
              <a:t>( الدرس 5-1)</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45)   </a:t>
            </a:r>
            <a:r>
              <a:rPr lang="ar-EG" sz="4400" b="1"/>
              <a:t>س+ ص </a:t>
            </a:r>
            <a:endParaRPr lang="en-US" sz="4400" b="1"/>
          </a:p>
        </p:txBody>
      </p:sp>
      <p:sp>
        <p:nvSpPr>
          <p:cNvPr id="6" name="Parallelogram 5"/>
          <p:cNvSpPr/>
          <p:nvPr/>
        </p:nvSpPr>
        <p:spPr>
          <a:xfrm>
            <a:off x="611188" y="4292600"/>
            <a:ext cx="8137525" cy="1584325"/>
          </a:xfrm>
          <a:prstGeom prst="parallelogram">
            <a:avLst>
              <a:gd name="adj" fmla="val 20057"/>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TextBox 6"/>
          <p:cNvSpPr txBox="1">
            <a:spLocks noChangeArrowheads="1"/>
          </p:cNvSpPr>
          <p:nvPr/>
        </p:nvSpPr>
        <p:spPr bwMode="auto">
          <a:xfrm>
            <a:off x="1619250" y="4665663"/>
            <a:ext cx="6046788" cy="708025"/>
          </a:xfrm>
          <a:prstGeom prst="rect">
            <a:avLst/>
          </a:prstGeom>
          <a:noFill/>
          <a:ln w="9525">
            <a:noFill/>
            <a:miter lim="800000"/>
            <a:headEnd/>
            <a:tailEnd/>
          </a:ln>
        </p:spPr>
        <p:txBody>
          <a:bodyPr>
            <a:spAutoFit/>
          </a:bodyPr>
          <a:lstStyle/>
          <a:p>
            <a:pPr algn="ctr"/>
            <a:r>
              <a:rPr lang="ar-EG" sz="4000" b="1">
                <a:solidFill>
                  <a:srgbClr val="C00000"/>
                </a:solidFill>
              </a:rPr>
              <a:t>س + ص = 5 + 6 = 11</a:t>
            </a:r>
            <a:endParaRPr lang="en-US" sz="400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
                                        </p:tgtEl>
                                        <p:attrNameLst>
                                          <p:attrName>ppt_x</p:attrName>
                                          <p:attrName>ppt_y</p:attrName>
                                        </p:attrNameLst>
                                      </p:cBhvr>
                                    </p:animMotion>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س+ ص.wav"/>
                                        </p:tgtEl>
                                      </p:cMediaNode>
                                    </p:audio>
                                  </p:sub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0068 - applause.wav"/>
                                        </p:tgtEl>
                                      </p:cMediaNode>
                                    </p:audio>
                                  </p:subTnLst>
                                </p:cTn>
                              </p:par>
                              <p:par>
                                <p:cTn id="18" presetID="39" presetClass="entr" presetSubtype="0" accel="1000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س + ص = 5 + 6 = 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8280400" cy="2928937"/>
          </a:xfrm>
          <a:prstGeom prst="flowChartDocument">
            <a:avLst/>
          </a:prstGeom>
          <a:blipFill>
            <a:blip r:embed="rId9"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Rectangle 3"/>
          <p:cNvSpPr>
            <a:spLocks noChangeArrowheads="1"/>
          </p:cNvSpPr>
          <p:nvPr/>
        </p:nvSpPr>
        <p:spPr bwMode="auto">
          <a:xfrm>
            <a:off x="496888" y="765175"/>
            <a:ext cx="7962900" cy="1200150"/>
          </a:xfrm>
          <a:prstGeom prst="rect">
            <a:avLst/>
          </a:prstGeom>
          <a:noFill/>
          <a:ln w="9525">
            <a:noFill/>
            <a:miter lim="800000"/>
            <a:headEnd/>
            <a:tailEnd/>
          </a:ln>
        </p:spPr>
        <p:txBody>
          <a:bodyPr anchor="ctr">
            <a:spAutoFit/>
          </a:bodyPr>
          <a:lstStyle/>
          <a:p>
            <a:pPr algn="ctr"/>
            <a:r>
              <a:rPr lang="ar-EG" sz="3600" b="1">
                <a:solidFill>
                  <a:srgbClr val="7030A0"/>
                </a:solidFill>
              </a:rPr>
              <a:t>قدر ناتج الجمع أو الطرح مستعملاً التقريب أو الأعداد المتناغمة في كل مما يأتي: </a:t>
            </a:r>
            <a:r>
              <a:rPr lang="ar-EG" sz="3600" b="1">
                <a:solidFill>
                  <a:srgbClr val="C00000"/>
                </a:solidFill>
              </a:rPr>
              <a:t>( الدرس 2-2 ) </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46) </a:t>
            </a:r>
            <a:r>
              <a:rPr lang="ar-EG" sz="4400" b="1"/>
              <a:t>2٫48 + 6٫61</a:t>
            </a:r>
            <a:endParaRPr lang="en-US" sz="4400" b="1"/>
          </a:p>
        </p:txBody>
      </p:sp>
      <p:sp>
        <p:nvSpPr>
          <p:cNvPr id="6" name="Parallelogram 5"/>
          <p:cNvSpPr/>
          <p:nvPr/>
        </p:nvSpPr>
        <p:spPr>
          <a:xfrm>
            <a:off x="1500188" y="3857625"/>
            <a:ext cx="6357937" cy="2428875"/>
          </a:xfrm>
          <a:prstGeom prst="parallelogram">
            <a:avLst>
              <a:gd name="adj" fmla="val 20057"/>
            </a:avLst>
          </a:prstGeom>
          <a:blipFill>
            <a:blip r:embed="rId10"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8" name="TextBox 13"/>
          <p:cNvSpPr txBox="1">
            <a:spLocks noChangeArrowheads="1"/>
          </p:cNvSpPr>
          <p:nvPr/>
        </p:nvSpPr>
        <p:spPr bwMode="auto">
          <a:xfrm>
            <a:off x="2928938" y="4071938"/>
            <a:ext cx="3786187" cy="2000250"/>
          </a:xfrm>
          <a:prstGeom prst="rect">
            <a:avLst/>
          </a:prstGeom>
          <a:noFill/>
          <a:ln w="9525">
            <a:noFill/>
            <a:miter lim="800000"/>
            <a:headEnd/>
            <a:tailEnd/>
          </a:ln>
        </p:spPr>
        <p:txBody>
          <a:bodyPr>
            <a:spAutoFit/>
          </a:bodyPr>
          <a:lstStyle/>
          <a:p>
            <a:r>
              <a:rPr lang="ar-EG" sz="4000" b="1">
                <a:solidFill>
                  <a:srgbClr val="C00000"/>
                </a:solidFill>
              </a:rPr>
              <a:t>2٫48</a:t>
            </a:r>
            <a:r>
              <a:rPr lang="ar-SA" sz="4000" b="1">
                <a:solidFill>
                  <a:srgbClr val="C00000"/>
                </a:solidFill>
              </a:rPr>
              <a:t> ≈ </a:t>
            </a:r>
            <a:r>
              <a:rPr lang="ar-EG" sz="4000" b="1">
                <a:solidFill>
                  <a:srgbClr val="C00000"/>
                </a:solidFill>
              </a:rPr>
              <a:t>2</a:t>
            </a:r>
            <a:endParaRPr lang="en-US" sz="4000">
              <a:solidFill>
                <a:srgbClr val="C00000"/>
              </a:solidFill>
            </a:endParaRPr>
          </a:p>
          <a:p>
            <a:r>
              <a:rPr lang="ar-EG" sz="4000" b="1">
                <a:solidFill>
                  <a:srgbClr val="C00000"/>
                </a:solidFill>
              </a:rPr>
              <a:t>6٫61</a:t>
            </a:r>
            <a:r>
              <a:rPr lang="ar-SA" sz="4000" b="1">
                <a:solidFill>
                  <a:srgbClr val="C00000"/>
                </a:solidFill>
              </a:rPr>
              <a:t> ≈ </a:t>
            </a:r>
            <a:r>
              <a:rPr lang="ar-EG" sz="4000" b="1">
                <a:solidFill>
                  <a:srgbClr val="C00000"/>
                </a:solidFill>
              </a:rPr>
              <a:t>7</a:t>
            </a:r>
            <a:r>
              <a:rPr lang="ar-SA" sz="4000" b="1">
                <a:solidFill>
                  <a:srgbClr val="C00000"/>
                </a:solidFill>
              </a:rPr>
              <a:t>	</a:t>
            </a:r>
            <a:endParaRPr lang="en-US" sz="4000">
              <a:solidFill>
                <a:srgbClr val="C00000"/>
              </a:solidFill>
            </a:endParaRPr>
          </a:p>
          <a:p>
            <a:r>
              <a:rPr lang="ar-SA" sz="4000" b="1">
                <a:solidFill>
                  <a:srgbClr val="C00000"/>
                </a:solidFill>
              </a:rPr>
              <a:t> </a:t>
            </a:r>
            <a:r>
              <a:rPr lang="ar-EG" sz="4000" b="1">
                <a:solidFill>
                  <a:srgbClr val="C00000"/>
                </a:solidFill>
              </a:rPr>
              <a:t>2</a:t>
            </a:r>
            <a:r>
              <a:rPr lang="ar-SA" sz="4000" b="1">
                <a:solidFill>
                  <a:srgbClr val="C00000"/>
                </a:solidFill>
              </a:rPr>
              <a:t> + </a:t>
            </a:r>
            <a:r>
              <a:rPr lang="ar-EG" sz="4000" b="1">
                <a:solidFill>
                  <a:srgbClr val="C00000"/>
                </a:solidFill>
              </a:rPr>
              <a:t>7</a:t>
            </a:r>
            <a:r>
              <a:rPr lang="ar-SA" sz="4000" b="1">
                <a:solidFill>
                  <a:srgbClr val="C00000"/>
                </a:solidFill>
              </a:rPr>
              <a:t> = </a:t>
            </a:r>
            <a:r>
              <a:rPr lang="ar-EG" sz="4000" b="1">
                <a:solidFill>
                  <a:srgbClr val="C00000"/>
                </a:solidFill>
              </a:rPr>
              <a:t>9</a:t>
            </a:r>
            <a:endParaRPr lang="en-US" sz="400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4"/>
                                        </p:tgtEl>
                                        <p:attrNameLst>
                                          <p:attrName>ppt_x</p:attrName>
                                          <p:attrName>ppt_y</p:attrName>
                                        </p:attrNameLst>
                                      </p:cBhvr>
                                    </p:animMotion>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SOUND999.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5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1027"/>
                                        </p:tgtEl>
                                        <p:attrNameLst>
                                          <p:attrName>ppt_x</p:attrName>
                                          <p:attrName>ppt_y</p:attrName>
                                        </p:attrNameLst>
                                      </p:cBhvr>
                                    </p:animMotion>
                                    <p:animEffect transition="in" filter="fade">
                                      <p:cBhvr>
                                        <p:cTn id="14" dur="500"/>
                                        <p:tgtEl>
                                          <p:spTgt spid="1027"/>
                                        </p:tgtEl>
                                      </p:cBhvr>
                                    </p:animEffect>
                                  </p:childTnLst>
                                  <p:subTnLst>
                                    <p:audio>
                                      <p:cMediaNode>
                                        <p:cTn display="0" masterRel="sameClick">
                                          <p:stCondLst>
                                            <p:cond evt="begin" delay="0">
                                              <p:tn val="10"/>
                                            </p:cond>
                                          </p:stCondLst>
                                          <p:endCondLst>
                                            <p:cond evt="onStopAudio" delay="0">
                                              <p:tgtEl>
                                                <p:sldTgt/>
                                              </p:tgtEl>
                                            </p:cond>
                                          </p:endCondLst>
                                        </p:cTn>
                                        <p:tgtEl>
                                          <p:sndTgt r:embed="rId3" name="قدر ناتج الجمع أو الطرح مستعملاً التقريب أو الأعداد.wav"/>
                                        </p:tgtEl>
                                      </p:cMediaNode>
                                    </p:audio>
                                  </p:sub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5"/>
                                        </p:tgtEl>
                                        <p:attrNameLst>
                                          <p:attrName>ppt_x</p:attrName>
                                          <p:attrName>ppt_y</p:attrName>
                                        </p:attrNameLst>
                                      </p:cBhvr>
                                    </p:animMotion>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2,48 + 6,61.wav"/>
                                        </p:tgtEl>
                                      </p:cMediaNode>
                                    </p:audio>
                                  </p:sub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5" name="0068 - applause.wav"/>
                                        </p:tgtEl>
                                      </p:cMediaNode>
                                    </p:audio>
                                  </p:subTnLst>
                                </p:cTn>
                              </p:par>
                              <p:par>
                                <p:cTn id="30" presetID="4" presetClass="entr" presetSubtype="16" fill="hold" grpId="0" nodeType="with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ox(in)">
                                      <p:cBhvr>
                                        <p:cTn id="32" dur="500"/>
                                        <p:tgtEl>
                                          <p:spTgt spid="8">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6" name="2,48 يقرب إلى 2.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ox(in)">
                                      <p:cBhvr>
                                        <p:cTn id="37" dur="500"/>
                                        <p:tgtEl>
                                          <p:spTgt spid="8">
                                            <p:txEl>
                                              <p:pRg st="1" end="1"/>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7" name="6,61 يقرب 7.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box(in)">
                                      <p:cBhvr>
                                        <p:cTn id="42" dur="500"/>
                                        <p:tgtEl>
                                          <p:spTgt spid="8">
                                            <p:txEl>
                                              <p:pRg st="2" end="2"/>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8" name="2 + 7 =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7" grpId="0"/>
      <p:bldP spid="5" grpId="0"/>
      <p:bldP spid="6" grpId="0" animBg="1"/>
      <p:bldP spid="8"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8280400" cy="2928937"/>
          </a:xfrm>
          <a:prstGeom prst="flowChartDocumen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47" name="Rectangle 3"/>
          <p:cNvSpPr>
            <a:spLocks noChangeArrowheads="1"/>
          </p:cNvSpPr>
          <p:nvPr/>
        </p:nvSpPr>
        <p:spPr bwMode="auto">
          <a:xfrm>
            <a:off x="496888" y="765175"/>
            <a:ext cx="7962900" cy="1200150"/>
          </a:xfrm>
          <a:prstGeom prst="rect">
            <a:avLst/>
          </a:prstGeom>
          <a:noFill/>
          <a:ln w="9525">
            <a:noFill/>
            <a:miter lim="800000"/>
            <a:headEnd/>
            <a:tailEnd/>
          </a:ln>
        </p:spPr>
        <p:txBody>
          <a:bodyPr anchor="ctr">
            <a:spAutoFit/>
          </a:bodyPr>
          <a:lstStyle/>
          <a:p>
            <a:pPr algn="ctr"/>
            <a:r>
              <a:rPr lang="ar-EG" sz="3600" b="1">
                <a:solidFill>
                  <a:srgbClr val="7030A0"/>
                </a:solidFill>
              </a:rPr>
              <a:t>قدر ناتج الجمع أو الطرح مستعملاً التقريب أو الأعداد المتناغمة في كل مما يأتي: </a:t>
            </a:r>
            <a:r>
              <a:rPr lang="ar-EG" sz="3600" b="1">
                <a:solidFill>
                  <a:srgbClr val="C00000"/>
                </a:solidFill>
              </a:rPr>
              <a:t>( الدرس 2-2 ) </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47) </a:t>
            </a:r>
            <a:r>
              <a:rPr lang="ar-EG" sz="4400" b="1"/>
              <a:t>558 - 402</a:t>
            </a:r>
            <a:endParaRPr lang="en-US" sz="4400" b="1"/>
          </a:p>
        </p:txBody>
      </p:sp>
      <p:sp>
        <p:nvSpPr>
          <p:cNvPr id="8" name="Parallelogram 5"/>
          <p:cNvSpPr/>
          <p:nvPr/>
        </p:nvSpPr>
        <p:spPr>
          <a:xfrm>
            <a:off x="1500188" y="3857625"/>
            <a:ext cx="6357937" cy="2428875"/>
          </a:xfrm>
          <a:prstGeom prst="parallelogram">
            <a:avLst>
              <a:gd name="adj" fmla="val 20057"/>
            </a:avLst>
          </a:pr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TextBox 13"/>
          <p:cNvSpPr txBox="1">
            <a:spLocks noChangeArrowheads="1"/>
          </p:cNvSpPr>
          <p:nvPr/>
        </p:nvSpPr>
        <p:spPr bwMode="auto">
          <a:xfrm>
            <a:off x="2714625" y="4071938"/>
            <a:ext cx="4000500" cy="2000250"/>
          </a:xfrm>
          <a:prstGeom prst="rect">
            <a:avLst/>
          </a:prstGeom>
          <a:noFill/>
          <a:ln w="9525">
            <a:noFill/>
            <a:miter lim="800000"/>
            <a:headEnd/>
            <a:tailEnd/>
          </a:ln>
        </p:spPr>
        <p:txBody>
          <a:bodyPr>
            <a:spAutoFit/>
          </a:bodyPr>
          <a:lstStyle/>
          <a:p>
            <a:r>
              <a:rPr lang="ar-EG" sz="4000" b="1">
                <a:solidFill>
                  <a:srgbClr val="C00000"/>
                </a:solidFill>
              </a:rPr>
              <a:t>558</a:t>
            </a:r>
            <a:r>
              <a:rPr lang="ar-SA" sz="4000" b="1">
                <a:solidFill>
                  <a:srgbClr val="C00000"/>
                </a:solidFill>
              </a:rPr>
              <a:t> ≈ </a:t>
            </a:r>
            <a:r>
              <a:rPr lang="ar-EG" sz="4000" b="1">
                <a:solidFill>
                  <a:srgbClr val="C00000"/>
                </a:solidFill>
              </a:rPr>
              <a:t>600</a:t>
            </a:r>
            <a:endParaRPr lang="en-US" sz="4000">
              <a:solidFill>
                <a:srgbClr val="C00000"/>
              </a:solidFill>
            </a:endParaRPr>
          </a:p>
          <a:p>
            <a:r>
              <a:rPr lang="ar-EG" sz="4000" b="1">
                <a:solidFill>
                  <a:srgbClr val="C00000"/>
                </a:solidFill>
              </a:rPr>
              <a:t>402</a:t>
            </a:r>
            <a:r>
              <a:rPr lang="ar-SA" sz="4000" b="1">
                <a:solidFill>
                  <a:srgbClr val="C00000"/>
                </a:solidFill>
              </a:rPr>
              <a:t> ≈ </a:t>
            </a:r>
            <a:r>
              <a:rPr lang="ar-EG" sz="4000" b="1">
                <a:solidFill>
                  <a:srgbClr val="C00000"/>
                </a:solidFill>
              </a:rPr>
              <a:t>400 </a:t>
            </a:r>
            <a:r>
              <a:rPr lang="ar-SA" sz="4000" b="1">
                <a:solidFill>
                  <a:srgbClr val="C00000"/>
                </a:solidFill>
              </a:rPr>
              <a:t>	</a:t>
            </a:r>
            <a:endParaRPr lang="en-US" sz="4000">
              <a:solidFill>
                <a:srgbClr val="C00000"/>
              </a:solidFill>
            </a:endParaRPr>
          </a:p>
          <a:p>
            <a:r>
              <a:rPr lang="ar-EG" sz="4000" b="1">
                <a:solidFill>
                  <a:srgbClr val="C00000"/>
                </a:solidFill>
              </a:rPr>
              <a:t>600 – 400 = 200</a:t>
            </a:r>
            <a:endParaRPr lang="en-US" sz="4000">
              <a:solidFill>
                <a:srgbClr val="3333FF"/>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558 + 402.wav"/>
                                        </p:tgtEl>
                                      </p:cMediaNode>
                                    </p:audio>
                                  </p:sub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0068 - applause.wav"/>
                                        </p:tgtEl>
                                      </p:cMediaNode>
                                    </p:audio>
                                  </p:subTnLst>
                                </p:cTn>
                              </p:par>
                              <p:par>
                                <p:cTn id="18" presetID="4" presetClass="entr" presetSubtype="16"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ox(in)">
                                      <p:cBhvr>
                                        <p:cTn id="20" dur="500"/>
                                        <p:tgtEl>
                                          <p:spTgt spid="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558 ≈ 600.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ox(in)">
                                      <p:cBhvr>
                                        <p:cTn id="25" dur="500"/>
                                        <p:tgtEl>
                                          <p:spTgt spid="9">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402 يقرب 400.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600 – 400 = 2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8280400" cy="2928937"/>
          </a:xfrm>
          <a:prstGeom prst="flowChartDocumen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1" name="Rectangle 3"/>
          <p:cNvSpPr>
            <a:spLocks noChangeArrowheads="1"/>
          </p:cNvSpPr>
          <p:nvPr/>
        </p:nvSpPr>
        <p:spPr bwMode="auto">
          <a:xfrm>
            <a:off x="496888" y="765175"/>
            <a:ext cx="7962900" cy="1200150"/>
          </a:xfrm>
          <a:prstGeom prst="rect">
            <a:avLst/>
          </a:prstGeom>
          <a:noFill/>
          <a:ln w="9525">
            <a:noFill/>
            <a:miter lim="800000"/>
            <a:headEnd/>
            <a:tailEnd/>
          </a:ln>
        </p:spPr>
        <p:txBody>
          <a:bodyPr anchor="ctr">
            <a:spAutoFit/>
          </a:bodyPr>
          <a:lstStyle/>
          <a:p>
            <a:pPr algn="ctr"/>
            <a:r>
              <a:rPr lang="ar-EG" sz="3600" b="1">
                <a:solidFill>
                  <a:srgbClr val="7030A0"/>
                </a:solidFill>
              </a:rPr>
              <a:t>قدر ناتج الجمع أو الطرح مستعملاً التقريب أو الأعداد المتناغمة في كل مما يأتي: </a:t>
            </a:r>
            <a:r>
              <a:rPr lang="ar-EG" sz="3600" b="1">
                <a:solidFill>
                  <a:srgbClr val="C00000"/>
                </a:solidFill>
              </a:rPr>
              <a:t>( الدرس 2-2 ) </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48) </a:t>
            </a:r>
            <a:r>
              <a:rPr lang="ar-EG" sz="4400" b="1"/>
              <a:t>75 + 74</a:t>
            </a:r>
            <a:endParaRPr lang="en-US" sz="4400" b="1"/>
          </a:p>
        </p:txBody>
      </p:sp>
      <p:sp>
        <p:nvSpPr>
          <p:cNvPr id="8" name="Parallelogram 5"/>
          <p:cNvSpPr/>
          <p:nvPr/>
        </p:nvSpPr>
        <p:spPr>
          <a:xfrm>
            <a:off x="1500188" y="3857625"/>
            <a:ext cx="6357937" cy="2428875"/>
          </a:xfrm>
          <a:prstGeom prst="parallelogram">
            <a:avLst>
              <a:gd name="adj" fmla="val 20057"/>
            </a:avLst>
          </a:pr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TextBox 13"/>
          <p:cNvSpPr txBox="1">
            <a:spLocks noChangeArrowheads="1"/>
          </p:cNvSpPr>
          <p:nvPr/>
        </p:nvSpPr>
        <p:spPr bwMode="auto">
          <a:xfrm>
            <a:off x="2714625" y="4071938"/>
            <a:ext cx="4000500" cy="2554287"/>
          </a:xfrm>
          <a:prstGeom prst="rect">
            <a:avLst/>
          </a:prstGeom>
          <a:noFill/>
          <a:ln w="9525">
            <a:noFill/>
            <a:miter lim="800000"/>
            <a:headEnd/>
            <a:tailEnd/>
          </a:ln>
        </p:spPr>
        <p:txBody>
          <a:bodyPr>
            <a:spAutoFit/>
          </a:bodyPr>
          <a:lstStyle/>
          <a:p>
            <a:r>
              <a:rPr lang="ar-EG" sz="4000" b="1">
                <a:solidFill>
                  <a:srgbClr val="C00000"/>
                </a:solidFill>
              </a:rPr>
              <a:t>75</a:t>
            </a:r>
            <a:r>
              <a:rPr lang="ar-SA" sz="4000" b="1">
                <a:solidFill>
                  <a:srgbClr val="C00000"/>
                </a:solidFill>
              </a:rPr>
              <a:t> ≈ </a:t>
            </a:r>
            <a:r>
              <a:rPr lang="ar-EG" sz="4000" b="1">
                <a:solidFill>
                  <a:srgbClr val="C00000"/>
                </a:solidFill>
              </a:rPr>
              <a:t>80</a:t>
            </a:r>
            <a:endParaRPr lang="en-US" sz="4000">
              <a:solidFill>
                <a:srgbClr val="C00000"/>
              </a:solidFill>
            </a:endParaRPr>
          </a:p>
          <a:p>
            <a:r>
              <a:rPr lang="ar-EG" sz="4000" b="1">
                <a:solidFill>
                  <a:srgbClr val="C00000"/>
                </a:solidFill>
              </a:rPr>
              <a:t>74</a:t>
            </a:r>
            <a:r>
              <a:rPr lang="ar-SA" sz="4000" b="1">
                <a:solidFill>
                  <a:srgbClr val="C00000"/>
                </a:solidFill>
              </a:rPr>
              <a:t> ≈ </a:t>
            </a:r>
            <a:r>
              <a:rPr lang="ar-EG" sz="4000" b="1">
                <a:solidFill>
                  <a:srgbClr val="C00000"/>
                </a:solidFill>
              </a:rPr>
              <a:t>70 </a:t>
            </a:r>
            <a:r>
              <a:rPr lang="ar-SA" sz="4000" b="1">
                <a:solidFill>
                  <a:srgbClr val="C00000"/>
                </a:solidFill>
              </a:rPr>
              <a:t>	</a:t>
            </a:r>
            <a:endParaRPr lang="en-US" sz="4000">
              <a:solidFill>
                <a:srgbClr val="C00000"/>
              </a:solidFill>
            </a:endParaRPr>
          </a:p>
          <a:p>
            <a:pPr algn="ctr"/>
            <a:r>
              <a:rPr lang="ar-EG" sz="4000" b="1">
                <a:solidFill>
                  <a:srgbClr val="C00000"/>
                </a:solidFill>
              </a:rPr>
              <a:t>80 + 70 = 150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75 + 74.wav"/>
                                        </p:tgtEl>
                                      </p:cMediaNode>
                                    </p:audio>
                                  </p:sub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0068 - applause.wav"/>
                                        </p:tgtEl>
                                      </p:cMediaNode>
                                    </p:audio>
                                  </p:subTnLst>
                                </p:cTn>
                              </p:par>
                              <p:par>
                                <p:cTn id="18" presetID="4" presetClass="entr" presetSubtype="16"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ox(in)">
                                      <p:cBhvr>
                                        <p:cTn id="20" dur="500"/>
                                        <p:tgtEl>
                                          <p:spTgt spid="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75 يقرب 80.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ox(in)">
                                      <p:cBhvr>
                                        <p:cTn id="25" dur="500"/>
                                        <p:tgtEl>
                                          <p:spTgt spid="9">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74 يقرب 70.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80 + 70 = 15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p:cNvSpPr/>
          <p:nvPr/>
        </p:nvSpPr>
        <p:spPr>
          <a:xfrm>
            <a:off x="323850" y="642938"/>
            <a:ext cx="8280400" cy="2928937"/>
          </a:xfrm>
          <a:prstGeom prst="flowChartDocument">
            <a:avLst/>
          </a:prstGeom>
          <a:blipFill>
            <a:blip r:embed="rId7"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395" name="Rectangle 3"/>
          <p:cNvSpPr>
            <a:spLocks noChangeArrowheads="1"/>
          </p:cNvSpPr>
          <p:nvPr/>
        </p:nvSpPr>
        <p:spPr bwMode="auto">
          <a:xfrm>
            <a:off x="496888" y="765175"/>
            <a:ext cx="7962900" cy="1200150"/>
          </a:xfrm>
          <a:prstGeom prst="rect">
            <a:avLst/>
          </a:prstGeom>
          <a:noFill/>
          <a:ln w="9525">
            <a:noFill/>
            <a:miter lim="800000"/>
            <a:headEnd/>
            <a:tailEnd/>
          </a:ln>
        </p:spPr>
        <p:txBody>
          <a:bodyPr anchor="ctr">
            <a:spAutoFit/>
          </a:bodyPr>
          <a:lstStyle/>
          <a:p>
            <a:pPr algn="ctr"/>
            <a:r>
              <a:rPr lang="ar-EG" sz="3600" b="1">
                <a:solidFill>
                  <a:srgbClr val="7030A0"/>
                </a:solidFill>
              </a:rPr>
              <a:t>قدر ناتج الجمع أو الطرح مستعملاً التقريب أو الأعداد المتناغمة في كل مما يأتي: </a:t>
            </a:r>
            <a:r>
              <a:rPr lang="ar-EG" sz="3600" b="1">
                <a:solidFill>
                  <a:srgbClr val="C00000"/>
                </a:solidFill>
              </a:rPr>
              <a:t>( الدرس 2-2 ) </a:t>
            </a:r>
            <a:endParaRPr lang="en-US" sz="3600" b="1">
              <a:solidFill>
                <a:srgbClr val="C00000"/>
              </a:solidFill>
            </a:endParaRPr>
          </a:p>
        </p:txBody>
      </p:sp>
      <p:sp>
        <p:nvSpPr>
          <p:cNvPr id="5" name="Rectangle 3"/>
          <p:cNvSpPr>
            <a:spLocks noChangeArrowheads="1"/>
          </p:cNvSpPr>
          <p:nvPr/>
        </p:nvSpPr>
        <p:spPr bwMode="auto">
          <a:xfrm>
            <a:off x="692150" y="2155825"/>
            <a:ext cx="7675563" cy="769938"/>
          </a:xfrm>
          <a:prstGeom prst="rect">
            <a:avLst/>
          </a:prstGeom>
          <a:noFill/>
          <a:ln w="9525">
            <a:noFill/>
            <a:miter lim="800000"/>
            <a:headEnd/>
            <a:tailEnd/>
          </a:ln>
        </p:spPr>
        <p:txBody>
          <a:bodyPr anchor="ctr">
            <a:spAutoFit/>
          </a:bodyPr>
          <a:lstStyle/>
          <a:p>
            <a:pPr algn="ctr"/>
            <a:r>
              <a:rPr lang="ar-EG" sz="4400" b="1">
                <a:solidFill>
                  <a:srgbClr val="C00000"/>
                </a:solidFill>
              </a:rPr>
              <a:t>49) </a:t>
            </a:r>
            <a:r>
              <a:rPr lang="ar-EG" sz="4400" b="1"/>
              <a:t>9٫44 - 5٫75</a:t>
            </a:r>
            <a:endParaRPr lang="en-US" sz="4400" b="1"/>
          </a:p>
        </p:txBody>
      </p:sp>
      <p:sp>
        <p:nvSpPr>
          <p:cNvPr id="8" name="Parallelogram 5"/>
          <p:cNvSpPr/>
          <p:nvPr/>
        </p:nvSpPr>
        <p:spPr>
          <a:xfrm>
            <a:off x="1500188" y="3857625"/>
            <a:ext cx="6357937" cy="2428875"/>
          </a:xfrm>
          <a:prstGeom prst="parallelogram">
            <a:avLst>
              <a:gd name="adj" fmla="val 20057"/>
            </a:avLst>
          </a:prstGeom>
          <a:blipFill>
            <a:blip r:embed="rId8"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TextBox 13"/>
          <p:cNvSpPr txBox="1">
            <a:spLocks noChangeArrowheads="1"/>
          </p:cNvSpPr>
          <p:nvPr/>
        </p:nvSpPr>
        <p:spPr bwMode="auto">
          <a:xfrm>
            <a:off x="2714625" y="4071938"/>
            <a:ext cx="4000500" cy="1938337"/>
          </a:xfrm>
          <a:prstGeom prst="rect">
            <a:avLst/>
          </a:prstGeom>
          <a:noFill/>
          <a:ln w="9525">
            <a:noFill/>
            <a:miter lim="800000"/>
            <a:headEnd/>
            <a:tailEnd/>
          </a:ln>
        </p:spPr>
        <p:txBody>
          <a:bodyPr>
            <a:spAutoFit/>
          </a:bodyPr>
          <a:lstStyle/>
          <a:p>
            <a:r>
              <a:rPr lang="ar-EG" sz="4000" b="1">
                <a:solidFill>
                  <a:srgbClr val="C00000"/>
                </a:solidFill>
              </a:rPr>
              <a:t>9٫44</a:t>
            </a:r>
            <a:r>
              <a:rPr lang="ar-SA" sz="4000" b="1">
                <a:solidFill>
                  <a:srgbClr val="C00000"/>
                </a:solidFill>
              </a:rPr>
              <a:t> ≈ </a:t>
            </a:r>
            <a:r>
              <a:rPr lang="ar-EG" sz="4000" b="1">
                <a:solidFill>
                  <a:srgbClr val="C00000"/>
                </a:solidFill>
              </a:rPr>
              <a:t>9</a:t>
            </a:r>
            <a:endParaRPr lang="en-US" sz="4000">
              <a:solidFill>
                <a:srgbClr val="C00000"/>
              </a:solidFill>
            </a:endParaRPr>
          </a:p>
          <a:p>
            <a:r>
              <a:rPr lang="ar-EG" sz="4000" b="1">
                <a:solidFill>
                  <a:srgbClr val="C00000"/>
                </a:solidFill>
              </a:rPr>
              <a:t>5٫75</a:t>
            </a:r>
            <a:r>
              <a:rPr lang="ar-SA" sz="4000" b="1">
                <a:solidFill>
                  <a:srgbClr val="C00000"/>
                </a:solidFill>
              </a:rPr>
              <a:t> ≈ </a:t>
            </a:r>
            <a:r>
              <a:rPr lang="ar-EG" sz="4000" b="1">
                <a:solidFill>
                  <a:srgbClr val="C00000"/>
                </a:solidFill>
              </a:rPr>
              <a:t>6</a:t>
            </a:r>
          </a:p>
          <a:p>
            <a:r>
              <a:rPr lang="ar-EG" sz="4000" b="1">
                <a:solidFill>
                  <a:srgbClr val="C00000"/>
                </a:solidFill>
              </a:rPr>
              <a:t>9 + 6 = 15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
                                        </p:tgtEl>
                                        <p:attrNameLst>
                                          <p:attrName>ppt_x</p:attrName>
                                          <p:attrName>ppt_y</p:attrName>
                                        </p:attrNameLst>
                                      </p:cBhvr>
                                    </p:animMotion>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9,44 + 5,75.wav"/>
                                        </p:tgtEl>
                                      </p:cMediaNode>
                                    </p:audio>
                                  </p:sub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0068 - applause.wav"/>
                                        </p:tgtEl>
                                      </p:cMediaNode>
                                    </p:audio>
                                  </p:subTnLst>
                                </p:cTn>
                              </p:par>
                              <p:par>
                                <p:cTn id="18" presetID="4" presetClass="entr" presetSubtype="16"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ox(in)">
                                      <p:cBhvr>
                                        <p:cTn id="20" dur="500"/>
                                        <p:tgtEl>
                                          <p:spTgt spid="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9,44 يقرب 9.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ox(in)">
                                      <p:cBhvr>
                                        <p:cTn id="25" dur="500"/>
                                        <p:tgtEl>
                                          <p:spTgt spid="9">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5,75 يقرب 6.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box(in)">
                                      <p:cBhvr>
                                        <p:cTn id="30" dur="500"/>
                                        <p:tgtEl>
                                          <p:spTgt spid="9">
                                            <p:txEl>
                                              <p:pRg st="2" end="2"/>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9 + 6 = 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elay 9"/>
          <p:cNvSpPr/>
          <p:nvPr/>
        </p:nvSpPr>
        <p:spPr bwMode="auto">
          <a:xfrm rot="5400000">
            <a:off x="1744663" y="-296863"/>
            <a:ext cx="5824538" cy="7802563"/>
          </a:xfrm>
          <a:prstGeom prst="roundRect">
            <a:avLst/>
          </a:prstGeom>
          <a:ln w="762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a:p>
        </p:txBody>
      </p:sp>
      <p:sp>
        <p:nvSpPr>
          <p:cNvPr id="5" name="Rectangle 4"/>
          <p:cNvSpPr>
            <a:spLocks noChangeArrowheads="1"/>
          </p:cNvSpPr>
          <p:nvPr/>
        </p:nvSpPr>
        <p:spPr bwMode="auto">
          <a:xfrm>
            <a:off x="827088" y="3860800"/>
            <a:ext cx="7429500" cy="2246313"/>
          </a:xfrm>
          <a:prstGeom prst="rect">
            <a:avLst/>
          </a:prstGeom>
          <a:noFill/>
          <a:ln w="9525">
            <a:noFill/>
            <a:miter lim="800000"/>
            <a:headEnd/>
            <a:tailEnd/>
          </a:ln>
        </p:spPr>
        <p:txBody>
          <a:bodyPr>
            <a:spAutoFit/>
          </a:bodyPr>
          <a:lstStyle/>
          <a:p>
            <a:pPr algn="ctr"/>
            <a:r>
              <a:rPr lang="en-US" sz="3600" b="1">
                <a:solidFill>
                  <a:srgbClr val="FF0000"/>
                </a:solidFill>
              </a:rPr>
              <a:t>	  </a:t>
            </a:r>
          </a:p>
          <a:p>
            <a:pPr algn="ctr"/>
            <a:r>
              <a:rPr lang="ar-EG" sz="3600" b="1">
                <a:solidFill>
                  <a:srgbClr val="FF0000"/>
                </a:solidFill>
              </a:rPr>
              <a:t>افترض أن في العلبة الواحدة 8 أقلام. </a:t>
            </a:r>
            <a:br>
              <a:rPr lang="ar-EG" sz="3600" b="1">
                <a:solidFill>
                  <a:srgbClr val="FF0000"/>
                </a:solidFill>
              </a:rPr>
            </a:br>
            <a:r>
              <a:rPr lang="ar-EG" sz="3600" b="1">
                <a:solidFill>
                  <a:srgbClr val="FF0000"/>
                </a:solidFill>
              </a:rPr>
              <a:t>إذن لدى ماجد 2 </a:t>
            </a:r>
            <a:r>
              <a:rPr lang="ar-EG" sz="2800" b="1">
                <a:solidFill>
                  <a:srgbClr val="FF0000"/>
                </a:solidFill>
              </a:rPr>
              <a:t>×</a:t>
            </a:r>
            <a:r>
              <a:rPr lang="ar-EG" sz="3600" b="1">
                <a:solidFill>
                  <a:srgbClr val="FF0000"/>
                </a:solidFill>
              </a:rPr>
              <a:t> 8 = 16 قلم تلوين. </a:t>
            </a:r>
            <a:br>
              <a:rPr lang="ar-EG" sz="3600" b="1">
                <a:solidFill>
                  <a:srgbClr val="FF0000"/>
                </a:solidFill>
              </a:rPr>
            </a:br>
            <a:endParaRPr lang="ar-EG" sz="3200" b="1">
              <a:solidFill>
                <a:srgbClr val="FF0000"/>
              </a:solidFill>
              <a:latin typeface="Calibri" pitchFamily="34" charset="0"/>
            </a:endParaRPr>
          </a:p>
        </p:txBody>
      </p:sp>
      <p:sp>
        <p:nvSpPr>
          <p:cNvPr id="12" name="Прямокутник 11"/>
          <p:cNvSpPr/>
          <p:nvPr/>
        </p:nvSpPr>
        <p:spPr>
          <a:xfrm>
            <a:off x="5643563" y="2286000"/>
            <a:ext cx="2786062" cy="150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uk-UA" dirty="0">
              <a:solidFill>
                <a:srgbClr val="0033CC"/>
              </a:solidFill>
            </a:endParaRPr>
          </a:p>
        </p:txBody>
      </p:sp>
      <p:sp>
        <p:nvSpPr>
          <p:cNvPr id="14" name="Прямокутник 13"/>
          <p:cNvSpPr/>
          <p:nvPr/>
        </p:nvSpPr>
        <p:spPr>
          <a:xfrm>
            <a:off x="857250" y="2286000"/>
            <a:ext cx="3286125" cy="150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uk-UA"/>
          </a:p>
        </p:txBody>
      </p:sp>
      <p:sp>
        <p:nvSpPr>
          <p:cNvPr id="15" name="TextBox 14"/>
          <p:cNvSpPr txBox="1">
            <a:spLocks noChangeArrowheads="1"/>
          </p:cNvSpPr>
          <p:nvPr/>
        </p:nvSpPr>
        <p:spPr bwMode="auto">
          <a:xfrm>
            <a:off x="5643563" y="2357438"/>
            <a:ext cx="2714625" cy="1384300"/>
          </a:xfrm>
          <a:prstGeom prst="rect">
            <a:avLst/>
          </a:prstGeom>
          <a:noFill/>
          <a:ln w="9525">
            <a:noFill/>
            <a:miter lim="800000"/>
            <a:headEnd/>
            <a:tailEnd/>
          </a:ln>
        </p:spPr>
        <p:txBody>
          <a:bodyPr>
            <a:spAutoFit/>
          </a:bodyPr>
          <a:lstStyle/>
          <a:p>
            <a:pPr algn="ctr" rtl="0"/>
            <a:r>
              <a:rPr lang="ar-EG" sz="2800" b="1">
                <a:solidFill>
                  <a:schemeClr val="bg1"/>
                </a:solidFill>
              </a:rPr>
              <a:t>عدد علب أقلام التلوين وهو قيمة معلومة</a:t>
            </a:r>
            <a:endParaRPr lang="uk-UA" sz="2800" b="1">
              <a:solidFill>
                <a:schemeClr val="bg1"/>
              </a:solidFill>
            </a:endParaRPr>
          </a:p>
        </p:txBody>
      </p:sp>
      <p:sp>
        <p:nvSpPr>
          <p:cNvPr id="16" name="TextBox 15"/>
          <p:cNvSpPr txBox="1">
            <a:spLocks noChangeArrowheads="1"/>
          </p:cNvSpPr>
          <p:nvPr/>
        </p:nvSpPr>
        <p:spPr bwMode="auto">
          <a:xfrm>
            <a:off x="857250" y="2276475"/>
            <a:ext cx="3286125" cy="1570038"/>
          </a:xfrm>
          <a:prstGeom prst="rect">
            <a:avLst/>
          </a:prstGeom>
          <a:noFill/>
          <a:ln w="9525">
            <a:noFill/>
            <a:miter lim="800000"/>
            <a:headEnd/>
            <a:tailEnd/>
          </a:ln>
        </p:spPr>
        <p:txBody>
          <a:bodyPr>
            <a:spAutoFit/>
          </a:bodyPr>
          <a:lstStyle/>
          <a:p>
            <a:pPr algn="ctr" rtl="0"/>
            <a:r>
              <a:rPr lang="ar-EG" sz="3200" b="1">
                <a:solidFill>
                  <a:schemeClr val="bg1"/>
                </a:solidFill>
              </a:rPr>
              <a:t>عدد أقلام التلوين في العلبة الواحدة وهو قيمة مجهولة</a:t>
            </a:r>
            <a:endParaRPr lang="uk-UA" sz="3200" b="1">
              <a:solidFill>
                <a:schemeClr val="bg1"/>
              </a:solidFill>
            </a:endParaRPr>
          </a:p>
        </p:txBody>
      </p:sp>
      <p:cxnSp>
        <p:nvCxnSpPr>
          <p:cNvPr id="18" name="Пряма зі стрілкою 17"/>
          <p:cNvCxnSpPr/>
          <p:nvPr/>
        </p:nvCxnSpPr>
        <p:spPr>
          <a:xfrm rot="10800000">
            <a:off x="5292725" y="3068638"/>
            <a:ext cx="357188" cy="15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0" name="Пряма зі стрілкою 19"/>
          <p:cNvCxnSpPr>
            <a:stCxn id="16" idx="3"/>
          </p:cNvCxnSpPr>
          <p:nvPr/>
        </p:nvCxnSpPr>
        <p:spPr>
          <a:xfrm>
            <a:off x="4143375" y="3062288"/>
            <a:ext cx="428625" cy="63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 name="Rectangle 12"/>
          <p:cNvSpPr>
            <a:spLocks noChangeArrowheads="1"/>
          </p:cNvSpPr>
          <p:nvPr/>
        </p:nvSpPr>
        <p:spPr bwMode="auto">
          <a:xfrm>
            <a:off x="4519613" y="2781300"/>
            <a:ext cx="914400" cy="523875"/>
          </a:xfrm>
          <a:prstGeom prst="rect">
            <a:avLst/>
          </a:prstGeom>
          <a:noFill/>
          <a:ln w="9525">
            <a:noFill/>
            <a:miter lim="800000"/>
            <a:headEnd/>
            <a:tailEnd/>
          </a:ln>
        </p:spPr>
        <p:txBody>
          <a:bodyPr wrap="none">
            <a:spAutoFit/>
          </a:bodyPr>
          <a:lstStyle/>
          <a:p>
            <a:r>
              <a:rPr lang="ar-EG" sz="2800" b="1"/>
              <a:t>2 </a:t>
            </a:r>
            <a:r>
              <a:rPr lang="ar-EG" b="1"/>
              <a:t>×</a:t>
            </a:r>
            <a:r>
              <a:rPr lang="ar-EG" sz="2800" b="1"/>
              <a:t> ن</a:t>
            </a:r>
            <a:endParaRPr lang="en-US" sz="2800" b="1"/>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2 X ن.wav"/>
                                        </p:tgtEl>
                                      </p:cMediaNode>
                                    </p:audio>
                                  </p:sub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coin.wav"/>
                                        </p:tgtEl>
                                      </p:cMediaNode>
                                    </p:audio>
                                  </p:subTnLst>
                                </p:cTn>
                              </p:par>
                              <p:par>
                                <p:cTn id="16" presetID="9"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4" name="عَدَدِ عُلَبِ أَقْلامٌ الْتَلْوِيِّنْ وَهُوَ قِيْمَةُ.wav"/>
                                        </p:tgtEl>
                                      </p:cMediaNode>
                                    </p:audio>
                                  </p:sub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3" name="coin.wav"/>
                                        </p:tgtEl>
                                      </p:cMediaNode>
                                    </p:audio>
                                  </p:subTnLst>
                                </p:cTn>
                              </p:par>
                              <p:par>
                                <p:cTn id="27" presetID="9"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5" name="عَدَدَ أَقْلامٌ الْتَلْوِيِّنْ فِيْ الْعُلْبَة الْوَاحِدَةُ.wav"/>
                                        </p:tgtEl>
                                      </p:cMediaNode>
                                    </p:audio>
                                  </p:subTnLst>
                                </p:cTn>
                              </p:par>
                              <p:par>
                                <p:cTn id="30" presetID="9"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ppt_x</p:attrName>
                                        </p:attrNameLst>
                                      </p:cBhvr>
                                      <p:tavLst>
                                        <p:tav tm="0">
                                          <p:val>
                                            <p:strVal val="#ppt_x-.2"/>
                                          </p:val>
                                        </p:tav>
                                        <p:tav tm="100000">
                                          <p:val>
                                            <p:strVal val="#ppt_x"/>
                                          </p:val>
                                        </p:tav>
                                      </p:tavLst>
                                    </p:anim>
                                    <p:anim calcmode="lin" valueType="num">
                                      <p:cBhvr>
                                        <p:cTn id="3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9" dur="5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6" name="افْترِضْ أَنِ فِيْ الْعُلْبَة الْوَاحِدَة 8 أَقْل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2" grpId="0" animBg="1"/>
      <p:bldP spid="14" grpId="0" animBg="1"/>
      <p:bldP spid="15" grpId="0"/>
      <p:bldP spid="16"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nip Diagonal Corner Rectangle 8"/>
          <p:cNvSpPr/>
          <p:nvPr/>
        </p:nvSpPr>
        <p:spPr bwMode="auto">
          <a:xfrm>
            <a:off x="438150" y="857250"/>
            <a:ext cx="8348663" cy="5715000"/>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b="1"/>
          </a:p>
        </p:txBody>
      </p:sp>
      <p:sp>
        <p:nvSpPr>
          <p:cNvPr id="9221" name="Rectangle 4"/>
          <p:cNvSpPr>
            <a:spLocks noChangeArrowheads="1"/>
          </p:cNvSpPr>
          <p:nvPr/>
        </p:nvSpPr>
        <p:spPr bwMode="auto">
          <a:xfrm>
            <a:off x="500063" y="1071563"/>
            <a:ext cx="7215187" cy="4524375"/>
          </a:xfrm>
          <a:prstGeom prst="rect">
            <a:avLst/>
          </a:prstGeom>
          <a:noFill/>
          <a:ln w="9525">
            <a:noFill/>
            <a:miter lim="800000"/>
            <a:headEnd/>
            <a:tailEnd/>
          </a:ln>
        </p:spPr>
        <p:txBody>
          <a:bodyPr>
            <a:spAutoFit/>
          </a:bodyPr>
          <a:lstStyle/>
          <a:p>
            <a:r>
              <a:rPr lang="ar-EG" sz="3200" b="1"/>
              <a:t>أوجد قيمة العبارة 2ن، إذا كان ن = 5 </a:t>
            </a:r>
            <a:br>
              <a:rPr lang="ar-EG" sz="3200" b="1"/>
            </a:br>
            <a:endParaRPr lang="ar-EG" sz="3200" b="1"/>
          </a:p>
          <a:p>
            <a:r>
              <a:rPr lang="ar-EG" sz="3200" b="1"/>
              <a:t>2 ن </a:t>
            </a:r>
            <a:br>
              <a:rPr lang="ar-EG" sz="3200" b="1"/>
            </a:br>
            <a:endParaRPr lang="ar-EG" sz="3200" b="1"/>
          </a:p>
          <a:p>
            <a:r>
              <a:rPr lang="ar-EG" sz="3200" b="1"/>
              <a:t/>
            </a:r>
            <a:br>
              <a:rPr lang="ar-EG" sz="3200" b="1"/>
            </a:br>
            <a:r>
              <a:rPr lang="ar-EG" sz="3200" b="1"/>
              <a:t>2 </a:t>
            </a:r>
            <a:r>
              <a:rPr lang="ar-EG" sz="2800" b="1">
                <a:solidFill>
                  <a:srgbClr val="FF0000"/>
                </a:solidFill>
              </a:rPr>
              <a:t>×</a:t>
            </a:r>
            <a:r>
              <a:rPr lang="ar-EG" sz="3200" b="1"/>
              <a:t> 5 </a:t>
            </a:r>
            <a:br>
              <a:rPr lang="ar-EG" sz="3200" b="1"/>
            </a:br>
            <a:endParaRPr lang="ar-EG" sz="3200" b="1"/>
          </a:p>
          <a:p>
            <a:r>
              <a:rPr lang="ar-EG" sz="3200" b="1"/>
              <a:t>  </a:t>
            </a:r>
            <a:br>
              <a:rPr lang="ar-EG" sz="3200" b="1"/>
            </a:br>
            <a:r>
              <a:rPr lang="ar-EG" sz="3200" b="1"/>
              <a:t> 10  </a:t>
            </a:r>
            <a:endParaRPr lang="ar-EG" sz="3200" b="1">
              <a:latin typeface="Calibri" pitchFamily="34" charset="0"/>
            </a:endParaRPr>
          </a:p>
        </p:txBody>
      </p:sp>
      <p:sp>
        <p:nvSpPr>
          <p:cNvPr id="12" name="32-Point Star 8"/>
          <p:cNvSpPr/>
          <p:nvPr/>
        </p:nvSpPr>
        <p:spPr bwMode="auto">
          <a:xfrm>
            <a:off x="3214688" y="2214563"/>
            <a:ext cx="3429000" cy="1071562"/>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2800" b="1" dirty="0">
                <a:solidFill>
                  <a:srgbClr val="FF0066"/>
                </a:solidFill>
              </a:rPr>
              <a:t>اكتب العبارة. استعمل كوبين لتمثل 2ن</a:t>
            </a:r>
          </a:p>
        </p:txBody>
      </p:sp>
      <p:sp>
        <p:nvSpPr>
          <p:cNvPr id="13" name="32-Point Star 8"/>
          <p:cNvSpPr/>
          <p:nvPr/>
        </p:nvSpPr>
        <p:spPr bwMode="auto">
          <a:xfrm>
            <a:off x="3286125" y="3214688"/>
            <a:ext cx="3000375" cy="714375"/>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2800" b="1" dirty="0">
                <a:solidFill>
                  <a:srgbClr val="FF0066"/>
                </a:solidFill>
              </a:rPr>
              <a:t>عوض عن </a:t>
            </a:r>
            <a:r>
              <a:rPr lang="ar-EG" sz="2800" b="1" dirty="0" err="1">
                <a:solidFill>
                  <a:srgbClr val="FF0066"/>
                </a:solidFill>
              </a:rPr>
              <a:t>ن</a:t>
            </a:r>
            <a:r>
              <a:rPr lang="ar-EG" sz="2800" b="1" dirty="0">
                <a:solidFill>
                  <a:srgbClr val="FF0066"/>
                </a:solidFill>
              </a:rPr>
              <a:t> </a:t>
            </a:r>
            <a:r>
              <a:rPr lang="ar-EG" sz="2800" b="1" dirty="0" err="1">
                <a:solidFill>
                  <a:srgbClr val="FF0066"/>
                </a:solidFill>
              </a:rPr>
              <a:t>بـ</a:t>
            </a:r>
            <a:r>
              <a:rPr lang="ar-EG" sz="2800" b="1" dirty="0">
                <a:solidFill>
                  <a:srgbClr val="FF0066"/>
                </a:solidFill>
              </a:rPr>
              <a:t> 5</a:t>
            </a:r>
          </a:p>
        </p:txBody>
      </p:sp>
      <p:sp>
        <p:nvSpPr>
          <p:cNvPr id="23" name="32-Point Star 8"/>
          <p:cNvSpPr/>
          <p:nvPr/>
        </p:nvSpPr>
        <p:spPr bwMode="auto">
          <a:xfrm>
            <a:off x="3143250" y="4714875"/>
            <a:ext cx="3429000" cy="1071563"/>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2800" b="1" dirty="0">
                <a:solidFill>
                  <a:srgbClr val="FF0066"/>
                </a:solidFill>
              </a:rPr>
              <a:t> اضرب 2 في 5 ناتج الضرب 10</a:t>
            </a:r>
          </a:p>
        </p:txBody>
      </p:sp>
      <p:cxnSp>
        <p:nvCxnSpPr>
          <p:cNvPr id="28" name="Пряма сполучна лінія 27"/>
          <p:cNvCxnSpPr/>
          <p:nvPr/>
        </p:nvCxnSpPr>
        <p:spPr>
          <a:xfrm rot="16200000" flipH="1">
            <a:off x="6929438" y="3071813"/>
            <a:ext cx="1000125" cy="1428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Пряма сполучна лінія 28"/>
          <p:cNvCxnSpPr/>
          <p:nvPr/>
        </p:nvCxnSpPr>
        <p:spPr>
          <a:xfrm rot="5400000">
            <a:off x="6607969" y="2964657"/>
            <a:ext cx="1000125" cy="3571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Пряма сполучна лінія 29"/>
          <p:cNvCxnSpPr/>
          <p:nvPr/>
        </p:nvCxnSpPr>
        <p:spPr>
          <a:xfrm rot="5400000">
            <a:off x="6930231" y="4356894"/>
            <a:ext cx="928688" cy="2159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Пряма сполучна лінія 30"/>
          <p:cNvCxnSpPr/>
          <p:nvPr/>
        </p:nvCxnSpPr>
        <p:spPr>
          <a:xfrm rot="16200000" flipH="1">
            <a:off x="6643688" y="4286250"/>
            <a:ext cx="928688" cy="3571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Heart 2"/>
          <p:cNvSpPr/>
          <p:nvPr/>
        </p:nvSpPr>
        <p:spPr>
          <a:xfrm>
            <a:off x="6443663" y="285750"/>
            <a:ext cx="1873250" cy="712788"/>
          </a:xfrm>
          <a:prstGeom prst="flowChartTerminator">
            <a:avLst/>
          </a:prstGeom>
          <a:ln w="31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endParaRPr lang="ar-EG"/>
          </a:p>
        </p:txBody>
      </p:sp>
      <p:sp>
        <p:nvSpPr>
          <p:cNvPr id="15" name="Rectangle 1"/>
          <p:cNvSpPr/>
          <p:nvPr/>
        </p:nvSpPr>
        <p:spPr>
          <a:xfrm>
            <a:off x="6588125" y="260350"/>
            <a:ext cx="1795463" cy="769938"/>
          </a:xfrm>
          <a:prstGeom prst="rect">
            <a:avLst/>
          </a:prstGeom>
        </p:spPr>
        <p:txBody>
          <a:bodyPr>
            <a:spAutoFit/>
          </a:bodyPr>
          <a:lstStyle/>
          <a:p>
            <a:pPr algn="ctr" fontAlgn="auto">
              <a:spcBef>
                <a:spcPts val="0"/>
              </a:spcBef>
              <a:spcAft>
                <a:spcPts val="0"/>
              </a:spcAft>
              <a:defRPr/>
            </a:pPr>
            <a:r>
              <a:rPr lang="ar-EG" sz="4400" b="1" dirty="0">
                <a:solidFill>
                  <a:schemeClr val="bg1"/>
                </a:solidFill>
                <a:latin typeface="Arial" charset="0"/>
                <a:cs typeface="Arial" charset="0"/>
              </a:rPr>
              <a:t>مثال </a:t>
            </a:r>
            <a:endParaRPr lang="ar-EG" sz="4400" b="1" dirty="0">
              <a:solidFill>
                <a:schemeClr val="bg1"/>
              </a:solidFill>
              <a:latin typeface="+mn-lt"/>
              <a:cs typeface="+mn-cs"/>
            </a:endParaRPr>
          </a:p>
        </p:txBody>
      </p:sp>
      <p:sp>
        <p:nvSpPr>
          <p:cNvPr id="16" name="32-Point Star 8"/>
          <p:cNvSpPr/>
          <p:nvPr/>
        </p:nvSpPr>
        <p:spPr bwMode="auto">
          <a:xfrm>
            <a:off x="1655763" y="260350"/>
            <a:ext cx="3429000" cy="71437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defRPr/>
            </a:pPr>
            <a:endParaRPr lang="ar-EG" sz="2800" b="1" dirty="0">
              <a:solidFill>
                <a:schemeClr val="tx1"/>
              </a:solidFill>
            </a:endParaRPr>
          </a:p>
        </p:txBody>
      </p:sp>
      <p:pic>
        <p:nvPicPr>
          <p:cNvPr id="47106" name="Picture 2"/>
          <p:cNvPicPr>
            <a:picLocks noChangeAspect="1" noChangeArrowheads="1"/>
          </p:cNvPicPr>
          <p:nvPr/>
        </p:nvPicPr>
        <p:blipFill>
          <a:blip r:embed="rId13"/>
          <a:srcRect/>
          <a:stretch>
            <a:fillRect/>
          </a:stretch>
        </p:blipFill>
        <p:spPr bwMode="auto">
          <a:xfrm>
            <a:off x="857250" y="2286000"/>
            <a:ext cx="2314575" cy="781050"/>
          </a:xfrm>
          <a:prstGeom prst="rect">
            <a:avLst/>
          </a:prstGeom>
          <a:noFill/>
          <a:ln w="9525">
            <a:noFill/>
            <a:miter lim="800000"/>
            <a:headEnd/>
            <a:tailEnd/>
          </a:ln>
        </p:spPr>
      </p:pic>
      <p:pic>
        <p:nvPicPr>
          <p:cNvPr id="47107" name="Picture 3"/>
          <p:cNvPicPr>
            <a:picLocks noChangeAspect="1" noChangeArrowheads="1"/>
          </p:cNvPicPr>
          <p:nvPr/>
        </p:nvPicPr>
        <p:blipFill>
          <a:blip r:embed="rId14"/>
          <a:srcRect/>
          <a:stretch>
            <a:fillRect/>
          </a:stretch>
        </p:blipFill>
        <p:spPr bwMode="auto">
          <a:xfrm>
            <a:off x="500063" y="3214688"/>
            <a:ext cx="2638425" cy="1495425"/>
          </a:xfrm>
          <a:prstGeom prst="rect">
            <a:avLst/>
          </a:prstGeom>
          <a:noFill/>
          <a:ln w="9525">
            <a:noFill/>
            <a:miter lim="800000"/>
            <a:headEnd/>
            <a:tailEnd/>
          </a:ln>
        </p:spPr>
      </p:pic>
      <p:pic>
        <p:nvPicPr>
          <p:cNvPr id="47108" name="Picture 4"/>
          <p:cNvPicPr>
            <a:picLocks noChangeAspect="1" noChangeArrowheads="1"/>
          </p:cNvPicPr>
          <p:nvPr/>
        </p:nvPicPr>
        <p:blipFill>
          <a:blip r:embed="rId15"/>
          <a:srcRect/>
          <a:stretch>
            <a:fillRect/>
          </a:stretch>
        </p:blipFill>
        <p:spPr bwMode="auto">
          <a:xfrm>
            <a:off x="571500" y="4857750"/>
            <a:ext cx="2409825" cy="809625"/>
          </a:xfrm>
          <a:prstGeom prst="rect">
            <a:avLst/>
          </a:prstGeom>
          <a:noFill/>
          <a:ln w="9525">
            <a:noFill/>
            <a:miter lim="800000"/>
            <a:headEnd/>
            <a:tailEnd/>
          </a:ln>
        </p:spPr>
      </p:pic>
      <p:sp>
        <p:nvSpPr>
          <p:cNvPr id="24" name="32-Point Star 8"/>
          <p:cNvSpPr/>
          <p:nvPr/>
        </p:nvSpPr>
        <p:spPr bwMode="auto">
          <a:xfrm>
            <a:off x="8183563" y="1341438"/>
            <a:ext cx="960437" cy="700087"/>
          </a:xfrm>
          <a:prstGeom prst="cloud">
            <a:avLst/>
          </a:prstGeom>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4400" dirty="0"/>
          </a:p>
        </p:txBody>
      </p:sp>
      <p:sp>
        <p:nvSpPr>
          <p:cNvPr id="19" name="Rectangle 18"/>
          <p:cNvSpPr>
            <a:spLocks noChangeArrowheads="1"/>
          </p:cNvSpPr>
          <p:nvPr/>
        </p:nvSpPr>
        <p:spPr bwMode="auto">
          <a:xfrm>
            <a:off x="1763713" y="323850"/>
            <a:ext cx="3294062" cy="584200"/>
          </a:xfrm>
          <a:prstGeom prst="rect">
            <a:avLst/>
          </a:prstGeom>
          <a:noFill/>
          <a:ln w="9525">
            <a:noFill/>
            <a:miter lim="800000"/>
            <a:headEnd/>
            <a:tailEnd/>
          </a:ln>
        </p:spPr>
        <p:txBody>
          <a:bodyPr wrap="none">
            <a:spAutoFit/>
          </a:bodyPr>
          <a:lstStyle/>
          <a:p>
            <a:r>
              <a:rPr lang="ar-EG" sz="3200" b="1">
                <a:solidFill>
                  <a:srgbClr val="C00000"/>
                </a:solidFill>
              </a:rPr>
              <a:t>إيجاد قيمة عبارة جبرية</a:t>
            </a:r>
          </a:p>
        </p:txBody>
      </p:sp>
      <p:sp>
        <p:nvSpPr>
          <p:cNvPr id="20" name="Rectangle 19"/>
          <p:cNvSpPr>
            <a:spLocks noChangeArrowheads="1"/>
          </p:cNvSpPr>
          <p:nvPr/>
        </p:nvSpPr>
        <p:spPr bwMode="auto">
          <a:xfrm>
            <a:off x="8388350" y="1301750"/>
            <a:ext cx="530225" cy="831850"/>
          </a:xfrm>
          <a:prstGeom prst="rect">
            <a:avLst/>
          </a:prstGeom>
          <a:noFill/>
          <a:ln w="9525">
            <a:noFill/>
            <a:miter lim="800000"/>
            <a:headEnd/>
            <a:tailEnd/>
          </a:ln>
        </p:spPr>
        <p:txBody>
          <a:bodyPr wrap="none">
            <a:spAutoFit/>
          </a:bodyPr>
          <a:lstStyle/>
          <a:p>
            <a:pPr algn="ctr"/>
            <a:r>
              <a:rPr lang="ar-EG" sz="4800" b="1">
                <a:solidFill>
                  <a:schemeClr val="bg1"/>
                </a:solidFill>
              </a:rPr>
              <a:t>1</a:t>
            </a:r>
          </a:p>
        </p:txBody>
      </p:sp>
      <p:sp>
        <p:nvSpPr>
          <p:cNvPr id="21" name="مستطيل 20"/>
          <p:cNvSpPr>
            <a:spLocks noChangeArrowheads="1"/>
          </p:cNvSpPr>
          <p:nvPr/>
        </p:nvSpPr>
        <p:spPr bwMode="auto">
          <a:xfrm>
            <a:off x="3289300" y="3786188"/>
            <a:ext cx="2782888" cy="954087"/>
          </a:xfrm>
          <a:prstGeom prst="rect">
            <a:avLst/>
          </a:prstGeom>
          <a:noFill/>
          <a:ln w="9525">
            <a:noFill/>
            <a:miter lim="800000"/>
            <a:headEnd/>
            <a:tailEnd/>
          </a:ln>
        </p:spPr>
        <p:txBody>
          <a:bodyPr>
            <a:spAutoFit/>
          </a:bodyPr>
          <a:lstStyle/>
          <a:p>
            <a:pPr algn="ctr"/>
            <a:r>
              <a:rPr lang="ar-EG" sz="2800" b="1">
                <a:solidFill>
                  <a:srgbClr val="FF0066"/>
                </a:solidFill>
              </a:rPr>
              <a:t>ضع 5 قطع عد في كل كوب.</a:t>
            </a:r>
            <a:endParaRPr lang="ar-EG" sz="280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builtIn="1"/>
                                        </p:tgtEl>
                                      </p:cMediaNode>
                                    </p:audio>
                                  </p:subTnLst>
                                </p:cTn>
                              </p:par>
                              <p:par>
                                <p:cTn id="8" presetID="5"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subTnLst>
                                    <p:audio>
                                      <p:cMediaNode>
                                        <p:cTn display="0" masterRel="sameClick">
                                          <p:stCondLst>
                                            <p:cond evt="begin" delay="0">
                                              <p:tn val="8"/>
                                            </p:cond>
                                          </p:stCondLst>
                                          <p:endCondLst>
                                            <p:cond evt="onStopAudio" delay="0">
                                              <p:tgtEl>
                                                <p:sldTgt/>
                                              </p:tgtEl>
                                            </p:cond>
                                          </p:endCondLst>
                                        </p:cTn>
                                        <p:tgtEl>
                                          <p:sndTgt r:embed="rId3" name="مِثَالُ .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4" name="إِيْجَادِ قِيَمَةِ عِبَارَةٌ جَبْرِيَّةً.wav"/>
                                        </p:tgtEl>
                                      </p:cMediaNode>
                                    </p:audio>
                                  </p:sub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strVal val="#ppt_w+.3"/>
                                          </p:val>
                                        </p:tav>
                                        <p:tav tm="100000">
                                          <p:val>
                                            <p:strVal val="#ppt_w"/>
                                          </p:val>
                                        </p:tav>
                                      </p:tavLst>
                                    </p:anim>
                                    <p:anim calcmode="lin" valueType="num">
                                      <p:cBhvr>
                                        <p:cTn id="24" dur="500" fill="hold"/>
                                        <p:tgtEl>
                                          <p:spTgt spid="22"/>
                                        </p:tgtEl>
                                        <p:attrNameLst>
                                          <p:attrName>ppt_h</p:attrName>
                                        </p:attrNameLst>
                                      </p:cBhvr>
                                      <p:tavLst>
                                        <p:tav tm="0">
                                          <p:val>
                                            <p:strVal val="#ppt_h"/>
                                          </p:val>
                                        </p:tav>
                                        <p:tav tm="100000">
                                          <p:val>
                                            <p:strVal val="#ppt_h"/>
                                          </p:val>
                                        </p:tav>
                                      </p:tavLst>
                                    </p:anim>
                                    <p:animEffect transition="in" filter="fade">
                                      <p:cBhvr>
                                        <p:cTn id="25" dur="500"/>
                                        <p:tgtEl>
                                          <p:spTgt spid="22"/>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ppt_w+.3"/>
                                          </p:val>
                                        </p:tav>
                                        <p:tav tm="100000">
                                          <p:val>
                                            <p:strVal val="#ppt_w"/>
                                          </p:val>
                                        </p:tav>
                                      </p:tavLst>
                                    </p:anim>
                                    <p:anim calcmode="lin" valueType="num">
                                      <p:cBhvr>
                                        <p:cTn id="29" dur="500" fill="hold"/>
                                        <p:tgtEl>
                                          <p:spTgt spid="20"/>
                                        </p:tgtEl>
                                        <p:attrNameLst>
                                          <p:attrName>ppt_h</p:attrName>
                                        </p:attrNameLst>
                                      </p:cBhvr>
                                      <p:tavLst>
                                        <p:tav tm="0">
                                          <p:val>
                                            <p:strVal val="#ppt_h"/>
                                          </p:val>
                                        </p:tav>
                                        <p:tav tm="100000">
                                          <p:val>
                                            <p:strVal val="#ppt_h"/>
                                          </p:val>
                                        </p:tav>
                                      </p:tavLst>
                                    </p:anim>
                                    <p:animEffect transition="in" filter="fade">
                                      <p:cBhvr>
                                        <p:cTn id="30" dur="500"/>
                                        <p:tgtEl>
                                          <p:spTgt spid="20"/>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ppt_w+.3"/>
                                          </p:val>
                                        </p:tav>
                                        <p:tav tm="100000">
                                          <p:val>
                                            <p:strVal val="#ppt_w"/>
                                          </p:val>
                                        </p:tav>
                                      </p:tavLst>
                                    </p:anim>
                                    <p:anim calcmode="lin" valueType="num">
                                      <p:cBhvr>
                                        <p:cTn id="34" dur="500" fill="hold"/>
                                        <p:tgtEl>
                                          <p:spTgt spid="24"/>
                                        </p:tgtEl>
                                        <p:attrNameLst>
                                          <p:attrName>ppt_h</p:attrName>
                                        </p:attrNameLst>
                                      </p:cBhvr>
                                      <p:tavLst>
                                        <p:tav tm="0">
                                          <p:val>
                                            <p:strVal val="#ppt_h"/>
                                          </p:val>
                                        </p:tav>
                                        <p:tav tm="100000">
                                          <p:val>
                                            <p:strVal val="#ppt_h"/>
                                          </p:val>
                                        </p:tav>
                                      </p:tavLst>
                                    </p:anim>
                                    <p:animEffect transition="in" filter="fade">
                                      <p:cBhvr>
                                        <p:cTn id="35" dur="500"/>
                                        <p:tgtEl>
                                          <p:spTgt spid="24"/>
                                        </p:tgtEl>
                                      </p:cBhvr>
                                    </p:animEffect>
                                  </p:childTnLst>
                                </p:cTn>
                              </p:par>
                              <p:par>
                                <p:cTn id="36" presetID="50" presetClass="entr" presetSubtype="0" decel="100000" fill="hold" grpId="0" nodeType="withEffect">
                                  <p:stCondLst>
                                    <p:cond delay="0"/>
                                  </p:stCondLst>
                                  <p:childTnLst>
                                    <p:set>
                                      <p:cBhvr>
                                        <p:cTn id="37" dur="1" fill="hold">
                                          <p:stCondLst>
                                            <p:cond delay="0"/>
                                          </p:stCondLst>
                                        </p:cTn>
                                        <p:tgtEl>
                                          <p:spTgt spid="9221">
                                            <p:txEl>
                                              <p:pRg st="0" end="0"/>
                                            </p:txEl>
                                          </p:spTgt>
                                        </p:tgtEl>
                                        <p:attrNameLst>
                                          <p:attrName>style.visibility</p:attrName>
                                        </p:attrNameLst>
                                      </p:cBhvr>
                                      <p:to>
                                        <p:strVal val="visible"/>
                                      </p:to>
                                    </p:set>
                                    <p:anim calcmode="lin" valueType="num">
                                      <p:cBhvr>
                                        <p:cTn id="38" dur="500" fill="hold"/>
                                        <p:tgtEl>
                                          <p:spTgt spid="9221">
                                            <p:txEl>
                                              <p:pRg st="0" end="0"/>
                                            </p:txEl>
                                          </p:spTgt>
                                        </p:tgtEl>
                                        <p:attrNameLst>
                                          <p:attrName>ppt_w</p:attrName>
                                        </p:attrNameLst>
                                      </p:cBhvr>
                                      <p:tavLst>
                                        <p:tav tm="0">
                                          <p:val>
                                            <p:strVal val="#ppt_w+.3"/>
                                          </p:val>
                                        </p:tav>
                                        <p:tav tm="100000">
                                          <p:val>
                                            <p:strVal val="#ppt_w"/>
                                          </p:val>
                                        </p:tav>
                                      </p:tavLst>
                                    </p:anim>
                                    <p:anim calcmode="lin" valueType="num">
                                      <p:cBhvr>
                                        <p:cTn id="39" dur="500" fill="hold"/>
                                        <p:tgtEl>
                                          <p:spTgt spid="9221">
                                            <p:txEl>
                                              <p:pRg st="0" end="0"/>
                                            </p:txEl>
                                          </p:spTgt>
                                        </p:tgtEl>
                                        <p:attrNameLst>
                                          <p:attrName>ppt_h</p:attrName>
                                        </p:attrNameLst>
                                      </p:cBhvr>
                                      <p:tavLst>
                                        <p:tav tm="0">
                                          <p:val>
                                            <p:strVal val="#ppt_h"/>
                                          </p:val>
                                        </p:tav>
                                        <p:tav tm="100000">
                                          <p:val>
                                            <p:strVal val="#ppt_h"/>
                                          </p:val>
                                        </p:tav>
                                      </p:tavLst>
                                    </p:anim>
                                    <p:animEffect transition="in" filter="fade">
                                      <p:cBhvr>
                                        <p:cTn id="40" dur="500"/>
                                        <p:tgtEl>
                                          <p:spTgt spid="9221">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أَوْجِدْ قِيْمَةَ الْعِبَارَةِ 2ن، إِذا كَانَ ن = 5.wav"/>
                                        </p:tgtEl>
                                      </p:cMediaNode>
                                    </p:audio>
                                  </p:sub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strVal val="#ppt_w+.3"/>
                                          </p:val>
                                        </p:tav>
                                        <p:tav tm="100000">
                                          <p:val>
                                            <p:strVal val="#ppt_w"/>
                                          </p:val>
                                        </p:tav>
                                      </p:tavLst>
                                    </p:anim>
                                    <p:anim calcmode="lin" valueType="num">
                                      <p:cBhvr>
                                        <p:cTn id="46" dur="500" fill="hold"/>
                                        <p:tgtEl>
                                          <p:spTgt spid="12"/>
                                        </p:tgtEl>
                                        <p:attrNameLst>
                                          <p:attrName>ppt_h</p:attrName>
                                        </p:attrNameLst>
                                      </p:cBhvr>
                                      <p:tavLst>
                                        <p:tav tm="0">
                                          <p:val>
                                            <p:strVal val="#ppt_h"/>
                                          </p:val>
                                        </p:tav>
                                        <p:tav tm="100000">
                                          <p:val>
                                            <p:strVal val="#ppt_h"/>
                                          </p:val>
                                        </p:tav>
                                      </p:tavLst>
                                    </p:anim>
                                    <p:animEffect transition="in" filter="fade">
                                      <p:cBhvr>
                                        <p:cTn id="47"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6" name="اكْتُبْ الْعِبَارَة  اسْتَعْمَلَ كُوْبَيْنِ لِتَمْثُلَ 2ن.wav"/>
                                        </p:tgtEl>
                                      </p:cMediaNode>
                                    </p:audio>
                                  </p:sub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9221">
                                            <p:txEl>
                                              <p:pRg st="1" end="1"/>
                                            </p:txEl>
                                          </p:spTgt>
                                        </p:tgtEl>
                                        <p:attrNameLst>
                                          <p:attrName>style.visibility</p:attrName>
                                        </p:attrNameLst>
                                      </p:cBhvr>
                                      <p:to>
                                        <p:strVal val="visible"/>
                                      </p:to>
                                    </p:set>
                                    <p:anim calcmode="lin" valueType="num">
                                      <p:cBhvr>
                                        <p:cTn id="52" dur="500" fill="hold"/>
                                        <p:tgtEl>
                                          <p:spTgt spid="9221">
                                            <p:txEl>
                                              <p:pRg st="1" end="1"/>
                                            </p:txEl>
                                          </p:spTgt>
                                        </p:tgtEl>
                                        <p:attrNameLst>
                                          <p:attrName>ppt_w</p:attrName>
                                        </p:attrNameLst>
                                      </p:cBhvr>
                                      <p:tavLst>
                                        <p:tav tm="0">
                                          <p:val>
                                            <p:strVal val="#ppt_w+.3"/>
                                          </p:val>
                                        </p:tav>
                                        <p:tav tm="100000">
                                          <p:val>
                                            <p:strVal val="#ppt_w"/>
                                          </p:val>
                                        </p:tav>
                                      </p:tavLst>
                                    </p:anim>
                                    <p:anim calcmode="lin" valueType="num">
                                      <p:cBhvr>
                                        <p:cTn id="53" dur="500" fill="hold"/>
                                        <p:tgtEl>
                                          <p:spTgt spid="9221">
                                            <p:txEl>
                                              <p:pRg st="1" end="1"/>
                                            </p:txEl>
                                          </p:spTgt>
                                        </p:tgtEl>
                                        <p:attrNameLst>
                                          <p:attrName>ppt_h</p:attrName>
                                        </p:attrNameLst>
                                      </p:cBhvr>
                                      <p:tavLst>
                                        <p:tav tm="0">
                                          <p:val>
                                            <p:strVal val="#ppt_h"/>
                                          </p:val>
                                        </p:tav>
                                        <p:tav tm="100000">
                                          <p:val>
                                            <p:strVal val="#ppt_h"/>
                                          </p:val>
                                        </p:tav>
                                      </p:tavLst>
                                    </p:anim>
                                    <p:animEffect transition="in" filter="fade">
                                      <p:cBhvr>
                                        <p:cTn id="54" dur="500"/>
                                        <p:tgtEl>
                                          <p:spTgt spid="9221">
                                            <p:txEl>
                                              <p:pRg st="1" end="1"/>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7" name="2 ن .wav"/>
                                        </p:tgtEl>
                                      </p:cMediaNode>
                                    </p:audio>
                                  </p:subTnLst>
                                </p:cTn>
                              </p:par>
                              <p:par>
                                <p:cTn id="55" presetID="50" presetClass="entr" presetSubtype="0" decel="10000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strVal val="#ppt_w+.3"/>
                                          </p:val>
                                        </p:tav>
                                        <p:tav tm="100000">
                                          <p:val>
                                            <p:strVal val="#ppt_w"/>
                                          </p:val>
                                        </p:tav>
                                      </p:tavLst>
                                    </p:anim>
                                    <p:anim calcmode="lin" valueType="num">
                                      <p:cBhvr>
                                        <p:cTn id="58" dur="500" fill="hold"/>
                                        <p:tgtEl>
                                          <p:spTgt spid="28"/>
                                        </p:tgtEl>
                                        <p:attrNameLst>
                                          <p:attrName>ppt_h</p:attrName>
                                        </p:attrNameLst>
                                      </p:cBhvr>
                                      <p:tavLst>
                                        <p:tav tm="0">
                                          <p:val>
                                            <p:strVal val="#ppt_h"/>
                                          </p:val>
                                        </p:tav>
                                        <p:tav tm="100000">
                                          <p:val>
                                            <p:strVal val="#ppt_h"/>
                                          </p:val>
                                        </p:tav>
                                      </p:tavLst>
                                    </p:anim>
                                    <p:animEffect transition="in" filter="fade">
                                      <p:cBhvr>
                                        <p:cTn id="59" dur="500"/>
                                        <p:tgtEl>
                                          <p:spTgt spid="28"/>
                                        </p:tgtEl>
                                      </p:cBhvr>
                                    </p:animEffect>
                                  </p:childTnLst>
                                </p:cTn>
                              </p:par>
                              <p:par>
                                <p:cTn id="60" presetID="50" presetClass="entr" presetSubtype="0" decel="10000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p:cTn id="62" dur="500" fill="hold"/>
                                        <p:tgtEl>
                                          <p:spTgt spid="29"/>
                                        </p:tgtEl>
                                        <p:attrNameLst>
                                          <p:attrName>ppt_w</p:attrName>
                                        </p:attrNameLst>
                                      </p:cBhvr>
                                      <p:tavLst>
                                        <p:tav tm="0">
                                          <p:val>
                                            <p:strVal val="#ppt_w+.3"/>
                                          </p:val>
                                        </p:tav>
                                        <p:tav tm="100000">
                                          <p:val>
                                            <p:strVal val="#ppt_w"/>
                                          </p:val>
                                        </p:tav>
                                      </p:tavLst>
                                    </p:anim>
                                    <p:anim calcmode="lin" valueType="num">
                                      <p:cBhvr>
                                        <p:cTn id="63" dur="500" fill="hold"/>
                                        <p:tgtEl>
                                          <p:spTgt spid="29"/>
                                        </p:tgtEl>
                                        <p:attrNameLst>
                                          <p:attrName>ppt_h</p:attrName>
                                        </p:attrNameLst>
                                      </p:cBhvr>
                                      <p:tavLst>
                                        <p:tav tm="0">
                                          <p:val>
                                            <p:strVal val="#ppt_h"/>
                                          </p:val>
                                        </p:tav>
                                        <p:tav tm="100000">
                                          <p:val>
                                            <p:strVal val="#ppt_h"/>
                                          </p:val>
                                        </p:tav>
                                      </p:tavLst>
                                    </p:anim>
                                    <p:animEffect transition="in" filter="fade">
                                      <p:cBhvr>
                                        <p:cTn id="64" dur="500"/>
                                        <p:tgtEl>
                                          <p:spTgt spid="29"/>
                                        </p:tgtEl>
                                      </p:cBhvr>
                                    </p:animEffect>
                                  </p:childTnLst>
                                </p:cTn>
                              </p:par>
                              <p:par>
                                <p:cTn id="65" presetID="50" presetClass="entr" presetSubtype="0" decel="100000" fill="hold" nodeType="withEffect">
                                  <p:stCondLst>
                                    <p:cond delay="0"/>
                                  </p:stCondLst>
                                  <p:childTnLst>
                                    <p:set>
                                      <p:cBhvr>
                                        <p:cTn id="66" dur="1" fill="hold">
                                          <p:stCondLst>
                                            <p:cond delay="0"/>
                                          </p:stCondLst>
                                        </p:cTn>
                                        <p:tgtEl>
                                          <p:spTgt spid="47106"/>
                                        </p:tgtEl>
                                        <p:attrNameLst>
                                          <p:attrName>style.visibility</p:attrName>
                                        </p:attrNameLst>
                                      </p:cBhvr>
                                      <p:to>
                                        <p:strVal val="visible"/>
                                      </p:to>
                                    </p:set>
                                    <p:anim calcmode="lin" valueType="num">
                                      <p:cBhvr>
                                        <p:cTn id="67" dur="500" fill="hold"/>
                                        <p:tgtEl>
                                          <p:spTgt spid="47106"/>
                                        </p:tgtEl>
                                        <p:attrNameLst>
                                          <p:attrName>ppt_w</p:attrName>
                                        </p:attrNameLst>
                                      </p:cBhvr>
                                      <p:tavLst>
                                        <p:tav tm="0">
                                          <p:val>
                                            <p:strVal val="#ppt_w+.3"/>
                                          </p:val>
                                        </p:tav>
                                        <p:tav tm="100000">
                                          <p:val>
                                            <p:strVal val="#ppt_w"/>
                                          </p:val>
                                        </p:tav>
                                      </p:tavLst>
                                    </p:anim>
                                    <p:anim calcmode="lin" valueType="num">
                                      <p:cBhvr>
                                        <p:cTn id="68" dur="500" fill="hold"/>
                                        <p:tgtEl>
                                          <p:spTgt spid="47106"/>
                                        </p:tgtEl>
                                        <p:attrNameLst>
                                          <p:attrName>ppt_h</p:attrName>
                                        </p:attrNameLst>
                                      </p:cBhvr>
                                      <p:tavLst>
                                        <p:tav tm="0">
                                          <p:val>
                                            <p:strVal val="#ppt_h"/>
                                          </p:val>
                                        </p:tav>
                                        <p:tav tm="100000">
                                          <p:val>
                                            <p:strVal val="#ppt_h"/>
                                          </p:val>
                                        </p:tav>
                                      </p:tavLst>
                                    </p:anim>
                                    <p:animEffect transition="in" filter="fade">
                                      <p:cBhvr>
                                        <p:cTn id="69" dur="500"/>
                                        <p:tgtEl>
                                          <p:spTgt spid="47106"/>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strVal val="#ppt_w+.3"/>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animEffect transition="in" filter="fade">
                                      <p:cBhvr>
                                        <p:cTn id="76" dur="500"/>
                                        <p:tgtEl>
                                          <p:spTgt spid="13"/>
                                        </p:tgtEl>
                                      </p:cBhvr>
                                    </p:animEffect>
                                  </p:childTnLst>
                                  <p:subTnLst>
                                    <p:audio>
                                      <p:cMediaNode>
                                        <p:cTn display="0" masterRel="sameClick">
                                          <p:stCondLst>
                                            <p:cond evt="begin" delay="0">
                                              <p:tn val="72"/>
                                            </p:cond>
                                          </p:stCondLst>
                                          <p:endCondLst>
                                            <p:cond evt="onStopAudio" delay="0">
                                              <p:tgtEl>
                                                <p:sldTgt/>
                                              </p:tgtEl>
                                            </p:cond>
                                          </p:endCondLst>
                                        </p:cTn>
                                        <p:tgtEl>
                                          <p:sndTgt r:embed="rId8" name="عوض عن ن بـ 5.wav"/>
                                        </p:tgtEl>
                                      </p:cMediaNode>
                                    </p:audio>
                                  </p:sub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blinds(horizontal)">
                                      <p:cBhvr>
                                        <p:cTn id="81" dur="500"/>
                                        <p:tgtEl>
                                          <p:spTgt spid="21"/>
                                        </p:tgtEl>
                                      </p:cBhvr>
                                    </p:animEffect>
                                  </p:childTnLst>
                                  <p:subTnLst>
                                    <p:audio>
                                      <p:cMediaNode>
                                        <p:cTn display="0" masterRel="sameClick">
                                          <p:stCondLst>
                                            <p:cond evt="begin" delay="0">
                                              <p:tn val="79"/>
                                            </p:cond>
                                          </p:stCondLst>
                                          <p:endCondLst>
                                            <p:cond evt="onStopAudio" delay="0">
                                              <p:tgtEl>
                                                <p:sldTgt/>
                                              </p:tgtEl>
                                            </p:cond>
                                          </p:endCondLst>
                                        </p:cTn>
                                        <p:tgtEl>
                                          <p:sndTgt r:embed="rId9" name="ضع 5 قطع عد في كل كوب.wav"/>
                                        </p:tgtEl>
                                      </p:cMediaNode>
                                    </p:audio>
                                  </p:subTnLst>
                                </p:cTn>
                              </p:par>
                            </p:childTnLst>
                          </p:cTn>
                        </p:par>
                      </p:childTnLst>
                    </p:cTn>
                  </p:par>
                  <p:par>
                    <p:cTn id="82" fill="hold">
                      <p:stCondLst>
                        <p:cond delay="indefinite"/>
                      </p:stCondLst>
                      <p:childTnLst>
                        <p:par>
                          <p:cTn id="83" fill="hold">
                            <p:stCondLst>
                              <p:cond delay="0"/>
                            </p:stCondLst>
                            <p:childTnLst>
                              <p:par>
                                <p:cTn id="84" presetID="50" presetClass="entr" presetSubtype="0" decel="100000" fill="hold" grpId="0" nodeType="clickEffect">
                                  <p:stCondLst>
                                    <p:cond delay="0"/>
                                  </p:stCondLst>
                                  <p:childTnLst>
                                    <p:set>
                                      <p:cBhvr>
                                        <p:cTn id="85" dur="1" fill="hold">
                                          <p:stCondLst>
                                            <p:cond delay="0"/>
                                          </p:stCondLst>
                                        </p:cTn>
                                        <p:tgtEl>
                                          <p:spTgt spid="9221">
                                            <p:txEl>
                                              <p:pRg st="2" end="2"/>
                                            </p:txEl>
                                          </p:spTgt>
                                        </p:tgtEl>
                                        <p:attrNameLst>
                                          <p:attrName>style.visibility</p:attrName>
                                        </p:attrNameLst>
                                      </p:cBhvr>
                                      <p:to>
                                        <p:strVal val="visible"/>
                                      </p:to>
                                    </p:set>
                                    <p:anim calcmode="lin" valueType="num">
                                      <p:cBhvr>
                                        <p:cTn id="86" dur="500" fill="hold"/>
                                        <p:tgtEl>
                                          <p:spTgt spid="9221">
                                            <p:txEl>
                                              <p:pRg st="2" end="2"/>
                                            </p:txEl>
                                          </p:spTgt>
                                        </p:tgtEl>
                                        <p:attrNameLst>
                                          <p:attrName>ppt_w</p:attrName>
                                        </p:attrNameLst>
                                      </p:cBhvr>
                                      <p:tavLst>
                                        <p:tav tm="0">
                                          <p:val>
                                            <p:strVal val="#ppt_w+.3"/>
                                          </p:val>
                                        </p:tav>
                                        <p:tav tm="100000">
                                          <p:val>
                                            <p:strVal val="#ppt_w"/>
                                          </p:val>
                                        </p:tav>
                                      </p:tavLst>
                                    </p:anim>
                                    <p:anim calcmode="lin" valueType="num">
                                      <p:cBhvr>
                                        <p:cTn id="87" dur="500" fill="hold"/>
                                        <p:tgtEl>
                                          <p:spTgt spid="9221">
                                            <p:txEl>
                                              <p:pRg st="2" end="2"/>
                                            </p:txEl>
                                          </p:spTgt>
                                        </p:tgtEl>
                                        <p:attrNameLst>
                                          <p:attrName>ppt_h</p:attrName>
                                        </p:attrNameLst>
                                      </p:cBhvr>
                                      <p:tavLst>
                                        <p:tav tm="0">
                                          <p:val>
                                            <p:strVal val="#ppt_h"/>
                                          </p:val>
                                        </p:tav>
                                        <p:tav tm="100000">
                                          <p:val>
                                            <p:strVal val="#ppt_h"/>
                                          </p:val>
                                        </p:tav>
                                      </p:tavLst>
                                    </p:anim>
                                    <p:animEffect transition="in" filter="fade">
                                      <p:cBhvr>
                                        <p:cTn id="88" dur="500"/>
                                        <p:tgtEl>
                                          <p:spTgt spid="9221">
                                            <p:txEl>
                                              <p:pRg st="2" end="2"/>
                                            </p:txEl>
                                          </p:spTgt>
                                        </p:tgtEl>
                                      </p:cBhvr>
                                    </p:animEffect>
                                  </p:childTnLst>
                                  <p:subTnLst>
                                    <p:audio>
                                      <p:cMediaNode>
                                        <p:cTn display="0" masterRel="sameClick">
                                          <p:stCondLst>
                                            <p:cond evt="begin" delay="0">
                                              <p:tn val="84"/>
                                            </p:cond>
                                          </p:stCondLst>
                                          <p:endCondLst>
                                            <p:cond evt="onStopAudio" delay="0">
                                              <p:tgtEl>
                                                <p:sldTgt/>
                                              </p:tgtEl>
                                            </p:cond>
                                          </p:endCondLst>
                                        </p:cTn>
                                        <p:tgtEl>
                                          <p:sndTgt r:embed="rId10" name="2 x 5.wav"/>
                                        </p:tgtEl>
                                      </p:cMediaNode>
                                    </p:audio>
                                  </p:subTnLst>
                                </p:cTn>
                              </p:par>
                              <p:par>
                                <p:cTn id="89" presetID="50" presetClass="entr" presetSubtype="0" decel="100000" fill="hold" nodeType="withEffect">
                                  <p:stCondLst>
                                    <p:cond delay="0"/>
                                  </p:stCondLst>
                                  <p:childTnLst>
                                    <p:set>
                                      <p:cBhvr>
                                        <p:cTn id="90" dur="1" fill="hold">
                                          <p:stCondLst>
                                            <p:cond delay="0"/>
                                          </p:stCondLst>
                                        </p:cTn>
                                        <p:tgtEl>
                                          <p:spTgt spid="47107"/>
                                        </p:tgtEl>
                                        <p:attrNameLst>
                                          <p:attrName>style.visibility</p:attrName>
                                        </p:attrNameLst>
                                      </p:cBhvr>
                                      <p:to>
                                        <p:strVal val="visible"/>
                                      </p:to>
                                    </p:set>
                                    <p:anim calcmode="lin" valueType="num">
                                      <p:cBhvr>
                                        <p:cTn id="91" dur="500" fill="hold"/>
                                        <p:tgtEl>
                                          <p:spTgt spid="47107"/>
                                        </p:tgtEl>
                                        <p:attrNameLst>
                                          <p:attrName>ppt_w</p:attrName>
                                        </p:attrNameLst>
                                      </p:cBhvr>
                                      <p:tavLst>
                                        <p:tav tm="0">
                                          <p:val>
                                            <p:strVal val="#ppt_w+.3"/>
                                          </p:val>
                                        </p:tav>
                                        <p:tav tm="100000">
                                          <p:val>
                                            <p:strVal val="#ppt_w"/>
                                          </p:val>
                                        </p:tav>
                                      </p:tavLst>
                                    </p:anim>
                                    <p:anim calcmode="lin" valueType="num">
                                      <p:cBhvr>
                                        <p:cTn id="92" dur="500" fill="hold"/>
                                        <p:tgtEl>
                                          <p:spTgt spid="47107"/>
                                        </p:tgtEl>
                                        <p:attrNameLst>
                                          <p:attrName>ppt_h</p:attrName>
                                        </p:attrNameLst>
                                      </p:cBhvr>
                                      <p:tavLst>
                                        <p:tav tm="0">
                                          <p:val>
                                            <p:strVal val="#ppt_h"/>
                                          </p:val>
                                        </p:tav>
                                        <p:tav tm="100000">
                                          <p:val>
                                            <p:strVal val="#ppt_h"/>
                                          </p:val>
                                        </p:tav>
                                      </p:tavLst>
                                    </p:anim>
                                    <p:animEffect transition="in" filter="fade">
                                      <p:cBhvr>
                                        <p:cTn id="93" dur="500"/>
                                        <p:tgtEl>
                                          <p:spTgt spid="47107"/>
                                        </p:tgtEl>
                                      </p:cBhvr>
                                    </p:animEffect>
                                  </p:childTnLst>
                                </p:cTn>
                              </p:par>
                            </p:childTnLst>
                          </p:cTn>
                        </p:par>
                      </p:childTnLst>
                    </p:cTn>
                  </p:par>
                  <p:par>
                    <p:cTn id="94" fill="hold">
                      <p:stCondLst>
                        <p:cond delay="indefinite"/>
                      </p:stCondLst>
                      <p:childTnLst>
                        <p:par>
                          <p:cTn id="95" fill="hold">
                            <p:stCondLst>
                              <p:cond delay="0"/>
                            </p:stCondLst>
                            <p:childTnLst>
                              <p:par>
                                <p:cTn id="96" presetID="50" presetClass="entr" presetSubtype="0" decel="100000"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p:cTn id="98" dur="500" fill="hold"/>
                                        <p:tgtEl>
                                          <p:spTgt spid="23"/>
                                        </p:tgtEl>
                                        <p:attrNameLst>
                                          <p:attrName>ppt_w</p:attrName>
                                        </p:attrNameLst>
                                      </p:cBhvr>
                                      <p:tavLst>
                                        <p:tav tm="0">
                                          <p:val>
                                            <p:strVal val="#ppt_w+.3"/>
                                          </p:val>
                                        </p:tav>
                                        <p:tav tm="100000">
                                          <p:val>
                                            <p:strVal val="#ppt_w"/>
                                          </p:val>
                                        </p:tav>
                                      </p:tavLst>
                                    </p:anim>
                                    <p:anim calcmode="lin" valueType="num">
                                      <p:cBhvr>
                                        <p:cTn id="99" dur="500" fill="hold"/>
                                        <p:tgtEl>
                                          <p:spTgt spid="23"/>
                                        </p:tgtEl>
                                        <p:attrNameLst>
                                          <p:attrName>ppt_h</p:attrName>
                                        </p:attrNameLst>
                                      </p:cBhvr>
                                      <p:tavLst>
                                        <p:tav tm="0">
                                          <p:val>
                                            <p:strVal val="#ppt_h"/>
                                          </p:val>
                                        </p:tav>
                                        <p:tav tm="100000">
                                          <p:val>
                                            <p:strVal val="#ppt_h"/>
                                          </p:val>
                                        </p:tav>
                                      </p:tavLst>
                                    </p:anim>
                                    <p:animEffect transition="in" filter="fade">
                                      <p:cBhvr>
                                        <p:cTn id="100" dur="500"/>
                                        <p:tgtEl>
                                          <p:spTgt spid="23"/>
                                        </p:tgtEl>
                                      </p:cBhvr>
                                    </p:animEffect>
                                  </p:childTnLst>
                                  <p:subTnLst>
                                    <p:audio>
                                      <p:cMediaNode>
                                        <p:cTn display="0" masterRel="sameClick">
                                          <p:stCondLst>
                                            <p:cond evt="begin" delay="0">
                                              <p:tn val="96"/>
                                            </p:cond>
                                          </p:stCondLst>
                                          <p:endCondLst>
                                            <p:cond evt="onStopAudio" delay="0">
                                              <p:tgtEl>
                                                <p:sldTgt/>
                                              </p:tgtEl>
                                            </p:cond>
                                          </p:endCondLst>
                                        </p:cTn>
                                        <p:tgtEl>
                                          <p:sndTgt r:embed="rId11" name=" اضرِبْ 2 فِي 5 نَاتِج الْضَّرْب 10.wav"/>
                                        </p:tgtEl>
                                      </p:cMediaNode>
                                    </p:audio>
                                  </p:subTnLst>
                                </p:cTn>
                              </p:par>
                            </p:childTnLst>
                          </p:cTn>
                        </p:par>
                      </p:childTnLst>
                    </p:cTn>
                  </p:par>
                  <p:par>
                    <p:cTn id="101" fill="hold">
                      <p:stCondLst>
                        <p:cond delay="indefinite"/>
                      </p:stCondLst>
                      <p:childTnLst>
                        <p:par>
                          <p:cTn id="102" fill="hold">
                            <p:stCondLst>
                              <p:cond delay="0"/>
                            </p:stCondLst>
                            <p:childTnLst>
                              <p:par>
                                <p:cTn id="103" presetID="50" presetClass="entr" presetSubtype="0" decel="100000" fill="hold" nodeType="clickEffect">
                                  <p:stCondLst>
                                    <p:cond delay="0"/>
                                  </p:stCondLst>
                                  <p:childTnLst>
                                    <p:set>
                                      <p:cBhvr>
                                        <p:cTn id="104" dur="1" fill="hold">
                                          <p:stCondLst>
                                            <p:cond delay="0"/>
                                          </p:stCondLst>
                                        </p:cTn>
                                        <p:tgtEl>
                                          <p:spTgt spid="47108"/>
                                        </p:tgtEl>
                                        <p:attrNameLst>
                                          <p:attrName>style.visibility</p:attrName>
                                        </p:attrNameLst>
                                      </p:cBhvr>
                                      <p:to>
                                        <p:strVal val="visible"/>
                                      </p:to>
                                    </p:set>
                                    <p:anim calcmode="lin" valueType="num">
                                      <p:cBhvr>
                                        <p:cTn id="105" dur="500" fill="hold"/>
                                        <p:tgtEl>
                                          <p:spTgt spid="47108"/>
                                        </p:tgtEl>
                                        <p:attrNameLst>
                                          <p:attrName>ppt_w</p:attrName>
                                        </p:attrNameLst>
                                      </p:cBhvr>
                                      <p:tavLst>
                                        <p:tav tm="0">
                                          <p:val>
                                            <p:strVal val="#ppt_w+.3"/>
                                          </p:val>
                                        </p:tav>
                                        <p:tav tm="100000">
                                          <p:val>
                                            <p:strVal val="#ppt_w"/>
                                          </p:val>
                                        </p:tav>
                                      </p:tavLst>
                                    </p:anim>
                                    <p:anim calcmode="lin" valueType="num">
                                      <p:cBhvr>
                                        <p:cTn id="106" dur="500" fill="hold"/>
                                        <p:tgtEl>
                                          <p:spTgt spid="47108"/>
                                        </p:tgtEl>
                                        <p:attrNameLst>
                                          <p:attrName>ppt_h</p:attrName>
                                        </p:attrNameLst>
                                      </p:cBhvr>
                                      <p:tavLst>
                                        <p:tav tm="0">
                                          <p:val>
                                            <p:strVal val="#ppt_h"/>
                                          </p:val>
                                        </p:tav>
                                        <p:tav tm="100000">
                                          <p:val>
                                            <p:strVal val="#ppt_h"/>
                                          </p:val>
                                        </p:tav>
                                      </p:tavLst>
                                    </p:anim>
                                    <p:animEffect transition="in" filter="fade">
                                      <p:cBhvr>
                                        <p:cTn id="107" dur="500"/>
                                        <p:tgtEl>
                                          <p:spTgt spid="47108"/>
                                        </p:tgtEl>
                                      </p:cBhvr>
                                    </p:animEffect>
                                  </p:childTnLst>
                                </p:cTn>
                              </p:par>
                              <p:par>
                                <p:cTn id="108" presetID="50" presetClass="entr" presetSubtype="0" decel="100000" fill="hold" nodeType="with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500" fill="hold"/>
                                        <p:tgtEl>
                                          <p:spTgt spid="30"/>
                                        </p:tgtEl>
                                        <p:attrNameLst>
                                          <p:attrName>ppt_w</p:attrName>
                                        </p:attrNameLst>
                                      </p:cBhvr>
                                      <p:tavLst>
                                        <p:tav tm="0">
                                          <p:val>
                                            <p:strVal val="#ppt_w+.3"/>
                                          </p:val>
                                        </p:tav>
                                        <p:tav tm="100000">
                                          <p:val>
                                            <p:strVal val="#ppt_w"/>
                                          </p:val>
                                        </p:tav>
                                      </p:tavLst>
                                    </p:anim>
                                    <p:anim calcmode="lin" valueType="num">
                                      <p:cBhvr>
                                        <p:cTn id="111" dur="500" fill="hold"/>
                                        <p:tgtEl>
                                          <p:spTgt spid="30"/>
                                        </p:tgtEl>
                                        <p:attrNameLst>
                                          <p:attrName>ppt_h</p:attrName>
                                        </p:attrNameLst>
                                      </p:cBhvr>
                                      <p:tavLst>
                                        <p:tav tm="0">
                                          <p:val>
                                            <p:strVal val="#ppt_h"/>
                                          </p:val>
                                        </p:tav>
                                        <p:tav tm="100000">
                                          <p:val>
                                            <p:strVal val="#ppt_h"/>
                                          </p:val>
                                        </p:tav>
                                      </p:tavLst>
                                    </p:anim>
                                    <p:animEffect transition="in" filter="fade">
                                      <p:cBhvr>
                                        <p:cTn id="112" dur="500"/>
                                        <p:tgtEl>
                                          <p:spTgt spid="30"/>
                                        </p:tgtEl>
                                      </p:cBhvr>
                                    </p:animEffect>
                                  </p:childTnLst>
                                </p:cTn>
                              </p:par>
                              <p:par>
                                <p:cTn id="113" presetID="50" presetClass="entr" presetSubtype="0" decel="100000" fill="hold" nodeType="with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p:cTn id="115" dur="500" fill="hold"/>
                                        <p:tgtEl>
                                          <p:spTgt spid="31"/>
                                        </p:tgtEl>
                                        <p:attrNameLst>
                                          <p:attrName>ppt_w</p:attrName>
                                        </p:attrNameLst>
                                      </p:cBhvr>
                                      <p:tavLst>
                                        <p:tav tm="0">
                                          <p:val>
                                            <p:strVal val="#ppt_w+.3"/>
                                          </p:val>
                                        </p:tav>
                                        <p:tav tm="100000">
                                          <p:val>
                                            <p:strVal val="#ppt_w"/>
                                          </p:val>
                                        </p:tav>
                                      </p:tavLst>
                                    </p:anim>
                                    <p:anim calcmode="lin" valueType="num">
                                      <p:cBhvr>
                                        <p:cTn id="116" dur="500" fill="hold"/>
                                        <p:tgtEl>
                                          <p:spTgt spid="31"/>
                                        </p:tgtEl>
                                        <p:attrNameLst>
                                          <p:attrName>ppt_h</p:attrName>
                                        </p:attrNameLst>
                                      </p:cBhvr>
                                      <p:tavLst>
                                        <p:tav tm="0">
                                          <p:val>
                                            <p:strVal val="#ppt_h"/>
                                          </p:val>
                                        </p:tav>
                                        <p:tav tm="100000">
                                          <p:val>
                                            <p:strVal val="#ppt_h"/>
                                          </p:val>
                                        </p:tav>
                                      </p:tavLst>
                                    </p:anim>
                                    <p:animEffect transition="in" filter="fade">
                                      <p:cBhvr>
                                        <p:cTn id="117" dur="500"/>
                                        <p:tgtEl>
                                          <p:spTgt spid="31"/>
                                        </p:tgtEl>
                                      </p:cBhvr>
                                    </p:animEffect>
                                  </p:childTnLst>
                                </p:cTn>
                              </p:par>
                              <p:par>
                                <p:cTn id="118" presetID="50" presetClass="entr" presetSubtype="0" decel="100000" fill="hold" grpId="0" nodeType="withEffect">
                                  <p:stCondLst>
                                    <p:cond delay="0"/>
                                  </p:stCondLst>
                                  <p:childTnLst>
                                    <p:set>
                                      <p:cBhvr>
                                        <p:cTn id="119" dur="1" fill="hold">
                                          <p:stCondLst>
                                            <p:cond delay="0"/>
                                          </p:stCondLst>
                                        </p:cTn>
                                        <p:tgtEl>
                                          <p:spTgt spid="9221">
                                            <p:txEl>
                                              <p:pRg st="3" end="3"/>
                                            </p:txEl>
                                          </p:spTgt>
                                        </p:tgtEl>
                                        <p:attrNameLst>
                                          <p:attrName>style.visibility</p:attrName>
                                        </p:attrNameLst>
                                      </p:cBhvr>
                                      <p:to>
                                        <p:strVal val="visible"/>
                                      </p:to>
                                    </p:set>
                                    <p:anim calcmode="lin" valueType="num">
                                      <p:cBhvr>
                                        <p:cTn id="120" dur="500" fill="hold"/>
                                        <p:tgtEl>
                                          <p:spTgt spid="9221">
                                            <p:txEl>
                                              <p:pRg st="3" end="3"/>
                                            </p:txEl>
                                          </p:spTgt>
                                        </p:tgtEl>
                                        <p:attrNameLst>
                                          <p:attrName>ppt_w</p:attrName>
                                        </p:attrNameLst>
                                      </p:cBhvr>
                                      <p:tavLst>
                                        <p:tav tm="0">
                                          <p:val>
                                            <p:strVal val="#ppt_w+.3"/>
                                          </p:val>
                                        </p:tav>
                                        <p:tav tm="100000">
                                          <p:val>
                                            <p:strVal val="#ppt_w"/>
                                          </p:val>
                                        </p:tav>
                                      </p:tavLst>
                                    </p:anim>
                                    <p:anim calcmode="lin" valueType="num">
                                      <p:cBhvr>
                                        <p:cTn id="121" dur="500" fill="hold"/>
                                        <p:tgtEl>
                                          <p:spTgt spid="9221">
                                            <p:txEl>
                                              <p:pRg st="3" end="3"/>
                                            </p:txEl>
                                          </p:spTgt>
                                        </p:tgtEl>
                                        <p:attrNameLst>
                                          <p:attrName>ppt_h</p:attrName>
                                        </p:attrNameLst>
                                      </p:cBhvr>
                                      <p:tavLst>
                                        <p:tav tm="0">
                                          <p:val>
                                            <p:strVal val="#ppt_h"/>
                                          </p:val>
                                        </p:tav>
                                        <p:tav tm="100000">
                                          <p:val>
                                            <p:strVal val="#ppt_h"/>
                                          </p:val>
                                        </p:tav>
                                      </p:tavLst>
                                    </p:anim>
                                    <p:animEffect transition="in" filter="fade">
                                      <p:cBhvr>
                                        <p:cTn id="122" dur="500"/>
                                        <p:tgtEl>
                                          <p:spTgt spid="9221">
                                            <p:txEl>
                                              <p:pRg st="3" end="3"/>
                                            </p:txEl>
                                          </p:spTgt>
                                        </p:tgtEl>
                                      </p:cBhvr>
                                    </p:animEffect>
                                  </p:childTnLst>
                                  <p:subTnLst>
                                    <p:audio>
                                      <p:cMediaNode>
                                        <p:cTn display="0" masterRel="sameClick">
                                          <p:stCondLst>
                                            <p:cond evt="begin" delay="0">
                                              <p:tn val="118"/>
                                            </p:cond>
                                          </p:stCondLst>
                                          <p:endCondLst>
                                            <p:cond evt="onStopAudio" delay="0">
                                              <p:tgtEl>
                                                <p:sldTgt/>
                                              </p:tgtEl>
                                            </p:cond>
                                          </p:endCondLst>
                                        </p:cTn>
                                        <p:tgtEl>
                                          <p:sndTgt r:embed="rId12" name="10 ش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221" grpId="0" build="p"/>
      <p:bldP spid="12" grpId="0"/>
      <p:bldP spid="13" grpId="0"/>
      <p:bldP spid="23" grpId="0"/>
      <p:bldP spid="14" grpId="0" animBg="1"/>
      <p:bldP spid="15" grpId="0"/>
      <p:bldP spid="16" grpId="0" animBg="1"/>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347864" y="233264"/>
            <a:ext cx="5256584" cy="792088"/>
          </a:xfrm>
          <a:prstGeom prst="cloud">
            <a:avLst/>
          </a:prstGeom>
          <a:solidFill>
            <a:schemeClr val="bg2">
              <a:lumMod val="5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3" name="Rectangle 2"/>
          <p:cNvSpPr>
            <a:spLocks noChangeArrowheads="1"/>
          </p:cNvSpPr>
          <p:nvPr/>
        </p:nvSpPr>
        <p:spPr bwMode="auto">
          <a:xfrm>
            <a:off x="4211638" y="304800"/>
            <a:ext cx="3887787" cy="646113"/>
          </a:xfrm>
          <a:prstGeom prst="rect">
            <a:avLst/>
          </a:prstGeom>
          <a:noFill/>
          <a:ln w="9525">
            <a:noFill/>
            <a:miter lim="800000"/>
            <a:headEnd/>
            <a:tailEnd/>
          </a:ln>
        </p:spPr>
        <p:txBody>
          <a:bodyPr>
            <a:spAutoFit/>
          </a:bodyPr>
          <a:lstStyle/>
          <a:p>
            <a:pPr algn="ctr"/>
            <a:r>
              <a:rPr lang="ar-EG" sz="3600" b="1"/>
              <a:t>مثال من واقع الحياة </a:t>
            </a:r>
            <a:endParaRPr lang="ar-EG" sz="3600"/>
          </a:p>
        </p:txBody>
      </p:sp>
      <p:pic>
        <p:nvPicPr>
          <p:cNvPr id="4" name="Picture 3" descr="caja_estrellas.png"/>
          <p:cNvPicPr>
            <a:picLocks noChangeAspect="1"/>
          </p:cNvPicPr>
          <p:nvPr/>
        </p:nvPicPr>
        <p:blipFill>
          <a:blip r:embed="rId8"/>
          <a:srcRect/>
          <a:stretch>
            <a:fillRect/>
          </a:stretch>
        </p:blipFill>
        <p:spPr bwMode="auto">
          <a:xfrm>
            <a:off x="7164388" y="-171450"/>
            <a:ext cx="2052637" cy="1557338"/>
          </a:xfrm>
          <a:prstGeom prst="rect">
            <a:avLst/>
          </a:prstGeom>
          <a:noFill/>
          <a:ln w="9525">
            <a:noFill/>
            <a:miter lim="800000"/>
            <a:headEnd/>
            <a:tailEnd/>
          </a:ln>
        </p:spPr>
      </p:pic>
      <p:pic>
        <p:nvPicPr>
          <p:cNvPr id="6" name="Picture 5" descr="BANNR015.WMF"/>
          <p:cNvPicPr>
            <a:picLocks noChangeAspect="1"/>
          </p:cNvPicPr>
          <p:nvPr/>
        </p:nvPicPr>
        <p:blipFill>
          <a:blip r:embed="rId9"/>
          <a:srcRect/>
          <a:stretch>
            <a:fillRect/>
          </a:stretch>
        </p:blipFill>
        <p:spPr bwMode="auto">
          <a:xfrm>
            <a:off x="0" y="0"/>
            <a:ext cx="4275138" cy="1844675"/>
          </a:xfrm>
          <a:prstGeom prst="rect">
            <a:avLst/>
          </a:prstGeom>
          <a:noFill/>
          <a:ln w="9525">
            <a:noFill/>
            <a:miter lim="800000"/>
            <a:headEnd/>
            <a:tailEnd/>
          </a:ln>
        </p:spPr>
      </p:pic>
      <p:sp>
        <p:nvSpPr>
          <p:cNvPr id="7" name="Rectangle 6"/>
          <p:cNvSpPr>
            <a:spLocks noChangeArrowheads="1"/>
          </p:cNvSpPr>
          <p:nvPr/>
        </p:nvSpPr>
        <p:spPr bwMode="auto">
          <a:xfrm>
            <a:off x="611188" y="44450"/>
            <a:ext cx="3021012" cy="1077913"/>
          </a:xfrm>
          <a:prstGeom prst="rect">
            <a:avLst/>
          </a:prstGeom>
          <a:noFill/>
          <a:ln w="9525">
            <a:noFill/>
            <a:miter lim="800000"/>
            <a:headEnd/>
            <a:tailEnd/>
          </a:ln>
        </p:spPr>
        <p:txBody>
          <a:bodyPr>
            <a:spAutoFit/>
          </a:bodyPr>
          <a:lstStyle/>
          <a:p>
            <a:pPr algn="ctr" fontAlgn="auto">
              <a:spcBef>
                <a:spcPts val="0"/>
              </a:spcBef>
              <a:spcAft>
                <a:spcPts val="0"/>
              </a:spcAft>
              <a:defRPr/>
            </a:pPr>
            <a:r>
              <a:rPr lang="ar-EG" sz="3200" b="1" dirty="0">
                <a:solidFill>
                  <a:schemeClr val="accent2">
                    <a:lumMod val="75000"/>
                  </a:schemeClr>
                </a:solidFill>
                <a:latin typeface="Arial" charset="0"/>
                <a:cs typeface="Arial" charset="0"/>
              </a:rPr>
              <a:t>كتابة عبارة جبرية وإيجاد قيمتها</a:t>
            </a:r>
          </a:p>
        </p:txBody>
      </p:sp>
      <p:sp>
        <p:nvSpPr>
          <p:cNvPr id="8" name="Pentagon 7"/>
          <p:cNvSpPr/>
          <p:nvPr/>
        </p:nvSpPr>
        <p:spPr>
          <a:xfrm>
            <a:off x="158750" y="2205038"/>
            <a:ext cx="8562975" cy="4005262"/>
          </a:xfrm>
          <a:prstGeom prst="homePlate">
            <a:avLst>
              <a:gd name="adj" fmla="val 21072"/>
            </a:avLst>
          </a:prstGeom>
          <a:blipFill>
            <a:blip r:embed="rId10" cstate="print"/>
            <a:stretch>
              <a:fillRect/>
            </a:stretch>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3" name="Pentagon 12"/>
          <p:cNvSpPr/>
          <p:nvPr/>
        </p:nvSpPr>
        <p:spPr>
          <a:xfrm>
            <a:off x="371475" y="2341563"/>
            <a:ext cx="8161338" cy="3700462"/>
          </a:xfrm>
          <a:prstGeom prst="homePlate">
            <a:avLst>
              <a:gd name="adj" fmla="val 21072"/>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dirty="0"/>
          </a:p>
        </p:txBody>
      </p:sp>
      <p:sp>
        <p:nvSpPr>
          <p:cNvPr id="14" name="TextBox 13"/>
          <p:cNvSpPr txBox="1">
            <a:spLocks noChangeArrowheads="1"/>
          </p:cNvSpPr>
          <p:nvPr/>
        </p:nvSpPr>
        <p:spPr bwMode="auto">
          <a:xfrm>
            <a:off x="214313" y="2428875"/>
            <a:ext cx="7885112" cy="708025"/>
          </a:xfrm>
          <a:prstGeom prst="rect">
            <a:avLst/>
          </a:prstGeom>
          <a:noFill/>
          <a:ln w="9525">
            <a:noFill/>
            <a:miter lim="800000"/>
            <a:headEnd/>
            <a:tailEnd/>
          </a:ln>
        </p:spPr>
        <p:txBody>
          <a:bodyPr>
            <a:spAutoFit/>
          </a:bodyPr>
          <a:lstStyle/>
          <a:p>
            <a:pPr algn="ctr">
              <a:defRPr/>
            </a:pPr>
            <a:r>
              <a:rPr lang="ar-EG" sz="4000" b="1" dirty="0">
                <a:solidFill>
                  <a:srgbClr val="C00000"/>
                </a:solidFill>
                <a:latin typeface="Arial" charset="0"/>
                <a:cs typeface="Arial" charset="0"/>
              </a:rPr>
              <a:t>2) </a:t>
            </a:r>
            <a:r>
              <a:rPr lang="ar-EG" sz="4000" b="1" dirty="0">
                <a:solidFill>
                  <a:schemeClr val="accent6">
                    <a:lumMod val="50000"/>
                  </a:schemeClr>
                </a:solidFill>
                <a:latin typeface="Arial" charset="0"/>
                <a:cs typeface="Arial" charset="0"/>
              </a:rPr>
              <a:t>علوم: </a:t>
            </a:r>
            <a:r>
              <a:rPr lang="ar-EG" sz="4000" b="1" dirty="0">
                <a:solidFill>
                  <a:schemeClr val="accent4">
                    <a:lumMod val="75000"/>
                  </a:schemeClr>
                </a:solidFill>
                <a:latin typeface="Arial" charset="0"/>
                <a:cs typeface="Arial" charset="0"/>
              </a:rPr>
              <a:t> </a:t>
            </a:r>
            <a:endParaRPr lang="ar-EG" sz="4000" b="1" dirty="0">
              <a:solidFill>
                <a:schemeClr val="accent4">
                  <a:lumMod val="75000"/>
                </a:schemeClr>
              </a:solidFill>
              <a:latin typeface="Calibri" pitchFamily="34" charset="0"/>
              <a:cs typeface="Arial" charset="0"/>
            </a:endParaRPr>
          </a:p>
        </p:txBody>
      </p:sp>
      <p:sp>
        <p:nvSpPr>
          <p:cNvPr id="10" name="مستطيل 9"/>
          <p:cNvSpPr/>
          <p:nvPr/>
        </p:nvSpPr>
        <p:spPr>
          <a:xfrm>
            <a:off x="714375" y="3027363"/>
            <a:ext cx="7000875" cy="2616200"/>
          </a:xfrm>
          <a:prstGeom prst="rect">
            <a:avLst/>
          </a:prstGeom>
        </p:spPr>
        <p:txBody>
          <a:bodyPr>
            <a:spAutoFit/>
          </a:bodyPr>
          <a:lstStyle/>
          <a:p>
            <a:pPr algn="ctr">
              <a:defRPr/>
            </a:pPr>
            <a:r>
              <a:rPr lang="ar-EG" sz="4100" b="1" dirty="0">
                <a:solidFill>
                  <a:schemeClr val="accent4">
                    <a:lumMod val="75000"/>
                  </a:schemeClr>
                </a:solidFill>
                <a:latin typeface="Arial" charset="0"/>
                <a:cs typeface="Arial" charset="0"/>
              </a:rPr>
              <a:t>جمعت سارة عدداً من أوراقٍ الأشجار لحفظها في معمل العلوم يساوي نصف ما جمعته هالة. اكتب عبارة جبرية تمثل المسألة، ثم أوجد قيمتها. </a:t>
            </a:r>
            <a:endParaRPr lang="ar-EG" sz="4100"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مثال من واقع الحياة.wav"/>
                                        </p:tgtEl>
                                      </p:cMediaNode>
                                    </p:audio>
                                  </p:sub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2"/>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4" name="0065 - arcade game drop sound.wav"/>
                                        </p:tgtEl>
                                      </p:cMediaNode>
                                    </p:audio>
                                  </p:subTnLst>
                                </p:cTn>
                              </p:par>
                              <p:par>
                                <p:cTn id="27" presetID="29"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2"/>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5" name="كِتَابَة عِبَارَة جَبْرِيَّة وَإِيْجَاد قِيْمَتِهَا.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6" name="علوم.wav"/>
                                        </p:tgtEl>
                                      </p:cMediaNode>
                                    </p:audio>
                                  </p:sub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7" name="جمعت سارة عدد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13" grpId="0" animBg="1"/>
      <p:bldP spid="1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347864" y="233264"/>
            <a:ext cx="5256584" cy="792088"/>
          </a:xfrm>
          <a:prstGeom prst="cloud">
            <a:avLst/>
          </a:prstGeom>
          <a:solidFill>
            <a:schemeClr val="bg2">
              <a:lumMod val="5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243" name="Rectangle 2"/>
          <p:cNvSpPr>
            <a:spLocks noChangeArrowheads="1"/>
          </p:cNvSpPr>
          <p:nvPr/>
        </p:nvSpPr>
        <p:spPr bwMode="auto">
          <a:xfrm>
            <a:off x="4211638" y="304800"/>
            <a:ext cx="3887787" cy="646113"/>
          </a:xfrm>
          <a:prstGeom prst="rect">
            <a:avLst/>
          </a:prstGeom>
          <a:noFill/>
          <a:ln w="9525">
            <a:noFill/>
            <a:miter lim="800000"/>
            <a:headEnd/>
            <a:tailEnd/>
          </a:ln>
        </p:spPr>
        <p:txBody>
          <a:bodyPr>
            <a:spAutoFit/>
          </a:bodyPr>
          <a:lstStyle/>
          <a:p>
            <a:pPr algn="ctr"/>
            <a:r>
              <a:rPr lang="ar-EG" sz="3600" b="1"/>
              <a:t>مثال من واقع الحياة </a:t>
            </a:r>
            <a:endParaRPr lang="ar-EG" sz="3600"/>
          </a:p>
        </p:txBody>
      </p:sp>
      <p:pic>
        <p:nvPicPr>
          <p:cNvPr id="10244" name="Picture 3" descr="caja_estrellas.png"/>
          <p:cNvPicPr>
            <a:picLocks noChangeAspect="1"/>
          </p:cNvPicPr>
          <p:nvPr/>
        </p:nvPicPr>
        <p:blipFill>
          <a:blip r:embed="rId8"/>
          <a:srcRect/>
          <a:stretch>
            <a:fillRect/>
          </a:stretch>
        </p:blipFill>
        <p:spPr bwMode="auto">
          <a:xfrm>
            <a:off x="7164388" y="-171450"/>
            <a:ext cx="2052637" cy="1557338"/>
          </a:xfrm>
          <a:prstGeom prst="rect">
            <a:avLst/>
          </a:prstGeom>
          <a:noFill/>
          <a:ln w="9525">
            <a:noFill/>
            <a:miter lim="800000"/>
            <a:headEnd/>
            <a:tailEnd/>
          </a:ln>
        </p:spPr>
      </p:pic>
      <p:pic>
        <p:nvPicPr>
          <p:cNvPr id="10245" name="Picture 5" descr="BANNR015.WMF"/>
          <p:cNvPicPr>
            <a:picLocks noChangeAspect="1"/>
          </p:cNvPicPr>
          <p:nvPr/>
        </p:nvPicPr>
        <p:blipFill>
          <a:blip r:embed="rId9"/>
          <a:srcRect/>
          <a:stretch>
            <a:fillRect/>
          </a:stretch>
        </p:blipFill>
        <p:spPr bwMode="auto">
          <a:xfrm>
            <a:off x="0" y="0"/>
            <a:ext cx="4275138" cy="1844675"/>
          </a:xfrm>
          <a:prstGeom prst="rect">
            <a:avLst/>
          </a:prstGeom>
          <a:noFill/>
          <a:ln w="9525">
            <a:noFill/>
            <a:miter lim="800000"/>
            <a:headEnd/>
            <a:tailEnd/>
          </a:ln>
        </p:spPr>
      </p:pic>
      <p:sp>
        <p:nvSpPr>
          <p:cNvPr id="7" name="Rectangle 6"/>
          <p:cNvSpPr>
            <a:spLocks noChangeArrowheads="1"/>
          </p:cNvSpPr>
          <p:nvPr/>
        </p:nvSpPr>
        <p:spPr bwMode="auto">
          <a:xfrm>
            <a:off x="611188" y="44450"/>
            <a:ext cx="3021012" cy="1077913"/>
          </a:xfrm>
          <a:prstGeom prst="rect">
            <a:avLst/>
          </a:prstGeom>
          <a:noFill/>
          <a:ln w="9525">
            <a:noFill/>
            <a:miter lim="800000"/>
            <a:headEnd/>
            <a:tailEnd/>
          </a:ln>
        </p:spPr>
        <p:txBody>
          <a:bodyPr>
            <a:spAutoFit/>
          </a:bodyPr>
          <a:lstStyle/>
          <a:p>
            <a:pPr algn="ctr" fontAlgn="auto">
              <a:spcBef>
                <a:spcPts val="0"/>
              </a:spcBef>
              <a:spcAft>
                <a:spcPts val="0"/>
              </a:spcAft>
              <a:defRPr/>
            </a:pPr>
            <a:r>
              <a:rPr lang="ar-EG" sz="3200" b="1" dirty="0">
                <a:solidFill>
                  <a:schemeClr val="accent2">
                    <a:lumMod val="75000"/>
                  </a:schemeClr>
                </a:solidFill>
                <a:latin typeface="Arial" charset="0"/>
                <a:cs typeface="Arial" charset="0"/>
              </a:rPr>
              <a:t>كتابة عبارة جبرية وإيجاد قيمتها</a:t>
            </a:r>
          </a:p>
        </p:txBody>
      </p:sp>
      <p:sp>
        <p:nvSpPr>
          <p:cNvPr id="8" name="Pentagon 7"/>
          <p:cNvSpPr/>
          <p:nvPr/>
        </p:nvSpPr>
        <p:spPr>
          <a:xfrm>
            <a:off x="184150" y="2543175"/>
            <a:ext cx="8709025" cy="4005263"/>
          </a:xfrm>
          <a:prstGeom prst="homePlate">
            <a:avLst>
              <a:gd name="adj" fmla="val 21072"/>
            </a:avLst>
          </a:prstGeom>
          <a:blipFill>
            <a:blip r:embed="rId10" cstate="print"/>
            <a:stretch>
              <a:fillRect/>
            </a:stretch>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3" name="Pentagon 12"/>
          <p:cNvSpPr/>
          <p:nvPr/>
        </p:nvSpPr>
        <p:spPr>
          <a:xfrm>
            <a:off x="395288" y="2681288"/>
            <a:ext cx="8301037" cy="3700462"/>
          </a:xfrm>
          <a:prstGeom prst="homePlate">
            <a:avLst>
              <a:gd name="adj" fmla="val 21072"/>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32-Point Star 8"/>
          <p:cNvSpPr/>
          <p:nvPr/>
        </p:nvSpPr>
        <p:spPr bwMode="auto">
          <a:xfrm>
            <a:off x="500063" y="3357563"/>
            <a:ext cx="5429250" cy="6429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800" b="1" dirty="0">
                <a:solidFill>
                  <a:schemeClr val="accent4">
                    <a:lumMod val="75000"/>
                  </a:schemeClr>
                </a:solidFill>
              </a:rPr>
              <a:t>نصف عدد أوراق هالة</a:t>
            </a:r>
          </a:p>
        </p:txBody>
      </p:sp>
      <p:sp>
        <p:nvSpPr>
          <p:cNvPr id="11" name="32-Point Star 8"/>
          <p:cNvSpPr/>
          <p:nvPr/>
        </p:nvSpPr>
        <p:spPr bwMode="auto">
          <a:xfrm>
            <a:off x="6143625" y="3357563"/>
            <a:ext cx="2286000" cy="928687"/>
          </a:xfrm>
          <a:prstGeom prst="downArrowCallou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ar-EG" sz="3200" b="1" dirty="0">
                <a:solidFill>
                  <a:srgbClr val="0033CC"/>
                </a:solidFill>
              </a:rPr>
              <a:t>بالكلمات </a:t>
            </a:r>
          </a:p>
        </p:txBody>
      </p:sp>
      <p:sp>
        <p:nvSpPr>
          <p:cNvPr id="12" name="32-Point Star 8"/>
          <p:cNvSpPr/>
          <p:nvPr/>
        </p:nvSpPr>
        <p:spPr bwMode="auto">
          <a:xfrm>
            <a:off x="6143625" y="4286250"/>
            <a:ext cx="2286000" cy="928688"/>
          </a:xfrm>
          <a:prstGeom prst="downArrowCallou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ar-EG" sz="3200" b="1" dirty="0">
                <a:solidFill>
                  <a:srgbClr val="0033CC"/>
                </a:solidFill>
              </a:rPr>
              <a:t>بالرموز</a:t>
            </a:r>
          </a:p>
        </p:txBody>
      </p:sp>
      <p:sp>
        <p:nvSpPr>
          <p:cNvPr id="15" name="32-Point Star 8"/>
          <p:cNvSpPr/>
          <p:nvPr/>
        </p:nvSpPr>
        <p:spPr bwMode="auto">
          <a:xfrm>
            <a:off x="500063" y="4286250"/>
            <a:ext cx="5429250" cy="642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800" b="1" dirty="0">
                <a:solidFill>
                  <a:schemeClr val="accent4">
                    <a:lumMod val="75000"/>
                  </a:schemeClr>
                </a:solidFill>
              </a:rPr>
              <a:t>لتكن هـ تمثل عدد الأوراق التي جمعتها هالة</a:t>
            </a:r>
          </a:p>
        </p:txBody>
      </p:sp>
      <p:sp>
        <p:nvSpPr>
          <p:cNvPr id="16" name="32-Point Star 8"/>
          <p:cNvSpPr/>
          <p:nvPr/>
        </p:nvSpPr>
        <p:spPr bwMode="auto">
          <a:xfrm>
            <a:off x="500063" y="5143500"/>
            <a:ext cx="5429250" cy="642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800" b="1" dirty="0">
                <a:solidFill>
                  <a:schemeClr val="accent4">
                    <a:lumMod val="75000"/>
                  </a:schemeClr>
                </a:solidFill>
              </a:rPr>
              <a:t>هـ ÷ 2</a:t>
            </a:r>
          </a:p>
        </p:txBody>
      </p:sp>
      <p:sp>
        <p:nvSpPr>
          <p:cNvPr id="17" name="32-Point Star 8"/>
          <p:cNvSpPr/>
          <p:nvPr/>
        </p:nvSpPr>
        <p:spPr bwMode="auto">
          <a:xfrm>
            <a:off x="6143625" y="5214938"/>
            <a:ext cx="2286000" cy="509587"/>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ar-EG" sz="3200" b="1" dirty="0">
                <a:solidFill>
                  <a:srgbClr val="0033CC"/>
                </a:solidFill>
              </a:rPr>
              <a:t>العبارة</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بِالْكَلِمَاتْ .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نِصْفُ عَدَدَ أَوْرَاقِ هَالة.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بِالْرموز.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لِتَكُنْ هـ تُمَثِّلُ عَدَدُ الأَوْرَاقِ الَّتِيْ جَمَعْتُهَا هَالة.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6" name="العبارة.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هـ ÷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5665</TotalTime>
  <Words>2264</Words>
  <Application>Microsoft Office PowerPoint</Application>
  <PresentationFormat>عرض على الشاشة (3:4)‏</PresentationFormat>
  <Paragraphs>348</Paragraphs>
  <Slides>57</Slides>
  <Notes>0</Notes>
  <HiddenSlides>0</HiddenSlides>
  <MMClips>0</MMClips>
  <ScaleCrop>false</ScaleCrop>
  <HeadingPairs>
    <vt:vector size="6" baseType="variant">
      <vt:variant>
        <vt:lpstr>الخطوط المستخدمة</vt:lpstr>
      </vt:variant>
      <vt:variant>
        <vt:i4>3</vt:i4>
      </vt:variant>
      <vt:variant>
        <vt:lpstr>سمة</vt:lpstr>
      </vt:variant>
      <vt:variant>
        <vt:i4>1</vt:i4>
      </vt:variant>
      <vt:variant>
        <vt:lpstr>عناوين الشرائح</vt:lpstr>
      </vt:variant>
      <vt:variant>
        <vt:i4>57</vt:i4>
      </vt:variant>
    </vt:vector>
  </HeadingPairs>
  <TitlesOfParts>
    <vt:vector size="61" baseType="lpstr">
      <vt:lpstr>Arial</vt:lpstr>
      <vt:lpstr>Calibri</vt:lpstr>
      <vt:lpstr>Times New Roman</vt: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vector>
  </TitlesOfParts>
  <Company>( AQSA Comp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رياضيات 5ب - الفصل الخامس</dc:title>
  <dc:subject>5 - 3  عِبَارَاتُ الْضَّرْبِ وَالْقِسْمَةِ الْجَبْرِيَّةِ</dc:subject>
  <dc:creator>أ/بندر الحازمي</dc:creator>
  <cp:keywords>حقيبة إنجاز المعلم والمعلمة</cp:keywords>
  <cp:lastModifiedBy>future</cp:lastModifiedBy>
  <cp:revision>545</cp:revision>
  <dcterms:created xsi:type="dcterms:W3CDTF">2010-02-14T14:41:30Z</dcterms:created>
  <dcterms:modified xsi:type="dcterms:W3CDTF">2015-12-11T20:32:27Z</dcterms:modified>
</cp:coreProperties>
</file>