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69" r:id="rId2"/>
    <p:sldId id="413" r:id="rId3"/>
    <p:sldId id="460" r:id="rId4"/>
    <p:sldId id="446" r:id="rId5"/>
    <p:sldId id="467" r:id="rId6"/>
    <p:sldId id="468" r:id="rId7"/>
    <p:sldId id="470" r:id="rId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BD5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9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708" y="-48"/>
      </p:cViewPr>
      <p:guideLst>
        <p:guide orient="horz" pos="1512"/>
        <p:guide pos="2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4264833" y="3639456"/>
              <a:ext cx="354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الترتيب الزمني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8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2681" y="4949851"/>
            <a:ext cx="875832" cy="76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1281" y="4949851"/>
            <a:ext cx="875832" cy="76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" b="100000" l="47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6"/>
          <a:stretch/>
        </p:blipFill>
        <p:spPr bwMode="auto">
          <a:xfrm>
            <a:off x="3502437" y="4753440"/>
            <a:ext cx="1292913" cy="145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92" r="100000">
                        <a14:foregroundMark x1="58681" y1="13932" x2="49653" y2="80495"/>
                        <a14:foregroundMark x1="48611" y1="16099" x2="43403" y2="66873"/>
                        <a14:foregroundMark x1="39583" y1="24149" x2="30556" y2="57276"/>
                        <a14:foregroundMark x1="28125" y1="24149" x2="72222" y2="25697"/>
                        <a14:foregroundMark x1="74653" y1="33127" x2="65972" y2="58824"/>
                        <a14:foregroundMark x1="81250" y1="25077" x2="60417" y2="70898"/>
                        <a14:foregroundMark x1="80208" y1="34675" x2="64931" y2="68421"/>
                        <a14:foregroundMark x1="79167" y1="35604" x2="19792" y2="49226"/>
                        <a14:foregroundMark x1="60417" y1="11455" x2="18056" y2="18576"/>
                        <a14:foregroundMark x1="42361" y1="14551" x2="10069" y2="54799"/>
                        <a14:foregroundMark x1="37847" y1="32198" x2="37847" y2="63467"/>
                        <a14:foregroundMark x1="28819" y1="48297" x2="37847" y2="80495"/>
                        <a14:foregroundMark x1="59375" y1="68421" x2="54167" y2="83591"/>
                        <a14:foregroundMark x1="67708" y1="57276" x2="54861" y2="88545"/>
                        <a14:foregroundMark x1="71181" y1="65944" x2="58681" y2="91641"/>
                        <a14:foregroundMark x1="72917" y1="33746" x2="66667" y2="65944"/>
                        <a14:foregroundMark x1="63889" y1="23529" x2="65972" y2="45820"/>
                        <a14:foregroundMark x1="61458" y1="19505" x2="67708" y2="40248"/>
                        <a14:foregroundMark x1="59375" y1="29721" x2="72222" y2="57895"/>
                        <a14:foregroundMark x1="74653" y1="35604" x2="78472" y2="58824"/>
                        <a14:foregroundMark x1="56944" y1="16099" x2="83681" y2="39628"/>
                        <a14:foregroundMark x1="69444" y1="19505" x2="61458" y2="57276"/>
                        <a14:foregroundMark x1="53125" y1="69969" x2="41319" y2="88545"/>
                        <a14:foregroundMark x1="49653" y1="67492" x2="37847" y2="77399"/>
                        <a14:backgroundMark x1="10069" y1="54799" x2="10069" y2="54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2825" y="4638071"/>
            <a:ext cx="1409160" cy="158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778" r="100000">
                        <a14:foregroundMark x1="50617" y1="16667" x2="42593" y2="82184"/>
                        <a14:foregroundMark x1="65123" y1="14080" x2="52469" y2="63506"/>
                        <a14:foregroundMark x1="48765" y1="35920" x2="48765" y2="85345"/>
                        <a14:foregroundMark x1="35185" y1="28448" x2="31790" y2="62931"/>
                        <a14:foregroundMark x1="33642" y1="14943" x2="36111" y2="47701"/>
                        <a14:foregroundMark x1="41667" y1="13218" x2="24383" y2="53448"/>
                        <a14:foregroundMark x1="29012" y1="25862" x2="20062" y2="54310"/>
                        <a14:foregroundMark x1="66975" y1="25862" x2="66975" y2="48563"/>
                        <a14:foregroundMark x1="71296" y1="31034" x2="65123" y2="69540"/>
                        <a14:foregroundMark x1="57099" y1="67816" x2="49691" y2="93103"/>
                        <a14:foregroundMark x1="50617" y1="70402" x2="40741" y2="77874"/>
                        <a14:foregroundMark x1="38889" y1="57759" x2="39815" y2="89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0487" y="4638071"/>
            <a:ext cx="1487607" cy="159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الترتيب الزمني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749800" y="240004"/>
            <a:ext cx="34287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الترتيب الزمني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2446016" y="1386068"/>
            <a:ext cx="8587125" cy="1407426"/>
            <a:chOff x="4204612" y="1301094"/>
            <a:chExt cx="7312082" cy="1552012"/>
          </a:xfrm>
        </p:grpSpPr>
        <p:sp>
          <p:nvSpPr>
            <p:cNvPr id="49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204612" y="1301094"/>
              <a:ext cx="7214149" cy="1552012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2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405381" y="1671679"/>
              <a:ext cx="5830435" cy="805053"/>
              <a:chOff x="2118574" y="880571"/>
              <a:chExt cx="6366809" cy="1104422"/>
            </a:xfrm>
          </p:grpSpPr>
          <p:sp>
            <p:nvSpPr>
              <p:cNvPr id="59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2118574" y="880571"/>
                <a:ext cx="6366809" cy="97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الخط الزمني : رسم تخطيطي يوضح الترتيب الذي وقعت فيه الأحداث وفق تسلسلها الزمني</a:t>
                </a:r>
              </a:p>
              <a:p>
                <a:pPr algn="ctr"/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جميع أحداث التاريخ تقوم على الترتيب الزمني و تتابعه.</a:t>
                </a:r>
                <a:endParaRPr lang="ar-SY" b="1" dirty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60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118574" y="1666753"/>
                <a:ext cx="6257862" cy="31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235817" y="1423396"/>
              <a:ext cx="1199152" cy="767605"/>
              <a:chOff x="8485392" y="539962"/>
              <a:chExt cx="1309469" cy="1053050"/>
            </a:xfrm>
          </p:grpSpPr>
          <p:sp>
            <p:nvSpPr>
              <p:cNvPr id="55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6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2" y="635761"/>
                <a:ext cx="1120991" cy="957251"/>
                <a:chOff x="8485392" y="635761"/>
                <a:chExt cx="1120991" cy="957251"/>
              </a:xfrm>
            </p:grpSpPr>
            <p:sp>
              <p:nvSpPr>
                <p:cNvPr id="57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2" y="635761"/>
                  <a:ext cx="1120991" cy="957251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8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8532" y="895818"/>
                  <a:ext cx="548640" cy="548638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458472" y="1344292"/>
              <a:ext cx="25121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75">
            <a:extLst>
              <a:ext uri="{FF2B5EF4-FFF2-40B4-BE49-F238E27FC236}">
                <a16:creationId xmlns="" xmlns:a16="http://schemas.microsoft.com/office/drawing/2014/main" id="{12566D88-31D6-416B-B5B5-685630FB662C}"/>
              </a:ext>
            </a:extLst>
          </p:cNvPr>
          <p:cNvGrpSpPr/>
          <p:nvPr/>
        </p:nvGrpSpPr>
        <p:grpSpPr>
          <a:xfrm>
            <a:off x="9156440" y="3080560"/>
            <a:ext cx="1950497" cy="426642"/>
            <a:chOff x="6803483" y="3004413"/>
            <a:chExt cx="1204685" cy="1204685"/>
          </a:xfrm>
        </p:grpSpPr>
        <p:sp>
          <p:nvSpPr>
            <p:cNvPr id="45" name="Oval 10">
              <a:extLst>
                <a:ext uri="{FF2B5EF4-FFF2-40B4-BE49-F238E27FC236}">
                  <a16:creationId xmlns="" xmlns:a16="http://schemas.microsoft.com/office/drawing/2014/main" id="{2B602DCE-9734-498E-BA99-D31148558385}"/>
                </a:ext>
              </a:extLst>
            </p:cNvPr>
            <p:cNvSpPr/>
            <p:nvPr/>
          </p:nvSpPr>
          <p:spPr>
            <a:xfrm>
              <a:off x="6803483" y="3004413"/>
              <a:ext cx="1204685" cy="120468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74">
              <a:extLst>
                <a:ext uri="{FF2B5EF4-FFF2-40B4-BE49-F238E27FC236}">
                  <a16:creationId xmlns="" xmlns:a16="http://schemas.microsoft.com/office/drawing/2014/main" id="{E61E29B1-A885-49FA-8EF0-8DCA134FF6ED}"/>
                </a:ext>
              </a:extLst>
            </p:cNvPr>
            <p:cNvSpPr txBox="1"/>
            <p:nvPr/>
          </p:nvSpPr>
          <p:spPr>
            <a:xfrm>
              <a:off x="6963769" y="3151347"/>
              <a:ext cx="918702" cy="94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مثال</a:t>
              </a:r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7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3355975" y="3132597"/>
            <a:ext cx="5549900" cy="400110"/>
          </a:xfrm>
          <a:prstGeom prst="rect">
            <a:avLst/>
          </a:prstGeom>
          <a:noFill/>
          <a:ln>
            <a:solidFill>
              <a:srgbClr val="F12BD5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بعض الأحداث في تاريخ المملكة العربية السعودية بترتيب زمني :</a:t>
            </a:r>
            <a:endParaRPr lang="ar-SY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46" b="88506" l="6202" r="98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 b="23641"/>
          <a:stretch/>
        </p:blipFill>
        <p:spPr bwMode="auto">
          <a:xfrm>
            <a:off x="3111500" y="6000030"/>
            <a:ext cx="7490468" cy="51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"/>
                            </p:stCondLst>
                            <p:childTnLst>
                              <p:par>
                                <p:cTn id="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2" b="19842"/>
          <a:stretch/>
        </p:blipFill>
        <p:spPr>
          <a:xfrm>
            <a:off x="1046683" y="3547420"/>
            <a:ext cx="698023" cy="51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3112" y="373818"/>
            <a:ext cx="1039035" cy="2365989"/>
            <a:chOff x="1115036" y="335569"/>
            <a:chExt cx="1039035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6" y="425493"/>
              <a:ext cx="492443" cy="20361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الترتيب الزمني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4078472" y="826337"/>
            <a:ext cx="6947959" cy="757555"/>
            <a:chOff x="9054531" y="3189296"/>
            <a:chExt cx="2594957" cy="282935"/>
          </a:xfrm>
          <a:solidFill>
            <a:schemeClr val="accent2"/>
          </a:solidFill>
        </p:grpSpPr>
        <p:sp>
          <p:nvSpPr>
            <p:cNvPr id="6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282935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9155759" y="3263873"/>
              <a:ext cx="2392500" cy="14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الترتيب الزمني للأحداث مهم في معرفة ما يجري من أنشطة و أعمال. </a:t>
              </a:r>
              <a:endPara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92" r="97082">
                        <a14:foregroundMark x1="63395" y1="28732" x2="43236" y2="78028"/>
                        <a14:foregroundMark x1="41910" y1="34930" x2="38992" y2="67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4" r="6318"/>
          <a:stretch/>
        </p:blipFill>
        <p:spPr bwMode="auto">
          <a:xfrm>
            <a:off x="9512300" y="2861883"/>
            <a:ext cx="2235200" cy="239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1" b="100000" l="0" r="100000">
                        <a14:foregroundMark x1="92105" y1="3687" x2="77924" y2="6912"/>
                        <a14:foregroundMark x1="65643" y1="15899" x2="65643" y2="15899"/>
                        <a14:foregroundMark x1="69444" y1="16590" x2="69444" y2="16590"/>
                        <a14:foregroundMark x1="63304" y1="17512" x2="63304" y2="17512"/>
                        <a14:foregroundMark x1="61696" y1="17512" x2="61696" y2="17512"/>
                        <a14:foregroundMark x1="30994" y1="17512" x2="30994" y2="17512"/>
                        <a14:foregroundMark x1="24561" y1="4378" x2="8041" y2="35253"/>
                        <a14:foregroundMark x1="83041" y1="60138" x2="64035" y2="59677"/>
                        <a14:foregroundMark x1="53216" y1="73041" x2="53216" y2="73041"/>
                        <a14:foregroundMark x1="48099" y1="73963" x2="47222" y2="73502"/>
                        <a14:foregroundMark x1="36842" y1="57834" x2="36842" y2="61290"/>
                        <a14:foregroundMark x1="60088" y1="5300" x2="55848" y2="14977"/>
                        <a14:foregroundMark x1="92398" y1="6682" x2="87865" y2="13825"/>
                        <a14:foregroundMark x1="4825" y1="46083" x2="4825" y2="72120"/>
                        <a14:backgroundMark x1="96345" y1="50691" x2="5117" y2="50000"/>
                        <a14:backgroundMark x1="32310" y1="20046" x2="31725" y2="50461"/>
                        <a14:backgroundMark x1="26170" y1="19124" x2="30702" y2="23502"/>
                        <a14:backgroundMark x1="32310" y1="1613" x2="32018" y2="10829"/>
                        <a14:backgroundMark x1="32310" y1="2765" x2="29678" y2="13825"/>
                        <a14:backgroundMark x1="31725" y1="2304" x2="35234" y2="14977"/>
                        <a14:backgroundMark x1="65936" y1="5300" x2="65497" y2="13825"/>
                        <a14:backgroundMark x1="69737" y1="2304" x2="63012" y2="11290"/>
                        <a14:backgroundMark x1="65936" y1="20507" x2="66228" y2="47465"/>
                        <a14:backgroundMark x1="89766" y1="52535" x2="90789" y2="96313"/>
                        <a14:backgroundMark x1="59795" y1="54608" x2="47807" y2="70046"/>
                        <a14:backgroundMark x1="54532" y1="82719" x2="47222" y2="98848"/>
                        <a14:backgroundMark x1="15497" y1="57604" x2="8333" y2="70046"/>
                        <a14:backgroundMark x1="2924" y1="47465" x2="3801" y2="99539"/>
                        <a14:backgroundMark x1="9357" y1="85253" x2="9357" y2="94009"/>
                        <a14:backgroundMark x1="10673" y1="78571" x2="11842" y2="97926"/>
                        <a14:backgroundMark x1="48392" y1="75115" x2="46199" y2="99078"/>
                        <a14:backgroundMark x1="57164" y1="75576" x2="56579" y2="99078"/>
                        <a14:backgroundMark x1="88450" y1="80645" x2="84357" y2="99539"/>
                        <a14:backgroundMark x1="95322" y1="53226" x2="96199" y2="99078"/>
                        <a14:backgroundMark x1="96930" y1="2074" x2="99123" y2="38249"/>
                        <a14:backgroundMark x1="85234" y1="96544" x2="14474" y2="97005"/>
                        <a14:backgroundMark x1="1608" y1="3226" x2="1608" y2="3226"/>
                        <a14:backgroundMark x1="1608" y1="3226" x2="585" y2="6682"/>
                        <a14:backgroundMark x1="877" y1="6912" x2="292" y2="42396"/>
                        <a14:backgroundMark x1="47515" y1="73041" x2="45906" y2="72120"/>
                        <a14:backgroundMark x1="49123" y1="70046" x2="47515" y2="7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7718" y="2479601"/>
            <a:ext cx="5614582" cy="356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الترتيب الزمني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756397" y="1065577"/>
            <a:ext cx="4171602" cy="457200"/>
            <a:chOff x="6808680" y="2432389"/>
            <a:chExt cx="4171600" cy="457200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61675" y="859884"/>
              <a:ext cx="457200" cy="360220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82738" y="2479999"/>
              <a:ext cx="3597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يُرتّب الطلبة الأحداث في الخط الزمني الآتي: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795" r="100000">
                        <a14:foregroundMark x1="82353" y1="15966" x2="92124" y2="16807"/>
                        <a14:foregroundMark x1="95813" y1="31513" x2="81854" y2="32773"/>
                        <a14:foregroundMark x1="96411" y1="53782" x2="83350" y2="50420"/>
                        <a14:foregroundMark x1="95813" y1="72269" x2="82154" y2="69328"/>
                        <a14:foregroundMark x1="92722" y1="67227" x2="87238" y2="64706"/>
                        <a14:foregroundMark x1="75274" y1="34874" x2="4885" y2="33613"/>
                        <a14:foregroundMark x1="49153" y1="39916" x2="39781" y2="36975"/>
                        <a14:foregroundMark x1="75075" y1="54202" x2="3789" y2="51261"/>
                        <a14:foregroundMark x1="75972" y1="73529" x2="4586" y2="68067"/>
                        <a14:foregroundMark x1="45563" y1="75210" x2="30708" y2="70588"/>
                        <a14:foregroundMark x1="74776" y1="89076" x2="3689" y2="84034"/>
                        <a14:foregroundMark x1="97408" y1="86555" x2="83051" y2="86555"/>
                        <a14:backgroundMark x1="98405" y1="4622" x2="98405" y2="96218"/>
                        <a14:backgroundMark x1="97507" y1="23950" x2="76770" y2="26471"/>
                        <a14:backgroundMark x1="76171" y1="24370" x2="2891" y2="25210"/>
                        <a14:backgroundMark x1="96411" y1="42857" x2="76770" y2="42017"/>
                        <a14:backgroundMark x1="77866" y1="42017" x2="77866" y2="99580"/>
                        <a14:backgroundMark x1="98006" y1="58403" x2="98305" y2="58824"/>
                        <a14:backgroundMark x1="98305" y1="61345" x2="2393" y2="60084"/>
                        <a14:backgroundMark x1="77866" y1="43277" x2="1795" y2="42017"/>
                        <a14:backgroundMark x1="76471" y1="78151" x2="3390" y2="76891"/>
                        <a14:backgroundMark x1="76969" y1="94958" x2="3490" y2="98319"/>
                        <a14:backgroundMark x1="96909" y1="76891" x2="79063" y2="77731"/>
                        <a14:backgroundMark x1="97807" y1="97479" x2="76770" y2="94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867" y="1792175"/>
            <a:ext cx="8011727" cy="190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6" b="88889" l="412" r="99279">
                        <a14:foregroundMark x1="59114" y1="50000" x2="52523" y2="41667"/>
                        <a14:backgroundMark x1="84655" y1="27778" x2="63440" y2="25000"/>
                        <a14:backgroundMark x1="59217" y1="36111" x2="38517" y2="27778"/>
                        <a14:backgroundMark x1="34192" y1="25000" x2="13594" y2="25000"/>
                        <a14:backgroundMark x1="14418" y1="25000" x2="9990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3167" y="5766892"/>
            <a:ext cx="8266427" cy="30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6" name="Group 3">
            <a:extLst>
              <a:ext uri="{FF2B5EF4-FFF2-40B4-BE49-F238E27FC236}">
                <a16:creationId xmlns:a16="http://schemas.microsoft.com/office/drawing/2014/main" xmlns="" id="{B63E09DE-2294-4399-A197-0035F483616C}"/>
              </a:ext>
            </a:extLst>
          </p:cNvPr>
          <p:cNvGrpSpPr/>
          <p:nvPr/>
        </p:nvGrpSpPr>
        <p:grpSpPr>
          <a:xfrm>
            <a:off x="9523342" y="3778175"/>
            <a:ext cx="1828800" cy="1828800"/>
            <a:chOff x="1171763" y="4593561"/>
            <a:chExt cx="1828800" cy="1828800"/>
          </a:xfrm>
        </p:grpSpPr>
        <p:sp>
          <p:nvSpPr>
            <p:cNvPr id="37" name="Oval 5">
              <a:extLst>
                <a:ext uri="{FF2B5EF4-FFF2-40B4-BE49-F238E27FC236}">
                  <a16:creationId xmlns:a16="http://schemas.microsoft.com/office/drawing/2014/main" xmlns="" id="{BDFDD896-7B0D-4EEF-96F5-AE3A3DB323AF}"/>
                </a:ext>
              </a:extLst>
            </p:cNvPr>
            <p:cNvSpPr/>
            <p:nvPr/>
          </p:nvSpPr>
          <p:spPr>
            <a:xfrm>
              <a:off x="1171763" y="4593561"/>
              <a:ext cx="1828800" cy="1828800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4">
              <a:extLst>
                <a:ext uri="{FF2B5EF4-FFF2-40B4-BE49-F238E27FC236}">
                  <a16:creationId xmlns:a16="http://schemas.microsoft.com/office/drawing/2014/main" xmlns="" id="{F05D20DA-453B-46AB-95A1-844D6D9DCA1C}"/>
                </a:ext>
              </a:extLst>
            </p:cNvPr>
            <p:cNvSpPr/>
            <p:nvPr/>
          </p:nvSpPr>
          <p:spPr>
            <a:xfrm>
              <a:off x="1263203" y="4685001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Isosceles Triangle 9">
            <a:extLst>
              <a:ext uri="{FF2B5EF4-FFF2-40B4-BE49-F238E27FC236}">
                <a16:creationId xmlns:a16="http://schemas.microsoft.com/office/drawing/2014/main" xmlns="" id="{036AC0F8-3593-4D5B-A338-80D80789CDD9}"/>
              </a:ext>
            </a:extLst>
          </p:cNvPr>
          <p:cNvSpPr/>
          <p:nvPr/>
        </p:nvSpPr>
        <p:spPr>
          <a:xfrm flipV="1">
            <a:off x="10080321" y="5190471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62">
            <a:extLst>
              <a:ext uri="{FF2B5EF4-FFF2-40B4-BE49-F238E27FC236}">
                <a16:creationId xmlns:a16="http://schemas.microsoft.com/office/drawing/2014/main" xmlns="" id="{78B364FA-D617-42F3-AC37-F6D8890D0E23}"/>
              </a:ext>
            </a:extLst>
          </p:cNvPr>
          <p:cNvGrpSpPr/>
          <p:nvPr/>
        </p:nvGrpSpPr>
        <p:grpSpPr>
          <a:xfrm>
            <a:off x="9602851" y="4346698"/>
            <a:ext cx="1645920" cy="646331"/>
            <a:chOff x="1308923" y="5090771"/>
            <a:chExt cx="1645920" cy="646331"/>
          </a:xfrm>
        </p:grpSpPr>
        <p:sp>
          <p:nvSpPr>
            <p:cNvPr id="49" name="TextBox 12">
              <a:extLst>
                <a:ext uri="{FF2B5EF4-FFF2-40B4-BE49-F238E27FC236}">
                  <a16:creationId xmlns:a16="http://schemas.microsoft.com/office/drawing/2014/main" xmlns="" id="{5BCEECDD-F6EB-4CFE-9C4D-9315ACC9EE4F}"/>
                </a:ext>
              </a:extLst>
            </p:cNvPr>
            <p:cNvSpPr txBox="1"/>
            <p:nvPr/>
          </p:nvSpPr>
          <p:spPr>
            <a:xfrm>
              <a:off x="1308923" y="5090771"/>
              <a:ext cx="1645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استرداد الملك عبد</a:t>
              </a:r>
            </a:p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العزيز الرّياض</a:t>
              </a:r>
              <a:endParaRPr lang="en-US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TextBox 13">
              <a:extLst>
                <a:ext uri="{FF2B5EF4-FFF2-40B4-BE49-F238E27FC236}">
                  <a16:creationId xmlns:a16="http://schemas.microsoft.com/office/drawing/2014/main" xmlns="" id="{AC918EE3-24E5-4521-BC3D-EDEFE3EC643F}"/>
                </a:ext>
              </a:extLst>
            </p:cNvPr>
            <p:cNvSpPr txBox="1"/>
            <p:nvPr/>
          </p:nvSpPr>
          <p:spPr>
            <a:xfrm>
              <a:off x="1308923" y="5413937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Group 57">
            <a:extLst>
              <a:ext uri="{FF2B5EF4-FFF2-40B4-BE49-F238E27FC236}">
                <a16:creationId xmlns:a16="http://schemas.microsoft.com/office/drawing/2014/main" xmlns="" id="{74A0F2B4-9E17-4919-A307-A5A32D457EB5}"/>
              </a:ext>
            </a:extLst>
          </p:cNvPr>
          <p:cNvGrpSpPr/>
          <p:nvPr/>
        </p:nvGrpSpPr>
        <p:grpSpPr>
          <a:xfrm>
            <a:off x="10019632" y="6149571"/>
            <a:ext cx="1008967" cy="595086"/>
            <a:chOff x="845126" y="4773593"/>
            <a:chExt cx="653274" cy="595086"/>
          </a:xfrm>
        </p:grpSpPr>
        <p:sp>
          <p:nvSpPr>
            <p:cNvPr id="52" name="Oval 10">
              <a:extLst>
                <a:ext uri="{FF2B5EF4-FFF2-40B4-BE49-F238E27FC236}">
                  <a16:creationId xmlns:a16="http://schemas.microsoft.com/office/drawing/2014/main" xmlns="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11">
              <a:extLst>
                <a:ext uri="{FF2B5EF4-FFF2-40B4-BE49-F238E27FC236}">
                  <a16:creationId xmlns:a16="http://schemas.microsoft.com/office/drawing/2014/main" xmlns="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1319هـ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4" name="Group 7">
            <a:extLst>
              <a:ext uri="{FF2B5EF4-FFF2-40B4-BE49-F238E27FC236}">
                <a16:creationId xmlns:a16="http://schemas.microsoft.com/office/drawing/2014/main" xmlns="" id="{89A87E51-1FB7-46F1-9430-698860B9A0ED}"/>
              </a:ext>
            </a:extLst>
          </p:cNvPr>
          <p:cNvGrpSpPr/>
          <p:nvPr/>
        </p:nvGrpSpPr>
        <p:grpSpPr>
          <a:xfrm>
            <a:off x="7476380" y="3786808"/>
            <a:ext cx="1828800" cy="1828800"/>
            <a:chOff x="3375333" y="3754774"/>
            <a:chExt cx="1828800" cy="1828800"/>
          </a:xfrm>
        </p:grpSpPr>
        <p:sp>
          <p:nvSpPr>
            <p:cNvPr id="55" name="Oval 15">
              <a:extLst>
                <a:ext uri="{FF2B5EF4-FFF2-40B4-BE49-F238E27FC236}">
                  <a16:creationId xmlns:a16="http://schemas.microsoft.com/office/drawing/2014/main" xmlns="" id="{F66672B6-3A6D-4918-BADD-0EA828EA51B3}"/>
                </a:ext>
              </a:extLst>
            </p:cNvPr>
            <p:cNvSpPr/>
            <p:nvPr/>
          </p:nvSpPr>
          <p:spPr>
            <a:xfrm>
              <a:off x="3375333" y="3754774"/>
              <a:ext cx="1828800" cy="18288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16">
              <a:extLst>
                <a:ext uri="{FF2B5EF4-FFF2-40B4-BE49-F238E27FC236}">
                  <a16:creationId xmlns:a16="http://schemas.microsoft.com/office/drawing/2014/main" xmlns="" id="{BB60BD24-86E6-4CE5-A285-0A668BCDF32F}"/>
                </a:ext>
              </a:extLst>
            </p:cNvPr>
            <p:cNvSpPr/>
            <p:nvPr/>
          </p:nvSpPr>
          <p:spPr>
            <a:xfrm>
              <a:off x="3479473" y="3846214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Isosceles Triangle 19">
            <a:extLst>
              <a:ext uri="{FF2B5EF4-FFF2-40B4-BE49-F238E27FC236}">
                <a16:creationId xmlns:a16="http://schemas.microsoft.com/office/drawing/2014/main" xmlns="" id="{A3C08218-6696-4FBF-9337-86F9B90EE3EF}"/>
              </a:ext>
            </a:extLst>
          </p:cNvPr>
          <p:cNvSpPr/>
          <p:nvPr/>
        </p:nvSpPr>
        <p:spPr>
          <a:xfrm flipV="1">
            <a:off x="8009789" y="5196231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63">
            <a:extLst>
              <a:ext uri="{FF2B5EF4-FFF2-40B4-BE49-F238E27FC236}">
                <a16:creationId xmlns:a16="http://schemas.microsoft.com/office/drawing/2014/main" xmlns="" id="{809DFDE0-8A6D-4403-B9F1-265F009C7577}"/>
              </a:ext>
            </a:extLst>
          </p:cNvPr>
          <p:cNvGrpSpPr/>
          <p:nvPr/>
        </p:nvGrpSpPr>
        <p:grpSpPr>
          <a:xfrm>
            <a:off x="7590174" y="4369409"/>
            <a:ext cx="1683606" cy="646331"/>
            <a:chOff x="3489127" y="4337375"/>
            <a:chExt cx="1683606" cy="646331"/>
          </a:xfrm>
        </p:grpSpPr>
        <p:sp>
          <p:nvSpPr>
            <p:cNvPr id="59" name="TextBox 22">
              <a:extLst>
                <a:ext uri="{FF2B5EF4-FFF2-40B4-BE49-F238E27FC236}">
                  <a16:creationId xmlns:a16="http://schemas.microsoft.com/office/drawing/2014/main" xmlns="" id="{14A292BA-7F2D-430A-BEDE-6D7EE1FA986B}"/>
                </a:ext>
              </a:extLst>
            </p:cNvPr>
            <p:cNvSpPr txBox="1"/>
            <p:nvPr/>
          </p:nvSpPr>
          <p:spPr>
            <a:xfrm>
              <a:off x="3489127" y="4337375"/>
              <a:ext cx="1645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إنشاء مديرية المعارف</a:t>
              </a:r>
              <a:endParaRPr lang="ar-SY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xmlns="" id="{253266AB-934D-4041-90C4-5459AB0BF68F}"/>
                </a:ext>
              </a:extLst>
            </p:cNvPr>
            <p:cNvSpPr txBox="1"/>
            <p:nvPr/>
          </p:nvSpPr>
          <p:spPr>
            <a:xfrm>
              <a:off x="3526813" y="4701244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8" name="Group 58">
            <a:extLst>
              <a:ext uri="{FF2B5EF4-FFF2-40B4-BE49-F238E27FC236}">
                <a16:creationId xmlns:a16="http://schemas.microsoft.com/office/drawing/2014/main" xmlns="" id="{4A1C45CA-FD95-46B3-A1F0-57F4817E9CE0}"/>
              </a:ext>
            </a:extLst>
          </p:cNvPr>
          <p:cNvGrpSpPr/>
          <p:nvPr/>
        </p:nvGrpSpPr>
        <p:grpSpPr>
          <a:xfrm>
            <a:off x="7908651" y="6148148"/>
            <a:ext cx="1008967" cy="595086"/>
            <a:chOff x="3048696" y="3934806"/>
            <a:chExt cx="653274" cy="595086"/>
          </a:xfrm>
        </p:grpSpPr>
        <p:sp>
          <p:nvSpPr>
            <p:cNvPr id="69" name="Oval 20">
              <a:extLst>
                <a:ext uri="{FF2B5EF4-FFF2-40B4-BE49-F238E27FC236}">
                  <a16:creationId xmlns:a16="http://schemas.microsoft.com/office/drawing/2014/main" xmlns="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21">
              <a:extLst>
                <a:ext uri="{FF2B5EF4-FFF2-40B4-BE49-F238E27FC236}">
                  <a16:creationId xmlns:a16="http://schemas.microsoft.com/office/drawing/2014/main" xmlns="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1343هـ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1" name="Group 54">
            <a:extLst>
              <a:ext uri="{FF2B5EF4-FFF2-40B4-BE49-F238E27FC236}">
                <a16:creationId xmlns:a16="http://schemas.microsoft.com/office/drawing/2014/main" xmlns="" id="{05CE0E30-05D0-464F-AFF5-AE1DF615D5C6}"/>
              </a:ext>
            </a:extLst>
          </p:cNvPr>
          <p:cNvGrpSpPr/>
          <p:nvPr/>
        </p:nvGrpSpPr>
        <p:grpSpPr>
          <a:xfrm>
            <a:off x="5436321" y="3786808"/>
            <a:ext cx="1828800" cy="1828800"/>
            <a:chOff x="5488545" y="2808720"/>
            <a:chExt cx="1828800" cy="1828800"/>
          </a:xfrm>
        </p:grpSpPr>
        <p:sp>
          <p:nvSpPr>
            <p:cNvPr id="72" name="Oval 25">
              <a:extLst>
                <a:ext uri="{FF2B5EF4-FFF2-40B4-BE49-F238E27FC236}">
                  <a16:creationId xmlns:a16="http://schemas.microsoft.com/office/drawing/2014/main" xmlns="" id="{816E2F26-7180-42F3-A72D-047DF3B04993}"/>
                </a:ext>
              </a:extLst>
            </p:cNvPr>
            <p:cNvSpPr/>
            <p:nvPr/>
          </p:nvSpPr>
          <p:spPr>
            <a:xfrm>
              <a:off x="5488545" y="2808720"/>
              <a:ext cx="1828800" cy="1828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26">
              <a:extLst>
                <a:ext uri="{FF2B5EF4-FFF2-40B4-BE49-F238E27FC236}">
                  <a16:creationId xmlns:a16="http://schemas.microsoft.com/office/drawing/2014/main" xmlns="" id="{D1FEF9EB-963D-4A6C-9206-4022643089DF}"/>
                </a:ext>
              </a:extLst>
            </p:cNvPr>
            <p:cNvSpPr/>
            <p:nvPr/>
          </p:nvSpPr>
          <p:spPr>
            <a:xfrm>
              <a:off x="5579985" y="2900160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Isosceles Triangle 29">
            <a:extLst>
              <a:ext uri="{FF2B5EF4-FFF2-40B4-BE49-F238E27FC236}">
                <a16:creationId xmlns:a16="http://schemas.microsoft.com/office/drawing/2014/main" xmlns="" id="{978BAE55-ACB7-479C-9D5C-5B0CB2F28163}"/>
              </a:ext>
            </a:extLst>
          </p:cNvPr>
          <p:cNvSpPr/>
          <p:nvPr/>
        </p:nvSpPr>
        <p:spPr>
          <a:xfrm flipV="1">
            <a:off x="5975217" y="5219368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64">
            <a:extLst>
              <a:ext uri="{FF2B5EF4-FFF2-40B4-BE49-F238E27FC236}">
                <a16:creationId xmlns:a16="http://schemas.microsoft.com/office/drawing/2014/main" xmlns="" id="{750A99F7-2CB0-481F-9979-C2E4E5A8FAD2}"/>
              </a:ext>
            </a:extLst>
          </p:cNvPr>
          <p:cNvGrpSpPr/>
          <p:nvPr/>
        </p:nvGrpSpPr>
        <p:grpSpPr>
          <a:xfrm>
            <a:off x="5525147" y="4265805"/>
            <a:ext cx="1722528" cy="969334"/>
            <a:chOff x="5577371" y="3287717"/>
            <a:chExt cx="1722528" cy="969334"/>
          </a:xfrm>
        </p:grpSpPr>
        <p:sp>
          <p:nvSpPr>
            <p:cNvPr id="76" name="TextBox 32">
              <a:extLst>
                <a:ext uri="{FF2B5EF4-FFF2-40B4-BE49-F238E27FC236}">
                  <a16:creationId xmlns:a16="http://schemas.microsoft.com/office/drawing/2014/main" xmlns="" id="{0509F64D-C5B0-4F57-A419-1198E2C75B92}"/>
                </a:ext>
              </a:extLst>
            </p:cNvPr>
            <p:cNvSpPr txBox="1"/>
            <p:nvPr/>
          </p:nvSpPr>
          <p:spPr>
            <a:xfrm>
              <a:off x="5579985" y="3287717"/>
              <a:ext cx="17199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إعلان توحيد</a:t>
              </a:r>
            </a:p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المملكة العربية السعودية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33">
              <a:extLst>
                <a:ext uri="{FF2B5EF4-FFF2-40B4-BE49-F238E27FC236}">
                  <a16:creationId xmlns:a16="http://schemas.microsoft.com/office/drawing/2014/main" xmlns="" id="{BD442126-ECE2-43AA-9323-3AA2CBE10ED7}"/>
                </a:ext>
              </a:extLst>
            </p:cNvPr>
            <p:cNvSpPr txBox="1"/>
            <p:nvPr/>
          </p:nvSpPr>
          <p:spPr>
            <a:xfrm>
              <a:off x="5577371" y="4026219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8" name="Group 59">
            <a:extLst>
              <a:ext uri="{FF2B5EF4-FFF2-40B4-BE49-F238E27FC236}">
                <a16:creationId xmlns:a16="http://schemas.microsoft.com/office/drawing/2014/main" xmlns="" id="{A27EE541-992C-4337-A0A1-70D68B392B09}"/>
              </a:ext>
            </a:extLst>
          </p:cNvPr>
          <p:cNvGrpSpPr/>
          <p:nvPr/>
        </p:nvGrpSpPr>
        <p:grpSpPr>
          <a:xfrm>
            <a:off x="5846245" y="6160848"/>
            <a:ext cx="1008967" cy="595086"/>
            <a:chOff x="5161908" y="2988752"/>
            <a:chExt cx="653274" cy="595086"/>
          </a:xfrm>
        </p:grpSpPr>
        <p:sp>
          <p:nvSpPr>
            <p:cNvPr id="79" name="Oval 30">
              <a:extLst>
                <a:ext uri="{FF2B5EF4-FFF2-40B4-BE49-F238E27FC236}">
                  <a16:creationId xmlns:a16="http://schemas.microsoft.com/office/drawing/2014/main" xmlns="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TextBox 31">
              <a:extLst>
                <a:ext uri="{FF2B5EF4-FFF2-40B4-BE49-F238E27FC236}">
                  <a16:creationId xmlns:a16="http://schemas.microsoft.com/office/drawing/2014/main" xmlns="" id="{94FF4C30-5C2F-4D01-8430-398F364AA53A}"/>
                </a:ext>
              </a:extLst>
            </p:cNvPr>
            <p:cNvSpPr txBox="1"/>
            <p:nvPr/>
          </p:nvSpPr>
          <p:spPr>
            <a:xfrm>
              <a:off x="5161908" y="3101629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1351هـ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8" name="Group 60">
            <a:extLst>
              <a:ext uri="{FF2B5EF4-FFF2-40B4-BE49-F238E27FC236}">
                <a16:creationId xmlns:a16="http://schemas.microsoft.com/office/drawing/2014/main" xmlns="" id="{75E4F3E5-D9C0-4F89-B13B-C09290DECAC1}"/>
              </a:ext>
            </a:extLst>
          </p:cNvPr>
          <p:cNvGrpSpPr/>
          <p:nvPr/>
        </p:nvGrpSpPr>
        <p:grpSpPr>
          <a:xfrm>
            <a:off x="3759200" y="6135364"/>
            <a:ext cx="1008967" cy="595086"/>
            <a:chOff x="7376099" y="1975479"/>
            <a:chExt cx="653274" cy="595086"/>
          </a:xfrm>
        </p:grpSpPr>
        <p:sp>
          <p:nvSpPr>
            <p:cNvPr id="89" name="Oval 40">
              <a:extLst>
                <a:ext uri="{FF2B5EF4-FFF2-40B4-BE49-F238E27FC236}">
                  <a16:creationId xmlns:a16="http://schemas.microsoft.com/office/drawing/2014/main" xmlns="" id="{DA22F887-38DA-4B0A-96F9-5CD374591176}"/>
                </a:ext>
              </a:extLst>
            </p:cNvPr>
            <p:cNvSpPr/>
            <p:nvPr/>
          </p:nvSpPr>
          <p:spPr>
            <a:xfrm>
              <a:off x="7405193" y="1975479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9900CC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41">
              <a:extLst>
                <a:ext uri="{FF2B5EF4-FFF2-40B4-BE49-F238E27FC236}">
                  <a16:creationId xmlns:a16="http://schemas.microsoft.com/office/drawing/2014/main" xmlns="" id="{0D50A4DF-81FC-4C01-9704-65BA64DB7BDC}"/>
                </a:ext>
              </a:extLst>
            </p:cNvPr>
            <p:cNvSpPr txBox="1"/>
            <p:nvPr/>
          </p:nvSpPr>
          <p:spPr>
            <a:xfrm>
              <a:off x="7376099" y="2088356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1437هـ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1" name="Group 55">
            <a:extLst>
              <a:ext uri="{FF2B5EF4-FFF2-40B4-BE49-F238E27FC236}">
                <a16:creationId xmlns:a16="http://schemas.microsoft.com/office/drawing/2014/main" xmlns="" id="{75223D86-A301-4692-A9C0-510866A4209B}"/>
              </a:ext>
            </a:extLst>
          </p:cNvPr>
          <p:cNvGrpSpPr/>
          <p:nvPr/>
        </p:nvGrpSpPr>
        <p:grpSpPr>
          <a:xfrm>
            <a:off x="3355820" y="3822445"/>
            <a:ext cx="1828800" cy="1828800"/>
            <a:chOff x="7702736" y="1795447"/>
            <a:chExt cx="1828800" cy="1828800"/>
          </a:xfrm>
        </p:grpSpPr>
        <p:sp>
          <p:nvSpPr>
            <p:cNvPr id="92" name="Oval 35">
              <a:extLst>
                <a:ext uri="{FF2B5EF4-FFF2-40B4-BE49-F238E27FC236}">
                  <a16:creationId xmlns:a16="http://schemas.microsoft.com/office/drawing/2014/main" xmlns="" id="{971F382E-ABA9-440D-8B52-F99BBBBADD80}"/>
                </a:ext>
              </a:extLst>
            </p:cNvPr>
            <p:cNvSpPr/>
            <p:nvPr/>
          </p:nvSpPr>
          <p:spPr>
            <a:xfrm>
              <a:off x="7702736" y="1795447"/>
              <a:ext cx="1828800" cy="1828800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36">
              <a:extLst>
                <a:ext uri="{FF2B5EF4-FFF2-40B4-BE49-F238E27FC236}">
                  <a16:creationId xmlns:a16="http://schemas.microsoft.com/office/drawing/2014/main" xmlns="" id="{BA713677-8061-4207-9265-19AAB6918614}"/>
                </a:ext>
              </a:extLst>
            </p:cNvPr>
            <p:cNvSpPr/>
            <p:nvPr/>
          </p:nvSpPr>
          <p:spPr>
            <a:xfrm>
              <a:off x="7794176" y="1886887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Isosceles Triangle 39">
            <a:extLst>
              <a:ext uri="{FF2B5EF4-FFF2-40B4-BE49-F238E27FC236}">
                <a16:creationId xmlns:a16="http://schemas.microsoft.com/office/drawing/2014/main" xmlns="" id="{2429D8F0-CED5-4AFB-A673-9ECDA23264D9}"/>
              </a:ext>
            </a:extLst>
          </p:cNvPr>
          <p:cNvSpPr/>
          <p:nvPr/>
        </p:nvSpPr>
        <p:spPr>
          <a:xfrm flipV="1">
            <a:off x="3869262" y="5246776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5" name="Group 65">
            <a:extLst>
              <a:ext uri="{FF2B5EF4-FFF2-40B4-BE49-F238E27FC236}">
                <a16:creationId xmlns:a16="http://schemas.microsoft.com/office/drawing/2014/main" xmlns="" id="{10DD5070-6F49-42F9-861F-2C2D08F21507}"/>
              </a:ext>
            </a:extLst>
          </p:cNvPr>
          <p:cNvGrpSpPr/>
          <p:nvPr/>
        </p:nvGrpSpPr>
        <p:grpSpPr>
          <a:xfrm>
            <a:off x="3324257" y="4296038"/>
            <a:ext cx="1891926" cy="923330"/>
            <a:chOff x="7658473" y="2205540"/>
            <a:chExt cx="1891926" cy="923330"/>
          </a:xfrm>
        </p:grpSpPr>
        <p:sp>
          <p:nvSpPr>
            <p:cNvPr id="96" name="TextBox 42">
              <a:extLst>
                <a:ext uri="{FF2B5EF4-FFF2-40B4-BE49-F238E27FC236}">
                  <a16:creationId xmlns:a16="http://schemas.microsoft.com/office/drawing/2014/main" xmlns="" id="{30AFBAAF-952E-4C1B-B207-D744B3561C7D}"/>
                </a:ext>
              </a:extLst>
            </p:cNvPr>
            <p:cNvSpPr txBox="1"/>
            <p:nvPr/>
          </p:nvSpPr>
          <p:spPr>
            <a:xfrm>
              <a:off x="7658473" y="2205540"/>
              <a:ext cx="18919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إطلاق رؤية المملكة العربية السعودية</a:t>
              </a:r>
            </a:p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رؤية 2030</a:t>
              </a:r>
            </a:p>
          </p:txBody>
        </p:sp>
        <p:sp>
          <p:nvSpPr>
            <p:cNvPr id="97" name="TextBox 43">
              <a:extLst>
                <a:ext uri="{FF2B5EF4-FFF2-40B4-BE49-F238E27FC236}">
                  <a16:creationId xmlns:a16="http://schemas.microsoft.com/office/drawing/2014/main" xmlns="" id="{2DDCBD97-2950-4D14-9C24-B94CB73EF38D}"/>
                </a:ext>
              </a:extLst>
            </p:cNvPr>
            <p:cNvSpPr txBox="1"/>
            <p:nvPr/>
          </p:nvSpPr>
          <p:spPr>
            <a:xfrm>
              <a:off x="7702736" y="2757920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6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800"/>
                            </p:stCondLst>
                            <p:childTnLst>
                              <p:par>
                                <p:cTn id="1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7" grpId="0" animBg="1"/>
      <p:bldP spid="57" grpId="0" animBg="1"/>
      <p:bldP spid="74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الترتيب الزمني</a:t>
              </a:r>
            </a:p>
          </p:txBody>
        </p:sp>
      </p:grpSp>
      <p:grpSp>
        <p:nvGrpSpPr>
          <p:cNvPr id="38" name="مجموعة 37"/>
          <p:cNvGrpSpPr/>
          <p:nvPr/>
        </p:nvGrpSpPr>
        <p:grpSpPr>
          <a:xfrm>
            <a:off x="6573362" y="854971"/>
            <a:ext cx="3774732" cy="705330"/>
            <a:chOff x="10239683" y="3189296"/>
            <a:chExt cx="1409805" cy="526860"/>
          </a:xfrm>
          <a:solidFill>
            <a:schemeClr val="accent2"/>
          </a:solidFill>
        </p:grpSpPr>
        <p:sp>
          <p:nvSpPr>
            <p:cNvPr id="40" name="Rectangle: Rounded Corners 5">
              <a:extLst>
                <a:ext uri="{FF2B5EF4-FFF2-40B4-BE49-F238E27FC236}">
                  <a16:creationId xmlns:a16="http://schemas.microsoft.com/office/drawing/2014/main" xmlns="" id="{AC896EFE-4A9E-43AC-B16E-73A23D735A69}"/>
                </a:ext>
              </a:extLst>
            </p:cNvPr>
            <p:cNvSpPr/>
            <p:nvPr/>
          </p:nvSpPr>
          <p:spPr>
            <a:xfrm>
              <a:off x="10239683" y="3189296"/>
              <a:ext cx="1409805" cy="526860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8">
              <a:extLst>
                <a:ext uri="{FF2B5EF4-FFF2-40B4-BE49-F238E27FC236}">
                  <a16:creationId xmlns:a16="http://schemas.microsoft.com/office/drawing/2014/main" xmlns="" id="{E8A79AC4-22C0-4005-8459-89D25376CB68}"/>
                </a:ext>
              </a:extLst>
            </p:cNvPr>
            <p:cNvSpPr txBox="1"/>
            <p:nvPr/>
          </p:nvSpPr>
          <p:spPr>
            <a:xfrm>
              <a:off x="10239683" y="3277571"/>
              <a:ext cx="1293590" cy="29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يُفيدنا الخط الزمني في معرفة الآتي: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1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9803352" y="2242395"/>
            <a:ext cx="540840" cy="35553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5994400" y="2200245"/>
            <a:ext cx="352859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1-</a:t>
            </a:r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تسلسل العصور التاريخية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66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9797270" y="2919377"/>
            <a:ext cx="540840" cy="35553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5994400" y="2909557"/>
            <a:ext cx="352251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2-</a:t>
            </a:r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تسلسل الأحداث وفق تاريخها الزمني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68" name="Arrow: Chevron 33">
            <a:extLst>
              <a:ext uri="{FF2B5EF4-FFF2-40B4-BE49-F238E27FC236}">
                <a16:creationId xmlns=""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9807254" y="3654203"/>
            <a:ext cx="540840" cy="355532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TextBox 38">
            <a:extLst>
              <a:ext uri="{FF2B5EF4-FFF2-40B4-BE49-F238E27FC236}">
                <a16:creationId xmlns="" xmlns:a16="http://schemas.microsoft.com/office/drawing/2014/main" id="{0B07B1C5-B7CB-4471-8A9B-8D05FD8D8202}"/>
              </a:ext>
            </a:extLst>
          </p:cNvPr>
          <p:cNvSpPr txBox="1"/>
          <p:nvPr/>
        </p:nvSpPr>
        <p:spPr>
          <a:xfrm>
            <a:off x="5994400" y="3611212"/>
            <a:ext cx="353249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3-</a:t>
            </a:r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 أبرز الإنجازات التاريخية المؤثرة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36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749801" y="4713304"/>
            <a:ext cx="6434636" cy="519065"/>
            <a:chOff x="5166610" y="157026"/>
            <a:chExt cx="1858780" cy="669319"/>
          </a:xfrm>
        </p:grpSpPr>
        <p:sp>
          <p:nvSpPr>
            <p:cNvPr id="37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669319"/>
            </a:xfrm>
            <a:prstGeom prst="roundRect">
              <a:avLst>
                <a:gd name="adj" fmla="val 25533"/>
              </a:avLst>
            </a:prstGeom>
            <a:solidFill>
              <a:srgbClr val="F12BD5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233720"/>
              <a:ext cx="1656522" cy="5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كما يُفيدنا الخط الزمني في التخطيط للأعمال في المستقبل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3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1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8305" y="3145904"/>
            <a:ext cx="875832" cy="76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906" y="3145904"/>
            <a:ext cx="875832" cy="76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  <a:endParaRPr lang="ar-SY" sz="2000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الترتيب الزمني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975217" y="1294177"/>
            <a:ext cx="4756987" cy="457200"/>
            <a:chOff x="6808680" y="2432389"/>
            <a:chExt cx="4756985" cy="457200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100326" y="621233"/>
              <a:ext cx="457200" cy="407951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82738" y="2479999"/>
              <a:ext cx="418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يُكمل الطلبة الخط الزمني ( الخاص بهم ) الآتي: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3">
            <a:extLst>
              <a:ext uri="{FF2B5EF4-FFF2-40B4-BE49-F238E27FC236}">
                <a16:creationId xmlns:a16="http://schemas.microsoft.com/office/drawing/2014/main" xmlns="" id="{B63E09DE-2294-4399-A197-0035F483616C}"/>
              </a:ext>
            </a:extLst>
          </p:cNvPr>
          <p:cNvGrpSpPr/>
          <p:nvPr/>
        </p:nvGrpSpPr>
        <p:grpSpPr>
          <a:xfrm>
            <a:off x="9042567" y="2582333"/>
            <a:ext cx="1828800" cy="1828800"/>
            <a:chOff x="1171763" y="4593561"/>
            <a:chExt cx="1828800" cy="1828800"/>
          </a:xfrm>
        </p:grpSpPr>
        <p:sp>
          <p:nvSpPr>
            <p:cNvPr id="66" name="Oval 5">
              <a:extLst>
                <a:ext uri="{FF2B5EF4-FFF2-40B4-BE49-F238E27FC236}">
                  <a16:creationId xmlns:a16="http://schemas.microsoft.com/office/drawing/2014/main" xmlns="" id="{BDFDD896-7B0D-4EEF-96F5-AE3A3DB323AF}"/>
                </a:ext>
              </a:extLst>
            </p:cNvPr>
            <p:cNvSpPr/>
            <p:nvPr/>
          </p:nvSpPr>
          <p:spPr>
            <a:xfrm>
              <a:off x="1171763" y="4593561"/>
              <a:ext cx="1828800" cy="1828800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4">
              <a:extLst>
                <a:ext uri="{FF2B5EF4-FFF2-40B4-BE49-F238E27FC236}">
                  <a16:creationId xmlns:a16="http://schemas.microsoft.com/office/drawing/2014/main" xmlns="" id="{F05D20DA-453B-46AB-95A1-844D6D9DCA1C}"/>
                </a:ext>
              </a:extLst>
            </p:cNvPr>
            <p:cNvSpPr/>
            <p:nvPr/>
          </p:nvSpPr>
          <p:spPr>
            <a:xfrm>
              <a:off x="1263203" y="4685001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Isosceles Triangle 9">
            <a:extLst>
              <a:ext uri="{FF2B5EF4-FFF2-40B4-BE49-F238E27FC236}">
                <a16:creationId xmlns:a16="http://schemas.microsoft.com/office/drawing/2014/main" xmlns="" id="{036AC0F8-3593-4D5B-A338-80D80789CDD9}"/>
              </a:ext>
            </a:extLst>
          </p:cNvPr>
          <p:cNvSpPr/>
          <p:nvPr/>
        </p:nvSpPr>
        <p:spPr>
          <a:xfrm flipV="1">
            <a:off x="9599546" y="3994629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2" name="Group 62">
            <a:extLst>
              <a:ext uri="{FF2B5EF4-FFF2-40B4-BE49-F238E27FC236}">
                <a16:creationId xmlns:a16="http://schemas.microsoft.com/office/drawing/2014/main" xmlns="" id="{78B364FA-D617-42F3-AC37-F6D8890D0E23}"/>
              </a:ext>
            </a:extLst>
          </p:cNvPr>
          <p:cNvGrpSpPr/>
          <p:nvPr/>
        </p:nvGrpSpPr>
        <p:grpSpPr>
          <a:xfrm>
            <a:off x="9122076" y="3271072"/>
            <a:ext cx="1660391" cy="433782"/>
            <a:chOff x="1308923" y="5210987"/>
            <a:chExt cx="1660391" cy="433782"/>
          </a:xfrm>
        </p:grpSpPr>
        <p:sp>
          <p:nvSpPr>
            <p:cNvPr id="83" name="TextBox 12">
              <a:extLst>
                <a:ext uri="{FF2B5EF4-FFF2-40B4-BE49-F238E27FC236}">
                  <a16:creationId xmlns:a16="http://schemas.microsoft.com/office/drawing/2014/main" xmlns="" id="{5BCEECDD-F6EB-4CFE-9C4D-9315ACC9EE4F}"/>
                </a:ext>
              </a:extLst>
            </p:cNvPr>
            <p:cNvSpPr txBox="1"/>
            <p:nvPr/>
          </p:nvSpPr>
          <p:spPr>
            <a:xfrm>
              <a:off x="1323394" y="5210987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ولادتي</a:t>
              </a:r>
              <a:endParaRPr lang="en-US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TextBox 13">
              <a:extLst>
                <a:ext uri="{FF2B5EF4-FFF2-40B4-BE49-F238E27FC236}">
                  <a16:creationId xmlns:a16="http://schemas.microsoft.com/office/drawing/2014/main" xmlns="" id="{AC918EE3-24E5-4521-BC3D-EDEFE3EC643F}"/>
                </a:ext>
              </a:extLst>
            </p:cNvPr>
            <p:cNvSpPr txBox="1"/>
            <p:nvPr/>
          </p:nvSpPr>
          <p:spPr>
            <a:xfrm>
              <a:off x="1308923" y="5413937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5" name="Group 57">
            <a:extLst>
              <a:ext uri="{FF2B5EF4-FFF2-40B4-BE49-F238E27FC236}">
                <a16:creationId xmlns:a16="http://schemas.microsoft.com/office/drawing/2014/main" xmlns="" id="{74A0F2B4-9E17-4919-A307-A5A32D457EB5}"/>
              </a:ext>
            </a:extLst>
          </p:cNvPr>
          <p:cNvGrpSpPr/>
          <p:nvPr/>
        </p:nvGrpSpPr>
        <p:grpSpPr>
          <a:xfrm>
            <a:off x="9526157" y="4788629"/>
            <a:ext cx="1008967" cy="595086"/>
            <a:chOff x="845126" y="4773593"/>
            <a:chExt cx="653274" cy="595086"/>
          </a:xfrm>
        </p:grpSpPr>
        <p:sp>
          <p:nvSpPr>
            <p:cNvPr id="86" name="Oval 10">
              <a:extLst>
                <a:ext uri="{FF2B5EF4-FFF2-40B4-BE49-F238E27FC236}">
                  <a16:creationId xmlns:a16="http://schemas.microsoft.com/office/drawing/2014/main" xmlns="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TextBox 11">
              <a:extLst>
                <a:ext uri="{FF2B5EF4-FFF2-40B4-BE49-F238E27FC236}">
                  <a16:creationId xmlns:a16="http://schemas.microsoft.com/office/drawing/2014/main" xmlns="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1432هـ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8" name="Group 7">
            <a:extLst>
              <a:ext uri="{FF2B5EF4-FFF2-40B4-BE49-F238E27FC236}">
                <a16:creationId xmlns:a16="http://schemas.microsoft.com/office/drawing/2014/main" xmlns="" id="{89A87E51-1FB7-46F1-9430-698860B9A0ED}"/>
              </a:ext>
            </a:extLst>
          </p:cNvPr>
          <p:cNvGrpSpPr/>
          <p:nvPr/>
        </p:nvGrpSpPr>
        <p:grpSpPr>
          <a:xfrm>
            <a:off x="6449505" y="2616366"/>
            <a:ext cx="1828800" cy="1828800"/>
            <a:chOff x="3375333" y="3754774"/>
            <a:chExt cx="1828800" cy="1828800"/>
          </a:xfrm>
        </p:grpSpPr>
        <p:sp>
          <p:nvSpPr>
            <p:cNvPr id="99" name="Oval 15">
              <a:extLst>
                <a:ext uri="{FF2B5EF4-FFF2-40B4-BE49-F238E27FC236}">
                  <a16:creationId xmlns:a16="http://schemas.microsoft.com/office/drawing/2014/main" xmlns="" id="{F66672B6-3A6D-4918-BADD-0EA828EA51B3}"/>
                </a:ext>
              </a:extLst>
            </p:cNvPr>
            <p:cNvSpPr/>
            <p:nvPr/>
          </p:nvSpPr>
          <p:spPr>
            <a:xfrm>
              <a:off x="3375333" y="3754774"/>
              <a:ext cx="1828800" cy="18288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16">
              <a:extLst>
                <a:ext uri="{FF2B5EF4-FFF2-40B4-BE49-F238E27FC236}">
                  <a16:creationId xmlns:a16="http://schemas.microsoft.com/office/drawing/2014/main" xmlns="" id="{BB60BD24-86E6-4CE5-A285-0A668BCDF32F}"/>
                </a:ext>
              </a:extLst>
            </p:cNvPr>
            <p:cNvSpPr/>
            <p:nvPr/>
          </p:nvSpPr>
          <p:spPr>
            <a:xfrm>
              <a:off x="3479473" y="3846214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1" name="Isosceles Triangle 19">
            <a:extLst>
              <a:ext uri="{FF2B5EF4-FFF2-40B4-BE49-F238E27FC236}">
                <a16:creationId xmlns:a16="http://schemas.microsoft.com/office/drawing/2014/main" xmlns="" id="{A3C08218-6696-4FBF-9337-86F9B90EE3EF}"/>
              </a:ext>
            </a:extLst>
          </p:cNvPr>
          <p:cNvSpPr/>
          <p:nvPr/>
        </p:nvSpPr>
        <p:spPr>
          <a:xfrm flipV="1">
            <a:off x="6982914" y="4025789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" name="Group 63">
            <a:extLst>
              <a:ext uri="{FF2B5EF4-FFF2-40B4-BE49-F238E27FC236}">
                <a16:creationId xmlns:a16="http://schemas.microsoft.com/office/drawing/2014/main" xmlns="" id="{809DFDE0-8A6D-4403-B9F1-265F009C7577}"/>
              </a:ext>
            </a:extLst>
          </p:cNvPr>
          <p:cNvGrpSpPr/>
          <p:nvPr/>
        </p:nvGrpSpPr>
        <p:grpSpPr>
          <a:xfrm>
            <a:off x="6563299" y="3289356"/>
            <a:ext cx="1683606" cy="504312"/>
            <a:chOff x="3489127" y="4427764"/>
            <a:chExt cx="1683606" cy="504312"/>
          </a:xfrm>
        </p:grpSpPr>
        <p:sp>
          <p:nvSpPr>
            <p:cNvPr id="103" name="TextBox 22">
              <a:extLst>
                <a:ext uri="{FF2B5EF4-FFF2-40B4-BE49-F238E27FC236}">
                  <a16:creationId xmlns:a16="http://schemas.microsoft.com/office/drawing/2014/main" xmlns="" id="{14A292BA-7F2D-430A-BEDE-6D7EE1FA986B}"/>
                </a:ext>
              </a:extLst>
            </p:cNvPr>
            <p:cNvSpPr txBox="1"/>
            <p:nvPr/>
          </p:nvSpPr>
          <p:spPr>
            <a:xfrm>
              <a:off x="3489127" y="4427764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دخولي المدرسة</a:t>
              </a:r>
              <a:endParaRPr lang="ar-SY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TextBox 23">
              <a:extLst>
                <a:ext uri="{FF2B5EF4-FFF2-40B4-BE49-F238E27FC236}">
                  <a16:creationId xmlns:a16="http://schemas.microsoft.com/office/drawing/2014/main" xmlns="" id="{253266AB-934D-4041-90C4-5459AB0BF68F}"/>
                </a:ext>
              </a:extLst>
            </p:cNvPr>
            <p:cNvSpPr txBox="1"/>
            <p:nvPr/>
          </p:nvSpPr>
          <p:spPr>
            <a:xfrm>
              <a:off x="3526813" y="4701244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5" name="Group 58">
            <a:extLst>
              <a:ext uri="{FF2B5EF4-FFF2-40B4-BE49-F238E27FC236}">
                <a16:creationId xmlns:a16="http://schemas.microsoft.com/office/drawing/2014/main" xmlns="" id="{4A1C45CA-FD95-46B3-A1F0-57F4817E9CE0}"/>
              </a:ext>
            </a:extLst>
          </p:cNvPr>
          <p:cNvGrpSpPr/>
          <p:nvPr/>
        </p:nvGrpSpPr>
        <p:grpSpPr>
          <a:xfrm>
            <a:off x="6843676" y="4799906"/>
            <a:ext cx="1008967" cy="595086"/>
            <a:chOff x="3048696" y="3934806"/>
            <a:chExt cx="653274" cy="595086"/>
          </a:xfrm>
        </p:grpSpPr>
        <p:sp>
          <p:nvSpPr>
            <p:cNvPr id="106" name="Oval 20">
              <a:extLst>
                <a:ext uri="{FF2B5EF4-FFF2-40B4-BE49-F238E27FC236}">
                  <a16:creationId xmlns:a16="http://schemas.microsoft.com/office/drawing/2014/main" xmlns="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TextBox 21">
              <a:extLst>
                <a:ext uri="{FF2B5EF4-FFF2-40B4-BE49-F238E27FC236}">
                  <a16:creationId xmlns:a16="http://schemas.microsoft.com/office/drawing/2014/main" xmlns="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1438هـ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8" name="Group 54">
            <a:extLst>
              <a:ext uri="{FF2B5EF4-FFF2-40B4-BE49-F238E27FC236}">
                <a16:creationId xmlns:a16="http://schemas.microsoft.com/office/drawing/2014/main" xmlns="" id="{05CE0E30-05D0-464F-AFF5-AE1DF615D5C6}"/>
              </a:ext>
            </a:extLst>
          </p:cNvPr>
          <p:cNvGrpSpPr/>
          <p:nvPr/>
        </p:nvGrpSpPr>
        <p:grpSpPr>
          <a:xfrm>
            <a:off x="3774446" y="2597636"/>
            <a:ext cx="1828800" cy="1828800"/>
            <a:chOff x="5488545" y="2808720"/>
            <a:chExt cx="1828800" cy="1828800"/>
          </a:xfrm>
        </p:grpSpPr>
        <p:sp>
          <p:nvSpPr>
            <p:cNvPr id="109" name="Oval 25">
              <a:extLst>
                <a:ext uri="{FF2B5EF4-FFF2-40B4-BE49-F238E27FC236}">
                  <a16:creationId xmlns:a16="http://schemas.microsoft.com/office/drawing/2014/main" xmlns="" id="{816E2F26-7180-42F3-A72D-047DF3B04993}"/>
                </a:ext>
              </a:extLst>
            </p:cNvPr>
            <p:cNvSpPr/>
            <p:nvPr/>
          </p:nvSpPr>
          <p:spPr>
            <a:xfrm>
              <a:off x="5488545" y="2808720"/>
              <a:ext cx="1828800" cy="1828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26">
              <a:extLst>
                <a:ext uri="{FF2B5EF4-FFF2-40B4-BE49-F238E27FC236}">
                  <a16:creationId xmlns:a16="http://schemas.microsoft.com/office/drawing/2014/main" xmlns="" id="{D1FEF9EB-963D-4A6C-9206-4022643089DF}"/>
                </a:ext>
              </a:extLst>
            </p:cNvPr>
            <p:cNvSpPr/>
            <p:nvPr/>
          </p:nvSpPr>
          <p:spPr>
            <a:xfrm>
              <a:off x="5579985" y="2900160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1" name="Isosceles Triangle 29">
            <a:extLst>
              <a:ext uri="{FF2B5EF4-FFF2-40B4-BE49-F238E27FC236}">
                <a16:creationId xmlns:a16="http://schemas.microsoft.com/office/drawing/2014/main" xmlns="" id="{978BAE55-ACB7-479C-9D5C-5B0CB2F28163}"/>
              </a:ext>
            </a:extLst>
          </p:cNvPr>
          <p:cNvSpPr/>
          <p:nvPr/>
        </p:nvSpPr>
        <p:spPr>
          <a:xfrm flipV="1">
            <a:off x="4313342" y="4030196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oup 64">
            <a:extLst>
              <a:ext uri="{FF2B5EF4-FFF2-40B4-BE49-F238E27FC236}">
                <a16:creationId xmlns:a16="http://schemas.microsoft.com/office/drawing/2014/main" xmlns="" id="{750A99F7-2CB0-481F-9979-C2E4E5A8FAD2}"/>
              </a:ext>
            </a:extLst>
          </p:cNvPr>
          <p:cNvGrpSpPr/>
          <p:nvPr/>
        </p:nvGrpSpPr>
        <p:grpSpPr>
          <a:xfrm>
            <a:off x="3863272" y="3312067"/>
            <a:ext cx="1719914" cy="733900"/>
            <a:chOff x="5577371" y="3523151"/>
            <a:chExt cx="1719914" cy="733900"/>
          </a:xfrm>
        </p:grpSpPr>
        <p:sp>
          <p:nvSpPr>
            <p:cNvPr id="113" name="TextBox 32">
              <a:extLst>
                <a:ext uri="{FF2B5EF4-FFF2-40B4-BE49-F238E27FC236}">
                  <a16:creationId xmlns:a16="http://schemas.microsoft.com/office/drawing/2014/main" xmlns="" id="{0509F64D-C5B0-4F57-A419-1198E2C75B92}"/>
                </a:ext>
              </a:extLst>
            </p:cNvPr>
            <p:cNvSpPr txBox="1"/>
            <p:nvPr/>
          </p:nvSpPr>
          <p:spPr>
            <a:xfrm>
              <a:off x="5577371" y="3523151"/>
              <a:ext cx="1719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انتقالي للصّف الرابع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4" name="TextBox 33">
              <a:extLst>
                <a:ext uri="{FF2B5EF4-FFF2-40B4-BE49-F238E27FC236}">
                  <a16:creationId xmlns:a16="http://schemas.microsoft.com/office/drawing/2014/main" xmlns="" id="{BD442126-ECE2-43AA-9323-3AA2CBE10ED7}"/>
                </a:ext>
              </a:extLst>
            </p:cNvPr>
            <p:cNvSpPr txBox="1"/>
            <p:nvPr/>
          </p:nvSpPr>
          <p:spPr>
            <a:xfrm>
              <a:off x="5577371" y="4026219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5" name="Group 59">
            <a:extLst>
              <a:ext uri="{FF2B5EF4-FFF2-40B4-BE49-F238E27FC236}">
                <a16:creationId xmlns:a16="http://schemas.microsoft.com/office/drawing/2014/main" xmlns="" id="{A27EE541-992C-4337-A0A1-70D68B392B09}"/>
              </a:ext>
            </a:extLst>
          </p:cNvPr>
          <p:cNvGrpSpPr/>
          <p:nvPr/>
        </p:nvGrpSpPr>
        <p:grpSpPr>
          <a:xfrm>
            <a:off x="4146270" y="4793876"/>
            <a:ext cx="1008967" cy="595086"/>
            <a:chOff x="5161908" y="2988752"/>
            <a:chExt cx="653274" cy="595086"/>
          </a:xfrm>
        </p:grpSpPr>
        <p:sp>
          <p:nvSpPr>
            <p:cNvPr id="116" name="Oval 30">
              <a:extLst>
                <a:ext uri="{FF2B5EF4-FFF2-40B4-BE49-F238E27FC236}">
                  <a16:creationId xmlns:a16="http://schemas.microsoft.com/office/drawing/2014/main" xmlns="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31">
              <a:extLst>
                <a:ext uri="{FF2B5EF4-FFF2-40B4-BE49-F238E27FC236}">
                  <a16:creationId xmlns:a16="http://schemas.microsoft.com/office/drawing/2014/main" xmlns="" id="{94FF4C30-5C2F-4D01-8430-398F364AA53A}"/>
                </a:ext>
              </a:extLst>
            </p:cNvPr>
            <p:cNvSpPr txBox="1"/>
            <p:nvPr/>
          </p:nvSpPr>
          <p:spPr>
            <a:xfrm>
              <a:off x="5161908" y="3101629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1441هـ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46" b="88506" l="6202" r="98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 b="23641"/>
          <a:stretch/>
        </p:blipFill>
        <p:spPr bwMode="auto">
          <a:xfrm>
            <a:off x="3635364" y="5204492"/>
            <a:ext cx="7490468" cy="51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0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11122282" y="5011117"/>
            <a:ext cx="871486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السّنة</a:t>
            </a:r>
            <a:endParaRPr lang="ar-SY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1" name="TextBox 56">
            <a:extLst>
              <a:ext uri="{FF2B5EF4-FFF2-40B4-BE49-F238E27FC236}">
                <a16:creationId xmlns:a16="http://schemas.microsoft.com/office/drawing/2014/main" xmlns="" id="{CE3DABDC-7BA6-4BAB-8988-76102F738FB6}"/>
              </a:ext>
            </a:extLst>
          </p:cNvPr>
          <p:cNvSpPr txBox="1"/>
          <p:nvPr/>
        </p:nvSpPr>
        <p:spPr>
          <a:xfrm>
            <a:off x="11041507" y="3304744"/>
            <a:ext cx="871486" cy="40011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الحدث</a:t>
            </a:r>
          </a:p>
        </p:txBody>
      </p:sp>
    </p:spTree>
    <p:extLst>
      <p:ext uri="{BB962C8B-B14F-4D97-AF65-F5344CB8AC3E}">
        <p14:creationId xmlns:p14="http://schemas.microsoft.com/office/powerpoint/2010/main" val="34117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1" grpId="0" animBg="1"/>
      <p:bldP spid="101" grpId="0" animBg="1"/>
      <p:bldP spid="111" grpId="0" animBg="1"/>
      <p:bldP spid="120" grpId="0" animBg="1"/>
      <p:bldP spid="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2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172</Words>
  <Application>Microsoft Office PowerPoint</Application>
  <PresentationFormat>مخصص</PresentationFormat>
  <Paragraphs>56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1663</cp:revision>
  <dcterms:created xsi:type="dcterms:W3CDTF">2020-10-10T04:32:51Z</dcterms:created>
  <dcterms:modified xsi:type="dcterms:W3CDTF">2021-08-29T09:45:54Z</dcterms:modified>
</cp:coreProperties>
</file>