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2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9" r:id="rId11"/>
    <p:sldId id="265" r:id="rId12"/>
    <p:sldId id="266" r:id="rId13"/>
    <p:sldId id="263" r:id="rId14"/>
    <p:sldId id="268" r:id="rId15"/>
    <p:sldId id="271" r:id="rId16"/>
    <p:sldId id="270" r:id="rId17"/>
    <p:sldId id="272" r:id="rId18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DFE"/>
    <a:srgbClr val="2F2E41"/>
    <a:srgbClr val="6C63FF"/>
    <a:srgbClr val="FDDE52"/>
    <a:srgbClr val="C77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526FE5-6F03-465B-952F-E32E37A87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F91DF5-9573-4306-B733-EFFE57AD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4FC135-1463-4725-B651-D8D1530D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E3A0C6-CADB-4CE5-8311-147574F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B49924-851A-481B-A5CF-34F3392D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86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E58F53-17F8-4B06-8417-8FA2AAD9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282F857-C0A0-4ADE-A2BC-1B8E6719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E99B1A8-12C3-415F-BF82-B9975F15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96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2CA94E-0FD4-4B96-B930-B65AD8BE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74B438-6AF6-479B-936E-06CB3468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70B3E1A-A130-4526-B1BA-14CDB3792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2B5A9C-7251-4E44-9D92-95109673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1F23EB-35C2-4667-97E0-281C5A6D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84C8D8-F44C-4B53-9DC0-F4F56958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26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BA92EE-452C-45E5-B70C-42F18B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ECA6308-603F-4753-8035-4908D57C2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A10561-A159-45C9-A52D-FCABF5F34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71333B-ACB4-4AF4-BD4D-A5082389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E7D5E1-3F0D-4EAC-8CAD-D3E91A8B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B09696-509B-41D2-A116-30F53DFC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347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FC11D9-724F-4045-9632-D993422A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644F9D6-A621-451F-A434-5F50D1E83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E3BFD9-81B7-420F-82A6-C5EB5DCF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B602BD-DE26-45DE-872E-9956F540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0B082D-4922-45DA-8F8F-AA6C5422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54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B21B902-52C2-4F34-9E9E-C4B7D36F0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AB13B3-E74C-4672-B1F0-FB5366135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240B6E-27F2-4A11-AB78-8AFC7B39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545275-E977-4FD5-8F99-1AF019D1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ACCA4A-B756-4179-B1D9-5CEEDF6F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9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526FE5-6F03-465B-952F-E32E37A87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F91DF5-9573-4306-B733-EFFE57AD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4FC135-1463-4725-B651-D8D1530D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E3A0C6-CADB-4CE5-8311-147574F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B49924-851A-481B-A5CF-34F3392D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76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526FE5-6F03-465B-952F-E32E37A87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F91DF5-9573-4306-B733-EFFE57AD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4FC135-1463-4725-B651-D8D1530D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E3A0C6-CADB-4CE5-8311-147574F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B49924-851A-481B-A5CF-34F3392D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71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526FE5-6F03-465B-952F-E32E37A87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F91DF5-9573-4306-B733-EFFE57AD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4FC135-1463-4725-B651-D8D1530D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E3A0C6-CADB-4CE5-8311-147574F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B49924-851A-481B-A5CF-34F3392D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75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F7CAE5-BA45-4768-8477-248CC110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C22176-CA15-4990-B8F3-F710DC962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04FFD1-4DBA-4F23-82BF-FEE1D360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C865F-BBB4-4C84-A2C0-8FEF57B8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4167DD-75CD-467C-8741-E4555E60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83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3040E7-4953-4A4B-B98B-0DCFEB4F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A41791-47D5-41A6-BAA6-FDB04311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296951-11FC-42A4-9A51-CC67F0F2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883392-EFCC-487D-B6B2-20B55857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9F58B9-DB8E-48C9-B81A-0E38ED03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8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09F826-45C3-49A1-AF6A-A8F6511E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501AB8-972F-4104-99FC-98F4F1E59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BD5176-0965-45A2-BF4C-EF96AB8E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13D0E2-935C-4DB1-86F4-F5F8B09F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CFA4427-D8DB-4955-864A-272035F1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B82CEF-8ACD-434D-97E0-C572B3E9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56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DE6202-83A5-4361-BD23-E1F55956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51DF61-44ED-4D93-8F3E-1320D7BB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A0BA36-49BB-4834-8061-E813F292E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6403039-F807-4D29-AB64-8F9021DD5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4ECEBA8-30E7-4078-88D7-014D550C8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E32D23C-FBA2-467D-AD39-5BADABFF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F57B947-278E-41DB-85D9-3CF2278B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E1713-6A44-4B6D-B242-2799571D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5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39A44C-9BD0-48B0-838F-4458B4F9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6CDB3B4-EF7B-4B34-A2ED-9839B989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AB7EB59-81D1-47E7-B319-B287CF0F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1ECC999-C209-41F6-82F3-E8630086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21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8CC611C-8839-4BDB-AFF2-1FDE8E9B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3ED98E6-A427-43D8-B1D7-9AAEA4E3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591D55-E6C0-4005-A85E-83A3C728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6E4F-3E84-498F-9DD0-8DD64B0C77E5}" type="datetimeFigureOut">
              <a:rPr lang="ar-SA" smtClean="0"/>
              <a:t>07/01/43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1D4C50-F873-4B38-AFBC-E992F0500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129B74-D005-4938-9416-391F96CF0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6BE6-F92E-4C77-937E-8DE70B8136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37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3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file:///C:\Program%20Files\Inknoe%20ClassPoint\Images\word_count_without%20result_default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D11A562-4FD5-4C65-9846-B1A0658C5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641" y="2052745"/>
            <a:ext cx="9144000" cy="1012165"/>
          </a:xfrm>
        </p:spPr>
        <p:txBody>
          <a:bodyPr>
            <a:normAutofit fontScale="85000" lnSpcReduction="20000"/>
          </a:bodyPr>
          <a:lstStyle/>
          <a:p>
            <a:r>
              <a:rPr lang="ar-SA" sz="5800" b="1" dirty="0">
                <a:solidFill>
                  <a:srgbClr val="6C6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إعدادات نظام التشغيل الأساسية</a:t>
            </a:r>
          </a:p>
          <a:p>
            <a:r>
              <a:rPr lang="ar-SA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 : </a:t>
            </a:r>
            <a:r>
              <a:rPr lang="ar-SA" b="1" dirty="0" err="1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أ.عبير</a:t>
            </a:r>
            <a:r>
              <a:rPr lang="ar-SA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الغريب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556079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الرابع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2BDABC9-AA7D-49EB-B3FB-DFEB7D3CF2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90" y="2810341"/>
            <a:ext cx="8159262" cy="45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556079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مرحلي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75C214A-150C-4379-A39C-C336F79C8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309" y="1948455"/>
            <a:ext cx="9026141" cy="2878529"/>
          </a:xfrm>
          <a:prstGeom prst="rect">
            <a:avLst/>
          </a:prstGeom>
        </p:spPr>
      </p:pic>
      <p:pic>
        <p:nvPicPr>
          <p:cNvPr id="7" name="رسم 6" descr="إيقاف خطوط عريضة">
            <a:extLst>
              <a:ext uri="{FF2B5EF4-FFF2-40B4-BE49-F238E27FC236}">
                <a16:creationId xmlns:a16="http://schemas.microsoft.com/office/drawing/2014/main" id="{22593654-366B-4711-AC53-368794D27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1902" y="1948455"/>
            <a:ext cx="914400" cy="914400"/>
          </a:xfrm>
          <a:prstGeom prst="rect">
            <a:avLst/>
          </a:prstGeom>
        </p:spPr>
      </p:pic>
      <p:pic>
        <p:nvPicPr>
          <p:cNvPr id="12" name="رسم 11" descr="إيقاف خطوط عريضة">
            <a:extLst>
              <a:ext uri="{FF2B5EF4-FFF2-40B4-BE49-F238E27FC236}">
                <a16:creationId xmlns:a16="http://schemas.microsoft.com/office/drawing/2014/main" id="{E3F55A5C-A33F-49D1-9A83-6F8AA686E2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9008" y="2872672"/>
            <a:ext cx="914400" cy="914400"/>
          </a:xfrm>
          <a:prstGeom prst="rect">
            <a:avLst/>
          </a:prstGeom>
        </p:spPr>
      </p:pic>
      <p:pic>
        <p:nvPicPr>
          <p:cNvPr id="14" name="رسم 13" descr="إيقاف خطوط عريضة">
            <a:extLst>
              <a:ext uri="{FF2B5EF4-FFF2-40B4-BE49-F238E27FC236}">
                <a16:creationId xmlns:a16="http://schemas.microsoft.com/office/drawing/2014/main" id="{32891622-E36C-401C-B058-303699D46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7045" y="3793556"/>
            <a:ext cx="914400" cy="914400"/>
          </a:xfrm>
          <a:prstGeom prst="rect">
            <a:avLst/>
          </a:prstGeom>
        </p:spPr>
      </p:pic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355F250B-14E3-427B-8B35-4E4E37E33D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8978746" y="670683"/>
            <a:ext cx="2946571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التاريخ 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والوقت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2736280-06FC-435F-881B-E5CA0004A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431" y="197455"/>
            <a:ext cx="6938737" cy="8285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BBA54F9-2C80-4CD4-97B2-3F4EC20DC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7934" y="2174341"/>
            <a:ext cx="3572056" cy="2134521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DCB7F33-23FA-4E21-AA2F-3A66D0E77C45}"/>
              </a:ext>
            </a:extLst>
          </p:cNvPr>
          <p:cNvGrpSpPr/>
          <p:nvPr/>
        </p:nvGrpSpPr>
        <p:grpSpPr>
          <a:xfrm>
            <a:off x="38230" y="1603717"/>
            <a:ext cx="5618702" cy="5254283"/>
            <a:chOff x="38230" y="1603717"/>
            <a:chExt cx="5618702" cy="5254283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93E662C-54F2-4B43-8847-E8D870163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582" y="1704975"/>
              <a:ext cx="5467350" cy="5153025"/>
            </a:xfrm>
            <a:prstGeom prst="rect">
              <a:avLst/>
            </a:prstGeom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C4D150AB-84D0-4E4A-8AF6-7E3CC6C33424}"/>
                </a:ext>
              </a:extLst>
            </p:cNvPr>
            <p:cNvSpPr/>
            <p:nvPr/>
          </p:nvSpPr>
          <p:spPr>
            <a:xfrm>
              <a:off x="472390" y="1603717"/>
              <a:ext cx="1702140" cy="706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4B8584A0-635F-41DB-A01D-36B1F517E403}"/>
                </a:ext>
              </a:extLst>
            </p:cNvPr>
            <p:cNvSpPr/>
            <p:nvPr/>
          </p:nvSpPr>
          <p:spPr>
            <a:xfrm>
              <a:off x="38230" y="6151060"/>
              <a:ext cx="1702140" cy="706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3CCE7ECB-6EE4-4E30-B826-45A91E302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0428" y="1704975"/>
            <a:ext cx="26860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8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8947529" y="640681"/>
            <a:ext cx="2946571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إعدادات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الشاشة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2AB512-D1A9-4670-A7CA-01C6EEC11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156" y="1878885"/>
            <a:ext cx="5033400" cy="16345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E6FBEE6-6DFC-41C6-B9F2-12BE4B72D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070" y="633142"/>
            <a:ext cx="4261940" cy="58899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40C8AB9-A625-4D25-B3A6-E0ECEE77D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215" y="3429000"/>
            <a:ext cx="4328136" cy="33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3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556079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إعدادات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الشاشة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558">
            <a:off x="311308" y="2986395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" y="5656186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4A3A26-DF6B-4F93-87EE-7EAF9FF42EA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037" y="1159251"/>
            <a:ext cx="7315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4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9992" y="-361973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134477" y="512012"/>
            <a:ext cx="2968925" cy="870301"/>
          </a:xfrm>
        </p:spPr>
        <p:txBody>
          <a:bodyPr>
            <a:noAutofit/>
          </a:bodyPr>
          <a:lstStyle/>
          <a:p>
            <a:r>
              <a:rPr lang="ar-SA" sz="28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تخصيص الحاسب الخاص بك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FDA7D55-C678-4920-B9BE-AA3D07587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2" y="861844"/>
            <a:ext cx="9022380" cy="58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9992" y="-361973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134477" y="512012"/>
            <a:ext cx="2968925" cy="870301"/>
          </a:xfrm>
        </p:spPr>
        <p:txBody>
          <a:bodyPr>
            <a:noAutofit/>
          </a:bodyPr>
          <a:lstStyle/>
          <a:p>
            <a:r>
              <a:rPr lang="ar-SA" sz="28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تخصيص الحاسب الخاص بك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" y="3050389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11" y="124614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061F866-4993-450C-9E01-48E293BD7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166" y="1389936"/>
            <a:ext cx="7846826" cy="54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556079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ختامي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sp>
        <p:nvSpPr>
          <p:cNvPr id="10" name="عنوان 3">
            <a:extLst>
              <a:ext uri="{FF2B5EF4-FFF2-40B4-BE49-F238E27FC236}">
                <a16:creationId xmlns:a16="http://schemas.microsoft.com/office/drawing/2014/main" id="{2B035628-2C3E-4956-8E31-03CBD04A5407}"/>
              </a:ext>
            </a:extLst>
          </p:cNvPr>
          <p:cNvSpPr txBox="1">
            <a:spLocks/>
          </p:cNvSpPr>
          <p:nvPr/>
        </p:nvSpPr>
        <p:spPr>
          <a:xfrm>
            <a:off x="520148" y="259840"/>
            <a:ext cx="8453135" cy="710835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400" b="1" dirty="0">
                <a:solidFill>
                  <a:srgbClr val="FDDE5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استراتيجية السؤال يتصل</a:t>
            </a:r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1EB5DB-2AE1-410A-B24F-C53FC1FC77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16043" r="30118"/>
          <a:stretch/>
        </p:blipFill>
        <p:spPr>
          <a:xfrm>
            <a:off x="2930043" y="970675"/>
            <a:ext cx="6213957" cy="5887325"/>
          </a:xfrm>
          <a:prstGeom prst="rect">
            <a:avLst/>
          </a:prstGeom>
        </p:spPr>
      </p:pic>
      <p:sp>
        <p:nvSpPr>
          <p:cNvPr id="6" name="مربع نص 5">
            <a:hlinkClick r:id="" action="ppaction://noaction">
              <a:snd r:embed="rId7" name="y2mate.com - نغمة ايفون 6 الاصليه.wav"/>
            </a:hlinkClick>
            <a:extLst>
              <a:ext uri="{FF2B5EF4-FFF2-40B4-BE49-F238E27FC236}">
                <a16:creationId xmlns:a16="http://schemas.microsoft.com/office/drawing/2014/main" id="{A0C8E991-FB6A-47F0-994D-6AB63FB62CBE}"/>
              </a:ext>
            </a:extLst>
          </p:cNvPr>
          <p:cNvSpPr txBox="1"/>
          <p:nvPr/>
        </p:nvSpPr>
        <p:spPr>
          <a:xfrm>
            <a:off x="3861176" y="2254798"/>
            <a:ext cx="195702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السؤال :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لاحظت شيئاً غريباً قد حدث للفأرة الخاصة بك , فقد تبدلت وظائف زريها الأيمن والأيسر. هل يمكنك حل هذه المشكلة ؟</a:t>
            </a:r>
          </a:p>
        </p:txBody>
      </p:sp>
    </p:spTree>
    <p:extLst>
      <p:ext uri="{BB962C8B-B14F-4D97-AF65-F5344CB8AC3E}">
        <p14:creationId xmlns:p14="http://schemas.microsoft.com/office/powerpoint/2010/main" val="174246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95652">
            <a:off x="8922884" y="265617"/>
            <a:ext cx="3202745" cy="1048117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الواجب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C7D4C0D-2C27-4695-BE26-434CBF1E6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625" y="1909690"/>
            <a:ext cx="9144000" cy="827881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صفحة 49 تدريب 2و3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2E208F3-444C-47BE-802C-388354354C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9"/>
          <a:stretch/>
        </p:blipFill>
        <p:spPr>
          <a:xfrm>
            <a:off x="2388879" y="2730537"/>
            <a:ext cx="7679148" cy="31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0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5209">
            <a:off x="9227059" y="418831"/>
            <a:ext cx="2442029" cy="1325563"/>
          </a:xfrm>
        </p:spPr>
        <p:txBody>
          <a:bodyPr>
            <a:noAutofit/>
          </a:bodyPr>
          <a:lstStyle/>
          <a:p>
            <a:pPr algn="ctr"/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السابق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9F5FC189-C43C-4F54-83E7-EA5A6CF4EBCF}"/>
              </a:ext>
            </a:extLst>
          </p:cNvPr>
          <p:cNvSpPr/>
          <p:nvPr/>
        </p:nvSpPr>
        <p:spPr>
          <a:xfrm>
            <a:off x="4855354" y="5377753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يمكن استرجاعه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4" name="Picture 4" descr="Logo&#10;&#10;Description automatically generated">
            <a:extLst>
              <a:ext uri="{FF2B5EF4-FFF2-40B4-BE49-F238E27FC236}">
                <a16:creationId xmlns:a16="http://schemas.microsoft.com/office/drawing/2014/main" id="{DCFD7AE1-A4C0-4189-9405-C382E08DBD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360180" y="2847964"/>
            <a:ext cx="1893955" cy="2396386"/>
          </a:xfrm>
          <a:prstGeom prst="rect">
            <a:avLst/>
          </a:prstGeom>
        </p:spPr>
      </p:pic>
      <p:pic>
        <p:nvPicPr>
          <p:cNvPr id="15" name="Picture 13" descr="Logo&#10;&#10;Description automatically generated">
            <a:extLst>
              <a:ext uri="{FF2B5EF4-FFF2-40B4-BE49-F238E27FC236}">
                <a16:creationId xmlns:a16="http://schemas.microsoft.com/office/drawing/2014/main" id="{CAD5E850-95B0-4942-A292-72A28424F8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4" y="2851511"/>
            <a:ext cx="1893955" cy="2396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901B3E6-7200-4987-810E-F120F062EAB3}"/>
              </a:ext>
            </a:extLst>
          </p:cNvPr>
          <p:cNvSpPr/>
          <p:nvPr/>
        </p:nvSpPr>
        <p:spPr>
          <a:xfrm>
            <a:off x="8775454" y="538129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يفقد المحتويات بداخله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8" name="Picture 20" descr="Logo&#10;&#10;Description automatically generated">
            <a:extLst>
              <a:ext uri="{FF2B5EF4-FFF2-40B4-BE49-F238E27FC236}">
                <a16:creationId xmlns:a16="http://schemas.microsoft.com/office/drawing/2014/main" id="{8043AAF8-D5F5-406B-BBC9-79D2F43EB1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271431"/>
            <a:ext cx="2166855" cy="1163209"/>
          </a:xfrm>
          <a:prstGeom prst="rect">
            <a:avLst/>
          </a:prstGeom>
        </p:spPr>
      </p:pic>
      <p:pic>
        <p:nvPicPr>
          <p:cNvPr id="19" name="Picture 14" descr="Logo&#10;&#10;Description automatically generated">
            <a:extLst>
              <a:ext uri="{FF2B5EF4-FFF2-40B4-BE49-F238E27FC236}">
                <a16:creationId xmlns:a16="http://schemas.microsoft.com/office/drawing/2014/main" id="{EC6B3A0B-545B-47D2-9AE4-CA09C4B1A3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068360" y="2847964"/>
            <a:ext cx="1893955" cy="23963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F41EF7-4172-4FD2-AAE2-B7C2DB2F4F94}"/>
              </a:ext>
            </a:extLst>
          </p:cNvPr>
          <p:cNvSpPr/>
          <p:nvPr/>
        </p:nvSpPr>
        <p:spPr>
          <a:xfrm>
            <a:off x="726430" y="5377752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يمكن استرجاعه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2A5CB6B-C444-41D8-85C7-F8231F665996}"/>
              </a:ext>
            </a:extLst>
          </p:cNvPr>
          <p:cNvSpPr txBox="1"/>
          <p:nvPr/>
        </p:nvSpPr>
        <p:spPr>
          <a:xfrm>
            <a:off x="1661572" y="1458024"/>
            <a:ext cx="88717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استراتيجية القفل والمفتاح</a:t>
            </a:r>
          </a:p>
          <a:p>
            <a:pPr algn="ctr"/>
            <a:r>
              <a:rPr lang="ar-SA" sz="3600" b="1" dirty="0">
                <a:solidFill>
                  <a:srgbClr val="FFC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لحدث عند حذف ملف الى سلة المهملات ؟</a:t>
            </a:r>
          </a:p>
        </p:txBody>
      </p:sp>
    </p:spTree>
    <p:extLst>
      <p:ext uri="{BB962C8B-B14F-4D97-AF65-F5344CB8AC3E}">
        <p14:creationId xmlns:p14="http://schemas.microsoft.com/office/powerpoint/2010/main" val="26408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2711 0.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556079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السابق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5BDA6B-B41A-4742-B0FD-AA1F02C33B20}"/>
              </a:ext>
            </a:extLst>
          </p:cNvPr>
          <p:cNvSpPr txBox="1"/>
          <p:nvPr/>
        </p:nvSpPr>
        <p:spPr>
          <a:xfrm>
            <a:off x="2133835" y="1458024"/>
            <a:ext cx="730265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استراتيجية القفل والمفتاح</a:t>
            </a:r>
          </a:p>
          <a:p>
            <a:pPr algn="ctr"/>
            <a:r>
              <a:rPr lang="ar-SA" sz="3600" b="1" dirty="0">
                <a:solidFill>
                  <a:srgbClr val="FFC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لحدث عند نسخ ملف؟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6714B17A-B9EC-442F-99B2-795F10C38343}"/>
              </a:ext>
            </a:extLst>
          </p:cNvPr>
          <p:cNvSpPr/>
          <p:nvPr/>
        </p:nvSpPr>
        <p:spPr>
          <a:xfrm>
            <a:off x="8573602" y="538129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تبقى النسخة الاصلية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9" name="Picture 4" descr="Logo&#10;&#10;Description automatically generated">
            <a:extLst>
              <a:ext uri="{FF2B5EF4-FFF2-40B4-BE49-F238E27FC236}">
                <a16:creationId xmlns:a16="http://schemas.microsoft.com/office/drawing/2014/main" id="{965538E4-0AEB-482B-A45B-60CFD2D8D8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078428" y="2851510"/>
            <a:ext cx="1893955" cy="2396386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D915EEA8-5011-4ADB-940E-C91B393955F5}"/>
              </a:ext>
            </a:extLst>
          </p:cNvPr>
          <p:cNvSpPr/>
          <p:nvPr/>
        </p:nvSpPr>
        <p:spPr>
          <a:xfrm>
            <a:off x="4655819" y="538129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نفقد النسخة الاصلية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21" name="Picture 16" descr="Logo&#10;&#10;Description automatically generated">
            <a:extLst>
              <a:ext uri="{FF2B5EF4-FFF2-40B4-BE49-F238E27FC236}">
                <a16:creationId xmlns:a16="http://schemas.microsoft.com/office/drawing/2014/main" id="{C49346B2-5639-428E-9759-93D9757694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6" y="2851510"/>
            <a:ext cx="1893955" cy="2396386"/>
          </a:xfrm>
          <a:prstGeom prst="rect">
            <a:avLst/>
          </a:prstGeom>
        </p:spPr>
      </p:pic>
      <p:pic>
        <p:nvPicPr>
          <p:cNvPr id="22" name="Picture 20" descr="Logo&#10;&#10;Description automatically generated">
            <a:extLst>
              <a:ext uri="{FF2B5EF4-FFF2-40B4-BE49-F238E27FC236}">
                <a16:creationId xmlns:a16="http://schemas.microsoft.com/office/drawing/2014/main" id="{E4165151-A9FC-4A20-8BBD-F9AA276177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271430"/>
            <a:ext cx="2166855" cy="1163209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0F20080B-4359-4A26-ADB3-40AE33A09184}"/>
              </a:ext>
            </a:extLst>
          </p:cNvPr>
          <p:cNvSpPr/>
          <p:nvPr/>
        </p:nvSpPr>
        <p:spPr>
          <a:xfrm>
            <a:off x="738036" y="538129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يحدث شيء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24" name="Picture 19" descr="Logo&#10;&#10;Description automatically generated">
            <a:extLst>
              <a:ext uri="{FF2B5EF4-FFF2-40B4-BE49-F238E27FC236}">
                <a16:creationId xmlns:a16="http://schemas.microsoft.com/office/drawing/2014/main" id="{4C2690C7-859A-47B7-9D81-13FAD0A3C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198463" y="2851510"/>
            <a:ext cx="1893955" cy="23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57526 0.5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2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556079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السابق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9F5700B5-B3DA-43B4-83C0-61FA2E9912D5}"/>
              </a:ext>
            </a:extLst>
          </p:cNvPr>
          <p:cNvSpPr/>
          <p:nvPr/>
        </p:nvSpPr>
        <p:spPr>
          <a:xfrm>
            <a:off x="374793" y="538129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يقل حجمه وتقل مساحة التخزين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1943078D-4216-4620-A56C-6289C477BD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879619" y="2851510"/>
            <a:ext cx="1893955" cy="2396386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1725812C-8579-488B-8E2F-EE4E1D7D6C84}"/>
              </a:ext>
            </a:extLst>
          </p:cNvPr>
          <p:cNvSpPr/>
          <p:nvPr/>
        </p:nvSpPr>
        <p:spPr>
          <a:xfrm>
            <a:off x="4655818" y="538129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يزيد حجمه وتزيد مساحة التخزين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Picture 13" descr="Logo&#10;&#10;Description automatically generated">
            <a:extLst>
              <a:ext uri="{FF2B5EF4-FFF2-40B4-BE49-F238E27FC236}">
                <a16:creationId xmlns:a16="http://schemas.microsoft.com/office/drawing/2014/main" id="{CC4C5E63-D4C3-44E3-B291-A61DD3DAC5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3" y="2851510"/>
            <a:ext cx="1893955" cy="2396386"/>
          </a:xfrm>
          <a:prstGeom prst="rect">
            <a:avLst/>
          </a:prstGeom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2CB60E6B-A5DA-4607-9EB8-F4A03F15B73E}"/>
              </a:ext>
            </a:extLst>
          </p:cNvPr>
          <p:cNvSpPr/>
          <p:nvPr/>
        </p:nvSpPr>
        <p:spPr>
          <a:xfrm>
            <a:off x="8775453" y="5381298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يقل حجمه ولا تقل مساحة التخزين</a:t>
            </a:r>
            <a:endParaRPr lang="ar-AE" sz="2400" b="1" dirty="0">
              <a:solidFill>
                <a:srgbClr val="2F2E4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5" name="Picture 16" descr="Logo&#10;&#10;Description automatically generated">
            <a:extLst>
              <a:ext uri="{FF2B5EF4-FFF2-40B4-BE49-F238E27FC236}">
                <a16:creationId xmlns:a16="http://schemas.microsoft.com/office/drawing/2014/main" id="{0B5FAFBF-4DE2-450C-B68C-0C50887796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5" y="2851510"/>
            <a:ext cx="1893955" cy="2396386"/>
          </a:xfrm>
          <a:prstGeom prst="rect">
            <a:avLst/>
          </a:prstGeom>
        </p:spPr>
      </p:pic>
      <p:pic>
        <p:nvPicPr>
          <p:cNvPr id="16" name="Picture 20" descr="Logo&#10;&#10;Description automatically generated">
            <a:extLst>
              <a:ext uri="{FF2B5EF4-FFF2-40B4-BE49-F238E27FC236}">
                <a16:creationId xmlns:a16="http://schemas.microsoft.com/office/drawing/2014/main" id="{A477E094-C56F-4076-B5E0-E08CF75B9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6" y="271430"/>
            <a:ext cx="2166855" cy="116320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F0C9BB5-9BBD-4A94-945E-7391DBE84F13}"/>
              </a:ext>
            </a:extLst>
          </p:cNvPr>
          <p:cNvSpPr txBox="1"/>
          <p:nvPr/>
        </p:nvSpPr>
        <p:spPr>
          <a:xfrm>
            <a:off x="2133835" y="1458024"/>
            <a:ext cx="730265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استراتيجية القفل والمفتاح</a:t>
            </a:r>
          </a:p>
          <a:p>
            <a:pPr algn="ctr"/>
            <a:r>
              <a:rPr lang="ar-SA" sz="3600" b="1" dirty="0">
                <a:solidFill>
                  <a:srgbClr val="FFC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لحدث عند ضغط مجلد ؟</a:t>
            </a:r>
          </a:p>
          <a:p>
            <a:pPr algn="ctr"/>
            <a:endParaRPr lang="ar-SA" sz="3600" b="1" dirty="0">
              <a:solidFill>
                <a:srgbClr val="6C63FF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97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-0.09245 0.5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556079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قبلي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907"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97B598-89E0-4CC9-AF05-897FD197E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878" y="1856936"/>
            <a:ext cx="9850583" cy="2505761"/>
          </a:xfrm>
          <a:prstGeom prst="rect">
            <a:avLst/>
          </a:prstGeom>
        </p:spPr>
      </p:pic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384F9D8C-D9A5-416C-9D72-227648AAFF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7" y="612171"/>
            <a:ext cx="2219546" cy="5715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4F1D43F-88DD-43FC-8AC9-E8F25E86CD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4" y="3172105"/>
            <a:ext cx="6979912" cy="41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027768" y="668623"/>
            <a:ext cx="2968925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اهداف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التعلم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9DFC2B-3165-42F3-8E69-593E9D35B4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43" y="1597353"/>
            <a:ext cx="5506983" cy="526064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892B8D-7DA1-4234-915E-E9155E9982E4}"/>
              </a:ext>
            </a:extLst>
          </p:cNvPr>
          <p:cNvSpPr txBox="1"/>
          <p:nvPr/>
        </p:nvSpPr>
        <p:spPr>
          <a:xfrm>
            <a:off x="7286626" y="2307102"/>
            <a:ext cx="438955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rgbClr val="536DF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التعرف على اعدادات نظام التشغيل الاساسية. </a:t>
            </a:r>
          </a:p>
        </p:txBody>
      </p:sp>
    </p:spTree>
    <p:extLst>
      <p:ext uri="{BB962C8B-B14F-4D97-AF65-F5344CB8AC3E}">
        <p14:creationId xmlns:p14="http://schemas.microsoft.com/office/powerpoint/2010/main" val="301736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664" y="-277585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8947528" y="424097"/>
            <a:ext cx="2946571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مقدمة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35594D6-E928-4971-96D1-66D86F7606FF}"/>
              </a:ext>
            </a:extLst>
          </p:cNvPr>
          <p:cNvSpPr txBox="1"/>
          <p:nvPr/>
        </p:nvSpPr>
        <p:spPr>
          <a:xfrm>
            <a:off x="2000582" y="1613118"/>
            <a:ext cx="828179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يعد نظام التشغيل بمثابة بيئة العمل الرئيسة للحاسب الخاص بك لذا من المهم أن يتسم النظام بسهولة الاستخدام , ليكون ممتعاً للمستخدم . توفر جميع أنظمة التشغيل مجموعة من الادوات الازمة لتغيير بيئتها وإعداداتها الخاصة 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A477BF0-123E-43B9-A18C-24988B200B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98" y="2943137"/>
            <a:ext cx="6880128" cy="42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8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4021" y="-277584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690349" y="725070"/>
            <a:ext cx="2946571" cy="870301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إعدادات</a:t>
            </a:r>
            <a:b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32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الفأرة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70E50FA-74A9-4DD2-B05E-83C400671E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440"/>
          <a:stretch/>
        </p:blipFill>
        <p:spPr>
          <a:xfrm>
            <a:off x="-1693321" y="373406"/>
            <a:ext cx="11036251" cy="5045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A6965C-939D-44FB-B7EF-A3166E103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751" y="1500777"/>
            <a:ext cx="53530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7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6E77F-D351-4C11-8F09-2BBB325C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470" y="-193179"/>
            <a:ext cx="2968925" cy="213452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AAAF577-00CB-4AC9-8E0C-98823891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0925">
            <a:off x="9819727" y="640679"/>
            <a:ext cx="2946571" cy="870301"/>
          </a:xfrm>
        </p:spPr>
        <p:txBody>
          <a:bodyPr>
            <a:noAutofit/>
          </a:bodyPr>
          <a:lstStyle/>
          <a:p>
            <a:r>
              <a:rPr lang="ar-SA" sz="28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البرامج </a:t>
            </a:r>
            <a:br>
              <a:rPr lang="ar-SA" sz="28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2800" b="1" dirty="0">
                <a:solidFill>
                  <a:srgbClr val="2F2E4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والمميزات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79E4A45-BAEE-40ED-A12E-EECBB293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" y="2989671"/>
            <a:ext cx="978891" cy="3645081"/>
          </a:xfrm>
          <a:prstGeom prst="rect">
            <a:avLst/>
          </a:prstGeom>
        </p:spPr>
      </p:pic>
      <p:pic>
        <p:nvPicPr>
          <p:cNvPr id="11" name="صورة 10" descr="صورة تحتوي على مشبك الورق, المصباح&#10;&#10;تم إنشاء الوصف تلقائياً">
            <a:extLst>
              <a:ext uri="{FF2B5EF4-FFF2-40B4-BE49-F238E27FC236}">
                <a16:creationId xmlns:a16="http://schemas.microsoft.com/office/drawing/2014/main" id="{0D7357BF-77E6-41CA-B00C-F0D1CB40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" y="5257800"/>
            <a:ext cx="1373778" cy="12653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3A08F6-AB0D-42C0-9447-4F37120D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5" y="5085452"/>
            <a:ext cx="1043292" cy="16100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6BF72C-AE4A-4A4F-BB0E-E35C90F7E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4" y="148659"/>
            <a:ext cx="9118470" cy="6825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AE792CB-EE68-4B8A-B8B9-062C05AD9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1426" y="927293"/>
            <a:ext cx="5323467" cy="59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1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979513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2:00&quot;,&quot;HasAutoStart&quot;:true,&quot;HasCorrectAnswers&quot;:false,&quot;McqAnswers&quot;:[],&quot;ActivityId&quot;:null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tru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205</Words>
  <Application>Microsoft Office PowerPoint</Application>
  <PresentationFormat>شاشة عريضة</PresentationFormat>
  <Paragraphs>39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Dubai</vt:lpstr>
      <vt:lpstr>Wingdings</vt:lpstr>
      <vt:lpstr>نسق Office</vt:lpstr>
      <vt:lpstr>الدرس  الرابع</vt:lpstr>
      <vt:lpstr>الدرس  السابق</vt:lpstr>
      <vt:lpstr>الدرس  السابق</vt:lpstr>
      <vt:lpstr>الدرس  السابق</vt:lpstr>
      <vt:lpstr>تقويم  قبلي</vt:lpstr>
      <vt:lpstr>اهداف  التعلم</vt:lpstr>
      <vt:lpstr>مقدمة</vt:lpstr>
      <vt:lpstr>إعدادات  الفأرة</vt:lpstr>
      <vt:lpstr>البرامج  والمميزات</vt:lpstr>
      <vt:lpstr>تقويم  مرحلي</vt:lpstr>
      <vt:lpstr>التاريخ  والوقت</vt:lpstr>
      <vt:lpstr>إعدادات  الشاشة</vt:lpstr>
      <vt:lpstr>إعدادات  الشاشة</vt:lpstr>
      <vt:lpstr>تخصيص الحاسب الخاص بك</vt:lpstr>
      <vt:lpstr>تخصيص الحاسب الخاص بك</vt:lpstr>
      <vt:lpstr>تقويم  ختامي</vt:lpstr>
      <vt:lpstr>الواجب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 الرابع</dc:title>
  <dc:creator>abeer saleh</dc:creator>
  <cp:lastModifiedBy>abeer saleh</cp:lastModifiedBy>
  <cp:revision>32</cp:revision>
  <dcterms:created xsi:type="dcterms:W3CDTF">2021-08-15T08:20:46Z</dcterms:created>
  <dcterms:modified xsi:type="dcterms:W3CDTF">2021-08-15T11:25:26Z</dcterms:modified>
</cp:coreProperties>
</file>