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1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798E-90C4-48E6-B39B-37FF65347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7100" y="1079500"/>
            <a:ext cx="7797799" cy="2138400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D95C8C-0A7F-40D9-A690-3D5898EFF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8350" y="4113213"/>
            <a:ext cx="5575300" cy="1655762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322F3-E47A-4D6E-96A8-AB5C73BA99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10/31/2020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BF5CE-9E66-4FD5-949F-34E11607C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DAB7A-4032-416A-B04E-1F4878912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01C0CAB-6A03-4C6A-9FAA-219847753628}"/>
              </a:ext>
            </a:extLst>
          </p:cNvPr>
          <p:cNvCxnSpPr>
            <a:cxnSpLocks/>
          </p:cNvCxnSpPr>
          <p:nvPr/>
        </p:nvCxnSpPr>
        <p:spPr>
          <a:xfrm>
            <a:off x="5826000" y="369087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82E0B2-AA9C-441C-A08E-A9DF9CF12116}"/>
              </a:ext>
            </a:extLst>
          </p:cNvPr>
          <p:cNvGrpSpPr/>
          <p:nvPr/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4A2E074-C10D-4C57-AB72-B631E4D77102}"/>
                </a:ext>
              </a:extLst>
            </p:cNvPr>
            <p:cNvSpPr/>
            <p:nvPr/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B037EB3-1772-4BA8-A95A-E5DBDFEA32B0}"/>
                </a:ext>
              </a:extLst>
            </p:cNvPr>
            <p:cNvGrpSpPr/>
            <p:nvPr/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1F47AC1-63D0-47F3-9728-1A0A0543494B}"/>
                  </a:ext>
                </a:extLst>
              </p:cNvPr>
              <p:cNvSpPr/>
              <p:nvPr/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803A57D6-0C36-4560-A08A-16768551EF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189964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A217A-A229-4751-8D09-0CAD914F6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DEA33-60C3-4B28-B3EF-E93D6D46A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7D3B28-C66B-4279-AB67-2BC1D01239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8FF39-A0DA-4F77-9297-B83C86B5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D7D65A-9D4E-42F6-A8BF-1EEAFB180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421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017BB-B242-4CC6-887C-83E08CE2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2252663"/>
            <a:ext cx="4457700" cy="2349500"/>
          </a:xfrm>
        </p:spPr>
        <p:txBody>
          <a:bodyPr anchor="ctr" anchorCtr="0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95823-EA83-493F-8FEC-C72B5B9CF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4800" y="2252664"/>
            <a:ext cx="4451348" cy="2349500"/>
          </a:xfrm>
        </p:spPr>
        <p:txBody>
          <a:bodyPr anchor="ctr" anchorCtr="0"/>
          <a:lstStyle>
            <a:lvl1pPr marL="0" indent="0">
              <a:buNone/>
              <a:defRPr sz="2400" i="1">
                <a:solidFill>
                  <a:schemeClr val="tx1">
                    <a:alpha val="7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08E54-36BB-4AB4-BE1F-5FA8207BE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453A6A-C55A-40A1-A3BB-DB417047F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6E656-7AC0-4BD3-AFE5-4B5122E2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ABE19D-0B51-4388-93D1-0CD6B767115D}"/>
              </a:ext>
            </a:extLst>
          </p:cNvPr>
          <p:cNvGrpSpPr/>
          <p:nvPr/>
        </p:nvGrpSpPr>
        <p:grpSpPr>
          <a:xfrm>
            <a:off x="999771" y="932104"/>
            <a:ext cx="913428" cy="1032464"/>
            <a:chOff x="999771" y="932104"/>
            <a:chExt cx="913428" cy="103246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6226ED6-7133-4222-9552-0EA4B1B3C9FB}"/>
                </a:ext>
              </a:extLst>
            </p:cNvPr>
            <p:cNvGrpSpPr/>
            <p:nvPr/>
          </p:nvGrpSpPr>
          <p:grpSpPr>
            <a:xfrm rot="8100000" flipV="1">
              <a:off x="1047457" y="1290386"/>
              <a:ext cx="865742" cy="628383"/>
              <a:chOff x="558167" y="958515"/>
              <a:chExt cx="865742" cy="628383"/>
            </a:xfrm>
            <a:solidFill>
              <a:schemeClr val="accent3"/>
            </a:solidFill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BE810E40-D42F-4034-93BA-54446465D20B}"/>
                  </a:ext>
                </a:extLst>
              </p:cNvPr>
              <p:cNvSpPr/>
              <p:nvPr/>
            </p:nvSpPr>
            <p:spPr>
              <a:xfrm rot="8100000" flipH="1">
                <a:off x="558167" y="1122160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0F6BFC2-CA89-42B8-8A5A-E9F26BA87FBB}"/>
                  </a:ext>
                </a:extLst>
              </p:cNvPr>
              <p:cNvSpPr/>
              <p:nvPr/>
            </p:nvSpPr>
            <p:spPr>
              <a:xfrm rot="5400000" flipH="1">
                <a:off x="959170" y="95851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solidFill>
                <a:schemeClr val="accent4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CA36485-DC1D-48C9-91B2-425DBC66D471}"/>
                </a:ext>
              </a:extLst>
            </p:cNvPr>
            <p:cNvGrpSpPr/>
            <p:nvPr/>
          </p:nvGrpSpPr>
          <p:grpSpPr>
            <a:xfrm rot="10800000" flipH="1" flipV="1">
              <a:off x="999771" y="932104"/>
              <a:ext cx="864005" cy="1032464"/>
              <a:chOff x="2207971" y="2384401"/>
              <a:chExt cx="864005" cy="1032464"/>
            </a:xfrm>
          </p:grpSpPr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0ACF276E-196C-4923-B7D1-48A8E6A1669C}"/>
                  </a:ext>
                </a:extLst>
              </p:cNvPr>
              <p:cNvSpPr/>
              <p:nvPr/>
            </p:nvSpPr>
            <p:spPr>
              <a:xfrm rot="13500000">
                <a:off x="2207971" y="2856305"/>
                <a:ext cx="464739" cy="464739"/>
              </a:xfrm>
              <a:custGeom>
                <a:avLst/>
                <a:gdLst>
                  <a:gd name="connsiteX0" fmla="*/ 464132 w 464739"/>
                  <a:gd name="connsiteY0" fmla="*/ 463881 h 464739"/>
                  <a:gd name="connsiteX1" fmla="*/ 463891 w 464739"/>
                  <a:gd name="connsiteY1" fmla="*/ 463892 h 464739"/>
                  <a:gd name="connsiteX2" fmla="*/ 463880 w 464739"/>
                  <a:gd name="connsiteY2" fmla="*/ 464132 h 464739"/>
                  <a:gd name="connsiteX3" fmla="*/ 463651 w 464739"/>
                  <a:gd name="connsiteY3" fmla="*/ 463904 h 464739"/>
                  <a:gd name="connsiteX4" fmla="*/ 446142 w 464739"/>
                  <a:gd name="connsiteY4" fmla="*/ 464739 h 464739"/>
                  <a:gd name="connsiteX5" fmla="*/ 130673 w 464739"/>
                  <a:gd name="connsiteY5" fmla="*/ 334067 h 464739"/>
                  <a:gd name="connsiteX6" fmla="*/ 0 w 464739"/>
                  <a:gd name="connsiteY6" fmla="*/ 18597 h 464739"/>
                  <a:gd name="connsiteX7" fmla="*/ 836 w 464739"/>
                  <a:gd name="connsiteY7" fmla="*/ 1089 h 464739"/>
                  <a:gd name="connsiteX8" fmla="*/ 607 w 464739"/>
                  <a:gd name="connsiteY8" fmla="*/ 859 h 464739"/>
                  <a:gd name="connsiteX9" fmla="*/ 848 w 464739"/>
                  <a:gd name="connsiteY9" fmla="*/ 848 h 464739"/>
                  <a:gd name="connsiteX10" fmla="*/ 859 w 464739"/>
                  <a:gd name="connsiteY10" fmla="*/ 607 h 464739"/>
                  <a:gd name="connsiteX11" fmla="*/ 1089 w 464739"/>
                  <a:gd name="connsiteY11" fmla="*/ 836 h 464739"/>
                  <a:gd name="connsiteX12" fmla="*/ 18597 w 464739"/>
                  <a:gd name="connsiteY12" fmla="*/ 0 h 464739"/>
                  <a:gd name="connsiteX13" fmla="*/ 334067 w 464739"/>
                  <a:gd name="connsiteY13" fmla="*/ 130672 h 464739"/>
                  <a:gd name="connsiteX14" fmla="*/ 464739 w 464739"/>
                  <a:gd name="connsiteY14" fmla="*/ 446142 h 464739"/>
                  <a:gd name="connsiteX15" fmla="*/ 463903 w 464739"/>
                  <a:gd name="connsiteY15" fmla="*/ 463652 h 464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9" h="464739">
                    <a:moveTo>
                      <a:pt x="464132" y="463881"/>
                    </a:moveTo>
                    <a:lnTo>
                      <a:pt x="463891" y="463892"/>
                    </a:lnTo>
                    <a:lnTo>
                      <a:pt x="463880" y="464132"/>
                    </a:lnTo>
                    <a:lnTo>
                      <a:pt x="463651" y="463904"/>
                    </a:lnTo>
                    <a:lnTo>
                      <a:pt x="446142" y="464739"/>
                    </a:lnTo>
                    <a:cubicBezTo>
                      <a:pt x="331965" y="464739"/>
                      <a:pt x="217787" y="421182"/>
                      <a:pt x="130673" y="334067"/>
                    </a:cubicBezTo>
                    <a:cubicBezTo>
                      <a:pt x="43558" y="246953"/>
                      <a:pt x="1" y="132775"/>
                      <a:pt x="0" y="18597"/>
                    </a:cubicBezTo>
                    <a:lnTo>
                      <a:pt x="836" y="1089"/>
                    </a:lnTo>
                    <a:lnTo>
                      <a:pt x="607" y="859"/>
                    </a:lnTo>
                    <a:lnTo>
                      <a:pt x="848" y="848"/>
                    </a:lnTo>
                    <a:lnTo>
                      <a:pt x="859" y="607"/>
                    </a:lnTo>
                    <a:lnTo>
                      <a:pt x="1089" y="836"/>
                    </a:lnTo>
                    <a:lnTo>
                      <a:pt x="18597" y="0"/>
                    </a:lnTo>
                    <a:cubicBezTo>
                      <a:pt x="132775" y="0"/>
                      <a:pt x="246952" y="43557"/>
                      <a:pt x="334067" y="130672"/>
                    </a:cubicBezTo>
                    <a:cubicBezTo>
                      <a:pt x="421182" y="217787"/>
                      <a:pt x="464739" y="331964"/>
                      <a:pt x="464739" y="446142"/>
                    </a:cubicBezTo>
                    <a:lnTo>
                      <a:pt x="463903" y="463652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FFE3686C-DFF6-4995-81B8-FA38F5BB0401}"/>
                  </a:ext>
                </a:extLst>
              </p:cNvPr>
              <p:cNvSpPr/>
              <p:nvPr/>
            </p:nvSpPr>
            <p:spPr>
              <a:xfrm rot="10800000">
                <a:off x="2607238" y="2688467"/>
                <a:ext cx="464738" cy="464738"/>
              </a:xfrm>
              <a:custGeom>
                <a:avLst/>
                <a:gdLst>
                  <a:gd name="connsiteX0" fmla="*/ 446142 w 464738"/>
                  <a:gd name="connsiteY0" fmla="*/ 464738 h 464738"/>
                  <a:gd name="connsiteX1" fmla="*/ 130673 w 464738"/>
                  <a:gd name="connsiteY1" fmla="*/ 334066 h 464738"/>
                  <a:gd name="connsiteX2" fmla="*/ 0 w 464738"/>
                  <a:gd name="connsiteY2" fmla="*/ 18596 h 464738"/>
                  <a:gd name="connsiteX3" fmla="*/ 836 w 464738"/>
                  <a:gd name="connsiteY3" fmla="*/ 1089 h 464738"/>
                  <a:gd name="connsiteX4" fmla="*/ 606 w 464738"/>
                  <a:gd name="connsiteY4" fmla="*/ 859 h 464738"/>
                  <a:gd name="connsiteX5" fmla="*/ 848 w 464738"/>
                  <a:gd name="connsiteY5" fmla="*/ 848 h 464738"/>
                  <a:gd name="connsiteX6" fmla="*/ 859 w 464738"/>
                  <a:gd name="connsiteY6" fmla="*/ 606 h 464738"/>
                  <a:gd name="connsiteX7" fmla="*/ 1089 w 464738"/>
                  <a:gd name="connsiteY7" fmla="*/ 836 h 464738"/>
                  <a:gd name="connsiteX8" fmla="*/ 18596 w 464738"/>
                  <a:gd name="connsiteY8" fmla="*/ 0 h 464738"/>
                  <a:gd name="connsiteX9" fmla="*/ 334066 w 464738"/>
                  <a:gd name="connsiteY9" fmla="*/ 130672 h 464738"/>
                  <a:gd name="connsiteX10" fmla="*/ 464738 w 464738"/>
                  <a:gd name="connsiteY10" fmla="*/ 446142 h 464738"/>
                  <a:gd name="connsiteX11" fmla="*/ 463902 w 464738"/>
                  <a:gd name="connsiteY11" fmla="*/ 463650 h 464738"/>
                  <a:gd name="connsiteX12" fmla="*/ 464132 w 464738"/>
                  <a:gd name="connsiteY12" fmla="*/ 463880 h 464738"/>
                  <a:gd name="connsiteX13" fmla="*/ 463891 w 464738"/>
                  <a:gd name="connsiteY13" fmla="*/ 463892 h 464738"/>
                  <a:gd name="connsiteX14" fmla="*/ 463879 w 464738"/>
                  <a:gd name="connsiteY14" fmla="*/ 464132 h 464738"/>
                  <a:gd name="connsiteX15" fmla="*/ 463650 w 464738"/>
                  <a:gd name="connsiteY15" fmla="*/ 463903 h 464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64738" h="464738">
                    <a:moveTo>
                      <a:pt x="446142" y="464738"/>
                    </a:moveTo>
                    <a:cubicBezTo>
                      <a:pt x="331965" y="464738"/>
                      <a:pt x="217787" y="421181"/>
                      <a:pt x="130673" y="334066"/>
                    </a:cubicBezTo>
                    <a:cubicBezTo>
                      <a:pt x="43558" y="246952"/>
                      <a:pt x="1" y="132774"/>
                      <a:pt x="0" y="18596"/>
                    </a:cubicBezTo>
                    <a:lnTo>
                      <a:pt x="836" y="1089"/>
                    </a:lnTo>
                    <a:lnTo>
                      <a:pt x="606" y="859"/>
                    </a:lnTo>
                    <a:lnTo>
                      <a:pt x="848" y="848"/>
                    </a:lnTo>
                    <a:lnTo>
                      <a:pt x="859" y="606"/>
                    </a:lnTo>
                    <a:lnTo>
                      <a:pt x="1089" y="836"/>
                    </a:lnTo>
                    <a:lnTo>
                      <a:pt x="18596" y="0"/>
                    </a:lnTo>
                    <a:cubicBezTo>
                      <a:pt x="132774" y="0"/>
                      <a:pt x="246951" y="43557"/>
                      <a:pt x="334066" y="130672"/>
                    </a:cubicBezTo>
                    <a:cubicBezTo>
                      <a:pt x="421181" y="217787"/>
                      <a:pt x="464738" y="331964"/>
                      <a:pt x="464738" y="446142"/>
                    </a:cubicBezTo>
                    <a:lnTo>
                      <a:pt x="463902" y="463650"/>
                    </a:lnTo>
                    <a:lnTo>
                      <a:pt x="464132" y="463880"/>
                    </a:lnTo>
                    <a:lnTo>
                      <a:pt x="463891" y="463892"/>
                    </a:lnTo>
                    <a:lnTo>
                      <a:pt x="463879" y="464132"/>
                    </a:lnTo>
                    <a:lnTo>
                      <a:pt x="463650" y="463903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9DCBF653-CCB9-47B2-9DD9-68847A45D82D}"/>
                  </a:ext>
                </a:extLst>
              </p:cNvPr>
              <p:cNvGrpSpPr/>
              <p:nvPr/>
            </p:nvGrpSpPr>
            <p:grpSpPr>
              <a:xfrm>
                <a:off x="2440769" y="2384401"/>
                <a:ext cx="313009" cy="1032464"/>
                <a:chOff x="2440769" y="2384401"/>
                <a:chExt cx="313009" cy="1032464"/>
              </a:xfrm>
            </p:grpSpPr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7F081A1F-C7C9-4907-AAED-B4E9B64973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 flipH="1">
                  <a:off x="2440769" y="2516865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34F8F89A-0719-4D9A-8379-9EEBD72010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8100000" flipH="1">
                  <a:off x="2753778" y="2384401"/>
                  <a:ext cx="0" cy="90000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7AA5779-FF0F-4ACF-A56C-710A4CDEC8A3}"/>
              </a:ext>
            </a:extLst>
          </p:cNvPr>
          <p:cNvGrpSpPr/>
          <p:nvPr/>
        </p:nvGrpSpPr>
        <p:grpSpPr>
          <a:xfrm>
            <a:off x="1437136" y="649304"/>
            <a:ext cx="388541" cy="388541"/>
            <a:chOff x="5752675" y="5440856"/>
            <a:chExt cx="388541" cy="388541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F0ADB13-4626-4F84-B513-0B58E65C248E}"/>
                </a:ext>
              </a:extLst>
            </p:cNvPr>
            <p:cNvSpPr/>
            <p:nvPr/>
          </p:nvSpPr>
          <p:spPr>
            <a:xfrm rot="10800000">
              <a:off x="5800801" y="5488982"/>
              <a:ext cx="340415" cy="340415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AF46BC46-AD78-4932-95BA-D3009154CA7A}"/>
                </a:ext>
              </a:extLst>
            </p:cNvPr>
            <p:cNvSpPr/>
            <p:nvPr/>
          </p:nvSpPr>
          <p:spPr>
            <a:xfrm>
              <a:off x="5752675" y="5440856"/>
              <a:ext cx="340415" cy="340415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38118F0-6EA8-4901-9161-9101C6DDD97E}"/>
              </a:ext>
            </a:extLst>
          </p:cNvPr>
          <p:cNvCxnSpPr>
            <a:cxnSpLocks/>
          </p:cNvCxnSpPr>
          <p:nvPr/>
        </p:nvCxnSpPr>
        <p:spPr>
          <a:xfrm rot="16200000" flipH="1">
            <a:off x="5826000" y="3429001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15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013D-A80D-4455-B886-0C344829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9D3AB-20B9-4D90-8106-506F44368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585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9DF39-257F-4C10-A7B4-1AA1C66F28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6000" y="1790700"/>
            <a:ext cx="4740150" cy="3978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E57E5E-B324-4633-AB65-4A53498B9F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42A16D-8423-4C91-B839-F95380250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3AD46B-C875-4F91-8991-4A4E5D768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27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170C3-74D3-4445-A879-4F7CF42ED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</p:spPr>
        <p:txBody>
          <a:bodyPr>
            <a:normAutofit/>
          </a:bodyPr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64494-3C1C-49FE-ADB2-6F41CEEA82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EE19A6-8340-43A4-9B30-A27DEB9E2B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9500" y="2525561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9D4B31-0090-483A-BF84-CEA2B22D51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4950" y="1854200"/>
            <a:ext cx="4741200" cy="553998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8DB9E9-0BD8-4F85-9342-5C5BA0D35C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64950" y="2525560"/>
            <a:ext cx="4741200" cy="3243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AE3D3E-6168-45C3-BAB4-04FFFB9835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8F8D02-7CCF-4321-847A-CD553E52A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966368-2A9A-4617-A2A9-E4E9ACD0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42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0855A-C7D7-455F-BD47-AB4221DD0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79500"/>
            <a:ext cx="10026650" cy="468947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29F6FD-C2F8-4688-B52A-ED76F48B8B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358F0F-237C-4F8E-A5A7-48269F700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C3629E-70C3-44A4-A268-2194CD424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725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0232D4-EC56-49D3-B967-D972B5E5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2C3171-136A-405F-B1CF-C0DAFAA2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23E7E-BA29-40D2-BE24-10E7F7050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07EF-706F-47DD-B487-7C3E4EDE1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607" y="1011238"/>
            <a:ext cx="3906000" cy="1292400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98442-7D9F-4D62-866B-FBA382F06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7200" y="955230"/>
            <a:ext cx="5583193" cy="4813745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4800"/>
            </a:lvl1pPr>
            <a:lvl2pPr marL="0">
              <a:lnSpc>
                <a:spcPct val="100000"/>
              </a:lnSpc>
              <a:defRPr sz="4800"/>
            </a:lvl2pPr>
            <a:lvl3pPr marL="0" indent="0">
              <a:buNone/>
              <a:defRPr sz="2000"/>
            </a:lvl3pPr>
            <a:lvl4pPr marL="0">
              <a:defRPr sz="2000"/>
            </a:lvl4pPr>
            <a:lvl5pPr marL="360000"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D1DB7-AC43-460E-B3C5-9F8B37D1B5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499" y="2664000"/>
            <a:ext cx="3905999" cy="31068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0C5DE9-6995-4F6E-AF64-6CE9A67797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8BC655-2B4D-48CA-90B9-74040033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14A7E0-1D83-4CE0-9FFE-3EEE2B3C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021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7F85-950A-4BED-AE31-5C85DE4FA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1" y="1011238"/>
            <a:ext cx="3905250" cy="1292662"/>
          </a:xfrm>
        </p:spPr>
        <p:txBody>
          <a:bodyPr anchor="t" anchorCtr="0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3A008-3741-4305-8A06-C0D8404A3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7200" y="531813"/>
            <a:ext cx="6113812" cy="578484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ADC63-3365-4920-AF26-600F4D2EA5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9500" y="2663825"/>
            <a:ext cx="3905250" cy="310515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C161BE-EF8B-4F4D-8197-61442EBC46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D37897-BFE5-414E-9334-53116988D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BF024-9A20-4B80-976D-420DCCD1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614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B794F-0C7D-47A6-A355-9B54F3A0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8BEFC-5F95-43C3-A662-CF24426CB3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500" y="1790700"/>
            <a:ext cx="10026650" cy="39782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20A41-C226-41AB-8766-C9BF3E9BF9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795E9-017B-4505-810D-A5F553A56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6A1BD-3429-4C11-B230-8AD083EC3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93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EA11CA2-18BF-408B-A40C-B43A0A7B80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99079" y="1079500"/>
            <a:ext cx="1292662" cy="4689476"/>
          </a:xfrm>
        </p:spPr>
        <p:txBody>
          <a:bodyPr vert="eaVer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424B6-12FC-41A1-AF7C-7E3931D972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9499" y="1079500"/>
            <a:ext cx="8495943" cy="46894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CF957-F921-48CF-97FE-91190C1AE9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/>
          <a:lstStyle/>
          <a:p>
            <a:fld id="{64F0E216-BA48-4F04-AC4F-645AA0DD6AC6}" type="datetimeFigureOut">
              <a:rPr lang="en-US" smtClean="0"/>
              <a:t>10/31/2020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3F49D-6E0C-47F7-BAAD-A427913D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8A122-F390-46CF-BECF-3AE05CA58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221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700152-D18D-4405-8FB2-5985831B5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0" y="1011238"/>
            <a:ext cx="10026650" cy="65563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2E92E1-0C4A-474E-8E29-8DB404101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500" y="1790700"/>
            <a:ext cx="10026650" cy="3978275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2E245-B48B-4526-8D2D-9475E64B0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1338" y="6401999"/>
            <a:ext cx="2206625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64F0E216-BA48-4F04-AC4F-645AA0DD6AC6}" type="datetimeFigureOut">
              <a:rPr lang="en-US" smtClean="0"/>
              <a:pPr/>
              <a:t>10/31/2020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0FE5C-A494-40F2-A357-786AFFA63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08350" y="6401999"/>
            <a:ext cx="5575300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686A1-EDE2-44D9-A671-F708A6F88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2800" y="6401999"/>
            <a:ext cx="2208212" cy="36933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>
              <a:defRPr sz="1000" cap="all" spc="300" baseline="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457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spc="4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0000" indent="-360000" algn="l" defTabSz="914400" rtl="0" eaLnBrk="1" latinLnBrk="0" hangingPunct="1">
        <a:lnSpc>
          <a:spcPct val="125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36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08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080000" indent="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Tx/>
        <a:buNone/>
        <a:defRPr sz="2000" i="1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1800000" indent="-360000" algn="l" defTabSz="914400" rtl="0" eaLnBrk="1" latinLnBrk="0" hangingPunct="1">
        <a:lnSpc>
          <a:spcPct val="125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Font typeface="Wingdings" panose="05000000000000000000" pitchFamily="2" charset="2"/>
        <a:buChar char="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C71F4C66-C3D9-4AF6-865D-F3F2896B5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510" y="4602162"/>
            <a:ext cx="4457690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21653FA-BE26-4D82-B75C-1B0ACC56A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4801" y="4602163"/>
            <a:ext cx="4451347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8DF326-525E-4FCB-86FB-0FA7793D4F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59" b="33123"/>
          <a:stretch/>
        </p:blipFill>
        <p:spPr>
          <a:xfrm>
            <a:off x="20" y="10"/>
            <a:ext cx="12191977" cy="401477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E97E5C-7A5F-424E-AAE4-654396E9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546258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صورة 5">
            <a:extLst>
              <a:ext uri="{FF2B5EF4-FFF2-40B4-BE49-F238E27FC236}">
                <a16:creationId xmlns:a16="http://schemas.microsoft.com/office/drawing/2014/main" id="{BB4F8812-56CE-4921-B88F-E8C0E40B3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" y="1673"/>
            <a:ext cx="11939451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961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C71F4C66-C3D9-4AF6-865D-F3F2896B5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510" y="4602162"/>
            <a:ext cx="4457690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21653FA-BE26-4D82-B75C-1B0ACC56A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4801" y="4602163"/>
            <a:ext cx="4451347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8DF326-525E-4FCB-86FB-0FA7793D4F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59" b="33123"/>
          <a:stretch/>
        </p:blipFill>
        <p:spPr>
          <a:xfrm>
            <a:off x="20" y="10"/>
            <a:ext cx="12191977" cy="401477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E97E5C-7A5F-424E-AAE4-654396E9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546258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صورة 5">
            <a:extLst>
              <a:ext uri="{FF2B5EF4-FFF2-40B4-BE49-F238E27FC236}">
                <a16:creationId xmlns:a16="http://schemas.microsoft.com/office/drawing/2014/main" id="{883C84B6-B55E-4B2E-908F-F9D8FC5318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7" y="1673"/>
            <a:ext cx="11874137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32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C71F4C66-C3D9-4AF6-865D-F3F2896B5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510" y="4602162"/>
            <a:ext cx="4457690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21653FA-BE26-4D82-B75C-1B0ACC56A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4801" y="4602163"/>
            <a:ext cx="4451347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8DF326-525E-4FCB-86FB-0FA7793D4F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59" b="33123"/>
          <a:stretch/>
        </p:blipFill>
        <p:spPr>
          <a:xfrm>
            <a:off x="20" y="10"/>
            <a:ext cx="12191977" cy="401477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E97E5C-7A5F-424E-AAE4-654396E9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546258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صورة 5">
            <a:extLst>
              <a:ext uri="{FF2B5EF4-FFF2-40B4-BE49-F238E27FC236}">
                <a16:creationId xmlns:a16="http://schemas.microsoft.com/office/drawing/2014/main" id="{938B340E-068E-42C1-AE63-ACDED0E66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66" y="1673"/>
            <a:ext cx="11952514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667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C71F4C66-C3D9-4AF6-865D-F3F2896B5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510" y="4602162"/>
            <a:ext cx="4457690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21653FA-BE26-4D82-B75C-1B0ACC56A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4801" y="4602163"/>
            <a:ext cx="4451347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8DF326-525E-4FCB-86FB-0FA7793D4F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59" b="33123"/>
          <a:stretch/>
        </p:blipFill>
        <p:spPr>
          <a:xfrm>
            <a:off x="20" y="10"/>
            <a:ext cx="12191977" cy="401477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E97E5C-7A5F-424E-AAE4-654396E9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546258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صورة 5">
            <a:extLst>
              <a:ext uri="{FF2B5EF4-FFF2-40B4-BE49-F238E27FC236}">
                <a16:creationId xmlns:a16="http://schemas.microsoft.com/office/drawing/2014/main" id="{A7B73630-977A-4542-AA64-253A7670F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3347"/>
            <a:ext cx="11874137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56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C71F4C66-C3D9-4AF6-865D-F3F2896B5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510" y="4602162"/>
            <a:ext cx="4457690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21653FA-BE26-4D82-B75C-1B0ACC56A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4801" y="4602163"/>
            <a:ext cx="4451347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8DF326-525E-4FCB-86FB-0FA7793D4F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59" b="33123"/>
          <a:stretch/>
        </p:blipFill>
        <p:spPr>
          <a:xfrm>
            <a:off x="20" y="10"/>
            <a:ext cx="12191977" cy="401477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E97E5C-7A5F-424E-AAE4-654396E9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546258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صورة 5">
            <a:extLst>
              <a:ext uri="{FF2B5EF4-FFF2-40B4-BE49-F238E27FC236}">
                <a16:creationId xmlns:a16="http://schemas.microsoft.com/office/drawing/2014/main" id="{47BFA00A-3555-49B2-838E-7C65015D8A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66" y="1673"/>
            <a:ext cx="11913325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931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C71F4C66-C3D9-4AF6-865D-F3F2896B5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510" y="4602162"/>
            <a:ext cx="4457690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21653FA-BE26-4D82-B75C-1B0ACC56A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4801" y="4602163"/>
            <a:ext cx="4451347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8DF326-525E-4FCB-86FB-0FA7793D4F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59" b="33123"/>
          <a:stretch/>
        </p:blipFill>
        <p:spPr>
          <a:xfrm>
            <a:off x="20" y="10"/>
            <a:ext cx="12191977" cy="401477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E97E5C-7A5F-424E-AAE4-654396E9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546258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صورة 5">
            <a:extLst>
              <a:ext uri="{FF2B5EF4-FFF2-40B4-BE49-F238E27FC236}">
                <a16:creationId xmlns:a16="http://schemas.microsoft.com/office/drawing/2014/main" id="{C14BD891-0A07-4ADA-B8BD-9DD5A7C03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" y="1673"/>
            <a:ext cx="11965577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845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C71F4C66-C3D9-4AF6-865D-F3F2896B5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510" y="4602162"/>
            <a:ext cx="4457690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21653FA-BE26-4D82-B75C-1B0ACC56A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4801" y="4602163"/>
            <a:ext cx="4451347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8DF326-525E-4FCB-86FB-0FA7793D4F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59" b="33123"/>
          <a:stretch/>
        </p:blipFill>
        <p:spPr>
          <a:xfrm>
            <a:off x="20" y="10"/>
            <a:ext cx="12191977" cy="401477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E97E5C-7A5F-424E-AAE4-654396E9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546258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صورة 5">
            <a:extLst>
              <a:ext uri="{FF2B5EF4-FFF2-40B4-BE49-F238E27FC236}">
                <a16:creationId xmlns:a16="http://schemas.microsoft.com/office/drawing/2014/main" id="{19E2E288-141C-4B05-8758-84675D1E68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4" y="1673"/>
            <a:ext cx="11965576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8054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C71F4C66-C3D9-4AF6-865D-F3F2896B5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510" y="4602162"/>
            <a:ext cx="4457690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21653FA-BE26-4D82-B75C-1B0ACC56A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4801" y="4602163"/>
            <a:ext cx="4451347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8DF326-525E-4FCB-86FB-0FA7793D4F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59" b="33123"/>
          <a:stretch/>
        </p:blipFill>
        <p:spPr>
          <a:xfrm>
            <a:off x="20" y="10"/>
            <a:ext cx="12191977" cy="401477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E97E5C-7A5F-424E-AAE4-654396E9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546258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صورة 5">
            <a:extLst>
              <a:ext uri="{FF2B5EF4-FFF2-40B4-BE49-F238E27FC236}">
                <a16:creationId xmlns:a16="http://schemas.microsoft.com/office/drawing/2014/main" id="{058743E1-F6F3-44E1-872D-33ED1F368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66" y="1673"/>
            <a:ext cx="11939451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183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011B0B3-5679-4759-90B8-3B908C4CB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C71F4C66-C3D9-4AF6-865D-F3F2896B5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510" y="4602162"/>
            <a:ext cx="4457690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21653FA-BE26-4D82-B75C-1B0ACC56A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4801" y="4602163"/>
            <a:ext cx="4451347" cy="1720850"/>
          </a:xfrm>
        </p:spPr>
        <p:txBody>
          <a:bodyPr anchor="ctr">
            <a:normAutofit/>
          </a:bodyPr>
          <a:lstStyle/>
          <a:p>
            <a:endParaRPr lang="ar-S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8DF326-525E-4FCB-86FB-0FA7793D4F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59" b="33123"/>
          <a:stretch/>
        </p:blipFill>
        <p:spPr>
          <a:xfrm>
            <a:off x="20" y="10"/>
            <a:ext cx="12191977" cy="4014777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E97E5C-7A5F-424E-AAE4-654396E9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5826000" y="5462587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صورة 5">
            <a:extLst>
              <a:ext uri="{FF2B5EF4-FFF2-40B4-BE49-F238E27FC236}">
                <a16:creationId xmlns:a16="http://schemas.microsoft.com/office/drawing/2014/main" id="{4BA46621-424B-48D2-9150-14B7A9A381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9" y="1673"/>
            <a:ext cx="11926388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228120"/>
      </p:ext>
    </p:extLst>
  </p:cSld>
  <p:clrMapOvr>
    <a:masterClrMapping/>
  </p:clrMapOvr>
</p:sld>
</file>

<file path=ppt/theme/theme1.xml><?xml version="1.0" encoding="utf-8"?>
<a:theme xmlns:a="http://schemas.openxmlformats.org/drawingml/2006/main" name="LeafVTI">
  <a:themeElements>
    <a:clrScheme name="AnalogousFromLightSeedLeftStep">
      <a:dk1>
        <a:srgbClr val="000000"/>
      </a:dk1>
      <a:lt1>
        <a:srgbClr val="FFFFFF"/>
      </a:lt1>
      <a:dk2>
        <a:srgbClr val="412426"/>
      </a:dk2>
      <a:lt2>
        <a:srgbClr val="E2E5E8"/>
      </a:lt2>
      <a:accent1>
        <a:srgbClr val="BA9C80"/>
      </a:accent1>
      <a:accent2>
        <a:srgbClr val="BA827F"/>
      </a:accent2>
      <a:accent3>
        <a:srgbClr val="C594A6"/>
      </a:accent3>
      <a:accent4>
        <a:srgbClr val="BA7FAD"/>
      </a:accent4>
      <a:accent5>
        <a:srgbClr val="BC94C5"/>
      </a:accent5>
      <a:accent6>
        <a:srgbClr val="967FBA"/>
      </a:accent6>
      <a:hlink>
        <a:srgbClr val="5E85A8"/>
      </a:hlink>
      <a:folHlink>
        <a:srgbClr val="7F7F7F"/>
      </a:folHlink>
    </a:clrScheme>
    <a:fontScheme name="Leaf">
      <a:majorFont>
        <a:latin typeface="Rockwell Nova Light"/>
        <a:ea typeface=""/>
        <a:cs typeface=""/>
      </a:majorFont>
      <a:minorFont>
        <a:latin typeface="Avenir Next LT Pro Light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afVTI" id="{AD13D32C-3873-4EF1-A28C-5D0E64FF0913}" vid="{0D2E0FD0-9C17-4337-BD21-33917FC300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شاشة عريضة</PresentationFormat>
  <Paragraphs>0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4" baseType="lpstr">
      <vt:lpstr>Arial</vt:lpstr>
      <vt:lpstr>Avenir Next LT Pro Light</vt:lpstr>
      <vt:lpstr>Rockwell Nova Light</vt:lpstr>
      <vt:lpstr>Wingdings</vt:lpstr>
      <vt:lpstr>LeafVTI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ماجد البيضاني</dc:creator>
  <cp:lastModifiedBy>ماجد البيضاني</cp:lastModifiedBy>
  <cp:revision>1</cp:revision>
  <dcterms:created xsi:type="dcterms:W3CDTF">2020-10-31T08:17:13Z</dcterms:created>
  <dcterms:modified xsi:type="dcterms:W3CDTF">2020-10-31T08:22:38Z</dcterms:modified>
</cp:coreProperties>
</file>