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78" r:id="rId1"/>
    <p:sldMasterId id="2147483690" r:id="rId2"/>
  </p:sldMasterIdLst>
  <p:sldIdLst>
    <p:sldId id="262" r:id="rId3"/>
    <p:sldId id="257" r:id="rId4"/>
    <p:sldId id="256" r:id="rId5"/>
    <p:sldId id="333" r:id="rId6"/>
    <p:sldId id="299" r:id="rId7"/>
    <p:sldId id="302" r:id="rId8"/>
    <p:sldId id="335" r:id="rId9"/>
    <p:sldId id="336" r:id="rId10"/>
    <p:sldId id="337" r:id="rId11"/>
    <p:sldId id="303" r:id="rId12"/>
    <p:sldId id="334" r:id="rId13"/>
    <p:sldId id="332" r:id="rId14"/>
    <p:sldId id="261" r:id="rId15"/>
    <p:sldId id="308" r:id="rId16"/>
    <p:sldId id="301" r:id="rId17"/>
    <p:sldId id="338" r:id="rId18"/>
    <p:sldId id="305" r:id="rId19"/>
    <p:sldId id="340" r:id="rId20"/>
    <p:sldId id="339" r:id="rId21"/>
    <p:sldId id="286" r:id="rId22"/>
    <p:sldId id="300" r:id="rId23"/>
    <p:sldId id="306" r:id="rId24"/>
    <p:sldId id="307" r:id="rId25"/>
    <p:sldId id="304" r:id="rId26"/>
    <p:sldId id="310" r:id="rId27"/>
    <p:sldId id="319" r:id="rId28"/>
    <p:sldId id="309" r:id="rId29"/>
    <p:sldId id="320" r:id="rId30"/>
    <p:sldId id="322" r:id="rId31"/>
    <p:sldId id="311" r:id="rId32"/>
    <p:sldId id="321" r:id="rId33"/>
    <p:sldId id="312" r:id="rId34"/>
    <p:sldId id="323" r:id="rId35"/>
    <p:sldId id="313" r:id="rId36"/>
    <p:sldId id="324" r:id="rId37"/>
    <p:sldId id="314" r:id="rId38"/>
    <p:sldId id="325" r:id="rId39"/>
    <p:sldId id="315" r:id="rId40"/>
    <p:sldId id="326" r:id="rId41"/>
    <p:sldId id="316" r:id="rId42"/>
    <p:sldId id="327" r:id="rId43"/>
    <p:sldId id="328" r:id="rId44"/>
    <p:sldId id="330" r:id="rId45"/>
    <p:sldId id="317" r:id="rId46"/>
    <p:sldId id="329" r:id="rId47"/>
    <p:sldId id="318" r:id="rId48"/>
    <p:sldId id="263" r:id="rId49"/>
    <p:sldId id="331" r:id="rId50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99"/>
    <a:srgbClr val="BD0357"/>
    <a:srgbClr val="5393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607ACA7-39B4-4E0E-BD67-7138F3BCAFA3}" v="510" dt="2021-08-11T18:26:03.33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3162" autoAdjust="0"/>
    <p:restoredTop sz="93933" autoAdjust="0"/>
  </p:normalViewPr>
  <p:slideViewPr>
    <p:cSldViewPr snapToGrid="0">
      <p:cViewPr varScale="1">
        <p:scale>
          <a:sx n="73" d="100"/>
          <a:sy n="73" d="100"/>
        </p:scale>
        <p:origin x="54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microsoft.com/office/2016/11/relationships/changesInfo" Target="changesInfos/changesInfo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microsoft.com/office/2015/10/relationships/revisionInfo" Target="revisionInfo.xml"/><Relationship Id="rId8" Type="http://schemas.openxmlformats.org/officeDocument/2006/relationships/slide" Target="slides/slide6.xml"/><Relationship Id="rId51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od ali" userId="bfabe3cde01fd7ce" providerId="LiveId" clId="{1607ACA7-39B4-4E0E-BD67-7138F3BCAFA3}"/>
    <pc:docChg chg="undo custSel addSld delSld modSld sldOrd">
      <pc:chgData name="ngod ali" userId="bfabe3cde01fd7ce" providerId="LiveId" clId="{1607ACA7-39B4-4E0E-BD67-7138F3BCAFA3}" dt="2021-08-11T18:26:06.165" v="4783" actId="1076"/>
      <pc:docMkLst>
        <pc:docMk/>
      </pc:docMkLst>
      <pc:sldChg chg="addSp modSp mod">
        <pc:chgData name="ngod ali" userId="bfabe3cde01fd7ce" providerId="LiveId" clId="{1607ACA7-39B4-4E0E-BD67-7138F3BCAFA3}" dt="2021-08-11T08:22:06.314" v="39" actId="1076"/>
        <pc:sldMkLst>
          <pc:docMk/>
          <pc:sldMk cId="2831976559" sldId="257"/>
        </pc:sldMkLst>
        <pc:spChg chg="mod">
          <ac:chgData name="ngod ali" userId="bfabe3cde01fd7ce" providerId="LiveId" clId="{1607ACA7-39B4-4E0E-BD67-7138F3BCAFA3}" dt="2021-08-11T08:22:06.314" v="39" actId="1076"/>
          <ac:spMkLst>
            <pc:docMk/>
            <pc:sldMk cId="2831976559" sldId="257"/>
            <ac:spMk id="8" creationId="{62696877-337A-42B4-AD37-1669AF358697}"/>
          </ac:spMkLst>
        </pc:spChg>
        <pc:picChg chg="add mod">
          <ac:chgData name="ngod ali" userId="bfabe3cde01fd7ce" providerId="LiveId" clId="{1607ACA7-39B4-4E0E-BD67-7138F3BCAFA3}" dt="2021-08-11T08:22:03.545" v="38" actId="1076"/>
          <ac:picMkLst>
            <pc:docMk/>
            <pc:sldMk cId="2831976559" sldId="257"/>
            <ac:picMk id="1026" creationId="{FDA23197-C28C-477B-BD82-59C2F9085365}"/>
          </ac:picMkLst>
        </pc:picChg>
      </pc:sldChg>
      <pc:sldChg chg="addSp delSp modSp mod ord">
        <pc:chgData name="ngod ali" userId="bfabe3cde01fd7ce" providerId="LiveId" clId="{1607ACA7-39B4-4E0E-BD67-7138F3BCAFA3}" dt="2021-08-11T12:07:13.940" v="1167"/>
        <pc:sldMkLst>
          <pc:docMk/>
          <pc:sldMk cId="1016005486" sldId="258"/>
        </pc:sldMkLst>
        <pc:spChg chg="mod">
          <ac:chgData name="ngod ali" userId="bfabe3cde01fd7ce" providerId="LiveId" clId="{1607ACA7-39B4-4E0E-BD67-7138F3BCAFA3}" dt="2021-08-11T08:22:37.505" v="50" actId="20577"/>
          <ac:spMkLst>
            <pc:docMk/>
            <pc:sldMk cId="1016005486" sldId="258"/>
            <ac:spMk id="2" creationId="{043C4955-15C6-499D-B9AE-A5F58963C65D}"/>
          </ac:spMkLst>
        </pc:spChg>
        <pc:spChg chg="mod">
          <ac:chgData name="ngod ali" userId="bfabe3cde01fd7ce" providerId="LiveId" clId="{1607ACA7-39B4-4E0E-BD67-7138F3BCAFA3}" dt="2021-08-11T08:22:50.355" v="51" actId="1076"/>
          <ac:spMkLst>
            <pc:docMk/>
            <pc:sldMk cId="1016005486" sldId="258"/>
            <ac:spMk id="3" creationId="{41FC1DDB-1147-49A5-93ED-85E6451B7B65}"/>
          </ac:spMkLst>
        </pc:spChg>
        <pc:spChg chg="add mod">
          <ac:chgData name="ngod ali" userId="bfabe3cde01fd7ce" providerId="LiveId" clId="{1607ACA7-39B4-4E0E-BD67-7138F3BCAFA3}" dt="2021-08-11T10:56:41.328" v="100" actId="1076"/>
          <ac:spMkLst>
            <pc:docMk/>
            <pc:sldMk cId="1016005486" sldId="258"/>
            <ac:spMk id="7" creationId="{2B31954B-1BC8-48A6-AFFA-3580B7D0DBD6}"/>
          </ac:spMkLst>
        </pc:spChg>
        <pc:grpChg chg="del mod">
          <ac:chgData name="ngod ali" userId="bfabe3cde01fd7ce" providerId="LiveId" clId="{1607ACA7-39B4-4E0E-BD67-7138F3BCAFA3}" dt="2021-08-11T08:22:50.543" v="52" actId="478"/>
          <ac:grpSpMkLst>
            <pc:docMk/>
            <pc:sldMk cId="1016005486" sldId="258"/>
            <ac:grpSpMk id="4" creationId="{B97D94EE-E0A8-4EF7-B548-23DC2172F131}"/>
          </ac:grpSpMkLst>
        </pc:grpChg>
        <pc:picChg chg="add mod">
          <ac:chgData name="ngod ali" userId="bfabe3cde01fd7ce" providerId="LiveId" clId="{1607ACA7-39B4-4E0E-BD67-7138F3BCAFA3}" dt="2021-08-11T10:56:37.923" v="99" actId="1076"/>
          <ac:picMkLst>
            <pc:docMk/>
            <pc:sldMk cId="1016005486" sldId="258"/>
            <ac:picMk id="8" creationId="{9E94B373-C169-43B4-8D5C-95C32450D396}"/>
          </ac:picMkLst>
        </pc:picChg>
        <pc:picChg chg="mod">
          <ac:chgData name="ngod ali" userId="bfabe3cde01fd7ce" providerId="LiveId" clId="{1607ACA7-39B4-4E0E-BD67-7138F3BCAFA3}" dt="2021-08-11T08:22:50.355" v="51" actId="1076"/>
          <ac:picMkLst>
            <pc:docMk/>
            <pc:sldMk cId="1016005486" sldId="258"/>
            <ac:picMk id="2050" creationId="{3E3A4F68-7811-422B-BF90-34142A2E7EA3}"/>
          </ac:picMkLst>
        </pc:picChg>
        <pc:cxnChg chg="mod">
          <ac:chgData name="ngod ali" userId="bfabe3cde01fd7ce" providerId="LiveId" clId="{1607ACA7-39B4-4E0E-BD67-7138F3BCAFA3}" dt="2021-08-11T08:22:29.576" v="43" actId="1076"/>
          <ac:cxnSpMkLst>
            <pc:docMk/>
            <pc:sldMk cId="1016005486" sldId="258"/>
            <ac:cxnSpMk id="6" creationId="{072A7BB9-17CF-4A96-9B3C-2B74F36288B6}"/>
          </ac:cxnSpMkLst>
        </pc:cxnChg>
      </pc:sldChg>
      <pc:sldChg chg="addSp delSp modSp mod ord">
        <pc:chgData name="ngod ali" userId="bfabe3cde01fd7ce" providerId="LiveId" clId="{1607ACA7-39B4-4E0E-BD67-7138F3BCAFA3}" dt="2021-08-11T12:07:18.223" v="1169"/>
        <pc:sldMkLst>
          <pc:docMk/>
          <pc:sldMk cId="1459967589" sldId="261"/>
        </pc:sldMkLst>
        <pc:spChg chg="mod">
          <ac:chgData name="ngod ali" userId="bfabe3cde01fd7ce" providerId="LiveId" clId="{1607ACA7-39B4-4E0E-BD67-7138F3BCAFA3}" dt="2021-08-11T11:36:31.220" v="424" actId="1076"/>
          <ac:spMkLst>
            <pc:docMk/>
            <pc:sldMk cId="1459967589" sldId="261"/>
            <ac:spMk id="9" creationId="{978EB180-EED9-4566-8589-4236B5F37519}"/>
          </ac:spMkLst>
        </pc:spChg>
        <pc:spChg chg="mod">
          <ac:chgData name="ngod ali" userId="bfabe3cde01fd7ce" providerId="LiveId" clId="{1607ACA7-39B4-4E0E-BD67-7138F3BCAFA3}" dt="2021-08-11T11:37:31.068" v="484" actId="1076"/>
          <ac:spMkLst>
            <pc:docMk/>
            <pc:sldMk cId="1459967589" sldId="261"/>
            <ac:spMk id="13" creationId="{0EF51A89-3F09-4A12-BC1D-C483801E53AE}"/>
          </ac:spMkLst>
        </pc:spChg>
        <pc:spChg chg="mod">
          <ac:chgData name="ngod ali" userId="bfabe3cde01fd7ce" providerId="LiveId" clId="{1607ACA7-39B4-4E0E-BD67-7138F3BCAFA3}" dt="2021-08-11T11:38:15.970" v="561" actId="1076"/>
          <ac:spMkLst>
            <pc:docMk/>
            <pc:sldMk cId="1459967589" sldId="261"/>
            <ac:spMk id="16" creationId="{0730EF5F-8334-4770-A0DA-C3A90A992E66}"/>
          </ac:spMkLst>
        </pc:spChg>
        <pc:spChg chg="mod">
          <ac:chgData name="ngod ali" userId="bfabe3cde01fd7ce" providerId="LiveId" clId="{1607ACA7-39B4-4E0E-BD67-7138F3BCAFA3}" dt="2021-08-11T11:39:08.825" v="607" actId="1076"/>
          <ac:spMkLst>
            <pc:docMk/>
            <pc:sldMk cId="1459967589" sldId="261"/>
            <ac:spMk id="19" creationId="{32709E2F-9FD8-416E-8D68-2520D7FE9400}"/>
          </ac:spMkLst>
        </pc:spChg>
        <pc:spChg chg="mod">
          <ac:chgData name="ngod ali" userId="bfabe3cde01fd7ce" providerId="LiveId" clId="{1607ACA7-39B4-4E0E-BD67-7138F3BCAFA3}" dt="2021-08-11T11:40:29.802" v="725" actId="1076"/>
          <ac:spMkLst>
            <pc:docMk/>
            <pc:sldMk cId="1459967589" sldId="261"/>
            <ac:spMk id="22" creationId="{52EB704C-58F1-4073-805E-9207460270D8}"/>
          </ac:spMkLst>
        </pc:spChg>
        <pc:spChg chg="mod">
          <ac:chgData name="ngod ali" userId="bfabe3cde01fd7ce" providerId="LiveId" clId="{1607ACA7-39B4-4E0E-BD67-7138F3BCAFA3}" dt="2021-08-11T11:40:21.193" v="722" actId="1076"/>
          <ac:spMkLst>
            <pc:docMk/>
            <pc:sldMk cId="1459967589" sldId="261"/>
            <ac:spMk id="25" creationId="{0EAAEC48-D452-454D-AB3B-79AE446D0691}"/>
          </ac:spMkLst>
        </pc:spChg>
        <pc:grpChg chg="mod">
          <ac:chgData name="ngod ali" userId="bfabe3cde01fd7ce" providerId="LiveId" clId="{1607ACA7-39B4-4E0E-BD67-7138F3BCAFA3}" dt="2021-08-11T11:40:35.851" v="726" actId="1076"/>
          <ac:grpSpMkLst>
            <pc:docMk/>
            <pc:sldMk cId="1459967589" sldId="261"/>
            <ac:grpSpMk id="26" creationId="{64DBFEA6-DE49-4F76-BDAA-225088D6015D}"/>
          </ac:grpSpMkLst>
        </pc:grpChg>
        <pc:picChg chg="mod">
          <ac:chgData name="ngod ali" userId="bfabe3cde01fd7ce" providerId="LiveId" clId="{1607ACA7-39B4-4E0E-BD67-7138F3BCAFA3}" dt="2021-08-11T11:38:24.221" v="562" actId="14100"/>
          <ac:picMkLst>
            <pc:docMk/>
            <pc:sldMk cId="1459967589" sldId="261"/>
            <ac:picMk id="7" creationId="{2F9BE3A4-0D3A-4F77-BFB0-CB0D2EBAE819}"/>
          </ac:picMkLst>
        </pc:picChg>
        <pc:picChg chg="mod">
          <ac:chgData name="ngod ali" userId="bfabe3cde01fd7ce" providerId="LiveId" clId="{1607ACA7-39B4-4E0E-BD67-7138F3BCAFA3}" dt="2021-08-11T11:37:28.112" v="483" actId="1076"/>
          <ac:picMkLst>
            <pc:docMk/>
            <pc:sldMk cId="1459967589" sldId="261"/>
            <ac:picMk id="12" creationId="{97282E8E-9A5A-4C1A-A4A3-6A1F335B440B}"/>
          </ac:picMkLst>
        </pc:picChg>
        <pc:picChg chg="mod">
          <ac:chgData name="ngod ali" userId="bfabe3cde01fd7ce" providerId="LiveId" clId="{1607ACA7-39B4-4E0E-BD67-7138F3BCAFA3}" dt="2021-08-11T11:37:41.188" v="489" actId="14100"/>
          <ac:picMkLst>
            <pc:docMk/>
            <pc:sldMk cId="1459967589" sldId="261"/>
            <ac:picMk id="15" creationId="{BBE106E9-7D91-40EC-8E9B-3852272A1AEF}"/>
          </ac:picMkLst>
        </pc:picChg>
        <pc:picChg chg="mod">
          <ac:chgData name="ngod ali" userId="bfabe3cde01fd7ce" providerId="LiveId" clId="{1607ACA7-39B4-4E0E-BD67-7138F3BCAFA3}" dt="2021-08-11T11:38:36.537" v="565" actId="14100"/>
          <ac:picMkLst>
            <pc:docMk/>
            <pc:sldMk cId="1459967589" sldId="261"/>
            <ac:picMk id="18" creationId="{4B2CE1EB-0522-45C2-9CA9-9123F47FADAF}"/>
          </ac:picMkLst>
        </pc:picChg>
        <pc:picChg chg="mod">
          <ac:chgData name="ngod ali" userId="bfabe3cde01fd7ce" providerId="LiveId" clId="{1607ACA7-39B4-4E0E-BD67-7138F3BCAFA3}" dt="2021-08-11T11:40:06.043" v="717" actId="14100"/>
          <ac:picMkLst>
            <pc:docMk/>
            <pc:sldMk cId="1459967589" sldId="261"/>
            <ac:picMk id="21" creationId="{EAC248EA-F6C4-46B2-93C6-7AFA0AFCA02F}"/>
          </ac:picMkLst>
        </pc:picChg>
        <pc:picChg chg="mod">
          <ac:chgData name="ngod ali" userId="bfabe3cde01fd7ce" providerId="LiveId" clId="{1607ACA7-39B4-4E0E-BD67-7138F3BCAFA3}" dt="2021-08-11T11:40:12.281" v="718" actId="14100"/>
          <ac:picMkLst>
            <pc:docMk/>
            <pc:sldMk cId="1459967589" sldId="261"/>
            <ac:picMk id="24" creationId="{FEAC0D31-59BC-4C9D-8ECF-1CE2C0A93F67}"/>
          </ac:picMkLst>
        </pc:picChg>
        <pc:picChg chg="add del mod">
          <ac:chgData name="ngod ali" userId="bfabe3cde01fd7ce" providerId="LiveId" clId="{1607ACA7-39B4-4E0E-BD67-7138F3BCAFA3}" dt="2021-08-11T11:39:59.455" v="716" actId="478"/>
          <ac:picMkLst>
            <pc:docMk/>
            <pc:sldMk cId="1459967589" sldId="261"/>
            <ac:picMk id="28" creationId="{E9C5312A-7F03-4647-9B72-7515DEB7B2CF}"/>
          </ac:picMkLst>
        </pc:picChg>
      </pc:sldChg>
      <pc:sldChg chg="addSp delSp modSp mod setBg">
        <pc:chgData name="ngod ali" userId="bfabe3cde01fd7ce" providerId="LiveId" clId="{1607ACA7-39B4-4E0E-BD67-7138F3BCAFA3}" dt="2021-08-11T18:25:11.559" v="4775" actId="1076"/>
        <pc:sldMkLst>
          <pc:docMk/>
          <pc:sldMk cId="1332511638" sldId="263"/>
        </pc:sldMkLst>
        <pc:spChg chg="add mod">
          <ac:chgData name="ngod ali" userId="bfabe3cde01fd7ce" providerId="LiveId" clId="{1607ACA7-39B4-4E0E-BD67-7138F3BCAFA3}" dt="2021-08-11T18:25:11.559" v="4775" actId="1076"/>
          <ac:spMkLst>
            <pc:docMk/>
            <pc:sldMk cId="1332511638" sldId="263"/>
            <ac:spMk id="4" creationId="{0C4808BF-80EA-409B-941F-C721251BB9C4}"/>
          </ac:spMkLst>
        </pc:spChg>
        <pc:spChg chg="add del">
          <ac:chgData name="ngod ali" userId="bfabe3cde01fd7ce" providerId="LiveId" clId="{1607ACA7-39B4-4E0E-BD67-7138F3BCAFA3}" dt="2021-08-11T18:07:58.348" v="4600" actId="26606"/>
          <ac:spMkLst>
            <pc:docMk/>
            <pc:sldMk cId="1332511638" sldId="263"/>
            <ac:spMk id="5" creationId="{1AC4D4E3-486A-464A-8EC8-D44881097267}"/>
          </ac:spMkLst>
        </pc:spChg>
        <pc:spChg chg="del">
          <ac:chgData name="ngod ali" userId="bfabe3cde01fd7ce" providerId="LiveId" clId="{1607ACA7-39B4-4E0E-BD67-7138F3BCAFA3}" dt="2021-08-11T12:40:23.964" v="1955" actId="478"/>
          <ac:spMkLst>
            <pc:docMk/>
            <pc:sldMk cId="1332511638" sldId="263"/>
            <ac:spMk id="6" creationId="{5B8B9BA5-917F-490E-AA72-8EFAAED93732}"/>
          </ac:spMkLst>
        </pc:spChg>
        <pc:spChg chg="add del">
          <ac:chgData name="ngod ali" userId="bfabe3cde01fd7ce" providerId="LiveId" clId="{1607ACA7-39B4-4E0E-BD67-7138F3BCAFA3}" dt="2021-08-11T18:07:58.348" v="4600" actId="26606"/>
          <ac:spMkLst>
            <pc:docMk/>
            <pc:sldMk cId="1332511638" sldId="263"/>
            <ac:spMk id="8" creationId="{69D184B2-2226-4E31-BCCB-444330767440}"/>
          </ac:spMkLst>
        </pc:spChg>
        <pc:spChg chg="del mod">
          <ac:chgData name="ngod ali" userId="bfabe3cde01fd7ce" providerId="LiveId" clId="{1607ACA7-39B4-4E0E-BD67-7138F3BCAFA3}" dt="2021-08-11T12:40:26.620" v="1957" actId="478"/>
          <ac:spMkLst>
            <pc:docMk/>
            <pc:sldMk cId="1332511638" sldId="263"/>
            <ac:spMk id="10" creationId="{EA8D276B-B875-483C-8739-26E8825322C7}"/>
          </ac:spMkLst>
        </pc:spChg>
        <pc:spChg chg="add del">
          <ac:chgData name="ngod ali" userId="bfabe3cde01fd7ce" providerId="LiveId" clId="{1607ACA7-39B4-4E0E-BD67-7138F3BCAFA3}" dt="2021-08-11T18:07:58.348" v="4600" actId="26606"/>
          <ac:spMkLst>
            <pc:docMk/>
            <pc:sldMk cId="1332511638" sldId="263"/>
            <ac:spMk id="12" creationId="{864DE13E-58EB-4475-B79C-0D4FC651239B}"/>
          </ac:spMkLst>
        </pc:spChg>
        <pc:spChg chg="del mod">
          <ac:chgData name="ngod ali" userId="bfabe3cde01fd7ce" providerId="LiveId" clId="{1607ACA7-39B4-4E0E-BD67-7138F3BCAFA3}" dt="2021-08-11T12:40:32.067" v="1961" actId="478"/>
          <ac:spMkLst>
            <pc:docMk/>
            <pc:sldMk cId="1332511638" sldId="263"/>
            <ac:spMk id="14" creationId="{2C3E34B5-037C-42BB-B9BC-74A6D40F83EC}"/>
          </ac:spMkLst>
        </pc:spChg>
        <pc:spChg chg="add mod">
          <ac:chgData name="ngod ali" userId="bfabe3cde01fd7ce" providerId="LiveId" clId="{1607ACA7-39B4-4E0E-BD67-7138F3BCAFA3}" dt="2021-08-11T18:25:08.820" v="4774" actId="1076"/>
          <ac:spMkLst>
            <pc:docMk/>
            <pc:sldMk cId="1332511638" sldId="263"/>
            <ac:spMk id="15" creationId="{B8C422D6-1B27-4169-8F30-31C2F86EC767}"/>
          </ac:spMkLst>
        </pc:spChg>
        <pc:picChg chg="add mod modCrop">
          <ac:chgData name="ngod ali" userId="bfabe3cde01fd7ce" providerId="LiveId" clId="{1607ACA7-39B4-4E0E-BD67-7138F3BCAFA3}" dt="2021-08-11T18:24:22.492" v="4773" actId="1076"/>
          <ac:picMkLst>
            <pc:docMk/>
            <pc:sldMk cId="1332511638" sldId="263"/>
            <ac:picMk id="3" creationId="{034213F4-C761-499A-B049-5A334281EBB6}"/>
          </ac:picMkLst>
        </pc:picChg>
        <pc:picChg chg="del">
          <ac:chgData name="ngod ali" userId="bfabe3cde01fd7ce" providerId="LiveId" clId="{1607ACA7-39B4-4E0E-BD67-7138F3BCAFA3}" dt="2021-08-11T12:40:21.178" v="1954" actId="478"/>
          <ac:picMkLst>
            <pc:docMk/>
            <pc:sldMk cId="1332511638" sldId="263"/>
            <ac:picMk id="11" creationId="{69F4C36E-54C9-4E50-A022-E2E08E95484B}"/>
          </ac:picMkLst>
        </pc:picChg>
        <pc:cxnChg chg="del">
          <ac:chgData name="ngod ali" userId="bfabe3cde01fd7ce" providerId="LiveId" clId="{1607ACA7-39B4-4E0E-BD67-7138F3BCAFA3}" dt="2021-08-11T12:40:28.484" v="1958" actId="478"/>
          <ac:cxnSpMkLst>
            <pc:docMk/>
            <pc:sldMk cId="1332511638" sldId="263"/>
            <ac:cxnSpMk id="9" creationId="{394215B0-B4D9-48A2-B6CF-AB44E32743D4}"/>
          </ac:cxnSpMkLst>
        </pc:cxnChg>
        <pc:cxnChg chg="del">
          <ac:chgData name="ngod ali" userId="bfabe3cde01fd7ce" providerId="LiveId" clId="{1607ACA7-39B4-4E0E-BD67-7138F3BCAFA3}" dt="2021-08-11T12:40:30.471" v="1959" actId="478"/>
          <ac:cxnSpMkLst>
            <pc:docMk/>
            <pc:sldMk cId="1332511638" sldId="263"/>
            <ac:cxnSpMk id="16" creationId="{A10350F6-6A5E-4BBD-B51A-BCB784D1CC04}"/>
          </ac:cxnSpMkLst>
        </pc:cxnChg>
      </pc:sldChg>
      <pc:sldChg chg="del">
        <pc:chgData name="ngod ali" userId="bfabe3cde01fd7ce" providerId="LiveId" clId="{1607ACA7-39B4-4E0E-BD67-7138F3BCAFA3}" dt="2021-08-11T12:42:52.815" v="2127" actId="47"/>
        <pc:sldMkLst>
          <pc:docMk/>
          <pc:sldMk cId="2209637355" sldId="264"/>
        </pc:sldMkLst>
      </pc:sldChg>
      <pc:sldChg chg="del">
        <pc:chgData name="ngod ali" userId="bfabe3cde01fd7ce" providerId="LiveId" clId="{1607ACA7-39B4-4E0E-BD67-7138F3BCAFA3}" dt="2021-08-11T12:42:45.640" v="2102" actId="47"/>
        <pc:sldMkLst>
          <pc:docMk/>
          <pc:sldMk cId="69206384" sldId="266"/>
        </pc:sldMkLst>
      </pc:sldChg>
      <pc:sldChg chg="del">
        <pc:chgData name="ngod ali" userId="bfabe3cde01fd7ce" providerId="LiveId" clId="{1607ACA7-39B4-4E0E-BD67-7138F3BCAFA3}" dt="2021-08-11T12:42:47.127" v="2105" actId="47"/>
        <pc:sldMkLst>
          <pc:docMk/>
          <pc:sldMk cId="1641605236" sldId="268"/>
        </pc:sldMkLst>
      </pc:sldChg>
      <pc:sldChg chg="del">
        <pc:chgData name="ngod ali" userId="bfabe3cde01fd7ce" providerId="LiveId" clId="{1607ACA7-39B4-4E0E-BD67-7138F3BCAFA3}" dt="2021-08-11T12:42:48.093" v="2107" actId="47"/>
        <pc:sldMkLst>
          <pc:docMk/>
          <pc:sldMk cId="540077590" sldId="269"/>
        </pc:sldMkLst>
      </pc:sldChg>
      <pc:sldChg chg="del">
        <pc:chgData name="ngod ali" userId="bfabe3cde01fd7ce" providerId="LiveId" clId="{1607ACA7-39B4-4E0E-BD67-7138F3BCAFA3}" dt="2021-08-11T12:42:48.314" v="2109" actId="47"/>
        <pc:sldMkLst>
          <pc:docMk/>
          <pc:sldMk cId="3776202465" sldId="270"/>
        </pc:sldMkLst>
      </pc:sldChg>
      <pc:sldChg chg="del">
        <pc:chgData name="ngod ali" userId="bfabe3cde01fd7ce" providerId="LiveId" clId="{1607ACA7-39B4-4E0E-BD67-7138F3BCAFA3}" dt="2021-08-11T12:42:48.816" v="2112" actId="47"/>
        <pc:sldMkLst>
          <pc:docMk/>
          <pc:sldMk cId="34917052" sldId="271"/>
        </pc:sldMkLst>
      </pc:sldChg>
      <pc:sldChg chg="del">
        <pc:chgData name="ngod ali" userId="bfabe3cde01fd7ce" providerId="LiveId" clId="{1607ACA7-39B4-4E0E-BD67-7138F3BCAFA3}" dt="2021-08-11T12:42:49.164" v="2113" actId="47"/>
        <pc:sldMkLst>
          <pc:docMk/>
          <pc:sldMk cId="3360146506" sldId="272"/>
        </pc:sldMkLst>
      </pc:sldChg>
      <pc:sldChg chg="del">
        <pc:chgData name="ngod ali" userId="bfabe3cde01fd7ce" providerId="LiveId" clId="{1607ACA7-39B4-4E0E-BD67-7138F3BCAFA3}" dt="2021-08-11T12:42:49.396" v="2114" actId="47"/>
        <pc:sldMkLst>
          <pc:docMk/>
          <pc:sldMk cId="1550568664" sldId="273"/>
        </pc:sldMkLst>
      </pc:sldChg>
      <pc:sldChg chg="del">
        <pc:chgData name="ngod ali" userId="bfabe3cde01fd7ce" providerId="LiveId" clId="{1607ACA7-39B4-4E0E-BD67-7138F3BCAFA3}" dt="2021-08-11T12:42:49.629" v="2115" actId="47"/>
        <pc:sldMkLst>
          <pc:docMk/>
          <pc:sldMk cId="4210184292" sldId="275"/>
        </pc:sldMkLst>
      </pc:sldChg>
      <pc:sldChg chg="del">
        <pc:chgData name="ngod ali" userId="bfabe3cde01fd7ce" providerId="LiveId" clId="{1607ACA7-39B4-4E0E-BD67-7138F3BCAFA3}" dt="2021-08-11T12:42:49.999" v="2116" actId="47"/>
        <pc:sldMkLst>
          <pc:docMk/>
          <pc:sldMk cId="3131394434" sldId="276"/>
        </pc:sldMkLst>
      </pc:sldChg>
      <pc:sldChg chg="del">
        <pc:chgData name="ngod ali" userId="bfabe3cde01fd7ce" providerId="LiveId" clId="{1607ACA7-39B4-4E0E-BD67-7138F3BCAFA3}" dt="2021-08-11T12:42:50.249" v="2117" actId="47"/>
        <pc:sldMkLst>
          <pc:docMk/>
          <pc:sldMk cId="2322324715" sldId="277"/>
        </pc:sldMkLst>
      </pc:sldChg>
      <pc:sldChg chg="del">
        <pc:chgData name="ngod ali" userId="bfabe3cde01fd7ce" providerId="LiveId" clId="{1607ACA7-39B4-4E0E-BD67-7138F3BCAFA3}" dt="2021-08-11T12:42:51.314" v="2121" actId="47"/>
        <pc:sldMkLst>
          <pc:docMk/>
          <pc:sldMk cId="1682288106" sldId="278"/>
        </pc:sldMkLst>
      </pc:sldChg>
      <pc:sldChg chg="del">
        <pc:chgData name="ngod ali" userId="bfabe3cde01fd7ce" providerId="LiveId" clId="{1607ACA7-39B4-4E0E-BD67-7138F3BCAFA3}" dt="2021-08-11T12:42:50.465" v="2118" actId="47"/>
        <pc:sldMkLst>
          <pc:docMk/>
          <pc:sldMk cId="3147111484" sldId="279"/>
        </pc:sldMkLst>
      </pc:sldChg>
      <pc:sldChg chg="del">
        <pc:chgData name="ngod ali" userId="bfabe3cde01fd7ce" providerId="LiveId" clId="{1607ACA7-39B4-4E0E-BD67-7138F3BCAFA3}" dt="2021-08-11T12:42:50.745" v="2119" actId="47"/>
        <pc:sldMkLst>
          <pc:docMk/>
          <pc:sldMk cId="3936592131" sldId="280"/>
        </pc:sldMkLst>
      </pc:sldChg>
      <pc:sldChg chg="del">
        <pc:chgData name="ngod ali" userId="bfabe3cde01fd7ce" providerId="LiveId" clId="{1607ACA7-39B4-4E0E-BD67-7138F3BCAFA3}" dt="2021-08-11T12:42:51.816" v="2123" actId="47"/>
        <pc:sldMkLst>
          <pc:docMk/>
          <pc:sldMk cId="1851267523" sldId="281"/>
        </pc:sldMkLst>
      </pc:sldChg>
      <pc:sldChg chg="del">
        <pc:chgData name="ngod ali" userId="bfabe3cde01fd7ce" providerId="LiveId" clId="{1607ACA7-39B4-4E0E-BD67-7138F3BCAFA3}" dt="2021-08-11T12:42:52.059" v="2124" actId="47"/>
        <pc:sldMkLst>
          <pc:docMk/>
          <pc:sldMk cId="1349774769" sldId="282"/>
        </pc:sldMkLst>
      </pc:sldChg>
      <pc:sldChg chg="del">
        <pc:chgData name="ngod ali" userId="bfabe3cde01fd7ce" providerId="LiveId" clId="{1607ACA7-39B4-4E0E-BD67-7138F3BCAFA3}" dt="2021-08-11T12:42:52.302" v="2125" actId="47"/>
        <pc:sldMkLst>
          <pc:docMk/>
          <pc:sldMk cId="899717769" sldId="283"/>
        </pc:sldMkLst>
      </pc:sldChg>
      <pc:sldChg chg="del">
        <pc:chgData name="ngod ali" userId="bfabe3cde01fd7ce" providerId="LiveId" clId="{1607ACA7-39B4-4E0E-BD67-7138F3BCAFA3}" dt="2021-08-11T12:42:51.540" v="2122" actId="47"/>
        <pc:sldMkLst>
          <pc:docMk/>
          <pc:sldMk cId="967342992" sldId="284"/>
        </pc:sldMkLst>
      </pc:sldChg>
      <pc:sldChg chg="del">
        <pc:chgData name="ngod ali" userId="bfabe3cde01fd7ce" providerId="LiveId" clId="{1607ACA7-39B4-4E0E-BD67-7138F3BCAFA3}" dt="2021-08-11T12:42:52.593" v="2126" actId="47"/>
        <pc:sldMkLst>
          <pc:docMk/>
          <pc:sldMk cId="3759876802" sldId="285"/>
        </pc:sldMkLst>
      </pc:sldChg>
      <pc:sldChg chg="modSp mod ord">
        <pc:chgData name="ngod ali" userId="bfabe3cde01fd7ce" providerId="LiveId" clId="{1607ACA7-39B4-4E0E-BD67-7138F3BCAFA3}" dt="2021-08-11T12:15:35.367" v="1369" actId="20577"/>
        <pc:sldMkLst>
          <pc:docMk/>
          <pc:sldMk cId="2113060353" sldId="286"/>
        </pc:sldMkLst>
        <pc:spChg chg="mod">
          <ac:chgData name="ngod ali" userId="bfabe3cde01fd7ce" providerId="LiveId" clId="{1607ACA7-39B4-4E0E-BD67-7138F3BCAFA3}" dt="2021-08-11T12:15:35.367" v="1369" actId="20577"/>
          <ac:spMkLst>
            <pc:docMk/>
            <pc:sldMk cId="2113060353" sldId="286"/>
            <ac:spMk id="8" creationId="{47B8034F-B76D-4829-BB10-147E760D629F}"/>
          </ac:spMkLst>
        </pc:spChg>
      </pc:sldChg>
      <pc:sldChg chg="del">
        <pc:chgData name="ngod ali" userId="bfabe3cde01fd7ce" providerId="LiveId" clId="{1607ACA7-39B4-4E0E-BD67-7138F3BCAFA3}" dt="2021-08-11T12:42:46.626" v="2104" actId="47"/>
        <pc:sldMkLst>
          <pc:docMk/>
          <pc:sldMk cId="2780053382" sldId="287"/>
        </pc:sldMkLst>
      </pc:sldChg>
      <pc:sldChg chg="del">
        <pc:chgData name="ngod ali" userId="bfabe3cde01fd7ce" providerId="LiveId" clId="{1607ACA7-39B4-4E0E-BD67-7138F3BCAFA3}" dt="2021-08-11T12:42:47.481" v="2106" actId="47"/>
        <pc:sldMkLst>
          <pc:docMk/>
          <pc:sldMk cId="815306934" sldId="288"/>
        </pc:sldMkLst>
      </pc:sldChg>
      <pc:sldChg chg="del">
        <pc:chgData name="ngod ali" userId="bfabe3cde01fd7ce" providerId="LiveId" clId="{1607ACA7-39B4-4E0E-BD67-7138F3BCAFA3}" dt="2021-08-11T12:42:48.177" v="2108" actId="47"/>
        <pc:sldMkLst>
          <pc:docMk/>
          <pc:sldMk cId="1438708050" sldId="289"/>
        </pc:sldMkLst>
      </pc:sldChg>
      <pc:sldChg chg="del">
        <pc:chgData name="ngod ali" userId="bfabe3cde01fd7ce" providerId="LiveId" clId="{1607ACA7-39B4-4E0E-BD67-7138F3BCAFA3}" dt="2021-08-11T12:42:48.710" v="2111" actId="47"/>
        <pc:sldMkLst>
          <pc:docMk/>
          <pc:sldMk cId="310372670" sldId="290"/>
        </pc:sldMkLst>
      </pc:sldChg>
      <pc:sldChg chg="del">
        <pc:chgData name="ngod ali" userId="bfabe3cde01fd7ce" providerId="LiveId" clId="{1607ACA7-39B4-4E0E-BD67-7138F3BCAFA3}" dt="2021-08-11T08:34:13.341" v="86" actId="47"/>
        <pc:sldMkLst>
          <pc:docMk/>
          <pc:sldMk cId="1687786810" sldId="292"/>
        </pc:sldMkLst>
      </pc:sldChg>
      <pc:sldChg chg="del">
        <pc:chgData name="ngod ali" userId="bfabe3cde01fd7ce" providerId="LiveId" clId="{1607ACA7-39B4-4E0E-BD67-7138F3BCAFA3}" dt="2021-08-11T08:22:21.915" v="40" actId="47"/>
        <pc:sldMkLst>
          <pc:docMk/>
          <pc:sldMk cId="2513013018" sldId="294"/>
        </pc:sldMkLst>
      </pc:sldChg>
      <pc:sldChg chg="del">
        <pc:chgData name="ngod ali" userId="bfabe3cde01fd7ce" providerId="LiveId" clId="{1607ACA7-39B4-4E0E-BD67-7138F3BCAFA3}" dt="2021-08-11T08:22:24.960" v="42" actId="47"/>
        <pc:sldMkLst>
          <pc:docMk/>
          <pc:sldMk cId="38976729" sldId="295"/>
        </pc:sldMkLst>
      </pc:sldChg>
      <pc:sldChg chg="del">
        <pc:chgData name="ngod ali" userId="bfabe3cde01fd7ce" providerId="LiveId" clId="{1607ACA7-39B4-4E0E-BD67-7138F3BCAFA3}" dt="2021-08-11T12:42:46.142" v="2103" actId="47"/>
        <pc:sldMkLst>
          <pc:docMk/>
          <pc:sldMk cId="1498247891" sldId="296"/>
        </pc:sldMkLst>
      </pc:sldChg>
      <pc:sldChg chg="del">
        <pc:chgData name="ngod ali" userId="bfabe3cde01fd7ce" providerId="LiveId" clId="{1607ACA7-39B4-4E0E-BD67-7138F3BCAFA3}" dt="2021-08-11T12:42:51.033" v="2120" actId="47"/>
        <pc:sldMkLst>
          <pc:docMk/>
          <pc:sldMk cId="3902305037" sldId="297"/>
        </pc:sldMkLst>
      </pc:sldChg>
      <pc:sldChg chg="del">
        <pc:chgData name="ngod ali" userId="bfabe3cde01fd7ce" providerId="LiveId" clId="{1607ACA7-39B4-4E0E-BD67-7138F3BCAFA3}" dt="2021-08-11T12:42:48.334" v="2110" actId="47"/>
        <pc:sldMkLst>
          <pc:docMk/>
          <pc:sldMk cId="3864210709" sldId="298"/>
        </pc:sldMkLst>
      </pc:sldChg>
      <pc:sldChg chg="addSp delSp modSp new mod ord">
        <pc:chgData name="ngod ali" userId="bfabe3cde01fd7ce" providerId="LiveId" clId="{1607ACA7-39B4-4E0E-BD67-7138F3BCAFA3}" dt="2021-08-11T18:20:42.724" v="4735" actId="1076"/>
        <pc:sldMkLst>
          <pc:docMk/>
          <pc:sldMk cId="1656607435" sldId="300"/>
        </pc:sldMkLst>
        <pc:spChg chg="add del mod">
          <ac:chgData name="ngod ali" userId="bfabe3cde01fd7ce" providerId="LiveId" clId="{1607ACA7-39B4-4E0E-BD67-7138F3BCAFA3}" dt="2021-08-11T18:20:42.724" v="4735" actId="1076"/>
          <ac:spMkLst>
            <pc:docMk/>
            <pc:sldMk cId="1656607435" sldId="300"/>
            <ac:spMk id="6" creationId="{F658AD1E-3572-4B21-96A0-91FD5605092E}"/>
          </ac:spMkLst>
        </pc:spChg>
        <pc:spChg chg="add mod">
          <ac:chgData name="ngod ali" userId="bfabe3cde01fd7ce" providerId="LiveId" clId="{1607ACA7-39B4-4E0E-BD67-7138F3BCAFA3}" dt="2021-08-11T18:20:42.724" v="4735" actId="1076"/>
          <ac:spMkLst>
            <pc:docMk/>
            <pc:sldMk cId="1656607435" sldId="300"/>
            <ac:spMk id="10" creationId="{DFA59D3C-60BF-442F-BF1D-9639574C7BC4}"/>
          </ac:spMkLst>
        </pc:spChg>
        <pc:spChg chg="add mod">
          <ac:chgData name="ngod ali" userId="bfabe3cde01fd7ce" providerId="LiveId" clId="{1607ACA7-39B4-4E0E-BD67-7138F3BCAFA3}" dt="2021-08-11T18:20:42.724" v="4735" actId="1076"/>
          <ac:spMkLst>
            <pc:docMk/>
            <pc:sldMk cId="1656607435" sldId="300"/>
            <ac:spMk id="12" creationId="{9E24490C-FF0E-4AB8-9E05-7DC66BB0D67E}"/>
          </ac:spMkLst>
        </pc:spChg>
        <pc:grpChg chg="add mod">
          <ac:chgData name="ngod ali" userId="bfabe3cde01fd7ce" providerId="LiveId" clId="{1607ACA7-39B4-4E0E-BD67-7138F3BCAFA3}" dt="2021-08-11T18:20:42.724" v="4735" actId="1076"/>
          <ac:grpSpMkLst>
            <pc:docMk/>
            <pc:sldMk cId="1656607435" sldId="300"/>
            <ac:grpSpMk id="7" creationId="{0A24ABEB-86F7-41DF-A2A7-15952CCD0902}"/>
          </ac:grpSpMkLst>
        </pc:grpChg>
        <pc:grpChg chg="add mod">
          <ac:chgData name="ngod ali" userId="bfabe3cde01fd7ce" providerId="LiveId" clId="{1607ACA7-39B4-4E0E-BD67-7138F3BCAFA3}" dt="2021-08-11T18:20:42.724" v="4735" actId="1076"/>
          <ac:grpSpMkLst>
            <pc:docMk/>
            <pc:sldMk cId="1656607435" sldId="300"/>
            <ac:grpSpMk id="8" creationId="{7542B7AC-14B0-424A-BEB8-958A1074BC9E}"/>
          </ac:grpSpMkLst>
        </pc:grpChg>
        <pc:picChg chg="add del mod modCrop">
          <ac:chgData name="ngod ali" userId="bfabe3cde01fd7ce" providerId="LiveId" clId="{1607ACA7-39B4-4E0E-BD67-7138F3BCAFA3}" dt="2021-08-11T11:35:23.711" v="338" actId="21"/>
          <ac:picMkLst>
            <pc:docMk/>
            <pc:sldMk cId="1656607435" sldId="300"/>
            <ac:picMk id="3" creationId="{E40A3782-EC10-4D71-8143-C4E8FB5E7262}"/>
          </ac:picMkLst>
        </pc:picChg>
        <pc:picChg chg="add del mod modCrop">
          <ac:chgData name="ngod ali" userId="bfabe3cde01fd7ce" providerId="LiveId" clId="{1607ACA7-39B4-4E0E-BD67-7138F3BCAFA3}" dt="2021-08-11T12:30:58.586" v="1502" actId="21"/>
          <ac:picMkLst>
            <pc:docMk/>
            <pc:sldMk cId="1656607435" sldId="300"/>
            <ac:picMk id="5" creationId="{49355EB1-1E4E-4B61-BD02-88010FBD304C}"/>
          </ac:picMkLst>
        </pc:picChg>
        <pc:picChg chg="add del mod">
          <ac:chgData name="ngod ali" userId="bfabe3cde01fd7ce" providerId="LiveId" clId="{1607ACA7-39B4-4E0E-BD67-7138F3BCAFA3}" dt="2021-08-11T12:34:24.926" v="1858" actId="478"/>
          <ac:picMkLst>
            <pc:docMk/>
            <pc:sldMk cId="1656607435" sldId="300"/>
            <ac:picMk id="9" creationId="{EEBD0A66-F6C8-4DBE-A178-780D3C8C2C84}"/>
          </ac:picMkLst>
        </pc:picChg>
        <pc:picChg chg="add del mod">
          <ac:chgData name="ngod ali" userId="bfabe3cde01fd7ce" providerId="LiveId" clId="{1607ACA7-39B4-4E0E-BD67-7138F3BCAFA3}" dt="2021-08-11T12:20:59.648" v="1389" actId="478"/>
          <ac:picMkLst>
            <pc:docMk/>
            <pc:sldMk cId="1656607435" sldId="300"/>
            <ac:picMk id="7170" creationId="{C6B727A3-72A3-4C43-AA16-B3CCCDB0B5D3}"/>
          </ac:picMkLst>
        </pc:picChg>
        <pc:picChg chg="add del mod">
          <ac:chgData name="ngod ali" userId="bfabe3cde01fd7ce" providerId="LiveId" clId="{1607ACA7-39B4-4E0E-BD67-7138F3BCAFA3}" dt="2021-08-11T18:20:42.724" v="4735" actId="1076"/>
          <ac:picMkLst>
            <pc:docMk/>
            <pc:sldMk cId="1656607435" sldId="300"/>
            <ac:picMk id="7172" creationId="{CD0DE3FF-9F4D-48FA-95F2-8D972D1F7654}"/>
          </ac:picMkLst>
        </pc:picChg>
      </pc:sldChg>
      <pc:sldChg chg="del">
        <pc:chgData name="ngod ali" userId="bfabe3cde01fd7ce" providerId="LiveId" clId="{1607ACA7-39B4-4E0E-BD67-7138F3BCAFA3}" dt="2021-08-11T08:22:23.601" v="41" actId="47"/>
        <pc:sldMkLst>
          <pc:docMk/>
          <pc:sldMk cId="3233752469" sldId="300"/>
        </pc:sldMkLst>
      </pc:sldChg>
      <pc:sldChg chg="addSp delSp modSp new mod ord">
        <pc:chgData name="ngod ali" userId="bfabe3cde01fd7ce" providerId="LiveId" clId="{1607ACA7-39B4-4E0E-BD67-7138F3BCAFA3}" dt="2021-08-11T12:07:22.554" v="1171"/>
        <pc:sldMkLst>
          <pc:docMk/>
          <pc:sldMk cId="1724977381" sldId="301"/>
        </pc:sldMkLst>
        <pc:spChg chg="add del">
          <ac:chgData name="ngod ali" userId="bfabe3cde01fd7ce" providerId="LiveId" clId="{1607ACA7-39B4-4E0E-BD67-7138F3BCAFA3}" dt="2021-08-11T10:57:50.922" v="103" actId="478"/>
          <ac:spMkLst>
            <pc:docMk/>
            <pc:sldMk cId="1724977381" sldId="301"/>
            <ac:spMk id="2" creationId="{067F58A6-6DA8-42AA-BDDC-AC06CEB3E8EE}"/>
          </ac:spMkLst>
        </pc:spChg>
        <pc:spChg chg="add mod">
          <ac:chgData name="ngod ali" userId="bfabe3cde01fd7ce" providerId="LiveId" clId="{1607ACA7-39B4-4E0E-BD67-7138F3BCAFA3}" dt="2021-08-11T12:05:34.917" v="1155" actId="1076"/>
          <ac:spMkLst>
            <pc:docMk/>
            <pc:sldMk cId="1724977381" sldId="301"/>
            <ac:spMk id="7" creationId="{369EC538-7785-478A-B29A-FC42CF2CD414}"/>
          </ac:spMkLst>
        </pc:spChg>
        <pc:spChg chg="add mod">
          <ac:chgData name="ngod ali" userId="bfabe3cde01fd7ce" providerId="LiveId" clId="{1607ACA7-39B4-4E0E-BD67-7138F3BCAFA3}" dt="2021-08-11T12:05:47.565" v="1156" actId="1076"/>
          <ac:spMkLst>
            <pc:docMk/>
            <pc:sldMk cId="1724977381" sldId="301"/>
            <ac:spMk id="10" creationId="{603740FC-E162-40AF-B11B-77FB5060709B}"/>
          </ac:spMkLst>
        </pc:spChg>
        <pc:grpChg chg="add mod">
          <ac:chgData name="ngod ali" userId="bfabe3cde01fd7ce" providerId="LiveId" clId="{1607ACA7-39B4-4E0E-BD67-7138F3BCAFA3}" dt="2021-08-11T12:02:33.811" v="991" actId="1076"/>
          <ac:grpSpMkLst>
            <pc:docMk/>
            <pc:sldMk cId="1724977381" sldId="301"/>
            <ac:grpSpMk id="5" creationId="{A474D50B-0795-42B4-A326-6FD06EC3497D}"/>
          </ac:grpSpMkLst>
        </pc:grpChg>
        <pc:grpChg chg="add mod">
          <ac:chgData name="ngod ali" userId="bfabe3cde01fd7ce" providerId="LiveId" clId="{1607ACA7-39B4-4E0E-BD67-7138F3BCAFA3}" dt="2021-08-11T12:05:00.880" v="1152" actId="164"/>
          <ac:grpSpMkLst>
            <pc:docMk/>
            <pc:sldMk cId="1724977381" sldId="301"/>
            <ac:grpSpMk id="6" creationId="{83381C1F-5C5A-424B-A22A-544BBDEFE627}"/>
          </ac:grpSpMkLst>
        </pc:grpChg>
        <pc:picChg chg="add del mod modCrop">
          <ac:chgData name="ngod ali" userId="bfabe3cde01fd7ce" providerId="LiveId" clId="{1607ACA7-39B4-4E0E-BD67-7138F3BCAFA3}" dt="2021-08-11T12:00:19.355" v="964" actId="21"/>
          <ac:picMkLst>
            <pc:docMk/>
            <pc:sldMk cId="1724977381" sldId="301"/>
            <ac:picMk id="4" creationId="{FCFB040C-B8DE-4170-B554-B29AD2924928}"/>
          </ac:picMkLst>
        </pc:picChg>
        <pc:picChg chg="add mod">
          <ac:chgData name="ngod ali" userId="bfabe3cde01fd7ce" providerId="LiveId" clId="{1607ACA7-39B4-4E0E-BD67-7138F3BCAFA3}" dt="2021-08-11T12:05:17.882" v="1153"/>
          <ac:picMkLst>
            <pc:docMk/>
            <pc:sldMk cId="1724977381" sldId="301"/>
            <ac:picMk id="9" creationId="{7A8546AA-2300-456F-80A3-530B0EED7968}"/>
          </ac:picMkLst>
        </pc:picChg>
        <pc:picChg chg="add del mod">
          <ac:chgData name="ngod ali" userId="bfabe3cde01fd7ce" providerId="LiveId" clId="{1607ACA7-39B4-4E0E-BD67-7138F3BCAFA3}" dt="2021-08-11T11:57:35.832" v="829" actId="478"/>
          <ac:picMkLst>
            <pc:docMk/>
            <pc:sldMk cId="1724977381" sldId="301"/>
            <ac:picMk id="2052" creationId="{0C132CA3-63C3-4687-81EA-CF55992CE603}"/>
          </ac:picMkLst>
        </pc:picChg>
        <pc:picChg chg="add mod">
          <ac:chgData name="ngod ali" userId="bfabe3cde01fd7ce" providerId="LiveId" clId="{1607ACA7-39B4-4E0E-BD67-7138F3BCAFA3}" dt="2021-08-11T12:05:29.322" v="1154"/>
          <ac:picMkLst>
            <pc:docMk/>
            <pc:sldMk cId="1724977381" sldId="301"/>
            <ac:picMk id="2054" creationId="{608BE6FF-A42F-4622-B6FF-89C08EC9A8D3}"/>
          </ac:picMkLst>
        </pc:picChg>
      </pc:sldChg>
      <pc:sldChg chg="addSp delSp modSp new mod ord">
        <pc:chgData name="ngod ali" userId="bfabe3cde01fd7ce" providerId="LiveId" clId="{1607ACA7-39B4-4E0E-BD67-7138F3BCAFA3}" dt="2021-08-11T12:07:04.411" v="1165"/>
        <pc:sldMkLst>
          <pc:docMk/>
          <pc:sldMk cId="1684324354" sldId="302"/>
        </pc:sldMkLst>
        <pc:spChg chg="add del mod">
          <ac:chgData name="ngod ali" userId="bfabe3cde01fd7ce" providerId="LiveId" clId="{1607ACA7-39B4-4E0E-BD67-7138F3BCAFA3}" dt="2021-08-11T11:19:12.975" v="144" actId="21"/>
          <ac:spMkLst>
            <pc:docMk/>
            <pc:sldMk cId="1684324354" sldId="302"/>
            <ac:spMk id="3" creationId="{D70BFB18-059D-4B3F-A382-0A50E203205A}"/>
          </ac:spMkLst>
        </pc:spChg>
        <pc:spChg chg="add mod">
          <ac:chgData name="ngod ali" userId="bfabe3cde01fd7ce" providerId="LiveId" clId="{1607ACA7-39B4-4E0E-BD67-7138F3BCAFA3}" dt="2021-08-11T11:29:48.596" v="274" actId="1076"/>
          <ac:spMkLst>
            <pc:docMk/>
            <pc:sldMk cId="1684324354" sldId="302"/>
            <ac:spMk id="6" creationId="{5C816711-2A8A-4FF5-A2EF-6439A731697F}"/>
          </ac:spMkLst>
        </pc:spChg>
        <pc:grpChg chg="add mod">
          <ac:chgData name="ngod ali" userId="bfabe3cde01fd7ce" providerId="LiveId" clId="{1607ACA7-39B4-4E0E-BD67-7138F3BCAFA3}" dt="2021-08-11T11:29:48.596" v="274" actId="1076"/>
          <ac:grpSpMkLst>
            <pc:docMk/>
            <pc:sldMk cId="1684324354" sldId="302"/>
            <ac:grpSpMk id="4" creationId="{F7D76688-B8C1-48B4-9AEB-8531CDC65AEC}"/>
          </ac:grpSpMkLst>
        </pc:grpChg>
        <pc:picChg chg="add del mod">
          <ac:chgData name="ngod ali" userId="bfabe3cde01fd7ce" providerId="LiveId" clId="{1607ACA7-39B4-4E0E-BD67-7138F3BCAFA3}" dt="2021-08-11T11:19:03.297" v="142" actId="478"/>
          <ac:picMkLst>
            <pc:docMk/>
            <pc:sldMk cId="1684324354" sldId="302"/>
            <ac:picMk id="3074" creationId="{90F43E19-B677-43E4-99D9-14DBA2870DA2}"/>
          </ac:picMkLst>
        </pc:picChg>
        <pc:picChg chg="add mod">
          <ac:chgData name="ngod ali" userId="bfabe3cde01fd7ce" providerId="LiveId" clId="{1607ACA7-39B4-4E0E-BD67-7138F3BCAFA3}" dt="2021-08-11T11:29:48.596" v="274" actId="1076"/>
          <ac:picMkLst>
            <pc:docMk/>
            <pc:sldMk cId="1684324354" sldId="302"/>
            <ac:picMk id="3076" creationId="{1C34EAC2-C6A6-485F-81E4-B00B6E01BA62}"/>
          </ac:picMkLst>
        </pc:picChg>
      </pc:sldChg>
      <pc:sldChg chg="new del">
        <pc:chgData name="ngod ali" userId="bfabe3cde01fd7ce" providerId="LiveId" clId="{1607ACA7-39B4-4E0E-BD67-7138F3BCAFA3}" dt="2021-08-11T11:21:27.858" v="183" actId="47"/>
        <pc:sldMkLst>
          <pc:docMk/>
          <pc:sldMk cId="302729849" sldId="303"/>
        </pc:sldMkLst>
      </pc:sldChg>
      <pc:sldChg chg="addSp delSp modSp new mod ord">
        <pc:chgData name="ngod ali" userId="bfabe3cde01fd7ce" providerId="LiveId" clId="{1607ACA7-39B4-4E0E-BD67-7138F3BCAFA3}" dt="2021-08-11T18:20:30.084" v="4734" actId="1076"/>
        <pc:sldMkLst>
          <pc:docMk/>
          <pc:sldMk cId="4217243307" sldId="303"/>
        </pc:sldMkLst>
        <pc:spChg chg="add del mod">
          <ac:chgData name="ngod ali" userId="bfabe3cde01fd7ce" providerId="LiveId" clId="{1607ACA7-39B4-4E0E-BD67-7138F3BCAFA3}" dt="2021-08-11T11:25:38.653" v="231" actId="21"/>
          <ac:spMkLst>
            <pc:docMk/>
            <pc:sldMk cId="4217243307" sldId="303"/>
            <ac:spMk id="3" creationId="{D3A79BBD-D3B0-48E8-AD48-892A1DF9BF39}"/>
          </ac:spMkLst>
        </pc:spChg>
        <pc:spChg chg="add del mod topLvl">
          <ac:chgData name="ngod ali" userId="bfabe3cde01fd7ce" providerId="LiveId" clId="{1607ACA7-39B4-4E0E-BD67-7138F3BCAFA3}" dt="2021-08-11T11:30:42.498" v="281" actId="21"/>
          <ac:spMkLst>
            <pc:docMk/>
            <pc:sldMk cId="4217243307" sldId="303"/>
            <ac:spMk id="5" creationId="{739D7C2D-F4DE-414E-91F0-87BE645ACDBB}"/>
          </ac:spMkLst>
        </pc:spChg>
        <pc:spChg chg="add del mod">
          <ac:chgData name="ngod ali" userId="bfabe3cde01fd7ce" providerId="LiveId" clId="{1607ACA7-39B4-4E0E-BD67-7138F3BCAFA3}" dt="2021-08-11T11:31:03.076" v="290" actId="21"/>
          <ac:spMkLst>
            <pc:docMk/>
            <pc:sldMk cId="4217243307" sldId="303"/>
            <ac:spMk id="8" creationId="{044150F0-C592-4770-A48B-15EC530BF4CC}"/>
          </ac:spMkLst>
        </pc:spChg>
        <pc:spChg chg="add mod">
          <ac:chgData name="ngod ali" userId="bfabe3cde01fd7ce" providerId="LiveId" clId="{1607ACA7-39B4-4E0E-BD67-7138F3BCAFA3}" dt="2021-08-11T18:20:30.084" v="4734" actId="1076"/>
          <ac:spMkLst>
            <pc:docMk/>
            <pc:sldMk cId="4217243307" sldId="303"/>
            <ac:spMk id="10" creationId="{0B95EB5E-C2BD-485F-B6C6-EADF87E1551D}"/>
          </ac:spMkLst>
        </pc:spChg>
        <pc:spChg chg="add mod">
          <ac:chgData name="ngod ali" userId="bfabe3cde01fd7ce" providerId="LiveId" clId="{1607ACA7-39B4-4E0E-BD67-7138F3BCAFA3}" dt="2021-08-11T18:20:26.984" v="4733" actId="1076"/>
          <ac:spMkLst>
            <pc:docMk/>
            <pc:sldMk cId="4217243307" sldId="303"/>
            <ac:spMk id="12" creationId="{D7FF7DA0-E04C-41E5-8F88-D8D151BEB52B}"/>
          </ac:spMkLst>
        </pc:spChg>
        <pc:grpChg chg="add del mod">
          <ac:chgData name="ngod ali" userId="bfabe3cde01fd7ce" providerId="LiveId" clId="{1607ACA7-39B4-4E0E-BD67-7138F3BCAFA3}" dt="2021-08-11T11:30:42.498" v="281" actId="21"/>
          <ac:grpSpMkLst>
            <pc:docMk/>
            <pc:sldMk cId="4217243307" sldId="303"/>
            <ac:grpSpMk id="4" creationId="{D0F653AD-AE93-4605-9BE5-6A2553A857BC}"/>
          </ac:grpSpMkLst>
        </pc:grpChg>
        <pc:grpChg chg="add mod">
          <ac:chgData name="ngod ali" userId="bfabe3cde01fd7ce" providerId="LiveId" clId="{1607ACA7-39B4-4E0E-BD67-7138F3BCAFA3}" dt="2021-08-11T18:20:30.084" v="4734" actId="1076"/>
          <ac:grpSpMkLst>
            <pc:docMk/>
            <pc:sldMk cId="4217243307" sldId="303"/>
            <ac:grpSpMk id="7" creationId="{834A767F-204D-4125-AD6C-F110748F1E96}"/>
          </ac:grpSpMkLst>
        </pc:grpChg>
        <pc:grpChg chg="add mod">
          <ac:chgData name="ngod ali" userId="bfabe3cde01fd7ce" providerId="LiveId" clId="{1607ACA7-39B4-4E0E-BD67-7138F3BCAFA3}" dt="2021-08-11T18:20:26.984" v="4733" actId="1076"/>
          <ac:grpSpMkLst>
            <pc:docMk/>
            <pc:sldMk cId="4217243307" sldId="303"/>
            <ac:grpSpMk id="11" creationId="{70803704-B15D-4B90-8C5E-7E2A2E7ED87D}"/>
          </ac:grpSpMkLst>
        </pc:grpChg>
        <pc:picChg chg="add mod">
          <ac:chgData name="ngod ali" userId="bfabe3cde01fd7ce" providerId="LiveId" clId="{1607ACA7-39B4-4E0E-BD67-7138F3BCAFA3}" dt="2021-08-11T18:20:30.084" v="4734" actId="1076"/>
          <ac:picMkLst>
            <pc:docMk/>
            <pc:sldMk cId="4217243307" sldId="303"/>
            <ac:picMk id="9" creationId="{00F7E1C5-28A1-4347-8975-F3775AC79401}"/>
          </ac:picMkLst>
        </pc:picChg>
        <pc:picChg chg="add del mod topLvl">
          <ac:chgData name="ngod ali" userId="bfabe3cde01fd7ce" providerId="LiveId" clId="{1607ACA7-39B4-4E0E-BD67-7138F3BCAFA3}" dt="2021-08-11T11:30:43.868" v="282" actId="478"/>
          <ac:picMkLst>
            <pc:docMk/>
            <pc:sldMk cId="4217243307" sldId="303"/>
            <ac:picMk id="4098" creationId="{B6AFFF45-F5C4-4031-86D0-17074EACE83C}"/>
          </ac:picMkLst>
        </pc:picChg>
        <pc:picChg chg="add mod">
          <ac:chgData name="ngod ali" userId="bfabe3cde01fd7ce" providerId="LiveId" clId="{1607ACA7-39B4-4E0E-BD67-7138F3BCAFA3}" dt="2021-08-11T18:20:26.984" v="4733" actId="1076"/>
          <ac:picMkLst>
            <pc:docMk/>
            <pc:sldMk cId="4217243307" sldId="303"/>
            <ac:picMk id="4100" creationId="{DBBBC8FF-AEBE-4EBF-8B1E-98B1E3EEDCEF}"/>
          </ac:picMkLst>
        </pc:picChg>
      </pc:sldChg>
      <pc:sldChg chg="addSp delSp modSp new mod ord">
        <pc:chgData name="ngod ali" userId="bfabe3cde01fd7ce" providerId="LiveId" clId="{1607ACA7-39B4-4E0E-BD67-7138F3BCAFA3}" dt="2021-08-11T12:58:08.362" v="2713" actId="1076"/>
        <pc:sldMkLst>
          <pc:docMk/>
          <pc:sldMk cId="403508383" sldId="304"/>
        </pc:sldMkLst>
        <pc:spChg chg="add del mod">
          <ac:chgData name="ngod ali" userId="bfabe3cde01fd7ce" providerId="LiveId" clId="{1607ACA7-39B4-4E0E-BD67-7138F3BCAFA3}" dt="2021-08-11T11:52:57.985" v="763" actId="21"/>
          <ac:spMkLst>
            <pc:docMk/>
            <pc:sldMk cId="403508383" sldId="304"/>
            <ac:spMk id="3" creationId="{962DEAF8-F1D6-490C-B571-8E7D4852614E}"/>
          </ac:spMkLst>
        </pc:spChg>
        <pc:spChg chg="add mod">
          <ac:chgData name="ngod ali" userId="bfabe3cde01fd7ce" providerId="LiveId" clId="{1607ACA7-39B4-4E0E-BD67-7138F3BCAFA3}" dt="2021-08-11T12:58:01.198" v="2709" actId="1076"/>
          <ac:spMkLst>
            <pc:docMk/>
            <pc:sldMk cId="403508383" sldId="304"/>
            <ac:spMk id="7" creationId="{BAA86FD1-31FD-4D8A-8124-1726B4FEC19B}"/>
          </ac:spMkLst>
        </pc:spChg>
        <pc:grpChg chg="add mod">
          <ac:chgData name="ngod ali" userId="bfabe3cde01fd7ce" providerId="LiveId" clId="{1607ACA7-39B4-4E0E-BD67-7138F3BCAFA3}" dt="2021-08-11T12:58:01.198" v="2709" actId="1076"/>
          <ac:grpSpMkLst>
            <pc:docMk/>
            <pc:sldMk cId="403508383" sldId="304"/>
            <ac:grpSpMk id="4" creationId="{DBE91A89-7BBE-4BF6-89C8-D218724BDB03}"/>
          </ac:grpSpMkLst>
        </pc:grpChg>
        <pc:picChg chg="add del mod">
          <ac:chgData name="ngod ali" userId="bfabe3cde01fd7ce" providerId="LiveId" clId="{1607ACA7-39B4-4E0E-BD67-7138F3BCAFA3}" dt="2021-08-11T12:57:06.667" v="2698" actId="21"/>
          <ac:picMkLst>
            <pc:docMk/>
            <pc:sldMk cId="403508383" sldId="304"/>
            <ac:picMk id="6" creationId="{A282282A-2DF8-4246-9D36-03515C83F3B3}"/>
          </ac:picMkLst>
        </pc:picChg>
        <pc:picChg chg="add del mod">
          <ac:chgData name="ngod ali" userId="bfabe3cde01fd7ce" providerId="LiveId" clId="{1607ACA7-39B4-4E0E-BD67-7138F3BCAFA3}" dt="2021-08-11T11:50:31.324" v="746" actId="478"/>
          <ac:picMkLst>
            <pc:docMk/>
            <pc:sldMk cId="403508383" sldId="304"/>
            <ac:picMk id="5122" creationId="{16A97C10-979C-4E6E-8871-CA5A0AE38791}"/>
          </ac:picMkLst>
        </pc:picChg>
        <pc:picChg chg="add del mod">
          <ac:chgData name="ngod ali" userId="bfabe3cde01fd7ce" providerId="LiveId" clId="{1607ACA7-39B4-4E0E-BD67-7138F3BCAFA3}" dt="2021-08-11T11:51:35.920" v="757" actId="478"/>
          <ac:picMkLst>
            <pc:docMk/>
            <pc:sldMk cId="403508383" sldId="304"/>
            <ac:picMk id="5124" creationId="{DA7F567D-C93E-43FF-AB1F-14F50C51CE16}"/>
          </ac:picMkLst>
        </pc:picChg>
        <pc:picChg chg="add mod">
          <ac:chgData name="ngod ali" userId="bfabe3cde01fd7ce" providerId="LiveId" clId="{1607ACA7-39B4-4E0E-BD67-7138F3BCAFA3}" dt="2021-08-11T12:58:01.198" v="2709" actId="1076"/>
          <ac:picMkLst>
            <pc:docMk/>
            <pc:sldMk cId="403508383" sldId="304"/>
            <ac:picMk id="5126" creationId="{44BB1F50-3316-4242-B7EE-0D9247C3B06A}"/>
          </ac:picMkLst>
        </pc:picChg>
        <pc:picChg chg="add mod">
          <ac:chgData name="ngod ali" userId="bfabe3cde01fd7ce" providerId="LiveId" clId="{1607ACA7-39B4-4E0E-BD67-7138F3BCAFA3}" dt="2021-08-11T12:58:08.362" v="2713" actId="1076"/>
          <ac:picMkLst>
            <pc:docMk/>
            <pc:sldMk cId="403508383" sldId="304"/>
            <ac:picMk id="5128" creationId="{6F983EDE-1414-466E-B859-E9C3F762D7BB}"/>
          </ac:picMkLst>
        </pc:picChg>
      </pc:sldChg>
      <pc:sldChg chg="addSp delSp modSp new mod ord">
        <pc:chgData name="ngod ali" userId="bfabe3cde01fd7ce" providerId="LiveId" clId="{1607ACA7-39B4-4E0E-BD67-7138F3BCAFA3}" dt="2021-08-11T12:14:08.993" v="1334" actId="1076"/>
        <pc:sldMkLst>
          <pc:docMk/>
          <pc:sldMk cId="2531103730" sldId="305"/>
        </pc:sldMkLst>
        <pc:spChg chg="add mod">
          <ac:chgData name="ngod ali" userId="bfabe3cde01fd7ce" providerId="LiveId" clId="{1607ACA7-39B4-4E0E-BD67-7138F3BCAFA3}" dt="2021-08-11T12:14:08.993" v="1334" actId="1076"/>
          <ac:spMkLst>
            <pc:docMk/>
            <pc:sldMk cId="2531103730" sldId="305"/>
            <ac:spMk id="5" creationId="{61A1DDF2-FB75-4AF4-9017-715382B8241A}"/>
          </ac:spMkLst>
        </pc:spChg>
        <pc:grpChg chg="add mod">
          <ac:chgData name="ngod ali" userId="bfabe3cde01fd7ce" providerId="LiveId" clId="{1607ACA7-39B4-4E0E-BD67-7138F3BCAFA3}" dt="2021-08-11T12:14:08.993" v="1334" actId="1076"/>
          <ac:grpSpMkLst>
            <pc:docMk/>
            <pc:sldMk cId="2531103730" sldId="305"/>
            <ac:grpSpMk id="7" creationId="{74C42E2E-10B3-43E7-A6D4-F082562FFC04}"/>
          </ac:grpSpMkLst>
        </pc:grpChg>
        <pc:picChg chg="add del mod">
          <ac:chgData name="ngod ali" userId="bfabe3cde01fd7ce" providerId="LiveId" clId="{1607ACA7-39B4-4E0E-BD67-7138F3BCAFA3}" dt="2021-08-11T12:06:01.624" v="1157" actId="478"/>
          <ac:picMkLst>
            <pc:docMk/>
            <pc:sldMk cId="2531103730" sldId="305"/>
            <ac:picMk id="2" creationId="{AE4E2433-85FC-4370-B92A-26E027E8C17D}"/>
          </ac:picMkLst>
        </pc:picChg>
        <pc:picChg chg="add del mod modCrop">
          <ac:chgData name="ngod ali" userId="bfabe3cde01fd7ce" providerId="LiveId" clId="{1607ACA7-39B4-4E0E-BD67-7138F3BCAFA3}" dt="2021-08-11T12:12:25.966" v="1305" actId="478"/>
          <ac:picMkLst>
            <pc:docMk/>
            <pc:sldMk cId="2531103730" sldId="305"/>
            <ac:picMk id="4" creationId="{BBD7DF12-605E-42C7-9B3D-9D4D86097148}"/>
          </ac:picMkLst>
        </pc:picChg>
        <pc:picChg chg="add mod modCrop">
          <ac:chgData name="ngod ali" userId="bfabe3cde01fd7ce" providerId="LiveId" clId="{1607ACA7-39B4-4E0E-BD67-7138F3BCAFA3}" dt="2021-08-11T12:14:06.998" v="1333" actId="1076"/>
          <ac:picMkLst>
            <pc:docMk/>
            <pc:sldMk cId="2531103730" sldId="305"/>
            <ac:picMk id="6" creationId="{3FB9B947-35E8-4F52-BAB7-10006ADFEA1A}"/>
          </ac:picMkLst>
        </pc:picChg>
        <pc:picChg chg="add del mod">
          <ac:chgData name="ngod ali" userId="bfabe3cde01fd7ce" providerId="LiveId" clId="{1607ACA7-39B4-4E0E-BD67-7138F3BCAFA3}" dt="2021-08-11T12:02:38.127" v="992" actId="21"/>
          <ac:picMkLst>
            <pc:docMk/>
            <pc:sldMk cId="2531103730" sldId="305"/>
            <ac:picMk id="6146" creationId="{EC162A76-69E4-49ED-BFCD-A9A2497974E5}"/>
          </ac:picMkLst>
        </pc:picChg>
        <pc:picChg chg="add mod">
          <ac:chgData name="ngod ali" userId="bfabe3cde01fd7ce" providerId="LiveId" clId="{1607ACA7-39B4-4E0E-BD67-7138F3BCAFA3}" dt="2021-08-11T12:14:08.993" v="1334" actId="1076"/>
          <ac:picMkLst>
            <pc:docMk/>
            <pc:sldMk cId="2531103730" sldId="305"/>
            <ac:picMk id="6148" creationId="{6FBDBA44-DDC7-4D3B-AA21-AF75DEE74709}"/>
          </ac:picMkLst>
        </pc:picChg>
      </pc:sldChg>
      <pc:sldChg chg="addSp delSp modSp new mod">
        <pc:chgData name="ngod ali" userId="bfabe3cde01fd7ce" providerId="LiveId" clId="{1607ACA7-39B4-4E0E-BD67-7138F3BCAFA3}" dt="2021-08-11T18:13:17.072" v="4730" actId="1076"/>
        <pc:sldMkLst>
          <pc:docMk/>
          <pc:sldMk cId="1388681966" sldId="306"/>
        </pc:sldMkLst>
        <pc:grpChg chg="add mod">
          <ac:chgData name="ngod ali" userId="bfabe3cde01fd7ce" providerId="LiveId" clId="{1607ACA7-39B4-4E0E-BD67-7138F3BCAFA3}" dt="2021-08-11T12:38:13.416" v="1919" actId="164"/>
          <ac:grpSpMkLst>
            <pc:docMk/>
            <pc:sldMk cId="1388681966" sldId="306"/>
            <ac:grpSpMk id="8" creationId="{D09F0B7D-928A-4AEA-8B2C-69BDEC298BFE}"/>
          </ac:grpSpMkLst>
        </pc:grpChg>
        <pc:grpChg chg="add mod">
          <ac:chgData name="ngod ali" userId="bfabe3cde01fd7ce" providerId="LiveId" clId="{1607ACA7-39B4-4E0E-BD67-7138F3BCAFA3}" dt="2021-08-11T18:13:17.072" v="4730" actId="1076"/>
          <ac:grpSpMkLst>
            <pc:docMk/>
            <pc:sldMk cId="1388681966" sldId="306"/>
            <ac:grpSpMk id="9" creationId="{73B2690A-0641-4CBA-832C-CC8A4E3F08D1}"/>
          </ac:grpSpMkLst>
        </pc:grpChg>
        <pc:picChg chg="add del mod modCrop">
          <ac:chgData name="ngod ali" userId="bfabe3cde01fd7ce" providerId="LiveId" clId="{1607ACA7-39B4-4E0E-BD67-7138F3BCAFA3}" dt="2021-08-11T12:37:52.329" v="1911" actId="21"/>
          <ac:picMkLst>
            <pc:docMk/>
            <pc:sldMk cId="1388681966" sldId="306"/>
            <ac:picMk id="3" creationId="{F1DD3257-70A2-43D6-8B9B-172A7B1FFF85}"/>
          </ac:picMkLst>
        </pc:picChg>
        <pc:picChg chg="add mod modCrop">
          <ac:chgData name="ngod ali" userId="bfabe3cde01fd7ce" providerId="LiveId" clId="{1607ACA7-39B4-4E0E-BD67-7138F3BCAFA3}" dt="2021-08-11T12:38:13.416" v="1919" actId="164"/>
          <ac:picMkLst>
            <pc:docMk/>
            <pc:sldMk cId="1388681966" sldId="306"/>
            <ac:picMk id="4" creationId="{E706676F-19F7-41B6-92D6-B428E0A64D38}"/>
          </ac:picMkLst>
        </pc:picChg>
        <pc:picChg chg="add mod modCrop">
          <ac:chgData name="ngod ali" userId="bfabe3cde01fd7ce" providerId="LiveId" clId="{1607ACA7-39B4-4E0E-BD67-7138F3BCAFA3}" dt="2021-08-11T12:38:13.416" v="1919" actId="164"/>
          <ac:picMkLst>
            <pc:docMk/>
            <pc:sldMk cId="1388681966" sldId="306"/>
            <ac:picMk id="5" creationId="{2EC9E488-137F-4C26-A826-38C042756FDA}"/>
          </ac:picMkLst>
        </pc:picChg>
        <pc:picChg chg="add mod modCrop">
          <ac:chgData name="ngod ali" userId="bfabe3cde01fd7ce" providerId="LiveId" clId="{1607ACA7-39B4-4E0E-BD67-7138F3BCAFA3}" dt="2021-08-11T18:13:12.624" v="4729" actId="1076"/>
          <ac:picMkLst>
            <pc:docMk/>
            <pc:sldMk cId="1388681966" sldId="306"/>
            <ac:picMk id="6" creationId="{E85092FE-E5AC-413F-AA30-A068A6AA55FD}"/>
          </ac:picMkLst>
        </pc:picChg>
        <pc:picChg chg="add mod">
          <ac:chgData name="ngod ali" userId="bfabe3cde01fd7ce" providerId="LiveId" clId="{1607ACA7-39B4-4E0E-BD67-7138F3BCAFA3}" dt="2021-08-11T18:13:06.665" v="4727" actId="1076"/>
          <ac:picMkLst>
            <pc:docMk/>
            <pc:sldMk cId="1388681966" sldId="306"/>
            <ac:picMk id="7" creationId="{C68B8132-8FD8-4F25-ADC7-E088F06CA6F5}"/>
          </ac:picMkLst>
        </pc:picChg>
      </pc:sldChg>
      <pc:sldChg chg="modSp add mod ord">
        <pc:chgData name="ngod ali" userId="bfabe3cde01fd7ce" providerId="LiveId" clId="{1607ACA7-39B4-4E0E-BD67-7138F3BCAFA3}" dt="2021-08-11T12:40:07.962" v="1952" actId="1076"/>
        <pc:sldMkLst>
          <pc:docMk/>
          <pc:sldMk cId="1244089356" sldId="307"/>
        </pc:sldMkLst>
        <pc:spChg chg="mod">
          <ac:chgData name="ngod ali" userId="bfabe3cde01fd7ce" providerId="LiveId" clId="{1607ACA7-39B4-4E0E-BD67-7138F3BCAFA3}" dt="2021-08-11T12:40:07.962" v="1952" actId="1076"/>
          <ac:spMkLst>
            <pc:docMk/>
            <pc:sldMk cId="1244089356" sldId="307"/>
            <ac:spMk id="8" creationId="{47B8034F-B76D-4829-BB10-147E760D629F}"/>
          </ac:spMkLst>
        </pc:spChg>
      </pc:sldChg>
      <pc:sldChg chg="modSp add mod">
        <pc:chgData name="ngod ali" userId="bfabe3cde01fd7ce" providerId="LiveId" clId="{1607ACA7-39B4-4E0E-BD67-7138F3BCAFA3}" dt="2021-08-11T12:39:21.508" v="1935" actId="20577"/>
        <pc:sldMkLst>
          <pc:docMk/>
          <pc:sldMk cId="2644506936" sldId="308"/>
        </pc:sldMkLst>
        <pc:spChg chg="mod">
          <ac:chgData name="ngod ali" userId="bfabe3cde01fd7ce" providerId="LiveId" clId="{1607ACA7-39B4-4E0E-BD67-7138F3BCAFA3}" dt="2021-08-11T12:39:21.508" v="1935" actId="20577"/>
          <ac:spMkLst>
            <pc:docMk/>
            <pc:sldMk cId="2644506936" sldId="308"/>
            <ac:spMk id="8" creationId="{47B8034F-B76D-4829-BB10-147E760D629F}"/>
          </ac:spMkLst>
        </pc:spChg>
      </pc:sldChg>
      <pc:sldChg chg="modSp add mod ord">
        <pc:chgData name="ngod ali" userId="bfabe3cde01fd7ce" providerId="LiveId" clId="{1607ACA7-39B4-4E0E-BD67-7138F3BCAFA3}" dt="2021-08-11T12:41:03.488" v="2010" actId="404"/>
        <pc:sldMkLst>
          <pc:docMk/>
          <pc:sldMk cId="2385051936" sldId="309"/>
        </pc:sldMkLst>
        <pc:spChg chg="mod">
          <ac:chgData name="ngod ali" userId="bfabe3cde01fd7ce" providerId="LiveId" clId="{1607ACA7-39B4-4E0E-BD67-7138F3BCAFA3}" dt="2021-08-11T12:41:03.488" v="2010" actId="404"/>
          <ac:spMkLst>
            <pc:docMk/>
            <pc:sldMk cId="2385051936" sldId="309"/>
            <ac:spMk id="8" creationId="{47B8034F-B76D-4829-BB10-147E760D629F}"/>
          </ac:spMkLst>
        </pc:spChg>
      </pc:sldChg>
      <pc:sldChg chg="addSp delSp modSp new mod">
        <pc:chgData name="ngod ali" userId="bfabe3cde01fd7ce" providerId="LiveId" clId="{1607ACA7-39B4-4E0E-BD67-7138F3BCAFA3}" dt="2021-08-11T17:02:50.081" v="3461" actId="1076"/>
        <pc:sldMkLst>
          <pc:docMk/>
          <pc:sldMk cId="1487451177" sldId="310"/>
        </pc:sldMkLst>
        <pc:spChg chg="mod">
          <ac:chgData name="ngod ali" userId="bfabe3cde01fd7ce" providerId="LiveId" clId="{1607ACA7-39B4-4E0E-BD67-7138F3BCAFA3}" dt="2021-08-11T17:02:50.081" v="3461" actId="1076"/>
          <ac:spMkLst>
            <pc:docMk/>
            <pc:sldMk cId="1487451177" sldId="310"/>
            <ac:spMk id="6" creationId="{89A8D1F2-769B-4B93-B0D6-FBE8875EB201}"/>
          </ac:spMkLst>
        </pc:spChg>
        <pc:grpChg chg="add mod">
          <ac:chgData name="ngod ali" userId="bfabe3cde01fd7ce" providerId="LiveId" clId="{1607ACA7-39B4-4E0E-BD67-7138F3BCAFA3}" dt="2021-08-11T17:02:50.081" v="3461" actId="1076"/>
          <ac:grpSpMkLst>
            <pc:docMk/>
            <pc:sldMk cId="1487451177" sldId="310"/>
            <ac:grpSpMk id="4" creationId="{A1FA85B0-5F65-4267-9FFB-5486886B47B3}"/>
          </ac:grpSpMkLst>
        </pc:grpChg>
        <pc:picChg chg="add del mod modCrop">
          <ac:chgData name="ngod ali" userId="bfabe3cde01fd7ce" providerId="LiveId" clId="{1607ACA7-39B4-4E0E-BD67-7138F3BCAFA3}" dt="2021-08-11T12:50:59.705" v="2138" actId="21"/>
          <ac:picMkLst>
            <pc:docMk/>
            <pc:sldMk cId="1487451177" sldId="310"/>
            <ac:picMk id="3" creationId="{16279A12-F0DB-43D8-821D-21A9B2F6A80A}"/>
          </ac:picMkLst>
        </pc:picChg>
        <pc:picChg chg="mod">
          <ac:chgData name="ngod ali" userId="bfabe3cde01fd7ce" providerId="LiveId" clId="{1607ACA7-39B4-4E0E-BD67-7138F3BCAFA3}" dt="2021-08-11T17:02:50.081" v="3461" actId="1076"/>
          <ac:picMkLst>
            <pc:docMk/>
            <pc:sldMk cId="1487451177" sldId="310"/>
            <ac:picMk id="5" creationId="{3198E76F-C823-4C5A-9AF2-1142C42C7C39}"/>
          </ac:picMkLst>
        </pc:picChg>
        <pc:picChg chg="add del mod">
          <ac:chgData name="ngod ali" userId="bfabe3cde01fd7ce" providerId="LiveId" clId="{1607ACA7-39B4-4E0E-BD67-7138F3BCAFA3}" dt="2021-08-11T12:56:00.618" v="2686" actId="478"/>
          <ac:picMkLst>
            <pc:docMk/>
            <pc:sldMk cId="1487451177" sldId="310"/>
            <ac:picMk id="7" creationId="{FA6744C8-1F05-4D0A-8770-676F87AE3525}"/>
          </ac:picMkLst>
        </pc:picChg>
        <pc:picChg chg="add mod">
          <ac:chgData name="ngod ali" userId="bfabe3cde01fd7ce" providerId="LiveId" clId="{1607ACA7-39B4-4E0E-BD67-7138F3BCAFA3}" dt="2021-08-11T17:02:45.103" v="3459" actId="1076"/>
          <ac:picMkLst>
            <pc:docMk/>
            <pc:sldMk cId="1487451177" sldId="310"/>
            <ac:picMk id="8" creationId="{93CB20B0-0FAB-481F-8126-05F2213989E0}"/>
          </ac:picMkLst>
        </pc:picChg>
      </pc:sldChg>
      <pc:sldChg chg="modSp add mod">
        <pc:chgData name="ngod ali" userId="bfabe3cde01fd7ce" providerId="LiveId" clId="{1607ACA7-39B4-4E0E-BD67-7138F3BCAFA3}" dt="2021-08-11T12:41:17.976" v="2028" actId="20577"/>
        <pc:sldMkLst>
          <pc:docMk/>
          <pc:sldMk cId="2142605691" sldId="311"/>
        </pc:sldMkLst>
        <pc:spChg chg="mod">
          <ac:chgData name="ngod ali" userId="bfabe3cde01fd7ce" providerId="LiveId" clId="{1607ACA7-39B4-4E0E-BD67-7138F3BCAFA3}" dt="2021-08-11T12:41:17.976" v="2028" actId="20577"/>
          <ac:spMkLst>
            <pc:docMk/>
            <pc:sldMk cId="2142605691" sldId="311"/>
            <ac:spMk id="8" creationId="{47B8034F-B76D-4829-BB10-147E760D629F}"/>
          </ac:spMkLst>
        </pc:spChg>
      </pc:sldChg>
      <pc:sldChg chg="modSp add mod ord">
        <pc:chgData name="ngod ali" userId="bfabe3cde01fd7ce" providerId="LiveId" clId="{1607ACA7-39B4-4E0E-BD67-7138F3BCAFA3}" dt="2021-08-11T13:33:09.261" v="3248"/>
        <pc:sldMkLst>
          <pc:docMk/>
          <pc:sldMk cId="3192397017" sldId="312"/>
        </pc:sldMkLst>
        <pc:spChg chg="mod">
          <ac:chgData name="ngod ali" userId="bfabe3cde01fd7ce" providerId="LiveId" clId="{1607ACA7-39B4-4E0E-BD67-7138F3BCAFA3}" dt="2021-08-11T12:41:28.557" v="2043" actId="20577"/>
          <ac:spMkLst>
            <pc:docMk/>
            <pc:sldMk cId="3192397017" sldId="312"/>
            <ac:spMk id="8" creationId="{47B8034F-B76D-4829-BB10-147E760D629F}"/>
          </ac:spMkLst>
        </pc:spChg>
      </pc:sldChg>
      <pc:sldChg chg="modSp add mod">
        <pc:chgData name="ngod ali" userId="bfabe3cde01fd7ce" providerId="LiveId" clId="{1607ACA7-39B4-4E0E-BD67-7138F3BCAFA3}" dt="2021-08-11T12:41:41.496" v="2051" actId="403"/>
        <pc:sldMkLst>
          <pc:docMk/>
          <pc:sldMk cId="2376884674" sldId="313"/>
        </pc:sldMkLst>
        <pc:spChg chg="mod">
          <ac:chgData name="ngod ali" userId="bfabe3cde01fd7ce" providerId="LiveId" clId="{1607ACA7-39B4-4E0E-BD67-7138F3BCAFA3}" dt="2021-08-11T12:41:41.496" v="2051" actId="403"/>
          <ac:spMkLst>
            <pc:docMk/>
            <pc:sldMk cId="2376884674" sldId="313"/>
            <ac:spMk id="8" creationId="{47B8034F-B76D-4829-BB10-147E760D629F}"/>
          </ac:spMkLst>
        </pc:spChg>
      </pc:sldChg>
      <pc:sldChg chg="modSp add mod">
        <pc:chgData name="ngod ali" userId="bfabe3cde01fd7ce" providerId="LiveId" clId="{1607ACA7-39B4-4E0E-BD67-7138F3BCAFA3}" dt="2021-08-11T12:41:50.099" v="2058" actId="20577"/>
        <pc:sldMkLst>
          <pc:docMk/>
          <pc:sldMk cId="3894400934" sldId="314"/>
        </pc:sldMkLst>
        <pc:spChg chg="mod">
          <ac:chgData name="ngod ali" userId="bfabe3cde01fd7ce" providerId="LiveId" clId="{1607ACA7-39B4-4E0E-BD67-7138F3BCAFA3}" dt="2021-08-11T12:41:50.099" v="2058" actId="20577"/>
          <ac:spMkLst>
            <pc:docMk/>
            <pc:sldMk cId="3894400934" sldId="314"/>
            <ac:spMk id="8" creationId="{47B8034F-B76D-4829-BB10-147E760D629F}"/>
          </ac:spMkLst>
        </pc:spChg>
      </pc:sldChg>
      <pc:sldChg chg="modSp add mod">
        <pc:chgData name="ngod ali" userId="bfabe3cde01fd7ce" providerId="LiveId" clId="{1607ACA7-39B4-4E0E-BD67-7138F3BCAFA3}" dt="2021-08-11T12:41:59.604" v="2069" actId="20577"/>
        <pc:sldMkLst>
          <pc:docMk/>
          <pc:sldMk cId="1382074150" sldId="315"/>
        </pc:sldMkLst>
        <pc:spChg chg="mod">
          <ac:chgData name="ngod ali" userId="bfabe3cde01fd7ce" providerId="LiveId" clId="{1607ACA7-39B4-4E0E-BD67-7138F3BCAFA3}" dt="2021-08-11T12:41:59.604" v="2069" actId="20577"/>
          <ac:spMkLst>
            <pc:docMk/>
            <pc:sldMk cId="1382074150" sldId="315"/>
            <ac:spMk id="8" creationId="{47B8034F-B76D-4829-BB10-147E760D629F}"/>
          </ac:spMkLst>
        </pc:spChg>
      </pc:sldChg>
      <pc:sldChg chg="modSp add mod">
        <pc:chgData name="ngod ali" userId="bfabe3cde01fd7ce" providerId="LiveId" clId="{1607ACA7-39B4-4E0E-BD67-7138F3BCAFA3}" dt="2021-08-11T12:42:08.315" v="2077" actId="20577"/>
        <pc:sldMkLst>
          <pc:docMk/>
          <pc:sldMk cId="2244256903" sldId="316"/>
        </pc:sldMkLst>
        <pc:spChg chg="mod">
          <ac:chgData name="ngod ali" userId="bfabe3cde01fd7ce" providerId="LiveId" clId="{1607ACA7-39B4-4E0E-BD67-7138F3BCAFA3}" dt="2021-08-11T12:42:08.315" v="2077" actId="20577"/>
          <ac:spMkLst>
            <pc:docMk/>
            <pc:sldMk cId="2244256903" sldId="316"/>
            <ac:spMk id="8" creationId="{47B8034F-B76D-4829-BB10-147E760D629F}"/>
          </ac:spMkLst>
        </pc:spChg>
      </pc:sldChg>
      <pc:sldChg chg="modSp add mod">
        <pc:chgData name="ngod ali" userId="bfabe3cde01fd7ce" providerId="LiveId" clId="{1607ACA7-39B4-4E0E-BD67-7138F3BCAFA3}" dt="2021-08-11T12:42:17.510" v="2087" actId="20577"/>
        <pc:sldMkLst>
          <pc:docMk/>
          <pc:sldMk cId="784441512" sldId="317"/>
        </pc:sldMkLst>
        <pc:spChg chg="mod">
          <ac:chgData name="ngod ali" userId="bfabe3cde01fd7ce" providerId="LiveId" clId="{1607ACA7-39B4-4E0E-BD67-7138F3BCAFA3}" dt="2021-08-11T12:42:17.510" v="2087" actId="20577"/>
          <ac:spMkLst>
            <pc:docMk/>
            <pc:sldMk cId="784441512" sldId="317"/>
            <ac:spMk id="8" creationId="{47B8034F-B76D-4829-BB10-147E760D629F}"/>
          </ac:spMkLst>
        </pc:spChg>
      </pc:sldChg>
      <pc:sldChg chg="modSp add mod">
        <pc:chgData name="ngod ali" userId="bfabe3cde01fd7ce" providerId="LiveId" clId="{1607ACA7-39B4-4E0E-BD67-7138F3BCAFA3}" dt="2021-08-11T12:42:41.025" v="2101" actId="20577"/>
        <pc:sldMkLst>
          <pc:docMk/>
          <pc:sldMk cId="2417720473" sldId="318"/>
        </pc:sldMkLst>
        <pc:spChg chg="mod">
          <ac:chgData name="ngod ali" userId="bfabe3cde01fd7ce" providerId="LiveId" clId="{1607ACA7-39B4-4E0E-BD67-7138F3BCAFA3}" dt="2021-08-11T12:42:41.025" v="2101" actId="20577"/>
          <ac:spMkLst>
            <pc:docMk/>
            <pc:sldMk cId="2417720473" sldId="318"/>
            <ac:spMk id="8" creationId="{47B8034F-B76D-4829-BB10-147E760D629F}"/>
          </ac:spMkLst>
        </pc:spChg>
      </pc:sldChg>
      <pc:sldChg chg="addSp delSp modSp new mod setBg">
        <pc:chgData name="ngod ali" userId="bfabe3cde01fd7ce" providerId="LiveId" clId="{1607ACA7-39B4-4E0E-BD67-7138F3BCAFA3}" dt="2021-08-11T13:01:04.121" v="2754"/>
        <pc:sldMkLst>
          <pc:docMk/>
          <pc:sldMk cId="1565468696" sldId="319"/>
        </pc:sldMkLst>
        <pc:spChg chg="add del">
          <ac:chgData name="ngod ali" userId="bfabe3cde01fd7ce" providerId="LiveId" clId="{1607ACA7-39B4-4E0E-BD67-7138F3BCAFA3}" dt="2021-08-11T12:59:56.010" v="2733" actId="26606"/>
          <ac:spMkLst>
            <pc:docMk/>
            <pc:sldMk cId="1565468696" sldId="319"/>
            <ac:spMk id="10" creationId="{AB8C311F-7253-4AED-9701-7FC0708C41C7}"/>
          </ac:spMkLst>
        </pc:spChg>
        <pc:spChg chg="add del">
          <ac:chgData name="ngod ali" userId="bfabe3cde01fd7ce" providerId="LiveId" clId="{1607ACA7-39B4-4E0E-BD67-7138F3BCAFA3}" dt="2021-08-11T12:59:56.010" v="2733" actId="26606"/>
          <ac:spMkLst>
            <pc:docMk/>
            <pc:sldMk cId="1565468696" sldId="319"/>
            <ac:spMk id="12" creationId="{E2384209-CB15-4CDF-9D31-C44FD9A3F20D}"/>
          </ac:spMkLst>
        </pc:spChg>
        <pc:spChg chg="add del">
          <ac:chgData name="ngod ali" userId="bfabe3cde01fd7ce" providerId="LiveId" clId="{1607ACA7-39B4-4E0E-BD67-7138F3BCAFA3}" dt="2021-08-11T12:59:56.010" v="2733" actId="26606"/>
          <ac:spMkLst>
            <pc:docMk/>
            <pc:sldMk cId="1565468696" sldId="319"/>
            <ac:spMk id="14" creationId="{2633B3B5-CC90-43F0-8714-D31D1F3F0209}"/>
          </ac:spMkLst>
        </pc:spChg>
        <pc:spChg chg="add del">
          <ac:chgData name="ngod ali" userId="bfabe3cde01fd7ce" providerId="LiveId" clId="{1607ACA7-39B4-4E0E-BD67-7138F3BCAFA3}" dt="2021-08-11T12:59:56.010" v="2733" actId="26606"/>
          <ac:spMkLst>
            <pc:docMk/>
            <pc:sldMk cId="1565468696" sldId="319"/>
            <ac:spMk id="16" creationId="{A8D57A06-A426-446D-B02C-A2DC6B62E45E}"/>
          </ac:spMkLst>
        </pc:spChg>
        <pc:spChg chg="add del">
          <ac:chgData name="ngod ali" userId="bfabe3cde01fd7ce" providerId="LiveId" clId="{1607ACA7-39B4-4E0E-BD67-7138F3BCAFA3}" dt="2021-08-11T12:59:58.494" v="2735" actId="26606"/>
          <ac:spMkLst>
            <pc:docMk/>
            <pc:sldMk cId="1565468696" sldId="319"/>
            <ac:spMk id="18" creationId="{2D2B266D-3625-4584-A5C3-7D3F672CFF30}"/>
          </ac:spMkLst>
        </pc:spChg>
        <pc:spChg chg="add del">
          <ac:chgData name="ngod ali" userId="bfabe3cde01fd7ce" providerId="LiveId" clId="{1607ACA7-39B4-4E0E-BD67-7138F3BCAFA3}" dt="2021-08-11T12:59:58.494" v="2735" actId="26606"/>
          <ac:spMkLst>
            <pc:docMk/>
            <pc:sldMk cId="1565468696" sldId="319"/>
            <ac:spMk id="19" creationId="{A5D2A5D1-BA0D-47D3-B051-DA7743C46E28}"/>
          </ac:spMkLst>
        </pc:spChg>
        <pc:spChg chg="add del">
          <ac:chgData name="ngod ali" userId="bfabe3cde01fd7ce" providerId="LiveId" clId="{1607ACA7-39B4-4E0E-BD67-7138F3BCAFA3}" dt="2021-08-11T13:00:22.389" v="2737" actId="26606"/>
          <ac:spMkLst>
            <pc:docMk/>
            <pc:sldMk cId="1565468696" sldId="319"/>
            <ac:spMk id="21" creationId="{53BB5D57-6178-4F62-B472-0312F6D95A85}"/>
          </ac:spMkLst>
        </pc:spChg>
        <pc:spChg chg="add del">
          <ac:chgData name="ngod ali" userId="bfabe3cde01fd7ce" providerId="LiveId" clId="{1607ACA7-39B4-4E0E-BD67-7138F3BCAFA3}" dt="2021-08-11T13:00:22.389" v="2737" actId="26606"/>
          <ac:spMkLst>
            <pc:docMk/>
            <pc:sldMk cId="1565468696" sldId="319"/>
            <ac:spMk id="22" creationId="{4C61BD32-7542-4D52-BA5A-3ADE869BF8AC}"/>
          </ac:spMkLst>
        </pc:spChg>
        <pc:spChg chg="add del">
          <ac:chgData name="ngod ali" userId="bfabe3cde01fd7ce" providerId="LiveId" clId="{1607ACA7-39B4-4E0E-BD67-7138F3BCAFA3}" dt="2021-08-11T13:00:25.891" v="2739" actId="26606"/>
          <ac:spMkLst>
            <pc:docMk/>
            <pc:sldMk cId="1565468696" sldId="319"/>
            <ac:spMk id="24" creationId="{B670DBD5-770C-4383-9F54-5B86E86BD5BB}"/>
          </ac:spMkLst>
        </pc:spChg>
        <pc:spChg chg="add">
          <ac:chgData name="ngod ali" userId="bfabe3cde01fd7ce" providerId="LiveId" clId="{1607ACA7-39B4-4E0E-BD67-7138F3BCAFA3}" dt="2021-08-11T13:00:25.905" v="2740" actId="26606"/>
          <ac:spMkLst>
            <pc:docMk/>
            <pc:sldMk cId="1565468696" sldId="319"/>
            <ac:spMk id="26" creationId="{53BB5D57-6178-4F62-B472-0312F6D95A85}"/>
          </ac:spMkLst>
        </pc:spChg>
        <pc:spChg chg="add">
          <ac:chgData name="ngod ali" userId="bfabe3cde01fd7ce" providerId="LiveId" clId="{1607ACA7-39B4-4E0E-BD67-7138F3BCAFA3}" dt="2021-08-11T13:00:25.905" v="2740" actId="26606"/>
          <ac:spMkLst>
            <pc:docMk/>
            <pc:sldMk cId="1565468696" sldId="319"/>
            <ac:spMk id="27" creationId="{4C61BD32-7542-4D52-BA5A-3ADE869BF8AC}"/>
          </ac:spMkLst>
        </pc:spChg>
        <pc:picChg chg="add del mod modCrop">
          <ac:chgData name="ngod ali" userId="bfabe3cde01fd7ce" providerId="LiveId" clId="{1607ACA7-39B4-4E0E-BD67-7138F3BCAFA3}" dt="2021-08-11T12:59:08.021" v="2722" actId="21"/>
          <ac:picMkLst>
            <pc:docMk/>
            <pc:sldMk cId="1565468696" sldId="319"/>
            <ac:picMk id="3" creationId="{07F174B5-F67A-46DD-90E4-386E4D8F0F9F}"/>
          </ac:picMkLst>
        </pc:picChg>
        <pc:picChg chg="add del mod">
          <ac:chgData name="ngod ali" userId="bfabe3cde01fd7ce" providerId="LiveId" clId="{1607ACA7-39B4-4E0E-BD67-7138F3BCAFA3}" dt="2021-08-11T12:59:19.036" v="2727" actId="21"/>
          <ac:picMkLst>
            <pc:docMk/>
            <pc:sldMk cId="1565468696" sldId="319"/>
            <ac:picMk id="4" creationId="{D453D16B-4526-44BC-851D-4A1EE30AA019}"/>
          </ac:picMkLst>
        </pc:picChg>
        <pc:picChg chg="add mod modCrop">
          <ac:chgData name="ngod ali" userId="bfabe3cde01fd7ce" providerId="LiveId" clId="{1607ACA7-39B4-4E0E-BD67-7138F3BCAFA3}" dt="2021-08-11T13:01:04.121" v="2754"/>
          <ac:picMkLst>
            <pc:docMk/>
            <pc:sldMk cId="1565468696" sldId="319"/>
            <ac:picMk id="5" creationId="{33D10FEE-2722-469A-8F91-E99585E61BD4}"/>
          </ac:picMkLst>
        </pc:picChg>
      </pc:sldChg>
      <pc:sldChg chg="addSp delSp modSp new mod">
        <pc:chgData name="ngod ali" userId="bfabe3cde01fd7ce" providerId="LiveId" clId="{1607ACA7-39B4-4E0E-BD67-7138F3BCAFA3}" dt="2021-08-11T18:21:21.596" v="4742" actId="1076"/>
        <pc:sldMkLst>
          <pc:docMk/>
          <pc:sldMk cId="2724684470" sldId="320"/>
        </pc:sldMkLst>
        <pc:grpChg chg="add mod">
          <ac:chgData name="ngod ali" userId="bfabe3cde01fd7ce" providerId="LiveId" clId="{1607ACA7-39B4-4E0E-BD67-7138F3BCAFA3}" dt="2021-08-11T18:21:19.593" v="4741" actId="1076"/>
          <ac:grpSpMkLst>
            <pc:docMk/>
            <pc:sldMk cId="2724684470" sldId="320"/>
            <ac:grpSpMk id="6" creationId="{8A4F1A1F-DFBA-4FC9-A06B-E426365A54C2}"/>
          </ac:grpSpMkLst>
        </pc:grpChg>
        <pc:picChg chg="add del mod modCrop">
          <ac:chgData name="ngod ali" userId="bfabe3cde01fd7ce" providerId="LiveId" clId="{1607ACA7-39B4-4E0E-BD67-7138F3BCAFA3}" dt="2021-08-11T13:03:58.596" v="2780" actId="21"/>
          <ac:picMkLst>
            <pc:docMk/>
            <pc:sldMk cId="2724684470" sldId="320"/>
            <ac:picMk id="3" creationId="{19971C98-C22E-4459-BFA8-8BC3D4393506}"/>
          </ac:picMkLst>
        </pc:picChg>
        <pc:picChg chg="add del">
          <ac:chgData name="ngod ali" userId="bfabe3cde01fd7ce" providerId="LiveId" clId="{1607ACA7-39B4-4E0E-BD67-7138F3BCAFA3}" dt="2021-08-11T13:02:52.532" v="2764" actId="22"/>
          <ac:picMkLst>
            <pc:docMk/>
            <pc:sldMk cId="2724684470" sldId="320"/>
            <ac:picMk id="5" creationId="{017290F4-67F7-43F7-A633-5610A5FCADE8}"/>
          </ac:picMkLst>
        </pc:picChg>
        <pc:picChg chg="add mod modCrop">
          <ac:chgData name="ngod ali" userId="bfabe3cde01fd7ce" providerId="LiveId" clId="{1607ACA7-39B4-4E0E-BD67-7138F3BCAFA3}" dt="2021-08-11T18:21:19.593" v="4741" actId="1076"/>
          <ac:picMkLst>
            <pc:docMk/>
            <pc:sldMk cId="2724684470" sldId="320"/>
            <ac:picMk id="8" creationId="{78DE01F1-BDD5-485A-89BE-DA72B4EEEC43}"/>
          </ac:picMkLst>
        </pc:picChg>
        <pc:picChg chg="add mod">
          <ac:chgData name="ngod ali" userId="bfabe3cde01fd7ce" providerId="LiveId" clId="{1607ACA7-39B4-4E0E-BD67-7138F3BCAFA3}" dt="2021-08-11T18:21:21.596" v="4742" actId="1076"/>
          <ac:picMkLst>
            <pc:docMk/>
            <pc:sldMk cId="2724684470" sldId="320"/>
            <ac:picMk id="9" creationId="{59D9A9A4-80D4-4019-BC7B-B276CE07FCFD}"/>
          </ac:picMkLst>
        </pc:picChg>
        <pc:picChg chg="add del mod">
          <ac:chgData name="ngod ali" userId="bfabe3cde01fd7ce" providerId="LiveId" clId="{1607ACA7-39B4-4E0E-BD67-7138F3BCAFA3}" dt="2021-08-11T13:03:33.297" v="2775" actId="478"/>
          <ac:picMkLst>
            <pc:docMk/>
            <pc:sldMk cId="2724684470" sldId="320"/>
            <ac:picMk id="9218" creationId="{C7BC099E-7994-4340-9186-EB5D948BFC9B}"/>
          </ac:picMkLst>
        </pc:picChg>
        <pc:picChg chg="add mod">
          <ac:chgData name="ngod ali" userId="bfabe3cde01fd7ce" providerId="LiveId" clId="{1607ACA7-39B4-4E0E-BD67-7138F3BCAFA3}" dt="2021-08-11T18:21:19.593" v="4741" actId="1076"/>
          <ac:picMkLst>
            <pc:docMk/>
            <pc:sldMk cId="2724684470" sldId="320"/>
            <ac:picMk id="9220" creationId="{070A7D7A-DD6C-4094-9D9F-6964E681CC68}"/>
          </ac:picMkLst>
        </pc:picChg>
      </pc:sldChg>
      <pc:sldChg chg="addSp delSp modSp add mod ord">
        <pc:chgData name="ngod ali" userId="bfabe3cde01fd7ce" providerId="LiveId" clId="{1607ACA7-39B4-4E0E-BD67-7138F3BCAFA3}" dt="2021-08-11T13:39:50.113" v="3442" actId="21"/>
        <pc:sldMkLst>
          <pc:docMk/>
          <pc:sldMk cId="3024904528" sldId="321"/>
        </pc:sldMkLst>
        <pc:spChg chg="mod">
          <ac:chgData name="ngod ali" userId="bfabe3cde01fd7ce" providerId="LiveId" clId="{1607ACA7-39B4-4E0E-BD67-7138F3BCAFA3}" dt="2021-08-11T13:39:13.668" v="3437" actId="1076"/>
          <ac:spMkLst>
            <pc:docMk/>
            <pc:sldMk cId="3024904528" sldId="321"/>
            <ac:spMk id="8" creationId="{3DB84AE7-344A-4117-A3B3-5033CCBC2C88}"/>
          </ac:spMkLst>
        </pc:spChg>
        <pc:spChg chg="add mod">
          <ac:chgData name="ngod ali" userId="bfabe3cde01fd7ce" providerId="LiveId" clId="{1607ACA7-39B4-4E0E-BD67-7138F3BCAFA3}" dt="2021-08-11T13:39:13.668" v="3437" actId="1076"/>
          <ac:spMkLst>
            <pc:docMk/>
            <pc:sldMk cId="3024904528" sldId="321"/>
            <ac:spMk id="9" creationId="{FBF93657-D865-43AA-87FF-9A6443A971ED}"/>
          </ac:spMkLst>
        </pc:spChg>
        <pc:spChg chg="add mod">
          <ac:chgData name="ngod ali" userId="bfabe3cde01fd7ce" providerId="LiveId" clId="{1607ACA7-39B4-4E0E-BD67-7138F3BCAFA3}" dt="2021-08-11T13:39:11.364" v="3436" actId="1076"/>
          <ac:spMkLst>
            <pc:docMk/>
            <pc:sldMk cId="3024904528" sldId="321"/>
            <ac:spMk id="11" creationId="{A408BC2B-EB4C-4166-AA51-58C6A2A5B427}"/>
          </ac:spMkLst>
        </pc:spChg>
        <pc:grpChg chg="add mod">
          <ac:chgData name="ngod ali" userId="bfabe3cde01fd7ce" providerId="LiveId" clId="{1607ACA7-39B4-4E0E-BD67-7138F3BCAFA3}" dt="2021-08-11T13:39:11.364" v="3436" actId="1076"/>
          <ac:grpSpMkLst>
            <pc:docMk/>
            <pc:sldMk cId="3024904528" sldId="321"/>
            <ac:grpSpMk id="5" creationId="{985B6B4D-A96D-4A0D-95C0-016B1D23DAD4}"/>
          </ac:grpSpMkLst>
        </pc:grpChg>
        <pc:grpChg chg="add mod">
          <ac:chgData name="ngod ali" userId="bfabe3cde01fd7ce" providerId="LiveId" clId="{1607ACA7-39B4-4E0E-BD67-7138F3BCAFA3}" dt="2021-08-11T13:39:13.668" v="3437" actId="1076"/>
          <ac:grpSpMkLst>
            <pc:docMk/>
            <pc:sldMk cId="3024904528" sldId="321"/>
            <ac:grpSpMk id="6" creationId="{DD774207-F7ED-4DF2-8AB1-248631133432}"/>
          </ac:grpSpMkLst>
        </pc:grpChg>
        <pc:picChg chg="del">
          <ac:chgData name="ngod ali" userId="bfabe3cde01fd7ce" providerId="LiveId" clId="{1607ACA7-39B4-4E0E-BD67-7138F3BCAFA3}" dt="2021-08-11T13:24:54.542" v="2920" actId="478"/>
          <ac:picMkLst>
            <pc:docMk/>
            <pc:sldMk cId="3024904528" sldId="321"/>
            <ac:picMk id="3" creationId="{19971C98-C22E-4459-BFA8-8BC3D4393506}"/>
          </ac:picMkLst>
        </pc:picChg>
        <pc:picChg chg="add del mod modCrop">
          <ac:chgData name="ngod ali" userId="bfabe3cde01fd7ce" providerId="LiveId" clId="{1607ACA7-39B4-4E0E-BD67-7138F3BCAFA3}" dt="2021-08-11T13:30:33.645" v="3204" actId="478"/>
          <ac:picMkLst>
            <pc:docMk/>
            <pc:sldMk cId="3024904528" sldId="321"/>
            <ac:picMk id="4" creationId="{5D8024E4-E0DC-499B-9686-FF45CBD1B087}"/>
          </ac:picMkLst>
        </pc:picChg>
        <pc:picChg chg="mod">
          <ac:chgData name="ngod ali" userId="bfabe3cde01fd7ce" providerId="LiveId" clId="{1607ACA7-39B4-4E0E-BD67-7138F3BCAFA3}" dt="2021-08-11T13:39:13.668" v="3437" actId="1076"/>
          <ac:picMkLst>
            <pc:docMk/>
            <pc:sldMk cId="3024904528" sldId="321"/>
            <ac:picMk id="7" creationId="{AABD0E4A-F6F3-4B3D-AF31-EE5C1CE1753A}"/>
          </ac:picMkLst>
        </pc:picChg>
        <pc:picChg chg="add del mod">
          <ac:chgData name="ngod ali" userId="bfabe3cde01fd7ce" providerId="LiveId" clId="{1607ACA7-39B4-4E0E-BD67-7138F3BCAFA3}" dt="2021-08-11T13:39:50.113" v="3442" actId="21"/>
          <ac:picMkLst>
            <pc:docMk/>
            <pc:sldMk cId="3024904528" sldId="321"/>
            <ac:picMk id="12" creationId="{BD23258C-CAFA-4849-9DD6-A2A24DBF5368}"/>
          </ac:picMkLst>
        </pc:picChg>
        <pc:picChg chg="add mod">
          <ac:chgData name="ngod ali" userId="bfabe3cde01fd7ce" providerId="LiveId" clId="{1607ACA7-39B4-4E0E-BD67-7138F3BCAFA3}" dt="2021-08-11T13:39:00.939" v="3432" actId="14100"/>
          <ac:picMkLst>
            <pc:docMk/>
            <pc:sldMk cId="3024904528" sldId="321"/>
            <ac:picMk id="15" creationId="{174C29F0-F624-4170-9D16-105BAC6D615F}"/>
          </ac:picMkLst>
        </pc:picChg>
        <pc:picChg chg="del mod">
          <ac:chgData name="ngod ali" userId="bfabe3cde01fd7ce" providerId="LiveId" clId="{1607ACA7-39B4-4E0E-BD67-7138F3BCAFA3}" dt="2021-08-11T13:25:43.382" v="2942" actId="478"/>
          <ac:picMkLst>
            <pc:docMk/>
            <pc:sldMk cId="3024904528" sldId="321"/>
            <ac:picMk id="9218" creationId="{C7BC099E-7994-4340-9186-EB5D948BFC9B}"/>
          </ac:picMkLst>
        </pc:picChg>
        <pc:picChg chg="add mod">
          <ac:chgData name="ngod ali" userId="bfabe3cde01fd7ce" providerId="LiveId" clId="{1607ACA7-39B4-4E0E-BD67-7138F3BCAFA3}" dt="2021-08-11T13:39:11.364" v="3436" actId="1076"/>
          <ac:picMkLst>
            <pc:docMk/>
            <pc:sldMk cId="3024904528" sldId="321"/>
            <ac:picMk id="10242" creationId="{AA4D7DB8-972F-4EA6-A49B-B492798FBEFB}"/>
          </ac:picMkLst>
        </pc:picChg>
      </pc:sldChg>
      <pc:sldChg chg="addSp delSp modSp new mod">
        <pc:chgData name="ngod ali" userId="bfabe3cde01fd7ce" providerId="LiveId" clId="{1607ACA7-39B4-4E0E-BD67-7138F3BCAFA3}" dt="2021-08-11T13:24:16.651" v="2917" actId="1076"/>
        <pc:sldMkLst>
          <pc:docMk/>
          <pc:sldMk cId="35179626" sldId="322"/>
        </pc:sldMkLst>
        <pc:grpChg chg="add mod">
          <ac:chgData name="ngod ali" userId="bfabe3cde01fd7ce" providerId="LiveId" clId="{1607ACA7-39B4-4E0E-BD67-7138F3BCAFA3}" dt="2021-08-11T13:11:10.731" v="2894" actId="164"/>
          <ac:grpSpMkLst>
            <pc:docMk/>
            <pc:sldMk cId="35179626" sldId="322"/>
            <ac:grpSpMk id="8" creationId="{920DE82C-26DE-4C7C-92C3-D4B58E0CC47A}"/>
          </ac:grpSpMkLst>
        </pc:grpChg>
        <pc:grpChg chg="add del mod">
          <ac:chgData name="ngod ali" userId="bfabe3cde01fd7ce" providerId="LiveId" clId="{1607ACA7-39B4-4E0E-BD67-7138F3BCAFA3}" dt="2021-08-11T13:11:37.397" v="2903" actId="21"/>
          <ac:grpSpMkLst>
            <pc:docMk/>
            <pc:sldMk cId="35179626" sldId="322"/>
            <ac:grpSpMk id="9" creationId="{54E32A07-12FF-471B-B701-09F22E344E61}"/>
          </ac:grpSpMkLst>
        </pc:grpChg>
        <pc:grpChg chg="add del mod">
          <ac:chgData name="ngod ali" userId="bfabe3cde01fd7ce" providerId="LiveId" clId="{1607ACA7-39B4-4E0E-BD67-7138F3BCAFA3}" dt="2021-08-11T13:11:44.436" v="2905" actId="21"/>
          <ac:grpSpMkLst>
            <pc:docMk/>
            <pc:sldMk cId="35179626" sldId="322"/>
            <ac:grpSpMk id="10" creationId="{2CF6F73A-65CB-4A26-8120-0D15B012066C}"/>
          </ac:grpSpMkLst>
        </pc:grpChg>
        <pc:grpChg chg="mod topLvl">
          <ac:chgData name="ngod ali" userId="bfabe3cde01fd7ce" providerId="LiveId" clId="{1607ACA7-39B4-4E0E-BD67-7138F3BCAFA3}" dt="2021-08-11T13:23:33.564" v="2912" actId="1076"/>
          <ac:grpSpMkLst>
            <pc:docMk/>
            <pc:sldMk cId="35179626" sldId="322"/>
            <ac:grpSpMk id="12" creationId="{5C7AF896-E885-44B9-B4E6-184AC54CD384}"/>
          </ac:grpSpMkLst>
        </pc:grpChg>
        <pc:picChg chg="add mod modCrop">
          <ac:chgData name="ngod ali" userId="bfabe3cde01fd7ce" providerId="LiveId" clId="{1607ACA7-39B4-4E0E-BD67-7138F3BCAFA3}" dt="2021-08-11T13:11:29.012" v="2901" actId="1076"/>
          <ac:picMkLst>
            <pc:docMk/>
            <pc:sldMk cId="35179626" sldId="322"/>
            <ac:picMk id="3" creationId="{D78285BE-DE6F-4133-8A13-AD0250EB8371}"/>
          </ac:picMkLst>
        </pc:picChg>
        <pc:picChg chg="add mod modCrop">
          <ac:chgData name="ngod ali" userId="bfabe3cde01fd7ce" providerId="LiveId" clId="{1607ACA7-39B4-4E0E-BD67-7138F3BCAFA3}" dt="2021-08-11T13:11:02.052" v="2893"/>
          <ac:picMkLst>
            <pc:docMk/>
            <pc:sldMk cId="35179626" sldId="322"/>
            <ac:picMk id="5" creationId="{ABA01833-1723-413A-83C9-1D0B51D45E79}"/>
          </ac:picMkLst>
        </pc:picChg>
        <pc:picChg chg="add mod modCrop">
          <ac:chgData name="ngod ali" userId="bfabe3cde01fd7ce" providerId="LiveId" clId="{1607ACA7-39B4-4E0E-BD67-7138F3BCAFA3}" dt="2021-08-11T13:10:04.681" v="2877"/>
          <ac:picMkLst>
            <pc:docMk/>
            <pc:sldMk cId="35179626" sldId="322"/>
            <ac:picMk id="6" creationId="{3ECD9BA9-3FD0-414E-82AB-627F20F2019B}"/>
          </ac:picMkLst>
        </pc:picChg>
        <pc:picChg chg="add mod modCrop">
          <ac:chgData name="ngod ali" userId="bfabe3cde01fd7ce" providerId="LiveId" clId="{1607ACA7-39B4-4E0E-BD67-7138F3BCAFA3}" dt="2021-08-11T13:10:55.420" v="2891"/>
          <ac:picMkLst>
            <pc:docMk/>
            <pc:sldMk cId="35179626" sldId="322"/>
            <ac:picMk id="7" creationId="{F6E53175-19F1-45AC-86A0-02DE13D63DA1}"/>
          </ac:picMkLst>
        </pc:picChg>
        <pc:picChg chg="del mod topLvl">
          <ac:chgData name="ngod ali" userId="bfabe3cde01fd7ce" providerId="LiveId" clId="{1607ACA7-39B4-4E0E-BD67-7138F3BCAFA3}" dt="2021-08-11T13:11:44.436" v="2905" actId="21"/>
          <ac:picMkLst>
            <pc:docMk/>
            <pc:sldMk cId="35179626" sldId="322"/>
            <ac:picMk id="11" creationId="{2C3B241F-F3C5-452F-A9F7-C3C22CB721B0}"/>
          </ac:picMkLst>
        </pc:picChg>
        <pc:picChg chg="mod">
          <ac:chgData name="ngod ali" userId="bfabe3cde01fd7ce" providerId="LiveId" clId="{1607ACA7-39B4-4E0E-BD67-7138F3BCAFA3}" dt="2021-08-11T13:24:04.165" v="2916"/>
          <ac:picMkLst>
            <pc:docMk/>
            <pc:sldMk cId="35179626" sldId="322"/>
            <ac:picMk id="13" creationId="{D0486375-6C4A-47E7-B80B-4DE524EA2303}"/>
          </ac:picMkLst>
        </pc:picChg>
        <pc:picChg chg="mod">
          <ac:chgData name="ngod ali" userId="bfabe3cde01fd7ce" providerId="LiveId" clId="{1607ACA7-39B4-4E0E-BD67-7138F3BCAFA3}" dt="2021-08-11T13:11:38.576" v="2904"/>
          <ac:picMkLst>
            <pc:docMk/>
            <pc:sldMk cId="35179626" sldId="322"/>
            <ac:picMk id="14" creationId="{94D2FE6B-E8CD-46B6-8D45-269861DBFAD6}"/>
          </ac:picMkLst>
        </pc:picChg>
        <pc:picChg chg="mod">
          <ac:chgData name="ngod ali" userId="bfabe3cde01fd7ce" providerId="LiveId" clId="{1607ACA7-39B4-4E0E-BD67-7138F3BCAFA3}" dt="2021-08-11T13:23:57.354" v="2915"/>
          <ac:picMkLst>
            <pc:docMk/>
            <pc:sldMk cId="35179626" sldId="322"/>
            <ac:picMk id="15" creationId="{1A4F457D-1029-4246-AB34-98C04676B11F}"/>
          </ac:picMkLst>
        </pc:picChg>
        <pc:picChg chg="add mod">
          <ac:chgData name="ngod ali" userId="bfabe3cde01fd7ce" providerId="LiveId" clId="{1607ACA7-39B4-4E0E-BD67-7138F3BCAFA3}" dt="2021-08-11T13:24:16.651" v="2917" actId="1076"/>
          <ac:picMkLst>
            <pc:docMk/>
            <pc:sldMk cId="35179626" sldId="322"/>
            <ac:picMk id="16" creationId="{3997EB4E-2AE7-4563-B7BE-5E4AEFF12954}"/>
          </ac:picMkLst>
        </pc:picChg>
      </pc:sldChg>
      <pc:sldChg chg="addSp delSp modSp new mod setBg">
        <pc:chgData name="ngod ali" userId="bfabe3cde01fd7ce" providerId="LiveId" clId="{1607ACA7-39B4-4E0E-BD67-7138F3BCAFA3}" dt="2021-08-11T13:37:42.057" v="3411" actId="164"/>
        <pc:sldMkLst>
          <pc:docMk/>
          <pc:sldMk cId="807118584" sldId="323"/>
        </pc:sldMkLst>
        <pc:spChg chg="add del">
          <ac:chgData name="ngod ali" userId="bfabe3cde01fd7ce" providerId="LiveId" clId="{1607ACA7-39B4-4E0E-BD67-7138F3BCAFA3}" dt="2021-08-11T13:32:02.788" v="3227" actId="26606"/>
          <ac:spMkLst>
            <pc:docMk/>
            <pc:sldMk cId="807118584" sldId="323"/>
            <ac:spMk id="9" creationId="{AB8C311F-7253-4AED-9701-7FC0708C41C7}"/>
          </ac:spMkLst>
        </pc:spChg>
        <pc:spChg chg="add del">
          <ac:chgData name="ngod ali" userId="bfabe3cde01fd7ce" providerId="LiveId" clId="{1607ACA7-39B4-4E0E-BD67-7138F3BCAFA3}" dt="2021-08-11T13:32:02.788" v="3227" actId="26606"/>
          <ac:spMkLst>
            <pc:docMk/>
            <pc:sldMk cId="807118584" sldId="323"/>
            <ac:spMk id="11" creationId="{E2384209-CB15-4CDF-9D31-C44FD9A3F20D}"/>
          </ac:spMkLst>
        </pc:spChg>
        <pc:spChg chg="add del">
          <ac:chgData name="ngod ali" userId="bfabe3cde01fd7ce" providerId="LiveId" clId="{1607ACA7-39B4-4E0E-BD67-7138F3BCAFA3}" dt="2021-08-11T13:32:02.788" v="3227" actId="26606"/>
          <ac:spMkLst>
            <pc:docMk/>
            <pc:sldMk cId="807118584" sldId="323"/>
            <ac:spMk id="13" creationId="{2633B3B5-CC90-43F0-8714-D31D1F3F0209}"/>
          </ac:spMkLst>
        </pc:spChg>
        <pc:spChg chg="add del">
          <ac:chgData name="ngod ali" userId="bfabe3cde01fd7ce" providerId="LiveId" clId="{1607ACA7-39B4-4E0E-BD67-7138F3BCAFA3}" dt="2021-08-11T13:32:02.788" v="3227" actId="26606"/>
          <ac:spMkLst>
            <pc:docMk/>
            <pc:sldMk cId="807118584" sldId="323"/>
            <ac:spMk id="15" creationId="{A8D57A06-A426-446D-B02C-A2DC6B62E45E}"/>
          </ac:spMkLst>
        </pc:spChg>
        <pc:spChg chg="add del">
          <ac:chgData name="ngod ali" userId="bfabe3cde01fd7ce" providerId="LiveId" clId="{1607ACA7-39B4-4E0E-BD67-7138F3BCAFA3}" dt="2021-08-11T13:32:06.462" v="3229" actId="26606"/>
          <ac:spMkLst>
            <pc:docMk/>
            <pc:sldMk cId="807118584" sldId="323"/>
            <ac:spMk id="17" creationId="{B9FF99BD-075F-4761-A995-6FC574BD25EA}"/>
          </ac:spMkLst>
        </pc:spChg>
        <pc:spChg chg="add del">
          <ac:chgData name="ngod ali" userId="bfabe3cde01fd7ce" providerId="LiveId" clId="{1607ACA7-39B4-4E0E-BD67-7138F3BCAFA3}" dt="2021-08-11T13:32:06.462" v="3229" actId="26606"/>
          <ac:spMkLst>
            <pc:docMk/>
            <pc:sldMk cId="807118584" sldId="323"/>
            <ac:spMk id="18" creationId="{A7B21A54-9BA3-4EA9-B460-5A829ADD9051}"/>
          </ac:spMkLst>
        </pc:spChg>
        <pc:spChg chg="add del">
          <ac:chgData name="ngod ali" userId="bfabe3cde01fd7ce" providerId="LiveId" clId="{1607ACA7-39B4-4E0E-BD67-7138F3BCAFA3}" dt="2021-08-11T13:32:06.462" v="3229" actId="26606"/>
          <ac:spMkLst>
            <pc:docMk/>
            <pc:sldMk cId="807118584" sldId="323"/>
            <ac:spMk id="19" creationId="{6FA8F714-B9D8-488A-8CCA-E9948FF913A9}"/>
          </ac:spMkLst>
        </pc:spChg>
        <pc:spChg chg="add del">
          <ac:chgData name="ngod ali" userId="bfabe3cde01fd7ce" providerId="LiveId" clId="{1607ACA7-39B4-4E0E-BD67-7138F3BCAFA3}" dt="2021-08-11T13:32:09.715" v="3231" actId="26606"/>
          <ac:spMkLst>
            <pc:docMk/>
            <pc:sldMk cId="807118584" sldId="323"/>
            <ac:spMk id="21" creationId="{32BC26D8-82FB-445E-AA49-62A77D7C1EE0}"/>
          </ac:spMkLst>
        </pc:spChg>
        <pc:spChg chg="add del">
          <ac:chgData name="ngod ali" userId="bfabe3cde01fd7ce" providerId="LiveId" clId="{1607ACA7-39B4-4E0E-BD67-7138F3BCAFA3}" dt="2021-08-11T13:32:09.715" v="3231" actId="26606"/>
          <ac:spMkLst>
            <pc:docMk/>
            <pc:sldMk cId="807118584" sldId="323"/>
            <ac:spMk id="22" creationId="{CB44330D-EA18-4254-AA95-EB49948539B8}"/>
          </ac:spMkLst>
        </pc:spChg>
        <pc:spChg chg="add del">
          <ac:chgData name="ngod ali" userId="bfabe3cde01fd7ce" providerId="LiveId" clId="{1607ACA7-39B4-4E0E-BD67-7138F3BCAFA3}" dt="2021-08-11T13:32:11.653" v="3233" actId="26606"/>
          <ac:spMkLst>
            <pc:docMk/>
            <pc:sldMk cId="807118584" sldId="323"/>
            <ac:spMk id="24" creationId="{53BB5D57-6178-4F62-B472-0312F6D95A85}"/>
          </ac:spMkLst>
        </pc:spChg>
        <pc:spChg chg="add del">
          <ac:chgData name="ngod ali" userId="bfabe3cde01fd7ce" providerId="LiveId" clId="{1607ACA7-39B4-4E0E-BD67-7138F3BCAFA3}" dt="2021-08-11T13:32:11.653" v="3233" actId="26606"/>
          <ac:spMkLst>
            <pc:docMk/>
            <pc:sldMk cId="807118584" sldId="323"/>
            <ac:spMk id="25" creationId="{4C61BD32-7542-4D52-BA5A-3ADE869BF8AC}"/>
          </ac:spMkLst>
        </pc:spChg>
        <pc:spChg chg="add del">
          <ac:chgData name="ngod ali" userId="bfabe3cde01fd7ce" providerId="LiveId" clId="{1607ACA7-39B4-4E0E-BD67-7138F3BCAFA3}" dt="2021-08-11T13:32:32.728" v="3241" actId="26606"/>
          <ac:spMkLst>
            <pc:docMk/>
            <pc:sldMk cId="807118584" sldId="323"/>
            <ac:spMk id="27" creationId="{32BC26D8-82FB-445E-AA49-62A77D7C1EE0}"/>
          </ac:spMkLst>
        </pc:spChg>
        <pc:spChg chg="add del">
          <ac:chgData name="ngod ali" userId="bfabe3cde01fd7ce" providerId="LiveId" clId="{1607ACA7-39B4-4E0E-BD67-7138F3BCAFA3}" dt="2021-08-11T13:32:32.728" v="3241" actId="26606"/>
          <ac:spMkLst>
            <pc:docMk/>
            <pc:sldMk cId="807118584" sldId="323"/>
            <ac:spMk id="28" creationId="{CB44330D-EA18-4254-AA95-EB49948539B8}"/>
          </ac:spMkLst>
        </pc:spChg>
        <pc:spChg chg="mod">
          <ac:chgData name="ngod ali" userId="bfabe3cde01fd7ce" providerId="LiveId" clId="{1607ACA7-39B4-4E0E-BD67-7138F3BCAFA3}" dt="2021-08-11T13:35:40.672" v="3376" actId="1076"/>
          <ac:spMkLst>
            <pc:docMk/>
            <pc:sldMk cId="807118584" sldId="323"/>
            <ac:spMk id="29" creationId="{AA027FA8-18F6-4629-AFFE-58FD1DC0A726}"/>
          </ac:spMkLst>
        </pc:spChg>
        <pc:spChg chg="add">
          <ac:chgData name="ngod ali" userId="bfabe3cde01fd7ce" providerId="LiveId" clId="{1607ACA7-39B4-4E0E-BD67-7138F3BCAFA3}" dt="2021-08-11T13:32:32.728" v="3241" actId="26606"/>
          <ac:spMkLst>
            <pc:docMk/>
            <pc:sldMk cId="807118584" sldId="323"/>
            <ac:spMk id="33" creationId="{AB8C311F-7253-4AED-9701-7FC0708C41C7}"/>
          </ac:spMkLst>
        </pc:spChg>
        <pc:spChg chg="mod">
          <ac:chgData name="ngod ali" userId="bfabe3cde01fd7ce" providerId="LiveId" clId="{1607ACA7-39B4-4E0E-BD67-7138F3BCAFA3}" dt="2021-08-11T13:37:39.332" v="3410" actId="1076"/>
          <ac:spMkLst>
            <pc:docMk/>
            <pc:sldMk cId="807118584" sldId="323"/>
            <ac:spMk id="34" creationId="{6C99F4FC-7DB9-4C73-A2EF-0100092A2010}"/>
          </ac:spMkLst>
        </pc:spChg>
        <pc:spChg chg="add">
          <ac:chgData name="ngod ali" userId="bfabe3cde01fd7ce" providerId="LiveId" clId="{1607ACA7-39B4-4E0E-BD67-7138F3BCAFA3}" dt="2021-08-11T13:32:32.728" v="3241" actId="26606"/>
          <ac:spMkLst>
            <pc:docMk/>
            <pc:sldMk cId="807118584" sldId="323"/>
            <ac:spMk id="35" creationId="{FD073016-B734-483B-8953-5BADEE145112}"/>
          </ac:spMkLst>
        </pc:spChg>
        <pc:spChg chg="add">
          <ac:chgData name="ngod ali" userId="bfabe3cde01fd7ce" providerId="LiveId" clId="{1607ACA7-39B4-4E0E-BD67-7138F3BCAFA3}" dt="2021-08-11T13:32:32.728" v="3241" actId="26606"/>
          <ac:spMkLst>
            <pc:docMk/>
            <pc:sldMk cId="807118584" sldId="323"/>
            <ac:spMk id="37" creationId="{90A7EAB6-59D3-4325-8DE6-E0CA4009CE53}"/>
          </ac:spMkLst>
        </pc:spChg>
        <pc:spChg chg="add">
          <ac:chgData name="ngod ali" userId="bfabe3cde01fd7ce" providerId="LiveId" clId="{1607ACA7-39B4-4E0E-BD67-7138F3BCAFA3}" dt="2021-08-11T13:32:32.728" v="3241" actId="26606"/>
          <ac:spMkLst>
            <pc:docMk/>
            <pc:sldMk cId="807118584" sldId="323"/>
            <ac:spMk id="39" creationId="{A8D57A06-A426-446D-B02C-A2DC6B62E45E}"/>
          </ac:spMkLst>
        </pc:spChg>
        <pc:grpChg chg="add del mod">
          <ac:chgData name="ngod ali" userId="bfabe3cde01fd7ce" providerId="LiveId" clId="{1607ACA7-39B4-4E0E-BD67-7138F3BCAFA3}" dt="2021-08-11T13:36:57.404" v="3398" actId="21"/>
          <ac:grpSpMkLst>
            <pc:docMk/>
            <pc:sldMk cId="807118584" sldId="323"/>
            <ac:grpSpMk id="5" creationId="{14D67BE0-C844-4655-B670-F442DC39B4CE}"/>
          </ac:grpSpMkLst>
        </pc:grpChg>
        <pc:grpChg chg="add mod">
          <ac:chgData name="ngod ali" userId="bfabe3cde01fd7ce" providerId="LiveId" clId="{1607ACA7-39B4-4E0E-BD67-7138F3BCAFA3}" dt="2021-08-11T13:37:42.057" v="3411" actId="164"/>
          <ac:grpSpMkLst>
            <pc:docMk/>
            <pc:sldMk cId="807118584" sldId="323"/>
            <ac:grpSpMk id="6" creationId="{55A70D97-3C72-40FF-BC56-6730816CB3D3}"/>
          </ac:grpSpMkLst>
        </pc:grpChg>
        <pc:grpChg chg="add del mod">
          <ac:chgData name="ngod ali" userId="bfabe3cde01fd7ce" providerId="LiveId" clId="{1607ACA7-39B4-4E0E-BD67-7138F3BCAFA3}" dt="2021-08-11T13:35:41.648" v="3377" actId="21"/>
          <ac:grpSpMkLst>
            <pc:docMk/>
            <pc:sldMk cId="807118584" sldId="323"/>
            <ac:grpSpMk id="23" creationId="{7DC03735-8C34-4638-81CC-EA74E41D58BD}"/>
          </ac:grpSpMkLst>
        </pc:grpChg>
        <pc:grpChg chg="add mod">
          <ac:chgData name="ngod ali" userId="bfabe3cde01fd7ce" providerId="LiveId" clId="{1607ACA7-39B4-4E0E-BD67-7138F3BCAFA3}" dt="2021-08-11T13:37:42.057" v="3411" actId="164"/>
          <ac:grpSpMkLst>
            <pc:docMk/>
            <pc:sldMk cId="807118584" sldId="323"/>
            <ac:grpSpMk id="31" creationId="{748A8ED6-F987-4F30-AC41-FAE3DFACAEE7}"/>
          </ac:grpSpMkLst>
        </pc:grpChg>
        <pc:picChg chg="add del mod modCrop">
          <ac:chgData name="ngod ali" userId="bfabe3cde01fd7ce" providerId="LiveId" clId="{1607ACA7-39B4-4E0E-BD67-7138F3BCAFA3}" dt="2021-08-11T13:31:51.184" v="3224" actId="21"/>
          <ac:picMkLst>
            <pc:docMk/>
            <pc:sldMk cId="807118584" sldId="323"/>
            <ac:picMk id="3" creationId="{F6688AB5-097A-45B6-9A37-1A19603F15FC}"/>
          </ac:picMkLst>
        </pc:picChg>
        <pc:picChg chg="add mod topLvl modCrop">
          <ac:chgData name="ngod ali" userId="bfabe3cde01fd7ce" providerId="LiveId" clId="{1607ACA7-39B4-4E0E-BD67-7138F3BCAFA3}" dt="2021-08-11T13:37:42.057" v="3411" actId="164"/>
          <ac:picMkLst>
            <pc:docMk/>
            <pc:sldMk cId="807118584" sldId="323"/>
            <ac:picMk id="4" creationId="{90FF7D4C-BA1F-45E4-92F6-FA9462411414}"/>
          </ac:picMkLst>
        </pc:picChg>
        <pc:picChg chg="mod">
          <ac:chgData name="ngod ali" userId="bfabe3cde01fd7ce" providerId="LiveId" clId="{1607ACA7-39B4-4E0E-BD67-7138F3BCAFA3}" dt="2021-08-11T13:35:40.672" v="3376" actId="1076"/>
          <ac:picMkLst>
            <pc:docMk/>
            <pc:sldMk cId="807118584" sldId="323"/>
            <ac:picMk id="26" creationId="{8AF92D2A-C2EB-4E91-AA9A-93DCB38E91B8}"/>
          </ac:picMkLst>
        </pc:picChg>
        <pc:picChg chg="add del mod topLvl modCrop">
          <ac:chgData name="ngod ali" userId="bfabe3cde01fd7ce" providerId="LiveId" clId="{1607ACA7-39B4-4E0E-BD67-7138F3BCAFA3}" dt="2021-08-11T13:36:57.404" v="3398" actId="21"/>
          <ac:picMkLst>
            <pc:docMk/>
            <pc:sldMk cId="807118584" sldId="323"/>
            <ac:picMk id="30" creationId="{4087AF00-86B9-4421-AE5C-89258991B990}"/>
          </ac:picMkLst>
        </pc:picChg>
        <pc:picChg chg="mod">
          <ac:chgData name="ngod ali" userId="bfabe3cde01fd7ce" providerId="LiveId" clId="{1607ACA7-39B4-4E0E-BD67-7138F3BCAFA3}" dt="2021-08-11T13:37:39.332" v="3410" actId="1076"/>
          <ac:picMkLst>
            <pc:docMk/>
            <pc:sldMk cId="807118584" sldId="323"/>
            <ac:picMk id="32" creationId="{E518138F-DF04-4A5D-AE1F-4AF476165619}"/>
          </ac:picMkLst>
        </pc:picChg>
      </pc:sldChg>
      <pc:sldChg chg="addSp delSp modSp new del mod">
        <pc:chgData name="ngod ali" userId="bfabe3cde01fd7ce" providerId="LiveId" clId="{1607ACA7-39B4-4E0E-BD67-7138F3BCAFA3}" dt="2021-08-11T13:39:15.451" v="3438" actId="47"/>
        <pc:sldMkLst>
          <pc:docMk/>
          <pc:sldMk cId="984462206" sldId="324"/>
        </pc:sldMkLst>
        <pc:picChg chg="add del mod">
          <ac:chgData name="ngod ali" userId="bfabe3cde01fd7ce" providerId="LiveId" clId="{1607ACA7-39B4-4E0E-BD67-7138F3BCAFA3}" dt="2021-08-11T13:37:47.974" v="3412" actId="21"/>
          <ac:picMkLst>
            <pc:docMk/>
            <pc:sldMk cId="984462206" sldId="324"/>
            <ac:picMk id="2" creationId="{2E6AA778-045B-41B7-B59D-8A3D208176C0}"/>
          </ac:picMkLst>
        </pc:picChg>
      </pc:sldChg>
      <pc:sldChg chg="addSp delSp modSp new mod setBg">
        <pc:chgData name="ngod ali" userId="bfabe3cde01fd7ce" providerId="LiveId" clId="{1607ACA7-39B4-4E0E-BD67-7138F3BCAFA3}" dt="2021-08-11T17:10:44.878" v="3801" actId="1076"/>
        <pc:sldMkLst>
          <pc:docMk/>
          <pc:sldMk cId="3048744646" sldId="324"/>
        </pc:sldMkLst>
        <pc:spChg chg="add del">
          <ac:chgData name="ngod ali" userId="bfabe3cde01fd7ce" providerId="LiveId" clId="{1607ACA7-39B4-4E0E-BD67-7138F3BCAFA3}" dt="2021-08-11T13:40:15.422" v="3450" actId="26606"/>
          <ac:spMkLst>
            <pc:docMk/>
            <pc:sldMk cId="3048744646" sldId="324"/>
            <ac:spMk id="9" creationId="{9E90EB45-EEE9-4563-8179-65EF62AE0978}"/>
          </ac:spMkLst>
        </pc:spChg>
        <pc:spChg chg="mod">
          <ac:chgData name="ngod ali" userId="bfabe3cde01fd7ce" providerId="LiveId" clId="{1607ACA7-39B4-4E0E-BD67-7138F3BCAFA3}" dt="2021-08-11T17:10:44.878" v="3801" actId="1076"/>
          <ac:spMkLst>
            <pc:docMk/>
            <pc:sldMk cId="3048744646" sldId="324"/>
            <ac:spMk id="10" creationId="{DC5D1089-1E83-4805-8CD1-B8FC2F3EE734}"/>
          </ac:spMkLst>
        </pc:spChg>
        <pc:spChg chg="add del">
          <ac:chgData name="ngod ali" userId="bfabe3cde01fd7ce" providerId="LiveId" clId="{1607ACA7-39B4-4E0E-BD67-7138F3BCAFA3}" dt="2021-08-11T13:40:15.422" v="3450" actId="26606"/>
          <ac:spMkLst>
            <pc:docMk/>
            <pc:sldMk cId="3048744646" sldId="324"/>
            <ac:spMk id="11" creationId="{23D0EF74-AD1E-4FD9-914D-8EC9058EBBA3}"/>
          </ac:spMkLst>
        </pc:spChg>
        <pc:grpChg chg="add mod">
          <ac:chgData name="ngod ali" userId="bfabe3cde01fd7ce" providerId="LiveId" clId="{1607ACA7-39B4-4E0E-BD67-7138F3BCAFA3}" dt="2021-08-11T17:10:44.878" v="3801" actId="1076"/>
          <ac:grpSpMkLst>
            <pc:docMk/>
            <pc:sldMk cId="3048744646" sldId="324"/>
            <ac:grpSpMk id="7" creationId="{8D069F87-14D1-4C87-B65A-47C55162A6A3}"/>
          </ac:grpSpMkLst>
        </pc:grpChg>
        <pc:picChg chg="add del mod modCrop">
          <ac:chgData name="ngod ali" userId="bfabe3cde01fd7ce" providerId="LiveId" clId="{1607ACA7-39B4-4E0E-BD67-7138F3BCAFA3}" dt="2021-08-11T17:02:58.855" v="3464" actId="21"/>
          <ac:picMkLst>
            <pc:docMk/>
            <pc:sldMk cId="3048744646" sldId="324"/>
            <ac:picMk id="3" creationId="{46CEDF47-0D50-40C2-B850-7C25EE8C1B5A}"/>
          </ac:picMkLst>
        </pc:picChg>
        <pc:picChg chg="add mod">
          <ac:chgData name="ngod ali" userId="bfabe3cde01fd7ce" providerId="LiveId" clId="{1607ACA7-39B4-4E0E-BD67-7138F3BCAFA3}" dt="2021-08-11T17:10:36.087" v="3799" actId="1076"/>
          <ac:picMkLst>
            <pc:docMk/>
            <pc:sldMk cId="3048744646" sldId="324"/>
            <ac:picMk id="4" creationId="{C5F199FE-3917-46A0-B8E4-95BA20A53882}"/>
          </ac:picMkLst>
        </pc:picChg>
        <pc:picChg chg="mod">
          <ac:chgData name="ngod ali" userId="bfabe3cde01fd7ce" providerId="LiveId" clId="{1607ACA7-39B4-4E0E-BD67-7138F3BCAFA3}" dt="2021-08-11T17:10:44.878" v="3801" actId="1076"/>
          <ac:picMkLst>
            <pc:docMk/>
            <pc:sldMk cId="3048744646" sldId="324"/>
            <ac:picMk id="8" creationId="{9FBCA49E-4482-4FEA-8DAC-41AC91D2FFAA}"/>
          </ac:picMkLst>
        </pc:picChg>
        <pc:picChg chg="add del mod">
          <ac:chgData name="ngod ali" userId="bfabe3cde01fd7ce" providerId="LiveId" clId="{1607ACA7-39B4-4E0E-BD67-7138F3BCAFA3}" dt="2021-08-11T17:08:50.709" v="3764" actId="478"/>
          <ac:picMkLst>
            <pc:docMk/>
            <pc:sldMk cId="3048744646" sldId="324"/>
            <ac:picMk id="12" creationId="{2051D3D9-4519-4CFB-BC54-698960322B8F}"/>
          </ac:picMkLst>
        </pc:picChg>
      </pc:sldChg>
      <pc:sldChg chg="addSp delSp modSp new mod">
        <pc:chgData name="ngod ali" userId="bfabe3cde01fd7ce" providerId="LiveId" clId="{1607ACA7-39B4-4E0E-BD67-7138F3BCAFA3}" dt="2021-08-11T17:26:45.930" v="4057" actId="207"/>
        <pc:sldMkLst>
          <pc:docMk/>
          <pc:sldMk cId="1655810511" sldId="325"/>
        </pc:sldMkLst>
        <pc:spChg chg="mod">
          <ac:chgData name="ngod ali" userId="bfabe3cde01fd7ce" providerId="LiveId" clId="{1607ACA7-39B4-4E0E-BD67-7138F3BCAFA3}" dt="2021-08-11T17:26:45.930" v="4057" actId="207"/>
          <ac:spMkLst>
            <pc:docMk/>
            <pc:sldMk cId="1655810511" sldId="325"/>
            <ac:spMk id="7" creationId="{6529A323-4F8D-4CFD-BC9E-1D2E3A3C1F01}"/>
          </ac:spMkLst>
        </pc:spChg>
        <pc:grpChg chg="add mod">
          <ac:chgData name="ngod ali" userId="bfabe3cde01fd7ce" providerId="LiveId" clId="{1607ACA7-39B4-4E0E-BD67-7138F3BCAFA3}" dt="2021-08-11T17:25:31.530" v="4046" actId="1076"/>
          <ac:grpSpMkLst>
            <pc:docMk/>
            <pc:sldMk cId="1655810511" sldId="325"/>
            <ac:grpSpMk id="5" creationId="{943288BD-4107-4BBA-8C44-B0E73B13371D}"/>
          </ac:grpSpMkLst>
        </pc:grpChg>
        <pc:picChg chg="add del mod modCrop">
          <ac:chgData name="ngod ali" userId="bfabe3cde01fd7ce" providerId="LiveId" clId="{1607ACA7-39B4-4E0E-BD67-7138F3BCAFA3}" dt="2021-08-11T17:24:47.353" v="4029" actId="478"/>
          <ac:picMkLst>
            <pc:docMk/>
            <pc:sldMk cId="1655810511" sldId="325"/>
            <ac:picMk id="3" creationId="{1D032051-3575-4D0D-AC74-E2B408D73C2C}"/>
          </ac:picMkLst>
        </pc:picChg>
        <pc:picChg chg="add del mod modCrop">
          <ac:chgData name="ngod ali" userId="bfabe3cde01fd7ce" providerId="LiveId" clId="{1607ACA7-39B4-4E0E-BD67-7138F3BCAFA3}" dt="2021-08-11T17:24:49.814" v="4031" actId="21"/>
          <ac:picMkLst>
            <pc:docMk/>
            <pc:sldMk cId="1655810511" sldId="325"/>
            <ac:picMk id="4" creationId="{9866EFF7-AD52-43DD-A41D-1C62EE1F7E5C}"/>
          </ac:picMkLst>
        </pc:picChg>
        <pc:picChg chg="mod">
          <ac:chgData name="ngod ali" userId="bfabe3cde01fd7ce" providerId="LiveId" clId="{1607ACA7-39B4-4E0E-BD67-7138F3BCAFA3}" dt="2021-08-11T17:25:31.530" v="4046" actId="1076"/>
          <ac:picMkLst>
            <pc:docMk/>
            <pc:sldMk cId="1655810511" sldId="325"/>
            <ac:picMk id="6" creationId="{045CE60E-1317-407A-A1EF-F31BF404346B}"/>
          </ac:picMkLst>
        </pc:picChg>
        <pc:picChg chg="add mod modCrop">
          <ac:chgData name="ngod ali" userId="bfabe3cde01fd7ce" providerId="LiveId" clId="{1607ACA7-39B4-4E0E-BD67-7138F3BCAFA3}" dt="2021-08-11T17:26:38.534" v="4056" actId="14100"/>
          <ac:picMkLst>
            <pc:docMk/>
            <pc:sldMk cId="1655810511" sldId="325"/>
            <ac:picMk id="8" creationId="{8685800F-D63B-40DC-A593-016FC9E78C88}"/>
          </ac:picMkLst>
        </pc:picChg>
      </pc:sldChg>
      <pc:sldChg chg="addSp modSp new mod">
        <pc:chgData name="ngod ali" userId="bfabe3cde01fd7ce" providerId="LiveId" clId="{1607ACA7-39B4-4E0E-BD67-7138F3BCAFA3}" dt="2021-08-11T17:54:04.273" v="4235" actId="403"/>
        <pc:sldMkLst>
          <pc:docMk/>
          <pc:sldMk cId="912171436" sldId="326"/>
        </pc:sldMkLst>
        <pc:spChg chg="mod">
          <ac:chgData name="ngod ali" userId="bfabe3cde01fd7ce" providerId="LiveId" clId="{1607ACA7-39B4-4E0E-BD67-7138F3BCAFA3}" dt="2021-08-11T17:54:04.273" v="4235" actId="403"/>
          <ac:spMkLst>
            <pc:docMk/>
            <pc:sldMk cId="912171436" sldId="326"/>
            <ac:spMk id="6" creationId="{883A6474-85E5-47A1-A091-65C69BE73267}"/>
          </ac:spMkLst>
        </pc:spChg>
        <pc:grpChg chg="add mod">
          <ac:chgData name="ngod ali" userId="bfabe3cde01fd7ce" providerId="LiveId" clId="{1607ACA7-39B4-4E0E-BD67-7138F3BCAFA3}" dt="2021-08-11T17:52:37.998" v="4223" actId="1076"/>
          <ac:grpSpMkLst>
            <pc:docMk/>
            <pc:sldMk cId="912171436" sldId="326"/>
            <ac:grpSpMk id="4" creationId="{006D7434-14D8-4C40-9CBA-5C37FD404A55}"/>
          </ac:grpSpMkLst>
        </pc:grpChg>
        <pc:picChg chg="add mod modCrop">
          <ac:chgData name="ngod ali" userId="bfabe3cde01fd7ce" providerId="LiveId" clId="{1607ACA7-39B4-4E0E-BD67-7138F3BCAFA3}" dt="2021-08-11T17:51:53.658" v="4215" actId="1076"/>
          <ac:picMkLst>
            <pc:docMk/>
            <pc:sldMk cId="912171436" sldId="326"/>
            <ac:picMk id="3" creationId="{0C5A16B8-EB89-4D2A-B465-54641D318632}"/>
          </ac:picMkLst>
        </pc:picChg>
        <pc:picChg chg="mod">
          <ac:chgData name="ngod ali" userId="bfabe3cde01fd7ce" providerId="LiveId" clId="{1607ACA7-39B4-4E0E-BD67-7138F3BCAFA3}" dt="2021-08-11T17:52:37.998" v="4223" actId="1076"/>
          <ac:picMkLst>
            <pc:docMk/>
            <pc:sldMk cId="912171436" sldId="326"/>
            <ac:picMk id="5" creationId="{47870F92-939B-44E9-B21A-D1F6421537D1}"/>
          </ac:picMkLst>
        </pc:picChg>
      </pc:sldChg>
      <pc:sldChg chg="addSp delSp modSp add mod">
        <pc:chgData name="ngod ali" userId="bfabe3cde01fd7ce" providerId="LiveId" clId="{1607ACA7-39B4-4E0E-BD67-7138F3BCAFA3}" dt="2021-08-11T18:22:06.080" v="4752" actId="1076"/>
        <pc:sldMkLst>
          <pc:docMk/>
          <pc:sldMk cId="490186423" sldId="327"/>
        </pc:sldMkLst>
        <pc:spChg chg="mod">
          <ac:chgData name="ngod ali" userId="bfabe3cde01fd7ce" providerId="LiveId" clId="{1607ACA7-39B4-4E0E-BD67-7138F3BCAFA3}" dt="2021-08-11T18:21:57.062" v="4750" actId="1076"/>
          <ac:spMkLst>
            <pc:docMk/>
            <pc:sldMk cId="490186423" sldId="327"/>
            <ac:spMk id="6" creationId="{883A6474-85E5-47A1-A091-65C69BE73267}"/>
          </ac:spMkLst>
        </pc:spChg>
        <pc:grpChg chg="mod">
          <ac:chgData name="ngod ali" userId="bfabe3cde01fd7ce" providerId="LiveId" clId="{1607ACA7-39B4-4E0E-BD67-7138F3BCAFA3}" dt="2021-08-11T18:21:57.062" v="4750" actId="1076"/>
          <ac:grpSpMkLst>
            <pc:docMk/>
            <pc:sldMk cId="490186423" sldId="327"/>
            <ac:grpSpMk id="4" creationId="{006D7434-14D8-4C40-9CBA-5C37FD404A55}"/>
          </ac:grpSpMkLst>
        </pc:grpChg>
        <pc:picChg chg="del">
          <ac:chgData name="ngod ali" userId="bfabe3cde01fd7ce" providerId="LiveId" clId="{1607ACA7-39B4-4E0E-BD67-7138F3BCAFA3}" dt="2021-08-11T17:53:19.747" v="4225" actId="478"/>
          <ac:picMkLst>
            <pc:docMk/>
            <pc:sldMk cId="490186423" sldId="327"/>
            <ac:picMk id="3" creationId="{0C5A16B8-EB89-4D2A-B465-54641D318632}"/>
          </ac:picMkLst>
        </pc:picChg>
        <pc:picChg chg="mod">
          <ac:chgData name="ngod ali" userId="bfabe3cde01fd7ce" providerId="LiveId" clId="{1607ACA7-39B4-4E0E-BD67-7138F3BCAFA3}" dt="2021-08-11T18:21:57.062" v="4750" actId="1076"/>
          <ac:picMkLst>
            <pc:docMk/>
            <pc:sldMk cId="490186423" sldId="327"/>
            <ac:picMk id="5" creationId="{47870F92-939B-44E9-B21A-D1F6421537D1}"/>
          </ac:picMkLst>
        </pc:picChg>
        <pc:picChg chg="add mod modCrop">
          <ac:chgData name="ngod ali" userId="bfabe3cde01fd7ce" providerId="LiveId" clId="{1607ACA7-39B4-4E0E-BD67-7138F3BCAFA3}" dt="2021-08-11T18:22:06.080" v="4752" actId="1076"/>
          <ac:picMkLst>
            <pc:docMk/>
            <pc:sldMk cId="490186423" sldId="327"/>
            <ac:picMk id="7" creationId="{21A488F0-12D2-43A3-800A-6D392AA9DF42}"/>
          </ac:picMkLst>
        </pc:picChg>
        <pc:picChg chg="add del mod modCrop">
          <ac:chgData name="ngod ali" userId="bfabe3cde01fd7ce" providerId="LiveId" clId="{1607ACA7-39B4-4E0E-BD67-7138F3BCAFA3}" dt="2021-08-11T17:56:08.337" v="4390" actId="21"/>
          <ac:picMkLst>
            <pc:docMk/>
            <pc:sldMk cId="490186423" sldId="327"/>
            <ac:picMk id="8" creationId="{BAB25900-6D8E-4173-B45F-94E0931C4033}"/>
          </ac:picMkLst>
        </pc:picChg>
        <pc:picChg chg="add del mod">
          <ac:chgData name="ngod ali" userId="bfabe3cde01fd7ce" providerId="LiveId" clId="{1607ACA7-39B4-4E0E-BD67-7138F3BCAFA3}" dt="2021-08-11T18:21:49.359" v="4746" actId="478"/>
          <ac:picMkLst>
            <pc:docMk/>
            <pc:sldMk cId="490186423" sldId="327"/>
            <ac:picMk id="9" creationId="{F88F08C8-ADBF-4373-8745-77609BC0BFD2}"/>
          </ac:picMkLst>
        </pc:picChg>
      </pc:sldChg>
      <pc:sldChg chg="addSp delSp modSp new mod">
        <pc:chgData name="ngod ali" userId="bfabe3cde01fd7ce" providerId="LiveId" clId="{1607ACA7-39B4-4E0E-BD67-7138F3BCAFA3}" dt="2021-08-11T18:22:54.153" v="4764" actId="1076"/>
        <pc:sldMkLst>
          <pc:docMk/>
          <pc:sldMk cId="2102671237" sldId="328"/>
        </pc:sldMkLst>
        <pc:grpChg chg="add mod">
          <ac:chgData name="ngod ali" userId="bfabe3cde01fd7ce" providerId="LiveId" clId="{1607ACA7-39B4-4E0E-BD67-7138F3BCAFA3}" dt="2021-08-11T18:22:52.647" v="4763" actId="1076"/>
          <ac:grpSpMkLst>
            <pc:docMk/>
            <pc:sldMk cId="2102671237" sldId="328"/>
            <ac:grpSpMk id="3" creationId="{F61FF85E-FB12-4CB7-9F11-EB20340A2E4B}"/>
          </ac:grpSpMkLst>
        </pc:grpChg>
        <pc:picChg chg="add del mod">
          <ac:chgData name="ngod ali" userId="bfabe3cde01fd7ce" providerId="LiveId" clId="{1607ACA7-39B4-4E0E-BD67-7138F3BCAFA3}" dt="2021-08-11T17:58:39.371" v="4402" actId="21"/>
          <ac:picMkLst>
            <pc:docMk/>
            <pc:sldMk cId="2102671237" sldId="328"/>
            <ac:picMk id="2" creationId="{5121EA06-DBD6-46CF-BD2E-2934B5B0BF9F}"/>
          </ac:picMkLst>
        </pc:picChg>
        <pc:picChg chg="add mod">
          <ac:chgData name="ngod ali" userId="bfabe3cde01fd7ce" providerId="LiveId" clId="{1607ACA7-39B4-4E0E-BD67-7138F3BCAFA3}" dt="2021-08-11T18:22:52.647" v="4763" actId="1076"/>
          <ac:picMkLst>
            <pc:docMk/>
            <pc:sldMk cId="2102671237" sldId="328"/>
            <ac:picMk id="4" creationId="{C91FE57E-40C8-40E9-B0C7-95BD8A7A9656}"/>
          </ac:picMkLst>
        </pc:picChg>
        <pc:picChg chg="add mod modCrop">
          <ac:chgData name="ngod ali" userId="bfabe3cde01fd7ce" providerId="LiveId" clId="{1607ACA7-39B4-4E0E-BD67-7138F3BCAFA3}" dt="2021-08-11T18:22:54.153" v="4764" actId="1076"/>
          <ac:picMkLst>
            <pc:docMk/>
            <pc:sldMk cId="2102671237" sldId="328"/>
            <ac:picMk id="6" creationId="{BB24FD52-F2DC-4A3D-B738-2559B95DF9C9}"/>
          </ac:picMkLst>
        </pc:picChg>
        <pc:picChg chg="add mod">
          <ac:chgData name="ngod ali" userId="bfabe3cde01fd7ce" providerId="LiveId" clId="{1607ACA7-39B4-4E0E-BD67-7138F3BCAFA3}" dt="2021-08-11T18:22:52.647" v="4763" actId="1076"/>
          <ac:picMkLst>
            <pc:docMk/>
            <pc:sldMk cId="2102671237" sldId="328"/>
            <ac:picMk id="11266" creationId="{DA838B23-82A0-450C-8C92-15E8D8BD79AD}"/>
          </ac:picMkLst>
        </pc:picChg>
      </pc:sldChg>
      <pc:sldChg chg="addSp delSp modSp new mod">
        <pc:chgData name="ngod ali" userId="bfabe3cde01fd7ce" providerId="LiveId" clId="{1607ACA7-39B4-4E0E-BD67-7138F3BCAFA3}" dt="2021-08-11T18:23:06.025" v="4767" actId="1076"/>
        <pc:sldMkLst>
          <pc:docMk/>
          <pc:sldMk cId="751010260" sldId="329"/>
        </pc:sldMkLst>
        <pc:spChg chg="del mod">
          <ac:chgData name="ngod ali" userId="bfabe3cde01fd7ce" providerId="LiveId" clId="{1607ACA7-39B4-4E0E-BD67-7138F3BCAFA3}" dt="2021-08-11T18:06:19.415" v="4509" actId="478"/>
          <ac:spMkLst>
            <pc:docMk/>
            <pc:sldMk cId="751010260" sldId="329"/>
            <ac:spMk id="7" creationId="{3643EE60-53EF-4541-A8B2-DA3979F2EBAF}"/>
          </ac:spMkLst>
        </pc:spChg>
        <pc:spChg chg="mod">
          <ac:chgData name="ngod ali" userId="bfabe3cde01fd7ce" providerId="LiveId" clId="{1607ACA7-39B4-4E0E-BD67-7138F3BCAFA3}" dt="2021-08-11T18:23:06.025" v="4767" actId="1076"/>
          <ac:spMkLst>
            <pc:docMk/>
            <pc:sldMk cId="751010260" sldId="329"/>
            <ac:spMk id="8" creationId="{0E50E0F8-443D-4747-9C06-4913C3EECB8F}"/>
          </ac:spMkLst>
        </pc:spChg>
        <pc:spChg chg="del mod">
          <ac:chgData name="ngod ali" userId="bfabe3cde01fd7ce" providerId="LiveId" clId="{1607ACA7-39B4-4E0E-BD67-7138F3BCAFA3}" dt="2021-08-11T18:06:21.885" v="4510" actId="478"/>
          <ac:spMkLst>
            <pc:docMk/>
            <pc:sldMk cId="751010260" sldId="329"/>
            <ac:spMk id="9" creationId="{F3E2ED05-DAA2-44FC-B418-B750D854EB07}"/>
          </ac:spMkLst>
        </pc:spChg>
        <pc:grpChg chg="add mod">
          <ac:chgData name="ngod ali" userId="bfabe3cde01fd7ce" providerId="LiveId" clId="{1607ACA7-39B4-4E0E-BD67-7138F3BCAFA3}" dt="2021-08-11T18:23:06.025" v="4767" actId="1076"/>
          <ac:grpSpMkLst>
            <pc:docMk/>
            <pc:sldMk cId="751010260" sldId="329"/>
            <ac:grpSpMk id="4" creationId="{D3CDE4E8-5006-4414-8F82-C971B1DEF540}"/>
          </ac:grpSpMkLst>
        </pc:grpChg>
        <pc:grpChg chg="del mod">
          <ac:chgData name="ngod ali" userId="bfabe3cde01fd7ce" providerId="LiveId" clId="{1607ACA7-39B4-4E0E-BD67-7138F3BCAFA3}" dt="2021-08-11T18:06:21.885" v="4510" actId="478"/>
          <ac:grpSpMkLst>
            <pc:docMk/>
            <pc:sldMk cId="751010260" sldId="329"/>
            <ac:grpSpMk id="6" creationId="{81E08FD0-E960-49CA-B6D5-19B8B0B4A9CB}"/>
          </ac:grpSpMkLst>
        </pc:grpChg>
        <pc:picChg chg="add mod modCrop">
          <ac:chgData name="ngod ali" userId="bfabe3cde01fd7ce" providerId="LiveId" clId="{1607ACA7-39B4-4E0E-BD67-7138F3BCAFA3}" dt="2021-08-11T18:23:02.865" v="4766" actId="1076"/>
          <ac:picMkLst>
            <pc:docMk/>
            <pc:sldMk cId="751010260" sldId="329"/>
            <ac:picMk id="3" creationId="{14777607-7DF9-4BA0-9B73-3E57745B80B4}"/>
          </ac:picMkLst>
        </pc:picChg>
        <pc:picChg chg="mod">
          <ac:chgData name="ngod ali" userId="bfabe3cde01fd7ce" providerId="LiveId" clId="{1607ACA7-39B4-4E0E-BD67-7138F3BCAFA3}" dt="2021-08-11T18:23:06.025" v="4767" actId="1076"/>
          <ac:picMkLst>
            <pc:docMk/>
            <pc:sldMk cId="751010260" sldId="329"/>
            <ac:picMk id="5" creationId="{26B33DE4-667B-4BD6-BE08-D218031B5A0C}"/>
          </ac:picMkLst>
        </pc:picChg>
      </pc:sldChg>
      <pc:sldChg chg="addSp delSp modSp new mod setBg">
        <pc:chgData name="ngod ali" userId="bfabe3cde01fd7ce" providerId="LiveId" clId="{1607ACA7-39B4-4E0E-BD67-7138F3BCAFA3}" dt="2021-08-11T18:04:58.480" v="4496" actId="1076"/>
        <pc:sldMkLst>
          <pc:docMk/>
          <pc:sldMk cId="2154861777" sldId="330"/>
        </pc:sldMkLst>
        <pc:spChg chg="add del">
          <ac:chgData name="ngod ali" userId="bfabe3cde01fd7ce" providerId="LiveId" clId="{1607ACA7-39B4-4E0E-BD67-7138F3BCAFA3}" dt="2021-08-11T18:04:09.686" v="4480" actId="26606"/>
          <ac:spMkLst>
            <pc:docMk/>
            <pc:sldMk cId="2154861777" sldId="330"/>
            <ac:spMk id="11" creationId="{5F9CFCE6-877F-4858-B8BD-2C52CA8AFBC4}"/>
          </ac:spMkLst>
        </pc:spChg>
        <pc:spChg chg="add del">
          <ac:chgData name="ngod ali" userId="bfabe3cde01fd7ce" providerId="LiveId" clId="{1607ACA7-39B4-4E0E-BD67-7138F3BCAFA3}" dt="2021-08-11T18:04:09.686" v="4480" actId="26606"/>
          <ac:spMkLst>
            <pc:docMk/>
            <pc:sldMk cId="2154861777" sldId="330"/>
            <ac:spMk id="13" creationId="{8213F8A0-12AE-4514-8372-0DD766EC28EE}"/>
          </ac:spMkLst>
        </pc:spChg>
        <pc:spChg chg="add del">
          <ac:chgData name="ngod ali" userId="bfabe3cde01fd7ce" providerId="LiveId" clId="{1607ACA7-39B4-4E0E-BD67-7138F3BCAFA3}" dt="2021-08-11T18:04:09.686" v="4480" actId="26606"/>
          <ac:spMkLst>
            <pc:docMk/>
            <pc:sldMk cId="2154861777" sldId="330"/>
            <ac:spMk id="15" creationId="{9EFF17D4-9A8C-4CE5-B096-D8CCD4400437}"/>
          </ac:spMkLst>
        </pc:spChg>
        <pc:spChg chg="add del">
          <ac:chgData name="ngod ali" userId="bfabe3cde01fd7ce" providerId="LiveId" clId="{1607ACA7-39B4-4E0E-BD67-7138F3BCAFA3}" dt="2021-08-11T18:04:20.027" v="4482" actId="26606"/>
          <ac:spMkLst>
            <pc:docMk/>
            <pc:sldMk cId="2154861777" sldId="330"/>
            <ac:spMk id="17" creationId="{22F15A2D-2324-487D-A02A-BF46C5C580EB}"/>
          </ac:spMkLst>
        </pc:spChg>
        <pc:spChg chg="add del">
          <ac:chgData name="ngod ali" userId="bfabe3cde01fd7ce" providerId="LiveId" clId="{1607ACA7-39B4-4E0E-BD67-7138F3BCAFA3}" dt="2021-08-11T18:04:20.027" v="4482" actId="26606"/>
          <ac:spMkLst>
            <pc:docMk/>
            <pc:sldMk cId="2154861777" sldId="330"/>
            <ac:spMk id="18" creationId="{17A7F34E-D418-47E2-9F86-2C45BBC31210}"/>
          </ac:spMkLst>
        </pc:spChg>
        <pc:spChg chg="add del">
          <ac:chgData name="ngod ali" userId="bfabe3cde01fd7ce" providerId="LiveId" clId="{1607ACA7-39B4-4E0E-BD67-7138F3BCAFA3}" dt="2021-08-11T18:04:20.027" v="4482" actId="26606"/>
          <ac:spMkLst>
            <pc:docMk/>
            <pc:sldMk cId="2154861777" sldId="330"/>
            <ac:spMk id="19" creationId="{2AEAFA59-923A-4F54-8B49-44C970BCC323}"/>
          </ac:spMkLst>
        </pc:spChg>
        <pc:spChg chg="add del">
          <ac:chgData name="ngod ali" userId="bfabe3cde01fd7ce" providerId="LiveId" clId="{1607ACA7-39B4-4E0E-BD67-7138F3BCAFA3}" dt="2021-08-11T18:04:24.110" v="4484" actId="26606"/>
          <ac:spMkLst>
            <pc:docMk/>
            <pc:sldMk cId="2154861777" sldId="330"/>
            <ac:spMk id="21" creationId="{A169D286-F4D7-4C8B-A6BD-D05384C7F1D8}"/>
          </ac:spMkLst>
        </pc:spChg>
        <pc:spChg chg="add del">
          <ac:chgData name="ngod ali" userId="bfabe3cde01fd7ce" providerId="LiveId" clId="{1607ACA7-39B4-4E0E-BD67-7138F3BCAFA3}" dt="2021-08-11T18:04:24.110" v="4484" actId="26606"/>
          <ac:spMkLst>
            <pc:docMk/>
            <pc:sldMk cId="2154861777" sldId="330"/>
            <ac:spMk id="22" creationId="{39E8235E-135E-4261-8F54-2B316E493C42}"/>
          </ac:spMkLst>
        </pc:spChg>
        <pc:spChg chg="add del">
          <ac:chgData name="ngod ali" userId="bfabe3cde01fd7ce" providerId="LiveId" clId="{1607ACA7-39B4-4E0E-BD67-7138F3BCAFA3}" dt="2021-08-11T18:04:24.110" v="4484" actId="26606"/>
          <ac:spMkLst>
            <pc:docMk/>
            <pc:sldMk cId="2154861777" sldId="330"/>
            <ac:spMk id="23" creationId="{D4ED8EC3-4D57-4620-93CE-4E6661F09A3E}"/>
          </ac:spMkLst>
        </pc:spChg>
        <pc:spChg chg="add del">
          <ac:chgData name="ngod ali" userId="bfabe3cde01fd7ce" providerId="LiveId" clId="{1607ACA7-39B4-4E0E-BD67-7138F3BCAFA3}" dt="2021-08-11T18:04:24.110" v="4484" actId="26606"/>
          <ac:spMkLst>
            <pc:docMk/>
            <pc:sldMk cId="2154861777" sldId="330"/>
            <ac:spMk id="24" creationId="{83BCB34A-2F40-4F41-8488-A134C1C155B7}"/>
          </ac:spMkLst>
        </pc:spChg>
        <pc:spChg chg="add del">
          <ac:chgData name="ngod ali" userId="bfabe3cde01fd7ce" providerId="LiveId" clId="{1607ACA7-39B4-4E0E-BD67-7138F3BCAFA3}" dt="2021-08-11T18:04:24.110" v="4484" actId="26606"/>
          <ac:spMkLst>
            <pc:docMk/>
            <pc:sldMk cId="2154861777" sldId="330"/>
            <ac:spMk id="25" creationId="{F78382DC-4207-465E-B379-1E16448AA222}"/>
          </ac:spMkLst>
        </pc:spChg>
        <pc:spChg chg="add">
          <ac:chgData name="ngod ali" userId="bfabe3cde01fd7ce" providerId="LiveId" clId="{1607ACA7-39B4-4E0E-BD67-7138F3BCAFA3}" dt="2021-08-11T18:04:24.196" v="4485" actId="26606"/>
          <ac:spMkLst>
            <pc:docMk/>
            <pc:sldMk cId="2154861777" sldId="330"/>
            <ac:spMk id="27" creationId="{69D184B2-2226-4E31-BCCB-444330767440}"/>
          </ac:spMkLst>
        </pc:spChg>
        <pc:spChg chg="add">
          <ac:chgData name="ngod ali" userId="bfabe3cde01fd7ce" providerId="LiveId" clId="{1607ACA7-39B4-4E0E-BD67-7138F3BCAFA3}" dt="2021-08-11T18:04:24.196" v="4485" actId="26606"/>
          <ac:spMkLst>
            <pc:docMk/>
            <pc:sldMk cId="2154861777" sldId="330"/>
            <ac:spMk id="28" creationId="{1AC4D4E3-486A-464A-8EC8-D44881097267}"/>
          </ac:spMkLst>
        </pc:spChg>
        <pc:spChg chg="add">
          <ac:chgData name="ngod ali" userId="bfabe3cde01fd7ce" providerId="LiveId" clId="{1607ACA7-39B4-4E0E-BD67-7138F3BCAFA3}" dt="2021-08-11T18:04:24.196" v="4485" actId="26606"/>
          <ac:spMkLst>
            <pc:docMk/>
            <pc:sldMk cId="2154861777" sldId="330"/>
            <ac:spMk id="29" creationId="{864DE13E-58EB-4475-B79C-0D4FC651239B}"/>
          </ac:spMkLst>
        </pc:spChg>
        <pc:picChg chg="add del mod modCrop">
          <ac:chgData name="ngod ali" userId="bfabe3cde01fd7ce" providerId="LiveId" clId="{1607ACA7-39B4-4E0E-BD67-7138F3BCAFA3}" dt="2021-08-11T18:03:45.889" v="4477" actId="21"/>
          <ac:picMkLst>
            <pc:docMk/>
            <pc:sldMk cId="2154861777" sldId="330"/>
            <ac:picMk id="3" creationId="{0A474FE3-325E-4D11-9B4A-DE59690A2C1D}"/>
          </ac:picMkLst>
        </pc:picChg>
        <pc:picChg chg="add mod ord modCrop">
          <ac:chgData name="ngod ali" userId="bfabe3cde01fd7ce" providerId="LiveId" clId="{1607ACA7-39B4-4E0E-BD67-7138F3BCAFA3}" dt="2021-08-11T18:04:58.480" v="4496" actId="1076"/>
          <ac:picMkLst>
            <pc:docMk/>
            <pc:sldMk cId="2154861777" sldId="330"/>
            <ac:picMk id="5" creationId="{6BE6FBD5-0B76-471B-8F69-947927CB383A}"/>
          </ac:picMkLst>
        </pc:picChg>
        <pc:picChg chg="add mod modCrop">
          <ac:chgData name="ngod ali" userId="bfabe3cde01fd7ce" providerId="LiveId" clId="{1607ACA7-39B4-4E0E-BD67-7138F3BCAFA3}" dt="2021-08-11T18:04:54.856" v="4495" actId="1076"/>
          <ac:picMkLst>
            <pc:docMk/>
            <pc:sldMk cId="2154861777" sldId="330"/>
            <ac:picMk id="6" creationId="{74DA3AE4-B151-441C-A6C4-0D4BC2B26614}"/>
          </ac:picMkLst>
        </pc:picChg>
        <pc:cxnChg chg="add">
          <ac:chgData name="ngod ali" userId="bfabe3cde01fd7ce" providerId="LiveId" clId="{1607ACA7-39B4-4E0E-BD67-7138F3BCAFA3}" dt="2021-08-11T18:04:24.196" v="4485" actId="26606"/>
          <ac:cxnSpMkLst>
            <pc:docMk/>
            <pc:sldMk cId="2154861777" sldId="330"/>
            <ac:cxnSpMk id="30" creationId="{02E9B2EE-76CA-47F3-9977-3F2FCB7FD252}"/>
          </ac:cxnSpMkLst>
        </pc:cxnChg>
      </pc:sldChg>
      <pc:sldChg chg="addSp delSp modSp add mod">
        <pc:chgData name="ngod ali" userId="bfabe3cde01fd7ce" providerId="LiveId" clId="{1607ACA7-39B4-4E0E-BD67-7138F3BCAFA3}" dt="2021-08-11T18:26:06.165" v="4783" actId="1076"/>
        <pc:sldMkLst>
          <pc:docMk/>
          <pc:sldMk cId="3410811705" sldId="331"/>
        </pc:sldMkLst>
        <pc:spChg chg="mod">
          <ac:chgData name="ngod ali" userId="bfabe3cde01fd7ce" providerId="LiveId" clId="{1607ACA7-39B4-4E0E-BD67-7138F3BCAFA3}" dt="2021-08-11T18:11:13.232" v="4722" actId="14100"/>
          <ac:spMkLst>
            <pc:docMk/>
            <pc:sldMk cId="3410811705" sldId="331"/>
            <ac:spMk id="4" creationId="{0C4808BF-80EA-409B-941F-C721251BB9C4}"/>
          </ac:spMkLst>
        </pc:spChg>
        <pc:spChg chg="mod">
          <ac:chgData name="ngod ali" userId="bfabe3cde01fd7ce" providerId="LiveId" clId="{1607ACA7-39B4-4E0E-BD67-7138F3BCAFA3}" dt="2021-08-11T18:25:17.612" v="4778" actId="20577"/>
          <ac:spMkLst>
            <pc:docMk/>
            <pc:sldMk cId="3410811705" sldId="331"/>
            <ac:spMk id="15" creationId="{B8C422D6-1B27-4169-8F30-31C2F86EC767}"/>
          </ac:spMkLst>
        </pc:spChg>
        <pc:picChg chg="del">
          <ac:chgData name="ngod ali" userId="bfabe3cde01fd7ce" providerId="LiveId" clId="{1607ACA7-39B4-4E0E-BD67-7138F3BCAFA3}" dt="2021-08-11T18:10:05.464" v="4689" actId="478"/>
          <ac:picMkLst>
            <pc:docMk/>
            <pc:sldMk cId="3410811705" sldId="331"/>
            <ac:picMk id="3" creationId="{034213F4-C761-499A-B049-5A334281EBB6}"/>
          </ac:picMkLst>
        </pc:picChg>
        <pc:picChg chg="add mod modCrop">
          <ac:chgData name="ngod ali" userId="bfabe3cde01fd7ce" providerId="LiveId" clId="{1607ACA7-39B4-4E0E-BD67-7138F3BCAFA3}" dt="2021-08-11T18:26:06.165" v="4783" actId="1076"/>
          <ac:picMkLst>
            <pc:docMk/>
            <pc:sldMk cId="3410811705" sldId="331"/>
            <ac:picMk id="5" creationId="{E542B8EF-351F-4615-A012-60609B941D0C}"/>
          </ac:picMkLst>
        </pc:picChg>
        <pc:picChg chg="add del mod">
          <ac:chgData name="ngod ali" userId="bfabe3cde01fd7ce" providerId="LiveId" clId="{1607ACA7-39B4-4E0E-BD67-7138F3BCAFA3}" dt="2021-08-11T18:26:04.543" v="4782" actId="478"/>
          <ac:picMkLst>
            <pc:docMk/>
            <pc:sldMk cId="3410811705" sldId="331"/>
            <ac:picMk id="7" creationId="{C614E3F3-4DEB-48A3-A014-07B3DFF7FFA8}"/>
          </ac:picMkLst>
        </pc:picChg>
      </pc:sldChg>
    </pc:docChg>
  </pc:docChgLst>
  <pc:docChgLst>
    <pc:chgData name="ngod ali" userId="bfabe3cde01fd7ce" providerId="LiveId" clId="{6B3F4BCF-0639-494C-BF6F-28489AA9CAC9}"/>
    <pc:docChg chg="custSel addSld delSld modSld sldOrd">
      <pc:chgData name="ngod ali" userId="bfabe3cde01fd7ce" providerId="LiveId" clId="{6B3F4BCF-0639-494C-BF6F-28489AA9CAC9}" dt="2021-08-24T04:57:12.749" v="397" actId="1076"/>
      <pc:docMkLst>
        <pc:docMk/>
      </pc:docMkLst>
      <pc:sldChg chg="ord">
        <pc:chgData name="ngod ali" userId="bfabe3cde01fd7ce" providerId="LiveId" clId="{6B3F4BCF-0639-494C-BF6F-28489AA9CAC9}" dt="2021-08-24T04:25:47.527" v="14"/>
        <pc:sldMkLst>
          <pc:docMk/>
          <pc:sldMk cId="1425035939" sldId="256"/>
        </pc:sldMkLst>
      </pc:sldChg>
      <pc:sldChg chg="delSp modSp mod">
        <pc:chgData name="ngod ali" userId="bfabe3cde01fd7ce" providerId="LiveId" clId="{6B3F4BCF-0639-494C-BF6F-28489AA9CAC9}" dt="2021-08-24T04:57:12.749" v="397" actId="1076"/>
        <pc:sldMkLst>
          <pc:docMk/>
          <pc:sldMk cId="2831976559" sldId="257"/>
        </pc:sldMkLst>
        <pc:spChg chg="del">
          <ac:chgData name="ngod ali" userId="bfabe3cde01fd7ce" providerId="LiveId" clId="{6B3F4BCF-0639-494C-BF6F-28489AA9CAC9}" dt="2021-08-24T04:23:50.464" v="0" actId="21"/>
          <ac:spMkLst>
            <pc:docMk/>
            <pc:sldMk cId="2831976559" sldId="257"/>
            <ac:spMk id="7" creationId="{6D6AC389-00E9-433D-B51D-87B897342373}"/>
          </ac:spMkLst>
        </pc:spChg>
        <pc:spChg chg="mod">
          <ac:chgData name="ngod ali" userId="bfabe3cde01fd7ce" providerId="LiveId" clId="{6B3F4BCF-0639-494C-BF6F-28489AA9CAC9}" dt="2021-08-24T04:57:12.749" v="397" actId="1076"/>
          <ac:spMkLst>
            <pc:docMk/>
            <pc:sldMk cId="2831976559" sldId="257"/>
            <ac:spMk id="8" creationId="{62696877-337A-42B4-AD37-1669AF358697}"/>
          </ac:spMkLst>
        </pc:spChg>
        <pc:picChg chg="del">
          <ac:chgData name="ngod ali" userId="bfabe3cde01fd7ce" providerId="LiveId" clId="{6B3F4BCF-0639-494C-BF6F-28489AA9CAC9}" dt="2021-08-24T04:24:05.323" v="6" actId="21"/>
          <ac:picMkLst>
            <pc:docMk/>
            <pc:sldMk cId="2831976559" sldId="257"/>
            <ac:picMk id="9" creationId="{707E0283-52CA-4CDD-8F62-9BF98148C689}"/>
          </ac:picMkLst>
        </pc:picChg>
        <pc:picChg chg="mod">
          <ac:chgData name="ngod ali" userId="bfabe3cde01fd7ce" providerId="LiveId" clId="{6B3F4BCF-0639-494C-BF6F-28489AA9CAC9}" dt="2021-08-24T04:24:10.806" v="9" actId="1076"/>
          <ac:picMkLst>
            <pc:docMk/>
            <pc:sldMk cId="2831976559" sldId="257"/>
            <ac:picMk id="1026" creationId="{FDA23197-C28C-477B-BD82-59C2F9085365}"/>
          </ac:picMkLst>
        </pc:picChg>
      </pc:sldChg>
      <pc:sldChg chg="addSp delSp modSp del mod">
        <pc:chgData name="ngod ali" userId="bfabe3cde01fd7ce" providerId="LiveId" clId="{6B3F4BCF-0639-494C-BF6F-28489AA9CAC9}" dt="2021-08-24T04:30:08.043" v="60" actId="47"/>
        <pc:sldMkLst>
          <pc:docMk/>
          <pc:sldMk cId="1016005486" sldId="258"/>
        </pc:sldMkLst>
        <pc:spChg chg="del">
          <ac:chgData name="ngod ali" userId="bfabe3cde01fd7ce" providerId="LiveId" clId="{6B3F4BCF-0639-494C-BF6F-28489AA9CAC9}" dt="2021-08-24T04:29:22.706" v="45" actId="478"/>
          <ac:spMkLst>
            <pc:docMk/>
            <pc:sldMk cId="1016005486" sldId="258"/>
            <ac:spMk id="2" creationId="{043C4955-15C6-499D-B9AE-A5F58963C65D}"/>
          </ac:spMkLst>
        </pc:spChg>
        <pc:spChg chg="mod">
          <ac:chgData name="ngod ali" userId="bfabe3cde01fd7ce" providerId="LiveId" clId="{6B3F4BCF-0639-494C-BF6F-28489AA9CAC9}" dt="2021-08-24T04:29:18.430" v="43" actId="1076"/>
          <ac:spMkLst>
            <pc:docMk/>
            <pc:sldMk cId="1016005486" sldId="258"/>
            <ac:spMk id="7" creationId="{2B31954B-1BC8-48A6-AFFA-3580B7D0DBD6}"/>
          </ac:spMkLst>
        </pc:spChg>
        <pc:spChg chg="add mod">
          <ac:chgData name="ngod ali" userId="bfabe3cde01fd7ce" providerId="LiveId" clId="{6B3F4BCF-0639-494C-BF6F-28489AA9CAC9}" dt="2021-08-24T04:29:14.657" v="42"/>
          <ac:spMkLst>
            <pc:docMk/>
            <pc:sldMk cId="1016005486" sldId="258"/>
            <ac:spMk id="9" creationId="{A8D93499-48DF-4102-BC04-B059E65A6D4F}"/>
          </ac:spMkLst>
        </pc:spChg>
        <pc:cxnChg chg="del">
          <ac:chgData name="ngod ali" userId="bfabe3cde01fd7ce" providerId="LiveId" clId="{6B3F4BCF-0639-494C-BF6F-28489AA9CAC9}" dt="2021-08-24T04:29:20.415" v="44" actId="478"/>
          <ac:cxnSpMkLst>
            <pc:docMk/>
            <pc:sldMk cId="1016005486" sldId="258"/>
            <ac:cxnSpMk id="6" creationId="{072A7BB9-17CF-4A96-9B3C-2B74F36288B6}"/>
          </ac:cxnSpMkLst>
        </pc:cxnChg>
      </pc:sldChg>
      <pc:sldChg chg="modSp mod">
        <pc:chgData name="ngod ali" userId="bfabe3cde01fd7ce" providerId="LiveId" clId="{6B3F4BCF-0639-494C-BF6F-28489AA9CAC9}" dt="2021-08-24T04:51:20.891" v="356" actId="1076"/>
        <pc:sldMkLst>
          <pc:docMk/>
          <pc:sldMk cId="2113060353" sldId="286"/>
        </pc:sldMkLst>
        <pc:grpChg chg="mod">
          <ac:chgData name="ngod ali" userId="bfabe3cde01fd7ce" providerId="LiveId" clId="{6B3F4BCF-0639-494C-BF6F-28489AA9CAC9}" dt="2021-08-24T04:51:20.891" v="356" actId="1076"/>
          <ac:grpSpMkLst>
            <pc:docMk/>
            <pc:sldMk cId="2113060353" sldId="286"/>
            <ac:grpSpMk id="9" creationId="{58137F92-0324-4D6D-9011-03CD088B4861}"/>
          </ac:grpSpMkLst>
        </pc:grpChg>
      </pc:sldChg>
      <pc:sldChg chg="addSp delSp modSp mod">
        <pc:chgData name="ngod ali" userId="bfabe3cde01fd7ce" providerId="LiveId" clId="{6B3F4BCF-0639-494C-BF6F-28489AA9CAC9}" dt="2021-08-24T04:53:03.445" v="382" actId="1076"/>
        <pc:sldMkLst>
          <pc:docMk/>
          <pc:sldMk cId="1656607435" sldId="300"/>
        </pc:sldMkLst>
        <pc:spChg chg="mod">
          <ac:chgData name="ngod ali" userId="bfabe3cde01fd7ce" providerId="LiveId" clId="{6B3F4BCF-0639-494C-BF6F-28489AA9CAC9}" dt="2021-08-24T04:53:00.860" v="381" actId="1076"/>
          <ac:spMkLst>
            <pc:docMk/>
            <pc:sldMk cId="1656607435" sldId="300"/>
            <ac:spMk id="6" creationId="{F658AD1E-3572-4B21-96A0-91FD5605092E}"/>
          </ac:spMkLst>
        </pc:spChg>
        <pc:spChg chg="mod">
          <ac:chgData name="ngod ali" userId="bfabe3cde01fd7ce" providerId="LiveId" clId="{6B3F4BCF-0639-494C-BF6F-28489AA9CAC9}" dt="2021-08-24T04:53:00.860" v="381" actId="1076"/>
          <ac:spMkLst>
            <pc:docMk/>
            <pc:sldMk cId="1656607435" sldId="300"/>
            <ac:spMk id="10" creationId="{DFA59D3C-60BF-442F-BF1D-9639574C7BC4}"/>
          </ac:spMkLst>
        </pc:spChg>
        <pc:spChg chg="mod">
          <ac:chgData name="ngod ali" userId="bfabe3cde01fd7ce" providerId="LiveId" clId="{6B3F4BCF-0639-494C-BF6F-28489AA9CAC9}" dt="2021-08-24T04:53:03.445" v="382" actId="1076"/>
          <ac:spMkLst>
            <pc:docMk/>
            <pc:sldMk cId="1656607435" sldId="300"/>
            <ac:spMk id="12" creationId="{9E24490C-FF0E-4AB8-9E05-7DC66BB0D67E}"/>
          </ac:spMkLst>
        </pc:spChg>
        <pc:grpChg chg="mod">
          <ac:chgData name="ngod ali" userId="bfabe3cde01fd7ce" providerId="LiveId" clId="{6B3F4BCF-0639-494C-BF6F-28489AA9CAC9}" dt="2021-08-24T04:53:00.860" v="381" actId="1076"/>
          <ac:grpSpMkLst>
            <pc:docMk/>
            <pc:sldMk cId="1656607435" sldId="300"/>
            <ac:grpSpMk id="7" creationId="{0A24ABEB-86F7-41DF-A2A7-15952CCD0902}"/>
          </ac:grpSpMkLst>
        </pc:grpChg>
        <pc:grpChg chg="mod">
          <ac:chgData name="ngod ali" userId="bfabe3cde01fd7ce" providerId="LiveId" clId="{6B3F4BCF-0639-494C-BF6F-28489AA9CAC9}" dt="2021-08-24T04:53:00.860" v="381" actId="1076"/>
          <ac:grpSpMkLst>
            <pc:docMk/>
            <pc:sldMk cId="1656607435" sldId="300"/>
            <ac:grpSpMk id="8" creationId="{7542B7AC-14B0-424A-BEB8-958A1074BC9E}"/>
          </ac:grpSpMkLst>
        </pc:grpChg>
        <pc:picChg chg="add mod">
          <ac:chgData name="ngod ali" userId="bfabe3cde01fd7ce" providerId="LiveId" clId="{6B3F4BCF-0639-494C-BF6F-28489AA9CAC9}" dt="2021-08-24T04:52:57.598" v="380" actId="1076"/>
          <ac:picMkLst>
            <pc:docMk/>
            <pc:sldMk cId="1656607435" sldId="300"/>
            <ac:picMk id="9" creationId="{DED714FD-E8E4-49ED-B9F5-0A1F3854E958}"/>
          </ac:picMkLst>
        </pc:picChg>
        <pc:picChg chg="mod">
          <ac:chgData name="ngod ali" userId="bfabe3cde01fd7ce" providerId="LiveId" clId="{6B3F4BCF-0639-494C-BF6F-28489AA9CAC9}" dt="2021-08-24T04:53:00.860" v="381" actId="1076"/>
          <ac:picMkLst>
            <pc:docMk/>
            <pc:sldMk cId="1656607435" sldId="300"/>
            <ac:picMk id="7172" creationId="{CD0DE3FF-9F4D-48FA-95F2-8D972D1F7654}"/>
          </ac:picMkLst>
        </pc:picChg>
        <pc:picChg chg="add del mod">
          <ac:chgData name="ngod ali" userId="bfabe3cde01fd7ce" providerId="LiveId" clId="{6B3F4BCF-0639-494C-BF6F-28489AA9CAC9}" dt="2021-08-24T04:52:26.863" v="367" actId="21"/>
          <ac:picMkLst>
            <pc:docMk/>
            <pc:sldMk cId="1656607435" sldId="300"/>
            <ac:picMk id="8194" creationId="{B178348A-C894-49F2-989B-AA8534D8B2C2}"/>
          </ac:picMkLst>
        </pc:picChg>
      </pc:sldChg>
      <pc:sldChg chg="addSp delSp modSp">
        <pc:chgData name="ngod ali" userId="bfabe3cde01fd7ce" providerId="LiveId" clId="{6B3F4BCF-0639-494C-BF6F-28489AA9CAC9}" dt="2021-08-24T04:47:15.389" v="311" actId="1076"/>
        <pc:sldMkLst>
          <pc:docMk/>
          <pc:sldMk cId="1724977381" sldId="301"/>
        </pc:sldMkLst>
        <pc:spChg chg="mod">
          <ac:chgData name="ngod ali" userId="bfabe3cde01fd7ce" providerId="LiveId" clId="{6B3F4BCF-0639-494C-BF6F-28489AA9CAC9}" dt="2021-08-24T04:46:32.987" v="298" actId="1076"/>
          <ac:spMkLst>
            <pc:docMk/>
            <pc:sldMk cId="1724977381" sldId="301"/>
            <ac:spMk id="10" creationId="{603740FC-E162-40AF-B11B-77FB5060709B}"/>
          </ac:spMkLst>
        </pc:spChg>
        <pc:grpChg chg="del mod">
          <ac:chgData name="ngod ali" userId="bfabe3cde01fd7ce" providerId="LiveId" clId="{6B3F4BCF-0639-494C-BF6F-28489AA9CAC9}" dt="2021-08-24T04:46:44.022" v="300" actId="478"/>
          <ac:grpSpMkLst>
            <pc:docMk/>
            <pc:sldMk cId="1724977381" sldId="301"/>
            <ac:grpSpMk id="6" creationId="{83381C1F-5C5A-424B-A22A-544BBDEFE627}"/>
          </ac:grpSpMkLst>
        </pc:grpChg>
        <pc:picChg chg="mod">
          <ac:chgData name="ngod ali" userId="bfabe3cde01fd7ce" providerId="LiveId" clId="{6B3F4BCF-0639-494C-BF6F-28489AA9CAC9}" dt="2021-08-24T04:46:32.987" v="298" actId="1076"/>
          <ac:picMkLst>
            <pc:docMk/>
            <pc:sldMk cId="1724977381" sldId="301"/>
            <ac:picMk id="9" creationId="{7A8546AA-2300-456F-80A3-530B0EED7968}"/>
          </ac:picMkLst>
        </pc:picChg>
        <pc:picChg chg="add mod">
          <ac:chgData name="ngod ali" userId="bfabe3cde01fd7ce" providerId="LiveId" clId="{6B3F4BCF-0639-494C-BF6F-28489AA9CAC9}" dt="2021-08-24T04:47:15.389" v="311" actId="1076"/>
          <ac:picMkLst>
            <pc:docMk/>
            <pc:sldMk cId="1724977381" sldId="301"/>
            <ac:picMk id="4098" creationId="{CC56F988-0DFB-4CA8-B164-AB302C8AA28F}"/>
          </ac:picMkLst>
        </pc:picChg>
      </pc:sldChg>
      <pc:sldChg chg="addSp delSp modSp">
        <pc:chgData name="ngod ali" userId="bfabe3cde01fd7ce" providerId="LiveId" clId="{6B3F4BCF-0639-494C-BF6F-28489AA9CAC9}" dt="2021-08-24T04:33:05.982" v="126" actId="1076"/>
        <pc:sldMkLst>
          <pc:docMk/>
          <pc:sldMk cId="1684324354" sldId="302"/>
        </pc:sldMkLst>
        <pc:spChg chg="mod">
          <ac:chgData name="ngod ali" userId="bfabe3cde01fd7ce" providerId="LiveId" clId="{6B3F4BCF-0639-494C-BF6F-28489AA9CAC9}" dt="2021-08-24T04:32:03.958" v="110" actId="1076"/>
          <ac:spMkLst>
            <pc:docMk/>
            <pc:sldMk cId="1684324354" sldId="302"/>
            <ac:spMk id="6" creationId="{5C816711-2A8A-4FF5-A2EF-6439A731697F}"/>
          </ac:spMkLst>
        </pc:spChg>
        <pc:grpChg chg="del mod">
          <ac:chgData name="ngod ali" userId="bfabe3cde01fd7ce" providerId="LiveId" clId="{6B3F4BCF-0639-494C-BF6F-28489AA9CAC9}" dt="2021-08-24T04:32:41.330" v="118" actId="478"/>
          <ac:grpSpMkLst>
            <pc:docMk/>
            <pc:sldMk cId="1684324354" sldId="302"/>
            <ac:grpSpMk id="4" creationId="{F7D76688-B8C1-48B4-9AEB-8531CDC65AEC}"/>
          </ac:grpSpMkLst>
        </pc:grpChg>
        <pc:picChg chg="add del mod">
          <ac:chgData name="ngod ali" userId="bfabe3cde01fd7ce" providerId="LiveId" clId="{6B3F4BCF-0639-494C-BF6F-28489AA9CAC9}" dt="2021-08-24T04:32:11.474" v="114" actId="478"/>
          <ac:picMkLst>
            <pc:docMk/>
            <pc:sldMk cId="1684324354" sldId="302"/>
            <ac:picMk id="1026" creationId="{B3598F72-5C15-4AF7-ABA8-AC425A8054E2}"/>
          </ac:picMkLst>
        </pc:picChg>
        <pc:picChg chg="add mod">
          <ac:chgData name="ngod ali" userId="bfabe3cde01fd7ce" providerId="LiveId" clId="{6B3F4BCF-0639-494C-BF6F-28489AA9CAC9}" dt="2021-08-24T04:33:05.982" v="126" actId="1076"/>
          <ac:picMkLst>
            <pc:docMk/>
            <pc:sldMk cId="1684324354" sldId="302"/>
            <ac:picMk id="1028" creationId="{8EC99007-A244-4AFD-B3AD-FF676512C159}"/>
          </ac:picMkLst>
        </pc:picChg>
        <pc:picChg chg="mod">
          <ac:chgData name="ngod ali" userId="bfabe3cde01fd7ce" providerId="LiveId" clId="{6B3F4BCF-0639-494C-BF6F-28489AA9CAC9}" dt="2021-08-24T04:32:03.958" v="110" actId="1076"/>
          <ac:picMkLst>
            <pc:docMk/>
            <pc:sldMk cId="1684324354" sldId="302"/>
            <ac:picMk id="3076" creationId="{1C34EAC2-C6A6-485F-81E4-B00B6E01BA62}"/>
          </ac:picMkLst>
        </pc:picChg>
      </pc:sldChg>
      <pc:sldChg chg="delSp modSp mod ord">
        <pc:chgData name="ngod ali" userId="bfabe3cde01fd7ce" providerId="LiveId" clId="{6B3F4BCF-0639-494C-BF6F-28489AA9CAC9}" dt="2021-08-24T04:45:32.100" v="294" actId="1076"/>
        <pc:sldMkLst>
          <pc:docMk/>
          <pc:sldMk cId="4217243307" sldId="303"/>
        </pc:sldMkLst>
        <pc:spChg chg="mod">
          <ac:chgData name="ngod ali" userId="bfabe3cde01fd7ce" providerId="LiveId" clId="{6B3F4BCF-0639-494C-BF6F-28489AA9CAC9}" dt="2021-08-24T04:45:32.100" v="294" actId="1076"/>
          <ac:spMkLst>
            <pc:docMk/>
            <pc:sldMk cId="4217243307" sldId="303"/>
            <ac:spMk id="12" creationId="{D7FF7DA0-E04C-41E5-8F88-D8D151BEB52B}"/>
          </ac:spMkLst>
        </pc:spChg>
        <pc:grpChg chg="del">
          <ac:chgData name="ngod ali" userId="bfabe3cde01fd7ce" providerId="LiveId" clId="{6B3F4BCF-0639-494C-BF6F-28489AA9CAC9}" dt="2021-08-24T04:44:29.098" v="266" actId="478"/>
          <ac:grpSpMkLst>
            <pc:docMk/>
            <pc:sldMk cId="4217243307" sldId="303"/>
            <ac:grpSpMk id="7" creationId="{834A767F-204D-4125-AD6C-F110748F1E96}"/>
          </ac:grpSpMkLst>
        </pc:grpChg>
        <pc:grpChg chg="mod">
          <ac:chgData name="ngod ali" userId="bfabe3cde01fd7ce" providerId="LiveId" clId="{6B3F4BCF-0639-494C-BF6F-28489AA9CAC9}" dt="2021-08-24T04:45:00.999" v="274" actId="1076"/>
          <ac:grpSpMkLst>
            <pc:docMk/>
            <pc:sldMk cId="4217243307" sldId="303"/>
            <ac:grpSpMk id="11" creationId="{70803704-B15D-4B90-8C5E-7E2A2E7ED87D}"/>
          </ac:grpSpMkLst>
        </pc:grpChg>
        <pc:picChg chg="mod">
          <ac:chgData name="ngod ali" userId="bfabe3cde01fd7ce" providerId="LiveId" clId="{6B3F4BCF-0639-494C-BF6F-28489AA9CAC9}" dt="2021-08-24T04:45:00.999" v="274" actId="1076"/>
          <ac:picMkLst>
            <pc:docMk/>
            <pc:sldMk cId="4217243307" sldId="303"/>
            <ac:picMk id="4100" creationId="{DBBBC8FF-AEBE-4EBF-8B1E-98B1E3EEDCEF}"/>
          </ac:picMkLst>
        </pc:picChg>
      </pc:sldChg>
      <pc:sldChg chg="addSp delSp modSp mod">
        <pc:chgData name="ngod ali" userId="bfabe3cde01fd7ce" providerId="LiveId" clId="{6B3F4BCF-0639-494C-BF6F-28489AA9CAC9}" dt="2021-08-24T04:50:45.641" v="349" actId="1076"/>
        <pc:sldMkLst>
          <pc:docMk/>
          <pc:sldMk cId="2531103730" sldId="305"/>
        </pc:sldMkLst>
        <pc:spChg chg="mod">
          <ac:chgData name="ngod ali" userId="bfabe3cde01fd7ce" providerId="LiveId" clId="{6B3F4BCF-0639-494C-BF6F-28489AA9CAC9}" dt="2021-08-24T04:50:44.357" v="348" actId="1076"/>
          <ac:spMkLst>
            <pc:docMk/>
            <pc:sldMk cId="2531103730" sldId="305"/>
            <ac:spMk id="5" creationId="{61A1DDF2-FB75-4AF4-9017-715382B8241A}"/>
          </ac:spMkLst>
        </pc:spChg>
        <pc:grpChg chg="mod">
          <ac:chgData name="ngod ali" userId="bfabe3cde01fd7ce" providerId="LiveId" clId="{6B3F4BCF-0639-494C-BF6F-28489AA9CAC9}" dt="2021-08-24T04:50:44.357" v="348" actId="1076"/>
          <ac:grpSpMkLst>
            <pc:docMk/>
            <pc:sldMk cId="2531103730" sldId="305"/>
            <ac:grpSpMk id="7" creationId="{74C42E2E-10B3-43E7-A6D4-F082562FFC04}"/>
          </ac:grpSpMkLst>
        </pc:grpChg>
        <pc:picChg chg="del mod">
          <ac:chgData name="ngod ali" userId="bfabe3cde01fd7ce" providerId="LiveId" clId="{6B3F4BCF-0639-494C-BF6F-28489AA9CAC9}" dt="2021-08-24T04:48:10.259" v="323" actId="478"/>
          <ac:picMkLst>
            <pc:docMk/>
            <pc:sldMk cId="2531103730" sldId="305"/>
            <ac:picMk id="6" creationId="{3FB9B947-35E8-4F52-BAB7-10006ADFEA1A}"/>
          </ac:picMkLst>
        </pc:picChg>
        <pc:picChg chg="mod">
          <ac:chgData name="ngod ali" userId="bfabe3cde01fd7ce" providerId="LiveId" clId="{6B3F4BCF-0639-494C-BF6F-28489AA9CAC9}" dt="2021-08-24T04:50:44.357" v="348" actId="1076"/>
          <ac:picMkLst>
            <pc:docMk/>
            <pc:sldMk cId="2531103730" sldId="305"/>
            <ac:picMk id="6148" creationId="{6FBDBA44-DDC7-4D3B-AA21-AF75DEE74709}"/>
          </ac:picMkLst>
        </pc:picChg>
        <pc:picChg chg="add mod">
          <ac:chgData name="ngod ali" userId="bfabe3cde01fd7ce" providerId="LiveId" clId="{6B3F4BCF-0639-494C-BF6F-28489AA9CAC9}" dt="2021-08-24T04:50:45.641" v="349" actId="1076"/>
          <ac:picMkLst>
            <pc:docMk/>
            <pc:sldMk cId="2531103730" sldId="305"/>
            <ac:picMk id="7170" creationId="{8DCD018D-B3FD-4130-97CA-5B1A793939A6}"/>
          </ac:picMkLst>
        </pc:picChg>
      </pc:sldChg>
      <pc:sldChg chg="modSp mod">
        <pc:chgData name="ngod ali" userId="bfabe3cde01fd7ce" providerId="LiveId" clId="{6B3F4BCF-0639-494C-BF6F-28489AA9CAC9}" dt="2021-08-24T04:53:22.957" v="383" actId="1076"/>
        <pc:sldMkLst>
          <pc:docMk/>
          <pc:sldMk cId="1388681966" sldId="306"/>
        </pc:sldMkLst>
        <pc:grpChg chg="mod">
          <ac:chgData name="ngod ali" userId="bfabe3cde01fd7ce" providerId="LiveId" clId="{6B3F4BCF-0639-494C-BF6F-28489AA9CAC9}" dt="2021-08-24T04:53:22.957" v="383" actId="1076"/>
          <ac:grpSpMkLst>
            <pc:docMk/>
            <pc:sldMk cId="1388681966" sldId="306"/>
            <ac:grpSpMk id="9" creationId="{73B2690A-0641-4CBA-832C-CC8A4E3F08D1}"/>
          </ac:grpSpMkLst>
        </pc:grpChg>
      </pc:sldChg>
      <pc:sldChg chg="modSp mod">
        <pc:chgData name="ngod ali" userId="bfabe3cde01fd7ce" providerId="LiveId" clId="{6B3F4BCF-0639-494C-BF6F-28489AA9CAC9}" dt="2021-08-24T04:53:28.464" v="384" actId="1076"/>
        <pc:sldMkLst>
          <pc:docMk/>
          <pc:sldMk cId="1244089356" sldId="307"/>
        </pc:sldMkLst>
        <pc:grpChg chg="mod">
          <ac:chgData name="ngod ali" userId="bfabe3cde01fd7ce" providerId="LiveId" clId="{6B3F4BCF-0639-494C-BF6F-28489AA9CAC9}" dt="2021-08-24T04:53:28.464" v="384" actId="1076"/>
          <ac:grpSpMkLst>
            <pc:docMk/>
            <pc:sldMk cId="1244089356" sldId="307"/>
            <ac:grpSpMk id="9" creationId="{58137F92-0324-4D6D-9011-03CD088B4861}"/>
          </ac:grpSpMkLst>
        </pc:grpChg>
      </pc:sldChg>
      <pc:sldChg chg="modSp mod">
        <pc:chgData name="ngod ali" userId="bfabe3cde01fd7ce" providerId="LiveId" clId="{6B3F4BCF-0639-494C-BF6F-28489AA9CAC9}" dt="2021-08-24T04:45:53.342" v="297" actId="1076"/>
        <pc:sldMkLst>
          <pc:docMk/>
          <pc:sldMk cId="2644506936" sldId="308"/>
        </pc:sldMkLst>
        <pc:grpChg chg="mod">
          <ac:chgData name="ngod ali" userId="bfabe3cde01fd7ce" providerId="LiveId" clId="{6B3F4BCF-0639-494C-BF6F-28489AA9CAC9}" dt="2021-08-24T04:45:53.342" v="297" actId="1076"/>
          <ac:grpSpMkLst>
            <pc:docMk/>
            <pc:sldMk cId="2644506936" sldId="308"/>
            <ac:grpSpMk id="9" creationId="{58137F92-0324-4D6D-9011-03CD088B4861}"/>
          </ac:grpSpMkLst>
        </pc:grpChg>
      </pc:sldChg>
      <pc:sldChg chg="modSp mod">
        <pc:chgData name="ngod ali" userId="bfabe3cde01fd7ce" providerId="LiveId" clId="{6B3F4BCF-0639-494C-BF6F-28489AA9CAC9}" dt="2021-08-24T04:53:38.289" v="385" actId="1076"/>
        <pc:sldMkLst>
          <pc:docMk/>
          <pc:sldMk cId="2385051936" sldId="309"/>
        </pc:sldMkLst>
        <pc:grpChg chg="mod">
          <ac:chgData name="ngod ali" userId="bfabe3cde01fd7ce" providerId="LiveId" clId="{6B3F4BCF-0639-494C-BF6F-28489AA9CAC9}" dt="2021-08-24T04:53:38.289" v="385" actId="1076"/>
          <ac:grpSpMkLst>
            <pc:docMk/>
            <pc:sldMk cId="2385051936" sldId="309"/>
            <ac:grpSpMk id="9" creationId="{58137F92-0324-4D6D-9011-03CD088B4861}"/>
          </ac:grpSpMkLst>
        </pc:grpChg>
      </pc:sldChg>
      <pc:sldChg chg="modSp mod">
        <pc:chgData name="ngod ali" userId="bfabe3cde01fd7ce" providerId="LiveId" clId="{6B3F4BCF-0639-494C-BF6F-28489AA9CAC9}" dt="2021-08-24T04:53:43.442" v="386" actId="1076"/>
        <pc:sldMkLst>
          <pc:docMk/>
          <pc:sldMk cId="2142605691" sldId="311"/>
        </pc:sldMkLst>
        <pc:grpChg chg="mod">
          <ac:chgData name="ngod ali" userId="bfabe3cde01fd7ce" providerId="LiveId" clId="{6B3F4BCF-0639-494C-BF6F-28489AA9CAC9}" dt="2021-08-24T04:53:43.442" v="386" actId="1076"/>
          <ac:grpSpMkLst>
            <pc:docMk/>
            <pc:sldMk cId="2142605691" sldId="311"/>
            <ac:grpSpMk id="9" creationId="{58137F92-0324-4D6D-9011-03CD088B4861}"/>
          </ac:grpSpMkLst>
        </pc:grpChg>
      </pc:sldChg>
      <pc:sldChg chg="modSp mod">
        <pc:chgData name="ngod ali" userId="bfabe3cde01fd7ce" providerId="LiveId" clId="{6B3F4BCF-0639-494C-BF6F-28489AA9CAC9}" dt="2021-08-24T04:53:49.757" v="387" actId="1076"/>
        <pc:sldMkLst>
          <pc:docMk/>
          <pc:sldMk cId="2376884674" sldId="313"/>
        </pc:sldMkLst>
        <pc:grpChg chg="mod">
          <ac:chgData name="ngod ali" userId="bfabe3cde01fd7ce" providerId="LiveId" clId="{6B3F4BCF-0639-494C-BF6F-28489AA9CAC9}" dt="2021-08-24T04:53:49.757" v="387" actId="1076"/>
          <ac:grpSpMkLst>
            <pc:docMk/>
            <pc:sldMk cId="2376884674" sldId="313"/>
            <ac:grpSpMk id="9" creationId="{58137F92-0324-4D6D-9011-03CD088B4861}"/>
          </ac:grpSpMkLst>
        </pc:grpChg>
      </pc:sldChg>
      <pc:sldChg chg="modSp mod">
        <pc:chgData name="ngod ali" userId="bfabe3cde01fd7ce" providerId="LiveId" clId="{6B3F4BCF-0639-494C-BF6F-28489AA9CAC9}" dt="2021-08-24T04:53:53.062" v="388" actId="1076"/>
        <pc:sldMkLst>
          <pc:docMk/>
          <pc:sldMk cId="3894400934" sldId="314"/>
        </pc:sldMkLst>
        <pc:grpChg chg="mod">
          <ac:chgData name="ngod ali" userId="bfabe3cde01fd7ce" providerId="LiveId" clId="{6B3F4BCF-0639-494C-BF6F-28489AA9CAC9}" dt="2021-08-24T04:53:53.062" v="388" actId="1076"/>
          <ac:grpSpMkLst>
            <pc:docMk/>
            <pc:sldMk cId="3894400934" sldId="314"/>
            <ac:grpSpMk id="9" creationId="{58137F92-0324-4D6D-9011-03CD088B4861}"/>
          </ac:grpSpMkLst>
        </pc:grpChg>
      </pc:sldChg>
      <pc:sldChg chg="modSp mod">
        <pc:chgData name="ngod ali" userId="bfabe3cde01fd7ce" providerId="LiveId" clId="{6B3F4BCF-0639-494C-BF6F-28489AA9CAC9}" dt="2021-08-24T04:53:58.341" v="389" actId="1076"/>
        <pc:sldMkLst>
          <pc:docMk/>
          <pc:sldMk cId="1382074150" sldId="315"/>
        </pc:sldMkLst>
        <pc:grpChg chg="mod">
          <ac:chgData name="ngod ali" userId="bfabe3cde01fd7ce" providerId="LiveId" clId="{6B3F4BCF-0639-494C-BF6F-28489AA9CAC9}" dt="2021-08-24T04:53:58.341" v="389" actId="1076"/>
          <ac:grpSpMkLst>
            <pc:docMk/>
            <pc:sldMk cId="1382074150" sldId="315"/>
            <ac:grpSpMk id="9" creationId="{58137F92-0324-4D6D-9011-03CD088B4861}"/>
          </ac:grpSpMkLst>
        </pc:grpChg>
      </pc:sldChg>
      <pc:sldChg chg="modSp mod">
        <pc:chgData name="ngod ali" userId="bfabe3cde01fd7ce" providerId="LiveId" clId="{6B3F4BCF-0639-494C-BF6F-28489AA9CAC9}" dt="2021-08-24T04:54:05.058" v="390" actId="1076"/>
        <pc:sldMkLst>
          <pc:docMk/>
          <pc:sldMk cId="784441512" sldId="317"/>
        </pc:sldMkLst>
        <pc:grpChg chg="mod">
          <ac:chgData name="ngod ali" userId="bfabe3cde01fd7ce" providerId="LiveId" clId="{6B3F4BCF-0639-494C-BF6F-28489AA9CAC9}" dt="2021-08-24T04:54:05.058" v="390" actId="1076"/>
          <ac:grpSpMkLst>
            <pc:docMk/>
            <pc:sldMk cId="784441512" sldId="317"/>
            <ac:grpSpMk id="9" creationId="{58137F92-0324-4D6D-9011-03CD088B4861}"/>
          </ac:grpSpMkLst>
        </pc:grpChg>
      </pc:sldChg>
      <pc:sldChg chg="modSp mod">
        <pc:chgData name="ngod ali" userId="bfabe3cde01fd7ce" providerId="LiveId" clId="{6B3F4BCF-0639-494C-BF6F-28489AA9CAC9}" dt="2021-08-24T04:54:19.676" v="396" actId="1076"/>
        <pc:sldMkLst>
          <pc:docMk/>
          <pc:sldMk cId="3410811705" sldId="331"/>
        </pc:sldMkLst>
        <pc:spChg chg="mod">
          <ac:chgData name="ngod ali" userId="bfabe3cde01fd7ce" providerId="LiveId" clId="{6B3F4BCF-0639-494C-BF6F-28489AA9CAC9}" dt="2021-08-24T04:54:16.484" v="394" actId="1076"/>
          <ac:spMkLst>
            <pc:docMk/>
            <pc:sldMk cId="3410811705" sldId="331"/>
            <ac:spMk id="15" creationId="{B8C422D6-1B27-4169-8F30-31C2F86EC767}"/>
          </ac:spMkLst>
        </pc:spChg>
        <pc:picChg chg="mod">
          <ac:chgData name="ngod ali" userId="bfabe3cde01fd7ce" providerId="LiveId" clId="{6B3F4BCF-0639-494C-BF6F-28489AA9CAC9}" dt="2021-08-24T04:54:19.676" v="396" actId="1076"/>
          <ac:picMkLst>
            <pc:docMk/>
            <pc:sldMk cId="3410811705" sldId="331"/>
            <ac:picMk id="5" creationId="{E542B8EF-351F-4615-A012-60609B941D0C}"/>
          </ac:picMkLst>
        </pc:picChg>
      </pc:sldChg>
      <pc:sldChg chg="addSp modSp new del">
        <pc:chgData name="ngod ali" userId="bfabe3cde01fd7ce" providerId="LiveId" clId="{6B3F4BCF-0639-494C-BF6F-28489AA9CAC9}" dt="2021-08-24T04:27:21.421" v="32" actId="2696"/>
        <pc:sldMkLst>
          <pc:docMk/>
          <pc:sldMk cId="778087599" sldId="332"/>
        </pc:sldMkLst>
        <pc:spChg chg="add mod">
          <ac:chgData name="ngod ali" userId="bfabe3cde01fd7ce" providerId="LiveId" clId="{6B3F4BCF-0639-494C-BF6F-28489AA9CAC9}" dt="2021-08-24T04:23:54.720" v="2"/>
          <ac:spMkLst>
            <pc:docMk/>
            <pc:sldMk cId="778087599" sldId="332"/>
            <ac:spMk id="2" creationId="{54D47656-B3F5-4FDC-91F5-36F080A238EA}"/>
          </ac:spMkLst>
        </pc:spChg>
      </pc:sldChg>
      <pc:sldChg chg="addSp modSp add mod">
        <pc:chgData name="ngod ali" userId="bfabe3cde01fd7ce" providerId="LiveId" clId="{6B3F4BCF-0639-494C-BF6F-28489AA9CAC9}" dt="2021-08-24T04:30:00.019" v="59" actId="1076"/>
        <pc:sldMkLst>
          <pc:docMk/>
          <pc:sldMk cId="3740560861" sldId="332"/>
        </pc:sldMkLst>
        <pc:spChg chg="add mod">
          <ac:chgData name="ngod ali" userId="bfabe3cde01fd7ce" providerId="LiveId" clId="{6B3F4BCF-0639-494C-BF6F-28489AA9CAC9}" dt="2021-08-24T04:30:00.019" v="59" actId="1076"/>
          <ac:spMkLst>
            <pc:docMk/>
            <pc:sldMk cId="3740560861" sldId="332"/>
            <ac:spMk id="3" creationId="{9D3438CE-B1B0-4CE4-99B6-DDA6BC36C7EA}"/>
          </ac:spMkLst>
        </pc:spChg>
        <pc:spChg chg="add mod">
          <ac:chgData name="ngod ali" userId="bfabe3cde01fd7ce" providerId="LiveId" clId="{6B3F4BCF-0639-494C-BF6F-28489AA9CAC9}" dt="2021-08-24T04:29:40.910" v="48" actId="1076"/>
          <ac:spMkLst>
            <pc:docMk/>
            <pc:sldMk cId="3740560861" sldId="332"/>
            <ac:spMk id="5" creationId="{73932674-6CC6-498C-A822-DE70B591E758}"/>
          </ac:spMkLst>
        </pc:spChg>
        <pc:picChg chg="add mod">
          <ac:chgData name="ngod ali" userId="bfabe3cde01fd7ce" providerId="LiveId" clId="{6B3F4BCF-0639-494C-BF6F-28489AA9CAC9}" dt="2021-08-24T04:29:57.381" v="58" actId="1076"/>
          <ac:picMkLst>
            <pc:docMk/>
            <pc:sldMk cId="3740560861" sldId="332"/>
            <ac:picMk id="4" creationId="{8D44355C-4A2A-4BD6-99A5-55E4F4DB22BB}"/>
          </ac:picMkLst>
        </pc:picChg>
      </pc:sldChg>
      <pc:sldChg chg="addSp delSp modSp new mod">
        <pc:chgData name="ngod ali" userId="bfabe3cde01fd7ce" providerId="LiveId" clId="{6B3F4BCF-0639-494C-BF6F-28489AA9CAC9}" dt="2021-08-24T04:26:55.085" v="31" actId="14100"/>
        <pc:sldMkLst>
          <pc:docMk/>
          <pc:sldMk cId="3818176053" sldId="333"/>
        </pc:sldMkLst>
        <pc:grpChg chg="add del mod">
          <ac:chgData name="ngod ali" userId="bfabe3cde01fd7ce" providerId="LiveId" clId="{6B3F4BCF-0639-494C-BF6F-28489AA9CAC9}" dt="2021-08-24T04:26:26.364" v="18" actId="21"/>
          <ac:grpSpMkLst>
            <pc:docMk/>
            <pc:sldMk cId="3818176053" sldId="333"/>
            <ac:grpSpMk id="2" creationId="{2B0A1A3B-1789-485B-A5C7-909AA0CA0805}"/>
          </ac:grpSpMkLst>
        </pc:grpChg>
        <pc:picChg chg="del mod topLvl">
          <ac:chgData name="ngod ali" userId="bfabe3cde01fd7ce" providerId="LiveId" clId="{6B3F4BCF-0639-494C-BF6F-28489AA9CAC9}" dt="2021-08-24T04:26:41.065" v="26" actId="21"/>
          <ac:picMkLst>
            <pc:docMk/>
            <pc:sldMk cId="3818176053" sldId="333"/>
            <ac:picMk id="3" creationId="{E9B70929-8890-44F4-A917-3B251E4FEF74}"/>
          </ac:picMkLst>
        </pc:picChg>
        <pc:picChg chg="del mod topLvl">
          <ac:chgData name="ngod ali" userId="bfabe3cde01fd7ce" providerId="LiveId" clId="{6B3F4BCF-0639-494C-BF6F-28489AA9CAC9}" dt="2021-08-24T04:26:26.364" v="18" actId="21"/>
          <ac:picMkLst>
            <pc:docMk/>
            <pc:sldMk cId="3818176053" sldId="333"/>
            <ac:picMk id="4" creationId="{CBC0B960-A340-4285-BEFF-9C3AD216D4F0}"/>
          </ac:picMkLst>
        </pc:picChg>
        <pc:picChg chg="add mod">
          <ac:chgData name="ngod ali" userId="bfabe3cde01fd7ce" providerId="LiveId" clId="{6B3F4BCF-0639-494C-BF6F-28489AA9CAC9}" dt="2021-08-24T04:26:39.263" v="24" actId="1076"/>
          <ac:picMkLst>
            <pc:docMk/>
            <pc:sldMk cId="3818176053" sldId="333"/>
            <ac:picMk id="5" creationId="{AB6AA77C-9C7C-4012-B7A3-E1BF1CCDE2A1}"/>
          </ac:picMkLst>
        </pc:picChg>
        <pc:picChg chg="add mod">
          <ac:chgData name="ngod ali" userId="bfabe3cde01fd7ce" providerId="LiveId" clId="{6B3F4BCF-0639-494C-BF6F-28489AA9CAC9}" dt="2021-08-24T04:26:55.085" v="31" actId="14100"/>
          <ac:picMkLst>
            <pc:docMk/>
            <pc:sldMk cId="3818176053" sldId="333"/>
            <ac:picMk id="6" creationId="{8786AA92-0246-46E8-BDCE-18E274CB0F75}"/>
          </ac:picMkLst>
        </pc:picChg>
      </pc:sldChg>
      <pc:sldChg chg="addSp delSp modSp add mod">
        <pc:chgData name="ngod ali" userId="bfabe3cde01fd7ce" providerId="LiveId" clId="{6B3F4BCF-0639-494C-BF6F-28489AA9CAC9}" dt="2021-08-24T04:31:28.385" v="107" actId="1076"/>
        <pc:sldMkLst>
          <pc:docMk/>
          <pc:sldMk cId="275309724" sldId="334"/>
        </pc:sldMkLst>
        <pc:spChg chg="add mod">
          <ac:chgData name="ngod ali" userId="bfabe3cde01fd7ce" providerId="LiveId" clId="{6B3F4BCF-0639-494C-BF6F-28489AA9CAC9}" dt="2021-08-24T04:30:38.846" v="73" actId="1076"/>
          <ac:spMkLst>
            <pc:docMk/>
            <pc:sldMk cId="275309724" sldId="334"/>
            <ac:spMk id="16" creationId="{F4B39DB9-1FC7-4495-9317-68C1F59828C1}"/>
          </ac:spMkLst>
        </pc:spChg>
        <pc:spChg chg="add mod">
          <ac:chgData name="ngod ali" userId="bfabe3cde01fd7ce" providerId="LiveId" clId="{6B3F4BCF-0639-494C-BF6F-28489AA9CAC9}" dt="2021-08-24T04:31:24.110" v="105" actId="20577"/>
          <ac:spMkLst>
            <pc:docMk/>
            <pc:sldMk cId="275309724" sldId="334"/>
            <ac:spMk id="20" creationId="{A4AFA199-E089-462A-AB9C-D380F64AD2A6}"/>
          </ac:spMkLst>
        </pc:spChg>
        <pc:grpChg chg="add mod">
          <ac:chgData name="ngod ali" userId="bfabe3cde01fd7ce" providerId="LiveId" clId="{6B3F4BCF-0639-494C-BF6F-28489AA9CAC9}" dt="2021-08-24T04:31:28.385" v="107" actId="1076"/>
          <ac:grpSpMkLst>
            <pc:docMk/>
            <pc:sldMk cId="275309724" sldId="334"/>
            <ac:grpSpMk id="2" creationId="{EF3B92EF-6640-4FFB-9E14-E153E204FF54}"/>
          </ac:grpSpMkLst>
        </pc:grpChg>
        <pc:grpChg chg="del">
          <ac:chgData name="ngod ali" userId="bfabe3cde01fd7ce" providerId="LiveId" clId="{6B3F4BCF-0639-494C-BF6F-28489AA9CAC9}" dt="2021-08-24T04:28:19.086" v="38" actId="478"/>
          <ac:grpSpMkLst>
            <pc:docMk/>
            <pc:sldMk cId="275309724" sldId="334"/>
            <ac:grpSpMk id="3" creationId="{DEAC14D2-7FF6-4155-93C8-9F8343318C00}"/>
          </ac:grpSpMkLst>
        </pc:grpChg>
        <pc:grpChg chg="del">
          <ac:chgData name="ngod ali" userId="bfabe3cde01fd7ce" providerId="LiveId" clId="{6B3F4BCF-0639-494C-BF6F-28489AA9CAC9}" dt="2021-08-24T04:28:20.337" v="39" actId="478"/>
          <ac:grpSpMkLst>
            <pc:docMk/>
            <pc:sldMk cId="275309724" sldId="334"/>
            <ac:grpSpMk id="5" creationId="{1F179980-FCB6-4E5C-A0DF-461281410277}"/>
          </ac:grpSpMkLst>
        </pc:grpChg>
        <pc:grpChg chg="del">
          <ac:chgData name="ngod ali" userId="bfabe3cde01fd7ce" providerId="LiveId" clId="{6B3F4BCF-0639-494C-BF6F-28489AA9CAC9}" dt="2021-08-24T04:28:21.599" v="40" actId="478"/>
          <ac:grpSpMkLst>
            <pc:docMk/>
            <pc:sldMk cId="275309724" sldId="334"/>
            <ac:grpSpMk id="6" creationId="{852E313D-5972-4732-91FF-B6B6F84298D6}"/>
          </ac:grpSpMkLst>
        </pc:grpChg>
        <pc:grpChg chg="add mod">
          <ac:chgData name="ngod ali" userId="bfabe3cde01fd7ce" providerId="LiveId" clId="{6B3F4BCF-0639-494C-BF6F-28489AA9CAC9}" dt="2021-08-24T04:31:26.831" v="106" actId="1076"/>
          <ac:grpSpMkLst>
            <pc:docMk/>
            <pc:sldMk cId="275309724" sldId="334"/>
            <ac:grpSpMk id="7" creationId="{B4C9AEF1-A052-4527-8249-BB862151357A}"/>
          </ac:grpSpMkLst>
        </pc:grpChg>
        <pc:grpChg chg="del">
          <ac:chgData name="ngod ali" userId="bfabe3cde01fd7ce" providerId="LiveId" clId="{6B3F4BCF-0639-494C-BF6F-28489AA9CAC9}" dt="2021-08-24T04:28:23.246" v="41" actId="478"/>
          <ac:grpSpMkLst>
            <pc:docMk/>
            <pc:sldMk cId="275309724" sldId="334"/>
            <ac:grpSpMk id="8" creationId="{8D953504-31D2-465E-82EB-24B145AF7909}"/>
          </ac:grpSpMkLst>
        </pc:grpChg>
        <pc:picChg chg="add mod">
          <ac:chgData name="ngod ali" userId="bfabe3cde01fd7ce" providerId="LiveId" clId="{6B3F4BCF-0639-494C-BF6F-28489AA9CAC9}" dt="2021-08-24T04:30:30.199" v="68" actId="164"/>
          <ac:picMkLst>
            <pc:docMk/>
            <pc:sldMk cId="275309724" sldId="334"/>
            <ac:picMk id="17" creationId="{B9580276-DC16-417D-B73B-D600728E8DA3}"/>
          </ac:picMkLst>
        </pc:picChg>
        <pc:picChg chg="add mod">
          <ac:chgData name="ngod ali" userId="bfabe3cde01fd7ce" providerId="LiveId" clId="{6B3F4BCF-0639-494C-BF6F-28489AA9CAC9}" dt="2021-08-24T04:31:11.552" v="80" actId="164"/>
          <ac:picMkLst>
            <pc:docMk/>
            <pc:sldMk cId="275309724" sldId="334"/>
            <ac:picMk id="19" creationId="{65616C37-F7DA-4B97-B0E9-31D31AC2D11C}"/>
          </ac:picMkLst>
        </pc:picChg>
      </pc:sldChg>
      <pc:sldChg chg="addSp delSp modSp add mod">
        <pc:chgData name="ngod ali" userId="bfabe3cde01fd7ce" providerId="LiveId" clId="{6B3F4BCF-0639-494C-BF6F-28489AA9CAC9}" dt="2021-08-24T04:41:17.928" v="211" actId="1076"/>
        <pc:sldMkLst>
          <pc:docMk/>
          <pc:sldMk cId="531061996" sldId="335"/>
        </pc:sldMkLst>
        <pc:spChg chg="mod">
          <ac:chgData name="ngod ali" userId="bfabe3cde01fd7ce" providerId="LiveId" clId="{6B3F4BCF-0639-494C-BF6F-28489AA9CAC9}" dt="2021-08-24T04:41:17.928" v="211" actId="1076"/>
          <ac:spMkLst>
            <pc:docMk/>
            <pc:sldMk cId="531061996" sldId="335"/>
            <ac:spMk id="6" creationId="{5C816711-2A8A-4FF5-A2EF-6439A731697F}"/>
          </ac:spMkLst>
        </pc:spChg>
        <pc:grpChg chg="del mod">
          <ac:chgData name="ngod ali" userId="bfabe3cde01fd7ce" providerId="LiveId" clId="{6B3F4BCF-0639-494C-BF6F-28489AA9CAC9}" dt="2021-08-24T04:35:52.648" v="134" actId="478"/>
          <ac:grpSpMkLst>
            <pc:docMk/>
            <pc:sldMk cId="531061996" sldId="335"/>
            <ac:grpSpMk id="4" creationId="{F7D76688-B8C1-48B4-9AEB-8531CDC65AEC}"/>
          </ac:grpSpMkLst>
        </pc:grpChg>
        <pc:picChg chg="del">
          <ac:chgData name="ngod ali" userId="bfabe3cde01fd7ce" providerId="LiveId" clId="{6B3F4BCF-0639-494C-BF6F-28489AA9CAC9}" dt="2021-08-24T04:33:10.036" v="127" actId="478"/>
          <ac:picMkLst>
            <pc:docMk/>
            <pc:sldMk cId="531061996" sldId="335"/>
            <ac:picMk id="1028" creationId="{8EC99007-A244-4AFD-B3AD-FF676512C159}"/>
          </ac:picMkLst>
        </pc:picChg>
        <pc:picChg chg="add mod">
          <ac:chgData name="ngod ali" userId="bfabe3cde01fd7ce" providerId="LiveId" clId="{6B3F4BCF-0639-494C-BF6F-28489AA9CAC9}" dt="2021-08-24T04:41:15.650" v="210" actId="1076"/>
          <ac:picMkLst>
            <pc:docMk/>
            <pc:sldMk cId="531061996" sldId="335"/>
            <ac:picMk id="2050" creationId="{E0DA752C-F63D-487E-BBCB-E573B77228A0}"/>
          </ac:picMkLst>
        </pc:picChg>
        <pc:picChg chg="del mod">
          <ac:chgData name="ngod ali" userId="bfabe3cde01fd7ce" providerId="LiveId" clId="{6B3F4BCF-0639-494C-BF6F-28489AA9CAC9}" dt="2021-08-24T04:35:52.648" v="134" actId="478"/>
          <ac:picMkLst>
            <pc:docMk/>
            <pc:sldMk cId="531061996" sldId="335"/>
            <ac:picMk id="3076" creationId="{1C34EAC2-C6A6-485F-81E4-B00B6E01BA62}"/>
          </ac:picMkLst>
        </pc:picChg>
      </pc:sldChg>
      <pc:sldChg chg="addSp modSp new mod">
        <pc:chgData name="ngod ali" userId="bfabe3cde01fd7ce" providerId="LiveId" clId="{6B3F4BCF-0639-494C-BF6F-28489AA9CAC9}" dt="2021-08-24T04:41:00.255" v="204" actId="1076"/>
        <pc:sldMkLst>
          <pc:docMk/>
          <pc:sldMk cId="3488505895" sldId="336"/>
        </pc:sldMkLst>
        <pc:spChg chg="add mod">
          <ac:chgData name="ngod ali" userId="bfabe3cde01fd7ce" providerId="LiveId" clId="{6B3F4BCF-0639-494C-BF6F-28489AA9CAC9}" dt="2021-08-24T04:40:30.818" v="200" actId="403"/>
          <ac:spMkLst>
            <pc:docMk/>
            <pc:sldMk cId="3488505895" sldId="336"/>
            <ac:spMk id="3" creationId="{480D9873-F2B3-439D-8EDE-730830FD4DC8}"/>
          </ac:spMkLst>
        </pc:spChg>
        <pc:spChg chg="add mod">
          <ac:chgData name="ngod ali" userId="bfabe3cde01fd7ce" providerId="LiveId" clId="{6B3F4BCF-0639-494C-BF6F-28489AA9CAC9}" dt="2021-08-24T04:41:00.255" v="204" actId="1076"/>
          <ac:spMkLst>
            <pc:docMk/>
            <pc:sldMk cId="3488505895" sldId="336"/>
            <ac:spMk id="6" creationId="{2AB7F8E8-750B-4190-9B05-E7BD932B5B63}"/>
          </ac:spMkLst>
        </pc:spChg>
        <pc:picChg chg="add mod">
          <ac:chgData name="ngod ali" userId="bfabe3cde01fd7ce" providerId="LiveId" clId="{6B3F4BCF-0639-494C-BF6F-28489AA9CAC9}" dt="2021-08-24T04:40:27.137" v="197" actId="1076"/>
          <ac:picMkLst>
            <pc:docMk/>
            <pc:sldMk cId="3488505895" sldId="336"/>
            <ac:picMk id="3074" creationId="{DD518C09-B11A-41EF-947F-47240F71AB0E}"/>
          </ac:picMkLst>
        </pc:picChg>
      </pc:sldChg>
      <pc:sldChg chg="delSp modSp add mod">
        <pc:chgData name="ngod ali" userId="bfabe3cde01fd7ce" providerId="LiveId" clId="{6B3F4BCF-0639-494C-BF6F-28489AA9CAC9}" dt="2021-08-24T04:44:22.367" v="263" actId="255"/>
        <pc:sldMkLst>
          <pc:docMk/>
          <pc:sldMk cId="771942184" sldId="337"/>
        </pc:sldMkLst>
        <pc:spChg chg="mod">
          <ac:chgData name="ngod ali" userId="bfabe3cde01fd7ce" providerId="LiveId" clId="{6B3F4BCF-0639-494C-BF6F-28489AA9CAC9}" dt="2021-08-24T04:44:22.367" v="263" actId="255"/>
          <ac:spMkLst>
            <pc:docMk/>
            <pc:sldMk cId="771942184" sldId="337"/>
            <ac:spMk id="10" creationId="{0B95EB5E-C2BD-485F-B6C6-EADF87E1551D}"/>
          </ac:spMkLst>
        </pc:spChg>
        <pc:grpChg chg="mod">
          <ac:chgData name="ngod ali" userId="bfabe3cde01fd7ce" providerId="LiveId" clId="{6B3F4BCF-0639-494C-BF6F-28489AA9CAC9}" dt="2021-08-24T04:44:22.367" v="263" actId="255"/>
          <ac:grpSpMkLst>
            <pc:docMk/>
            <pc:sldMk cId="771942184" sldId="337"/>
            <ac:grpSpMk id="7" creationId="{834A767F-204D-4125-AD6C-F110748F1E96}"/>
          </ac:grpSpMkLst>
        </pc:grpChg>
        <pc:grpChg chg="del">
          <ac:chgData name="ngod ali" userId="bfabe3cde01fd7ce" providerId="LiveId" clId="{6B3F4BCF-0639-494C-BF6F-28489AA9CAC9}" dt="2021-08-24T04:41:36.329" v="213" actId="478"/>
          <ac:grpSpMkLst>
            <pc:docMk/>
            <pc:sldMk cId="771942184" sldId="337"/>
            <ac:grpSpMk id="11" creationId="{70803704-B15D-4B90-8C5E-7E2A2E7ED87D}"/>
          </ac:grpSpMkLst>
        </pc:grpChg>
        <pc:picChg chg="mod">
          <ac:chgData name="ngod ali" userId="bfabe3cde01fd7ce" providerId="LiveId" clId="{6B3F4BCF-0639-494C-BF6F-28489AA9CAC9}" dt="2021-08-24T04:44:22.367" v="263" actId="255"/>
          <ac:picMkLst>
            <pc:docMk/>
            <pc:sldMk cId="771942184" sldId="337"/>
            <ac:picMk id="9" creationId="{00F7E1C5-28A1-4347-8975-F3775AC79401}"/>
          </ac:picMkLst>
        </pc:picChg>
      </pc:sldChg>
      <pc:sldChg chg="addSp delSp modSp add">
        <pc:chgData name="ngod ali" userId="bfabe3cde01fd7ce" providerId="LiveId" clId="{6B3F4BCF-0639-494C-BF6F-28489AA9CAC9}" dt="2021-08-24T04:47:50.674" v="320" actId="1076"/>
        <pc:sldMkLst>
          <pc:docMk/>
          <pc:sldMk cId="1696239693" sldId="338"/>
        </pc:sldMkLst>
        <pc:spChg chg="mod">
          <ac:chgData name="ngod ali" userId="bfabe3cde01fd7ce" providerId="LiveId" clId="{6B3F4BCF-0639-494C-BF6F-28489AA9CAC9}" dt="2021-08-24T04:47:49.255" v="319" actId="1076"/>
          <ac:spMkLst>
            <pc:docMk/>
            <pc:sldMk cId="1696239693" sldId="338"/>
            <ac:spMk id="10" creationId="{603740FC-E162-40AF-B11B-77FB5060709B}"/>
          </ac:spMkLst>
        </pc:spChg>
        <pc:grpChg chg="del">
          <ac:chgData name="ngod ali" userId="bfabe3cde01fd7ce" providerId="LiveId" clId="{6B3F4BCF-0639-494C-BF6F-28489AA9CAC9}" dt="2021-08-24T04:47:18.580" v="312" actId="478"/>
          <ac:grpSpMkLst>
            <pc:docMk/>
            <pc:sldMk cId="1696239693" sldId="338"/>
            <ac:grpSpMk id="5" creationId="{A474D50B-0795-42B4-A326-6FD06EC3497D}"/>
          </ac:grpSpMkLst>
        </pc:grpChg>
        <pc:grpChg chg="mod">
          <ac:chgData name="ngod ali" userId="bfabe3cde01fd7ce" providerId="LiveId" clId="{6B3F4BCF-0639-494C-BF6F-28489AA9CAC9}" dt="2021-08-24T04:47:49.255" v="319" actId="1076"/>
          <ac:grpSpMkLst>
            <pc:docMk/>
            <pc:sldMk cId="1696239693" sldId="338"/>
            <ac:grpSpMk id="6" creationId="{83381C1F-5C5A-424B-A22A-544BBDEFE627}"/>
          </ac:grpSpMkLst>
        </pc:grpChg>
        <pc:picChg chg="mod">
          <ac:chgData name="ngod ali" userId="bfabe3cde01fd7ce" providerId="LiveId" clId="{6B3F4BCF-0639-494C-BF6F-28489AA9CAC9}" dt="2021-08-24T04:47:49.255" v="319" actId="1076"/>
          <ac:picMkLst>
            <pc:docMk/>
            <pc:sldMk cId="1696239693" sldId="338"/>
            <ac:picMk id="9" creationId="{7A8546AA-2300-456F-80A3-530B0EED7968}"/>
          </ac:picMkLst>
        </pc:picChg>
        <pc:picChg chg="add mod">
          <ac:chgData name="ngod ali" userId="bfabe3cde01fd7ce" providerId="LiveId" clId="{6B3F4BCF-0639-494C-BF6F-28489AA9CAC9}" dt="2021-08-24T04:47:50.674" v="320" actId="1076"/>
          <ac:picMkLst>
            <pc:docMk/>
            <pc:sldMk cId="1696239693" sldId="338"/>
            <ac:picMk id="5122" creationId="{82122A4E-7F80-41FC-8D16-48B283A382F3}"/>
          </ac:picMkLst>
        </pc:picChg>
      </pc:sldChg>
      <pc:sldChg chg="delSp modSp add mod">
        <pc:chgData name="ngod ali" userId="bfabe3cde01fd7ce" providerId="LiveId" clId="{6B3F4BCF-0639-494C-BF6F-28489AA9CAC9}" dt="2021-08-24T04:51:14.623" v="355" actId="1076"/>
        <pc:sldMkLst>
          <pc:docMk/>
          <pc:sldMk cId="1107868043" sldId="339"/>
        </pc:sldMkLst>
        <pc:grpChg chg="del">
          <ac:chgData name="ngod ali" userId="bfabe3cde01fd7ce" providerId="LiveId" clId="{6B3F4BCF-0639-494C-BF6F-28489AA9CAC9}" dt="2021-08-24T04:50:53.777" v="350" actId="478"/>
          <ac:grpSpMkLst>
            <pc:docMk/>
            <pc:sldMk cId="1107868043" sldId="339"/>
            <ac:grpSpMk id="7" creationId="{74C42E2E-10B3-43E7-A6D4-F082562FFC04}"/>
          </ac:grpSpMkLst>
        </pc:grpChg>
        <pc:picChg chg="mod">
          <ac:chgData name="ngod ali" userId="bfabe3cde01fd7ce" providerId="LiveId" clId="{6B3F4BCF-0639-494C-BF6F-28489AA9CAC9}" dt="2021-08-24T04:51:14.623" v="355" actId="1076"/>
          <ac:picMkLst>
            <pc:docMk/>
            <pc:sldMk cId="1107868043" sldId="339"/>
            <ac:picMk id="6" creationId="{3FB9B947-35E8-4F52-BAB7-10006ADFEA1A}"/>
          </ac:picMkLst>
        </pc:picChg>
      </pc:sldChg>
      <pc:sldChg chg="addSp modSp new ord">
        <pc:chgData name="ngod ali" userId="bfabe3cde01fd7ce" providerId="LiveId" clId="{6B3F4BCF-0639-494C-BF6F-28489AA9CAC9}" dt="2021-08-24T04:49:42.219" v="341"/>
        <pc:sldMkLst>
          <pc:docMk/>
          <pc:sldMk cId="2861594202" sldId="340"/>
        </pc:sldMkLst>
        <pc:picChg chg="add mod">
          <ac:chgData name="ngod ali" userId="bfabe3cde01fd7ce" providerId="LiveId" clId="{6B3F4BCF-0639-494C-BF6F-28489AA9CAC9}" dt="2021-08-24T04:49:37.051" v="339" actId="14100"/>
          <ac:picMkLst>
            <pc:docMk/>
            <pc:sldMk cId="2861594202" sldId="340"/>
            <ac:picMk id="6146" creationId="{91B65600-C093-4C4C-A7EF-1800B2578F05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32BDFFC-F0E1-47B0-8BB9-D542A2CD47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9420BFDC-A2B0-42D7-B5CF-FB509FEEF6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AD9FDD0-DEE7-4CB3-9FD7-B1B40416E8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EFB2B-B09D-457D-AB8E-F487C6921956}" type="datetimeFigureOut">
              <a:rPr lang="ar-SA" smtClean="0"/>
              <a:t>16/01/43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3589FB5-F100-4652-BE3D-57E8FE1DA8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9229176-02B0-4290-A0E8-618EB5C2C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659BE-90EC-4B85-BC8E-DD364B413BC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548490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8E39CF5-7585-46D5-8BF9-CD622554EC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D46290B0-A2CA-44E4-BB20-2F2643D52B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99759A1-3CEF-42A6-BD9E-5C87099C3B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EFB2B-B09D-457D-AB8E-F487C6921956}" type="datetimeFigureOut">
              <a:rPr lang="ar-SA" smtClean="0"/>
              <a:t>16/01/43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A3027EEA-F297-47FC-80E9-2B53EFC92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46162522-B7D9-40B7-8AD4-8093D6ADE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659BE-90EC-4B85-BC8E-DD364B413BC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419583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24D6F7C5-63EC-46D9-BBA6-C17CAFC143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6C1F44B5-6CD1-47D9-8625-CC22C8A284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8590E60E-C2C0-46C1-A1D5-2100AC2CB1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EFB2B-B09D-457D-AB8E-F487C6921956}" type="datetimeFigureOut">
              <a:rPr lang="ar-SA" smtClean="0"/>
              <a:t>16/01/43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93FE97F-98D8-4911-AFFB-63D8E9AA7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295318A-BD84-4A0A-95CA-A2F44A03A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659BE-90EC-4B85-BC8E-DD364B413BC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919792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B788CF9-258A-4493-BC62-136F399860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E7ECA286-06BD-4BF5-B857-AD229A8782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0FE5EBBE-7FDE-4B34-AD92-0649F5D8F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EFB2B-B09D-457D-AB8E-F487C6921956}" type="datetimeFigureOut">
              <a:rPr lang="ar-SA" smtClean="0"/>
              <a:t>16/01/43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36C22EC9-2911-4D8A-A779-EFCBA904D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4BBD6B6B-4E95-4258-9CE7-5891E919D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659BE-90EC-4B85-BC8E-DD364B413BC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784600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709BC73-C893-4A77-A3B6-74D590F272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DC40363A-7357-4068-BBAD-CE00243265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1E522A4-9C6C-41DB-A808-9C1AC3404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EFB2B-B09D-457D-AB8E-F487C6921956}" type="datetimeFigureOut">
              <a:rPr lang="ar-SA" smtClean="0"/>
              <a:t>16/01/43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A50EE9C9-4DAE-4915-8832-A2F0EB75AD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E6D49AA-1FF5-4DB7-8BC5-23170A949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659BE-90EC-4B85-BC8E-DD364B413BC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135415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861F7BC-0013-42EF-8AF5-38359109E2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306CFD15-EEAE-4F0F-943F-FF66B56CFB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DA9E2CE-41AA-4A72-B46C-4258ABB357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EFB2B-B09D-457D-AB8E-F487C6921956}" type="datetimeFigureOut">
              <a:rPr lang="ar-SA" smtClean="0"/>
              <a:t>16/01/43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D150BAA-14DE-4CFD-BFA4-847E92685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9A7DA74-7933-4CCA-B953-A96C1DED8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659BE-90EC-4B85-BC8E-DD364B413BC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119451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0A29189-A342-44B0-ACDE-497F2CD7A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7E0D0594-2ACB-4475-BAE1-2D0DBD14BF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8AFE9181-A25B-494B-B164-1B26C478FC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4953C8E1-1A5B-4020-A3DE-08431479A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EFB2B-B09D-457D-AB8E-F487C6921956}" type="datetimeFigureOut">
              <a:rPr lang="ar-SA" smtClean="0"/>
              <a:t>16/01/43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DD8F61DF-25D6-411E-9428-DCEADB696E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E8147A6C-C80D-4F1E-A0BC-E6C814A1F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659BE-90EC-4B85-BC8E-DD364B413BC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913351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2C78D33-D692-4CDD-A1DF-BB299E99C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35BF9592-F450-4A79-98EA-DC6BAC781C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F71B4CCA-FFAF-42B7-8666-6FC872DB01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69541EEF-4F72-47F7-A29A-7098984AD0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86C134F3-E645-4DC8-8D99-9BB20FFB4C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10407775-B897-4947-90E6-84626F3C34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EFB2B-B09D-457D-AB8E-F487C6921956}" type="datetimeFigureOut">
              <a:rPr lang="ar-SA" smtClean="0"/>
              <a:t>16/01/43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B9EA388E-57C0-4866-B0A9-B94E8642D4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4E4D2D26-EF3B-43D9-8D4D-B311919EC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659BE-90EC-4B85-BC8E-DD364B413BC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150160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C5414D3-BEF6-4468-B3F4-F5508657B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8CF9E08C-CE6F-4445-8E78-51B66B5C1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EFB2B-B09D-457D-AB8E-F487C6921956}" type="datetimeFigureOut">
              <a:rPr lang="ar-SA" smtClean="0"/>
              <a:t>16/01/43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2756ED9D-9A8B-492A-8361-86461A9CFA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D8F8505D-7636-428B-8F34-59367CFD5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659BE-90EC-4B85-BC8E-DD364B413BC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124387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0D185AA7-533F-410E-B6DD-AF70107B6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EFB2B-B09D-457D-AB8E-F487C6921956}" type="datetimeFigureOut">
              <a:rPr lang="ar-SA" smtClean="0"/>
              <a:t>16/01/43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ECDC1E1F-AF37-462A-8494-FAE2C0B46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82D91EB7-179E-4CA3-B7D5-359B7391B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659BE-90EC-4B85-BC8E-DD364B413BC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468174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73FA3F2-9CC6-424F-A25A-C09F729A7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22B68C0C-D404-48BA-A139-C1A6C0EA60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DD7C5B38-CBAE-452F-8C2F-5D199075B7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898CB242-F4D2-47B3-A6F6-780E6A9667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EFB2B-B09D-457D-AB8E-F487C6921956}" type="datetimeFigureOut">
              <a:rPr lang="ar-SA" smtClean="0"/>
              <a:t>16/01/43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F8683DCD-526D-42D3-816C-4C23C03C67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7DCCB367-35E4-4E87-8E44-9B04512F5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659BE-90EC-4B85-BC8E-DD364B413BC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319534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497EBD1-1019-491A-85DB-A5C54A4029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2B3584F4-073F-4D16-B670-377958E77A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AD3CBC4-4909-4594-A72B-22AB461D0F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EFB2B-B09D-457D-AB8E-F487C6921956}" type="datetimeFigureOut">
              <a:rPr lang="ar-SA" smtClean="0"/>
              <a:t>16/01/43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857D58EB-107A-4829-AF31-F4C5C0CB8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DAE0E4F-32C4-4998-B468-2BE048D47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659BE-90EC-4B85-BC8E-DD364B413BC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658873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28BC495-9584-4CAB-BEF3-8F92237425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AFB55661-529C-4ED4-986C-FF6A14B513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0C05C1C4-37A2-40D8-9DA2-1C8F3F58DC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3882F3FA-9463-44AE-B58B-6D28B55760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EFB2B-B09D-457D-AB8E-F487C6921956}" type="datetimeFigureOut">
              <a:rPr lang="ar-SA" smtClean="0"/>
              <a:t>16/01/43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8978A859-2EFB-49EA-AA01-7EFCFF80C6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7D2C1DBF-CA63-42B1-BEC5-A4E52C774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659BE-90EC-4B85-BC8E-DD364B413BC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425905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42BB792-F6CB-42EE-8C08-B56F04486D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5A5C9666-61D6-4965-BA10-05097AF929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794D0F5-8CBF-4910-910E-E0F186734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EFB2B-B09D-457D-AB8E-F487C6921956}" type="datetimeFigureOut">
              <a:rPr lang="ar-SA" smtClean="0"/>
              <a:t>16/01/43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483CB75-1722-4A1C-B066-F9DE370E5B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8CF9E316-942B-45F0-8018-8FF3C538A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659BE-90EC-4B85-BC8E-DD364B413BC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038549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30DB9912-C977-4A92-86F5-FCF53D898E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25E04184-EF68-4DFB-9A03-CD8992216B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D913BBD-0C0B-4FF3-802F-A84DD8BD35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EFB2B-B09D-457D-AB8E-F487C6921956}" type="datetimeFigureOut">
              <a:rPr lang="ar-SA" smtClean="0"/>
              <a:t>16/01/43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821A9BC4-5FFA-42F4-89AB-1B7EE24215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5A22FC4A-E9BD-4A8B-B21E-6312056DC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659BE-90EC-4B85-BC8E-DD364B413BC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173459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9522C8E-4E28-4BCF-B0E7-D89CCAA3E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D009A614-48CE-4FF0-93BA-89DE97372D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62552D3-9418-43CF-A286-5133134AD5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EFB2B-B09D-457D-AB8E-F487C6921956}" type="datetimeFigureOut">
              <a:rPr lang="ar-SA" smtClean="0"/>
              <a:t>16/01/43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C419C7F4-9427-44D9-A317-98DB15F582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4689D87-C06E-4396-8D67-0866F939D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659BE-90EC-4B85-BC8E-DD364B413BC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042677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79E51E5-3F84-4736-A118-87875ADA93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F72F747A-E456-41AF-8210-0C3BD31251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2F7603BC-5521-47DE-99A8-E51DC59AD1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29D2EE77-8F6C-4BE6-BB5C-1446F954A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EFB2B-B09D-457D-AB8E-F487C6921956}" type="datetimeFigureOut">
              <a:rPr lang="ar-SA" smtClean="0"/>
              <a:t>16/01/43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4F0927F1-154F-498C-9E6B-4C6E95DB09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C0DBDB6C-8974-4492-8018-41EB64EF5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659BE-90EC-4B85-BC8E-DD364B413BC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529760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75C25E5-D4CF-4213-BBBE-EA840F7EA9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124B5DE1-DDFA-42F1-888F-26044341E7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D83E7970-32F7-48DC-BAE7-DA0362AC05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03565485-D40C-4EA9-A7CF-C898F566AE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95986649-314F-45CB-803E-13C2FC94E7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D823ACBF-CAB9-42AA-B9BC-8AEFE160C1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EFB2B-B09D-457D-AB8E-F487C6921956}" type="datetimeFigureOut">
              <a:rPr lang="ar-SA" smtClean="0"/>
              <a:t>16/01/43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E7188C61-0E7A-4EF2-8F74-3969363CE2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C6AD7697-EC57-4FC1-BFD3-FD5D194D2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659BE-90EC-4B85-BC8E-DD364B413BC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176571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5163F07-9A64-4FD7-AF2A-B10F3A3A55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EFDACCF4-87FA-43B3-815B-B8226BD2FE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EFB2B-B09D-457D-AB8E-F487C6921956}" type="datetimeFigureOut">
              <a:rPr lang="ar-SA" smtClean="0"/>
              <a:t>16/01/43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E4126FAF-DF0C-46DE-903B-FF8043718B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A4E66411-3BA2-4CF9-B08D-F2D09658A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659BE-90EC-4B85-BC8E-DD364B413BC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71311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8EF47BFC-154C-4A7B-84EC-A7A5FDFD2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EFB2B-B09D-457D-AB8E-F487C6921956}" type="datetimeFigureOut">
              <a:rPr lang="ar-SA" smtClean="0"/>
              <a:t>16/01/43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85876CCB-58E8-40EF-A5EB-BEB8EFBED8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AAC0656B-B634-49AD-BE04-6AD3E6464F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659BE-90EC-4B85-BC8E-DD364B413BC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257684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E989B7B-35CD-45A2-82B8-90CC5DFF56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AD782451-5356-426C-A931-9C94DEAAC4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FCA54F38-7EFC-4763-87D9-55FF67AE2E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A00DF56B-6233-409F-A37B-3668D3C543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EFB2B-B09D-457D-AB8E-F487C6921956}" type="datetimeFigureOut">
              <a:rPr lang="ar-SA" smtClean="0"/>
              <a:t>16/01/43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8E4BD829-F2AB-442F-BA05-69E84CD40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FF9E88B8-9F3A-42C6-B159-7E44D006F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659BE-90EC-4B85-BC8E-DD364B413BC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16898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7339AF4-009E-4712-AB78-3DC343F97C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2B5F1B4F-5A35-4F2D-A991-0CB4145D51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612D1C14-0A01-4768-B363-0CDE5EEEDF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693F651C-4A09-474C-A2EA-A704586AF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EFB2B-B09D-457D-AB8E-F487C6921956}" type="datetimeFigureOut">
              <a:rPr lang="ar-SA" smtClean="0"/>
              <a:t>16/01/43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B1FBB888-46C8-4A96-AE9A-0D183B08DF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6D65ADAE-31CC-4F26-A3B0-6A588FA56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659BE-90EC-4B85-BC8E-DD364B413BC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916366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35303225-0E37-411F-929A-3F21BF1ED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0986BBA5-C673-419E-9E03-E5786DE55F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EBD468D0-69F9-4C40-8305-1F6E72CD72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6EFB2B-B09D-457D-AB8E-F487C6921956}" type="datetimeFigureOut">
              <a:rPr lang="ar-SA" smtClean="0"/>
              <a:t>16/01/43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1609F24-5927-49DF-8EFD-AB07FD6D4C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51E54592-5403-45DA-B370-D3F24591EB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6659BE-90EC-4B85-BC8E-DD364B413BC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64730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9448219D-5739-4984-A3D0-FA0F36067E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87E0784C-CC1F-46EA-924A-3D100B7041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7AC2DD1-D53A-48FE-9262-EACC6E9EA0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6EFB2B-B09D-457D-AB8E-F487C6921956}" type="datetimeFigureOut">
              <a:rPr lang="ar-SA" smtClean="0"/>
              <a:t>16/01/43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B60A4B5-9DA7-4A34-B604-8AF090C8B8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BB6225B-464D-4B21-BCEE-E4B67915E6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6659BE-90EC-4B85-BC8E-DD364B413BC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21939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g"/><Relationship Id="rId5" Type="http://schemas.openxmlformats.org/officeDocument/2006/relationships/hyperlink" Target="https://edu.moe.gov.sa/Najran/Pages/default.aspx" TargetMode="Externa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edu.moe.gov.sa/Najran/Pages/default.aspx" TargetMode="Externa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edu.moe.gov.sa/Najran/Pages/default.aspx" TargetMode="External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edu.moe.gov.sa/Najran/Pages/default.aspx" TargetMode="External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edu.moe.gov.sa/Najran/Pages/default.aspx" TargetMode="External"/><Relationship Id="rId4" Type="http://schemas.microsoft.com/office/2007/relationships/hdphoto" Target="../media/hdphoto1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g"/><Relationship Id="rId4" Type="http://schemas.microsoft.com/office/2007/relationships/hdphoto" Target="../media/hdphoto8.wdp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0.wdp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edu.moe.gov.sa/Najran/Pages/default.aspx" TargetMode="External"/><Relationship Id="rId4" Type="http://schemas.microsoft.com/office/2007/relationships/hdphoto" Target="../media/hdphoto1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1.wdp"/><Relationship Id="rId4" Type="http://schemas.openxmlformats.org/officeDocument/2006/relationships/image" Target="../media/image3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edu.moe.gov.sa/Najran/Pages/default.aspx" TargetMode="External"/><Relationship Id="rId4" Type="http://schemas.microsoft.com/office/2007/relationships/hdphoto" Target="../media/hdphoto1.wdp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2.wdp"/><Relationship Id="rId4" Type="http://schemas.openxmlformats.org/officeDocument/2006/relationships/image" Target="../media/image4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edu.moe.gov.sa/Najran/Pages/default.aspx" TargetMode="External"/><Relationship Id="rId4" Type="http://schemas.microsoft.com/office/2007/relationships/hdphoto" Target="../media/hdphoto1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edu.moe.gov.sa/Najran/Pages/default.aspx" TargetMode="External"/><Relationship Id="rId4" Type="http://schemas.microsoft.com/office/2007/relationships/hdphoto" Target="../media/hdphoto1.wd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3.wdp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edu.moe.gov.sa/Najran/Pages/default.aspx" TargetMode="External"/><Relationship Id="rId4" Type="http://schemas.microsoft.com/office/2007/relationships/hdphoto" Target="../media/hdphoto1.wdp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edu.moe.gov.sa/Najran/Pages/default.aspx" TargetMode="External"/><Relationship Id="rId4" Type="http://schemas.microsoft.com/office/2007/relationships/hdphoto" Target="../media/hdphoto1.wdp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5.wdp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6.wdp"/><Relationship Id="rId5" Type="http://schemas.openxmlformats.org/officeDocument/2006/relationships/image" Target="../media/image46.png"/><Relationship Id="rId4" Type="http://schemas.microsoft.com/office/2007/relationships/hdphoto" Target="../media/hdphoto15.wdp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edu.moe.gov.sa/Najran/Pages/default.aspx" TargetMode="External"/><Relationship Id="rId4" Type="http://schemas.microsoft.com/office/2007/relationships/hdphoto" Target="../media/hdphoto1.wdp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edu.moe.gov.sa/Najran/Pages/default.aspx" TargetMode="External"/><Relationship Id="rId4" Type="http://schemas.microsoft.com/office/2007/relationships/hdphoto" Target="../media/hdphoto1.wdp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edu.moe.gov.sa/Najran/Pages/default.aspx" TargetMode="Externa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8FA8BC5A-3325-4538-B36C-2AAED8E41726}"/>
              </a:ext>
            </a:extLst>
          </p:cNvPr>
          <p:cNvSpPr txBox="1"/>
          <p:nvPr/>
        </p:nvSpPr>
        <p:spPr>
          <a:xfrm>
            <a:off x="5901262" y="628122"/>
            <a:ext cx="5927188" cy="258532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8000" b="1" dirty="0">
                <a:solidFill>
                  <a:srgbClr val="C00000"/>
                </a:solidFill>
                <a:latin typeface="Sakkal Majalla" panose="02000000000000000000" pitchFamily="2" charset="-78"/>
                <a:cs typeface="DecoType Naskh Extensions" panose="02010400000000000000" pitchFamily="2" charset="-78"/>
              </a:rPr>
              <a:t>مادة </a:t>
            </a:r>
          </a:p>
          <a:p>
            <a:pPr algn="ctr"/>
            <a:endParaRPr lang="ar-SA" sz="200" b="1" dirty="0">
              <a:latin typeface="Sakkal Majalla" panose="02000000000000000000" pitchFamily="2" charset="-78"/>
              <a:cs typeface="DecoType Naskh Extensions" panose="02010400000000000000" pitchFamily="2" charset="-78"/>
            </a:endParaRPr>
          </a:p>
          <a:p>
            <a:pPr algn="ctr"/>
            <a:r>
              <a:rPr lang="ar-SA" sz="8000" b="1" dirty="0">
                <a:latin typeface="Sakkal Majalla" panose="02000000000000000000" pitchFamily="2" charset="-78"/>
                <a:cs typeface="DecoType Naskh Extensions" panose="02010400000000000000" pitchFamily="2" charset="-78"/>
              </a:rPr>
              <a:t>المهارات الرقمية </a:t>
            </a: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079535DD-60E4-4967-BFC9-399362D897F3}"/>
              </a:ext>
            </a:extLst>
          </p:cNvPr>
          <p:cNvSpPr txBox="1"/>
          <p:nvPr/>
        </p:nvSpPr>
        <p:spPr>
          <a:xfrm>
            <a:off x="5554421" y="3808283"/>
            <a:ext cx="5927188" cy="193899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6000" b="1" dirty="0">
                <a:solidFill>
                  <a:srgbClr val="002060"/>
                </a:solidFill>
                <a:latin typeface="Sakkal Majalla" panose="02000000000000000000" pitchFamily="2" charset="-78"/>
                <a:cs typeface="DecoType Naskh Extensions" panose="02010400000000000000" pitchFamily="2" charset="-78"/>
              </a:rPr>
              <a:t>المعلمة </a:t>
            </a:r>
            <a:endParaRPr lang="ar-SA" sz="2800" b="1" dirty="0">
              <a:solidFill>
                <a:srgbClr val="002060"/>
              </a:solidFill>
              <a:latin typeface="Sakkal Majalla" panose="02000000000000000000" pitchFamily="2" charset="-78"/>
              <a:cs typeface="DecoType Naskh Extensions" panose="02010400000000000000" pitchFamily="2" charset="-78"/>
            </a:endParaRPr>
          </a:p>
          <a:p>
            <a:pPr algn="ctr"/>
            <a:r>
              <a:rPr lang="ar-SA" sz="6000" b="1" dirty="0">
                <a:latin typeface="Sakkal Majalla" panose="02000000000000000000" pitchFamily="2" charset="-78"/>
                <a:cs typeface="DecoType Naskh Extensions" panose="02010400000000000000" pitchFamily="2" charset="-78"/>
              </a:rPr>
              <a:t>نجود دحمـان 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C8944F65-99B0-4823-B250-F8DAE26E4F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881196" y="317321"/>
            <a:ext cx="1964863" cy="1395418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A835F839-B162-473A-BD72-AB14884A871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2270"/>
            <a:ext cx="3805362" cy="3822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0535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مجموعة 10">
            <a:extLst>
              <a:ext uri="{FF2B5EF4-FFF2-40B4-BE49-F238E27FC236}">
                <a16:creationId xmlns:a16="http://schemas.microsoft.com/office/drawing/2014/main" id="{70803704-B15D-4B90-8C5E-7E2A2E7ED87D}"/>
              </a:ext>
            </a:extLst>
          </p:cNvPr>
          <p:cNvGrpSpPr/>
          <p:nvPr/>
        </p:nvGrpSpPr>
        <p:grpSpPr>
          <a:xfrm>
            <a:off x="2954215" y="756138"/>
            <a:ext cx="6625884" cy="5345723"/>
            <a:chOff x="1270781" y="46874"/>
            <a:chExt cx="4206240" cy="6707981"/>
          </a:xfrm>
        </p:grpSpPr>
        <p:pic>
          <p:nvPicPr>
            <p:cNvPr id="4100" name="Picture 4" descr="Usb المجهر, ورقة, اللون صورة بابوا نيو غينيا">
              <a:extLst>
                <a:ext uri="{FF2B5EF4-FFF2-40B4-BE49-F238E27FC236}">
                  <a16:creationId xmlns:a16="http://schemas.microsoft.com/office/drawing/2014/main" id="{DBBBC8FF-AEBE-4EBF-8B1E-98B1E3EEDCE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84" r="17225" b="2187"/>
            <a:stretch/>
          </p:blipFill>
          <p:spPr bwMode="auto">
            <a:xfrm>
              <a:off x="1270781" y="46874"/>
              <a:ext cx="4206240" cy="67079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مربع نص 11">
              <a:extLst>
                <a:ext uri="{FF2B5EF4-FFF2-40B4-BE49-F238E27FC236}">
                  <a16:creationId xmlns:a16="http://schemas.microsoft.com/office/drawing/2014/main" id="{D7FF7DA0-E04C-41E5-8F88-D8D151BEB52B}"/>
                </a:ext>
              </a:extLst>
            </p:cNvPr>
            <p:cNvSpPr txBox="1"/>
            <p:nvPr/>
          </p:nvSpPr>
          <p:spPr>
            <a:xfrm>
              <a:off x="1388841" y="1180170"/>
              <a:ext cx="3970120" cy="44413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ar-SA" sz="2800" b="0" i="0" dirty="0">
                  <a:solidFill>
                    <a:srgbClr val="0070C0"/>
                  </a:solidFill>
                  <a:effectLst/>
                  <a:latin typeface="Sakkal Majalla" panose="02000000000000000000" pitchFamily="2" charset="-78"/>
                  <a:cs typeface="PT Bold Heading" panose="02010400000000000000" pitchFamily="2" charset="-78"/>
                </a:rPr>
                <a:t>ثانيًا، </a:t>
              </a:r>
              <a:r>
                <a:rPr lang="ar-SA" sz="2800" b="0" i="0" dirty="0">
                  <a:solidFill>
                    <a:srgbClr val="120E28"/>
                  </a:solidFill>
                  <a:effectLst/>
                  <a:latin typeface="Sakkal Majalla" panose="02000000000000000000" pitchFamily="2" charset="-78"/>
                  <a:cs typeface="PT Bold Heading" panose="02010400000000000000" pitchFamily="2" charset="-78"/>
                </a:rPr>
                <a:t>في كُل مرَّة نستخدم أجهزتنا الذكيَّة تعمل العديد من الأكواد في الخلفيَّة. قد يبدو تَحريك مُؤشِّر الفأرة من موضعٍ لآخر شيئًا بسيطًا، إلّا أنَّه حقيقةً</a:t>
              </a:r>
            </a:p>
            <a:p>
              <a:pPr algn="ctr"/>
              <a:r>
                <a:rPr lang="ar-SA" sz="2800" b="0" i="0" dirty="0">
                  <a:solidFill>
                    <a:srgbClr val="120E28"/>
                  </a:solidFill>
                  <a:effectLst/>
                  <a:latin typeface="Sakkal Majalla" panose="02000000000000000000" pitchFamily="2" charset="-78"/>
                  <a:cs typeface="PT Bold Heading" panose="02010400000000000000" pitchFamily="2" charset="-78"/>
                </a:rPr>
                <a:t> </a:t>
              </a:r>
            </a:p>
            <a:p>
              <a:pPr algn="ctr"/>
              <a:r>
                <a:rPr lang="ar-SA" sz="2800" b="0" i="0" dirty="0">
                  <a:solidFill>
                    <a:srgbClr val="120E28"/>
                  </a:solidFill>
                  <a:effectLst/>
                  <a:latin typeface="Sakkal Majalla" panose="02000000000000000000" pitchFamily="2" charset="-78"/>
                  <a:cs typeface="Sakkal Majalla" panose="02000000000000000000" pitchFamily="2" charset="-78"/>
                </a:rPr>
                <a:t>يُنتِج تشغيل العديد من الأكواد. شيء بسيط ككتابة بعض الأحرف في موقع مُستندات جوجل يؤدي إلى تنفيذ عشرات الأكواد في الخلفيَّة. كُل شيء مكوَّن من الأكواد في كُل مكان.</a:t>
              </a:r>
              <a:endParaRPr lang="ar-SA" sz="2800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172433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0F8DAC63-0FB5-4558-9821-55D44B23ABD9}"/>
              </a:ext>
            </a:extLst>
          </p:cNvPr>
          <p:cNvSpPr/>
          <p:nvPr/>
        </p:nvSpPr>
        <p:spPr>
          <a:xfrm>
            <a:off x="12049432" y="-24139"/>
            <a:ext cx="142566" cy="6858000"/>
          </a:xfrm>
          <a:prstGeom prst="rect">
            <a:avLst/>
          </a:prstGeom>
          <a:solidFill>
            <a:srgbClr val="009999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8" name="عنوان 1">
            <a:extLst>
              <a:ext uri="{FF2B5EF4-FFF2-40B4-BE49-F238E27FC236}">
                <a16:creationId xmlns:a16="http://schemas.microsoft.com/office/drawing/2014/main" id="{3DD32104-9C83-447E-94DB-173BA9D52E6D}"/>
              </a:ext>
            </a:extLst>
          </p:cNvPr>
          <p:cNvSpPr txBox="1">
            <a:spLocks/>
          </p:cNvSpPr>
          <p:nvPr/>
        </p:nvSpPr>
        <p:spPr>
          <a:xfrm>
            <a:off x="4596930" y="334159"/>
            <a:ext cx="7595068" cy="1167027"/>
          </a:xfrm>
          <a:prstGeom prst="rect">
            <a:avLst/>
          </a:prstGeom>
          <a:solidFill>
            <a:srgbClr val="009999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ar-SA" sz="2000" dirty="0">
              <a:solidFill>
                <a:schemeClr val="bg1"/>
              </a:solidFill>
              <a:latin typeface="Sakkal Majalla" panose="02000000000000000000" pitchFamily="2" charset="-78"/>
              <a:cs typeface="PT Bold Heading" panose="02010400000000000000" pitchFamily="2" charset="-78"/>
            </a:endParaRPr>
          </a:p>
          <a:p>
            <a:pPr algn="ctr"/>
            <a:r>
              <a:rPr lang="ar-SA" sz="4000" dirty="0">
                <a:solidFill>
                  <a:schemeClr val="bg1"/>
                </a:solidFill>
                <a:latin typeface="Sakkal Majalla" panose="02000000000000000000" pitchFamily="2" charset="-78"/>
                <a:cs typeface="PT Bold Heading" panose="02010400000000000000" pitchFamily="2" charset="-78"/>
              </a:rPr>
              <a:t>سنتعلم في هذه الوحدة  الأساسيات</a:t>
            </a:r>
          </a:p>
          <a:p>
            <a:pPr algn="ctr"/>
            <a:r>
              <a:rPr lang="ar-SA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</a:p>
        </p:txBody>
      </p:sp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EF3B92EF-6640-4FFB-9E14-E153E204FF54}"/>
              </a:ext>
            </a:extLst>
          </p:cNvPr>
          <p:cNvGrpSpPr/>
          <p:nvPr/>
        </p:nvGrpSpPr>
        <p:grpSpPr>
          <a:xfrm>
            <a:off x="6500924" y="2581512"/>
            <a:ext cx="4050904" cy="3622145"/>
            <a:chOff x="6701088" y="1633553"/>
            <a:chExt cx="4958569" cy="4839091"/>
          </a:xfrm>
        </p:grpSpPr>
        <p:sp>
          <p:nvSpPr>
            <p:cNvPr id="16" name="مربع نص 15">
              <a:extLst>
                <a:ext uri="{FF2B5EF4-FFF2-40B4-BE49-F238E27FC236}">
                  <a16:creationId xmlns:a16="http://schemas.microsoft.com/office/drawing/2014/main" id="{F4B39DB9-1FC7-4495-9317-68C1F59828C1}"/>
                </a:ext>
              </a:extLst>
            </p:cNvPr>
            <p:cNvSpPr txBox="1"/>
            <p:nvPr/>
          </p:nvSpPr>
          <p:spPr>
            <a:xfrm>
              <a:off x="6844079" y="5444691"/>
              <a:ext cx="4815578" cy="1027953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4400" b="1" dirty="0">
                  <a:solidFill>
                    <a:srgbClr val="002060"/>
                  </a:solidFill>
                  <a:latin typeface="Sakkal Majalla" panose="02000000000000000000" pitchFamily="2" charset="-78"/>
                  <a:cs typeface="DecoType Naskh Variants" panose="02010400000000000000" pitchFamily="2" charset="-78"/>
                </a:rPr>
                <a:t>اساسيات سكراتش </a:t>
              </a:r>
            </a:p>
          </p:txBody>
        </p:sp>
        <p:pic>
          <p:nvPicPr>
            <p:cNvPr id="17" name="صورة 16" descr="صورة تحتوي على قصاصة فنية&#10;&#10;تم إنشاء الوصف تلقائياً">
              <a:extLst>
                <a:ext uri="{FF2B5EF4-FFF2-40B4-BE49-F238E27FC236}">
                  <a16:creationId xmlns:a16="http://schemas.microsoft.com/office/drawing/2014/main" id="{B9580276-DC16-417D-B73B-D600728E8D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1088" y="1633553"/>
              <a:ext cx="4815578" cy="4085347"/>
            </a:xfrm>
            <a:prstGeom prst="rect">
              <a:avLst/>
            </a:prstGeom>
          </p:spPr>
        </p:pic>
      </p:grpSp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B4C9AEF1-A052-4527-8249-BB862151357A}"/>
              </a:ext>
            </a:extLst>
          </p:cNvPr>
          <p:cNvGrpSpPr/>
          <p:nvPr/>
        </p:nvGrpSpPr>
        <p:grpSpPr>
          <a:xfrm>
            <a:off x="2268253" y="1961659"/>
            <a:ext cx="4232671" cy="3442674"/>
            <a:chOff x="2584245" y="2251422"/>
            <a:chExt cx="4232671" cy="3442674"/>
          </a:xfrm>
        </p:grpSpPr>
        <p:pic>
          <p:nvPicPr>
            <p:cNvPr id="19" name="صورة 18" descr="صورة تحتوي على نص, قصاصة فنية&#10;&#10;تم إنشاء الوصف تلقائياً">
              <a:extLst>
                <a:ext uri="{FF2B5EF4-FFF2-40B4-BE49-F238E27FC236}">
                  <a16:creationId xmlns:a16="http://schemas.microsoft.com/office/drawing/2014/main" id="{65616C37-F7DA-4B97-B0E9-31D31AC2D1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84245" y="2251422"/>
              <a:ext cx="4232671" cy="2430926"/>
            </a:xfrm>
            <a:prstGeom prst="rect">
              <a:avLst/>
            </a:prstGeom>
          </p:spPr>
        </p:pic>
        <p:sp>
          <p:nvSpPr>
            <p:cNvPr id="20" name="مربع نص 19">
              <a:extLst>
                <a:ext uri="{FF2B5EF4-FFF2-40B4-BE49-F238E27FC236}">
                  <a16:creationId xmlns:a16="http://schemas.microsoft.com/office/drawing/2014/main" id="{A4AFA199-E089-462A-AB9C-D380F64AD2A6}"/>
                </a:ext>
              </a:extLst>
            </p:cNvPr>
            <p:cNvSpPr txBox="1"/>
            <p:nvPr/>
          </p:nvSpPr>
          <p:spPr>
            <a:xfrm>
              <a:off x="2683654" y="4924655"/>
              <a:ext cx="3934087" cy="76944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4400" b="1" dirty="0">
                  <a:solidFill>
                    <a:srgbClr val="002060"/>
                  </a:solidFill>
                  <a:latin typeface="Sakkal Majalla" panose="02000000000000000000" pitchFamily="2" charset="-78"/>
                  <a:cs typeface="DecoType Naskh Variants" panose="02010400000000000000" pitchFamily="2" charset="-78"/>
                </a:rPr>
                <a:t>استخدام اللبنات البرمجية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53097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426">
            <a:extLst>
              <a:ext uri="{FF2B5EF4-FFF2-40B4-BE49-F238E27FC236}">
                <a16:creationId xmlns:a16="http://schemas.microsoft.com/office/drawing/2014/main" id="{54D47656-B3F5-4FDC-91F5-36F080A238EA}"/>
              </a:ext>
            </a:extLst>
          </p:cNvPr>
          <p:cNvSpPr txBox="1"/>
          <p:nvPr/>
        </p:nvSpPr>
        <p:spPr>
          <a:xfrm>
            <a:off x="580338" y="589303"/>
            <a:ext cx="10232687" cy="694664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1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ar-SA" sz="32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PT Bold Heading" panose="02010400000000000000" pitchFamily="2" charset="-78"/>
              </a:rPr>
              <a:t>اليوم :</a:t>
            </a:r>
            <a:r>
              <a:rPr lang="ar-SA" sz="3200" dirty="0">
                <a:latin typeface="Calibri" panose="020F0502020204030204" pitchFamily="34" charset="0"/>
                <a:ea typeface="Calibri" panose="020F0502020204030204" pitchFamily="34" charset="0"/>
                <a:cs typeface="PT Bold Heading" panose="02010400000000000000" pitchFamily="2" charset="-78"/>
              </a:rPr>
              <a:t>         </a:t>
            </a:r>
            <a:r>
              <a:rPr lang="ar-SA" sz="32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PT Bold Heading" panose="02010400000000000000" pitchFamily="2" charset="-78"/>
              </a:rPr>
              <a:t>ا</a:t>
            </a:r>
            <a:r>
              <a:rPr lang="ar-SA" sz="32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PT Bold Heading" panose="02010400000000000000" pitchFamily="2" charset="-78"/>
              </a:rPr>
              <a:t>لتاريخ :    </a:t>
            </a:r>
            <a:r>
              <a:rPr lang="ar-SA" sz="3200" dirty="0">
                <a:latin typeface="Calibri" panose="020F0502020204030204" pitchFamily="34" charset="0"/>
                <a:ea typeface="Calibri" panose="020F0502020204030204" pitchFamily="34" charset="0"/>
                <a:cs typeface="PT Bold Heading" panose="02010400000000000000" pitchFamily="2" charset="-78"/>
              </a:rPr>
              <a:t>/   / 144  ه    </a:t>
            </a:r>
            <a:r>
              <a:rPr lang="ar-SA" sz="32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PT Bold Heading" panose="02010400000000000000" pitchFamily="2" charset="-78"/>
              </a:rPr>
              <a:t>ا</a:t>
            </a:r>
            <a:r>
              <a:rPr lang="ar-SA" sz="32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PT Bold Heading" panose="02010400000000000000" pitchFamily="2" charset="-78"/>
              </a:rPr>
              <a:t>لحصة </a:t>
            </a:r>
            <a:r>
              <a:rPr lang="ar-SA" sz="32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PT Bold Heading" panose="02010400000000000000" pitchFamily="2" charset="-78"/>
              </a:rPr>
              <a:t>:</a:t>
            </a:r>
            <a:r>
              <a:rPr lang="ar-SA" sz="3200" dirty="0">
                <a:latin typeface="Calibri" panose="020F0502020204030204" pitchFamily="34" charset="0"/>
                <a:ea typeface="Calibri" panose="020F0502020204030204" pitchFamily="34" charset="0"/>
                <a:cs typeface="PT Bold Heading" panose="02010400000000000000" pitchFamily="2" charset="-78"/>
              </a:rPr>
              <a:t>          </a:t>
            </a:r>
            <a:r>
              <a:rPr lang="ar-SA" sz="32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PT Bold Heading" panose="02010400000000000000" pitchFamily="2" charset="-78"/>
              </a:rPr>
              <a:t>الشعبة :      </a:t>
            </a:r>
            <a:r>
              <a:rPr lang="ar-SA" sz="3200" dirty="0">
                <a:latin typeface="Calibri" panose="020F0502020204030204" pitchFamily="34" charset="0"/>
                <a:ea typeface="Calibri" panose="020F0502020204030204" pitchFamily="34" charset="0"/>
                <a:cs typeface="PT Bold Heading" panose="02010400000000000000" pitchFamily="2" charset="-78"/>
              </a:rPr>
              <a:t>   </a:t>
            </a:r>
          </a:p>
          <a:p>
            <a:pPr algn="ctr" rtl="1">
              <a:lnSpc>
                <a:spcPct val="107000"/>
              </a:lnSpc>
              <a:spcAft>
                <a:spcPts val="800"/>
              </a:spcAft>
            </a:pPr>
            <a:endParaRPr lang="ar-SA" sz="28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PT Bold Heading" panose="02010400000000000000" pitchFamily="2" charset="-78"/>
            </a:endParaRP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9D3438CE-B1B0-4CE4-99B6-DDA6BC36C7EA}"/>
              </a:ext>
            </a:extLst>
          </p:cNvPr>
          <p:cNvSpPr txBox="1"/>
          <p:nvPr/>
        </p:nvSpPr>
        <p:spPr>
          <a:xfrm>
            <a:off x="6096000" y="4466357"/>
            <a:ext cx="4102815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400" b="1" dirty="0">
                <a:solidFill>
                  <a:srgbClr val="002060"/>
                </a:solidFill>
                <a:latin typeface="Sakkal Majalla" panose="02000000000000000000" pitchFamily="2" charset="-78"/>
                <a:cs typeface="DecoType Naskh Variants" panose="02010400000000000000" pitchFamily="2" charset="-78"/>
              </a:rPr>
              <a:t>اساسيات سكراتش </a:t>
            </a:r>
          </a:p>
        </p:txBody>
      </p:sp>
      <p:pic>
        <p:nvPicPr>
          <p:cNvPr id="4" name="صورة 3" descr="صورة تحتوي على قصاصة فنية&#10;&#10;تم إنشاء الوصف تلقائياً">
            <a:extLst>
              <a:ext uri="{FF2B5EF4-FFF2-40B4-BE49-F238E27FC236}">
                <a16:creationId xmlns:a16="http://schemas.microsoft.com/office/drawing/2014/main" id="{8D44355C-4A2A-4BD6-99A5-55E4F4DB22B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265" y="1893165"/>
            <a:ext cx="4815578" cy="4085347"/>
          </a:xfrm>
          <a:prstGeom prst="rect">
            <a:avLst/>
          </a:prstGeom>
        </p:spPr>
      </p:pic>
      <p:sp>
        <p:nvSpPr>
          <p:cNvPr id="5" name="عنوان 1">
            <a:extLst>
              <a:ext uri="{FF2B5EF4-FFF2-40B4-BE49-F238E27FC236}">
                <a16:creationId xmlns:a16="http://schemas.microsoft.com/office/drawing/2014/main" id="{73932674-6CC6-498C-A822-DE70B591E758}"/>
              </a:ext>
            </a:extLst>
          </p:cNvPr>
          <p:cNvSpPr txBox="1">
            <a:spLocks/>
          </p:cNvSpPr>
          <p:nvPr/>
        </p:nvSpPr>
        <p:spPr>
          <a:xfrm>
            <a:off x="9619748" y="1893165"/>
            <a:ext cx="2468767" cy="753332"/>
          </a:xfrm>
          <a:prstGeom prst="rect">
            <a:avLst/>
          </a:prstGeom>
          <a:solidFill>
            <a:srgbClr val="009999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ar-SA" sz="40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الدرس الأول</a:t>
            </a:r>
          </a:p>
          <a:p>
            <a:pPr eaLnBrk="1" hangingPunct="1"/>
            <a:endParaRPr lang="ar-SA" sz="2000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7405608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15BE3E13-2990-4AC0-9FD9-9C3804E6A45B}"/>
              </a:ext>
            </a:extLst>
          </p:cNvPr>
          <p:cNvSpPr txBox="1"/>
          <p:nvPr/>
        </p:nvSpPr>
        <p:spPr>
          <a:xfrm>
            <a:off x="3815034" y="1180185"/>
            <a:ext cx="4752844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سنتعلم في هذه الوحدة : </a:t>
            </a: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97AEDC47-0F50-4154-8301-66D6D5BB9025}"/>
              </a:ext>
            </a:extLst>
          </p:cNvPr>
          <p:cNvSpPr txBox="1"/>
          <p:nvPr/>
        </p:nvSpPr>
        <p:spPr>
          <a:xfrm>
            <a:off x="6771767" y="77622"/>
            <a:ext cx="3615396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8000" b="1" dirty="0">
                <a:solidFill>
                  <a:srgbClr val="C00000"/>
                </a:solidFill>
                <a:latin typeface="Sakkal Majalla" panose="02000000000000000000" pitchFamily="2" charset="-78"/>
                <a:cs typeface="DecoType Naskh Extensions" panose="02010400000000000000" pitchFamily="2" charset="-78"/>
              </a:rPr>
              <a:t>الأهـــداف </a:t>
            </a:r>
            <a:endParaRPr lang="ar-SA" sz="4000" b="1" dirty="0">
              <a:solidFill>
                <a:srgbClr val="C00000"/>
              </a:solidFill>
              <a:latin typeface="Sakkal Majalla" panose="02000000000000000000" pitchFamily="2" charset="-78"/>
              <a:cs typeface="DecoType Naskh Extensions" panose="02010400000000000000" pitchFamily="2" charset="-78"/>
            </a:endParaRPr>
          </a:p>
        </p:txBody>
      </p:sp>
      <p:grpSp>
        <p:nvGrpSpPr>
          <p:cNvPr id="26" name="مجموعة 25">
            <a:extLst>
              <a:ext uri="{FF2B5EF4-FFF2-40B4-BE49-F238E27FC236}">
                <a16:creationId xmlns:a16="http://schemas.microsoft.com/office/drawing/2014/main" id="{64DBFEA6-DE49-4F76-BDAA-225088D6015D}"/>
              </a:ext>
            </a:extLst>
          </p:cNvPr>
          <p:cNvGrpSpPr/>
          <p:nvPr/>
        </p:nvGrpSpPr>
        <p:grpSpPr>
          <a:xfrm>
            <a:off x="356353" y="2223919"/>
            <a:ext cx="11670206" cy="3648425"/>
            <a:chOff x="189877" y="1641811"/>
            <a:chExt cx="12213706" cy="4294299"/>
          </a:xfrm>
        </p:grpSpPr>
        <p:grpSp>
          <p:nvGrpSpPr>
            <p:cNvPr id="10" name="مجموعة 9">
              <a:extLst>
                <a:ext uri="{FF2B5EF4-FFF2-40B4-BE49-F238E27FC236}">
                  <a16:creationId xmlns:a16="http://schemas.microsoft.com/office/drawing/2014/main" id="{D25A6FF0-F1D6-49A8-B359-57A921B0A72A}"/>
                </a:ext>
              </a:extLst>
            </p:cNvPr>
            <p:cNvGrpSpPr/>
            <p:nvPr/>
          </p:nvGrpSpPr>
          <p:grpSpPr>
            <a:xfrm>
              <a:off x="10084458" y="1667380"/>
              <a:ext cx="2319125" cy="4268730"/>
              <a:chOff x="9757335" y="1725879"/>
              <a:chExt cx="2327270" cy="3339555"/>
            </a:xfrm>
          </p:grpSpPr>
          <p:pic>
            <p:nvPicPr>
              <p:cNvPr id="7" name="صورة 6" descr="صورة تحتوي على نص, سبورة بيضاء&#10;&#10;تم إنشاء الوصف تلقائياً">
                <a:extLst>
                  <a:ext uri="{FF2B5EF4-FFF2-40B4-BE49-F238E27FC236}">
                    <a16:creationId xmlns:a16="http://schemas.microsoft.com/office/drawing/2014/main" id="{2F9BE3A4-0D3A-4F77-BFB0-CB0D2EBAE8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DDB"/>
                  </a:clrFrom>
                  <a:clrTo>
                    <a:srgbClr val="FFFDDB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colorTemperature colorTemp="59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757335" y="1725879"/>
                <a:ext cx="2193743" cy="3339555"/>
              </a:xfrm>
              <a:prstGeom prst="rect">
                <a:avLst/>
              </a:prstGeom>
            </p:spPr>
          </p:pic>
          <p:sp>
            <p:nvSpPr>
              <p:cNvPr id="9" name="مربع نص 8">
                <a:extLst>
                  <a:ext uri="{FF2B5EF4-FFF2-40B4-BE49-F238E27FC236}">
                    <a16:creationId xmlns:a16="http://schemas.microsoft.com/office/drawing/2014/main" id="{978EB180-EED9-4566-8589-4236B5F37519}"/>
                  </a:ext>
                </a:extLst>
              </p:cNvPr>
              <p:cNvSpPr txBox="1"/>
              <p:nvPr/>
            </p:nvSpPr>
            <p:spPr>
              <a:xfrm>
                <a:off x="9808152" y="2388419"/>
                <a:ext cx="2276453" cy="24656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4488" algn="ctr"/>
                <a:r>
                  <a:rPr lang="ar-SA" sz="2800" b="1" dirty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تحليل المشكلة إلى مشاكل فرعية والوصول إلى حل كل مشكلة فرعية .</a:t>
                </a:r>
              </a:p>
            </p:txBody>
          </p:sp>
        </p:grpSp>
        <p:grpSp>
          <p:nvGrpSpPr>
            <p:cNvPr id="11" name="مجموعة 10">
              <a:extLst>
                <a:ext uri="{FF2B5EF4-FFF2-40B4-BE49-F238E27FC236}">
                  <a16:creationId xmlns:a16="http://schemas.microsoft.com/office/drawing/2014/main" id="{0981DCD8-B638-4EE4-AEB8-EBFD70F8E9FD}"/>
                </a:ext>
              </a:extLst>
            </p:cNvPr>
            <p:cNvGrpSpPr/>
            <p:nvPr/>
          </p:nvGrpSpPr>
          <p:grpSpPr>
            <a:xfrm>
              <a:off x="8128727" y="1703851"/>
              <a:ext cx="2293659" cy="4232258"/>
              <a:chOff x="9619573" y="1759915"/>
              <a:chExt cx="2374796" cy="2990823"/>
            </a:xfrm>
          </p:grpSpPr>
          <p:pic>
            <p:nvPicPr>
              <p:cNvPr id="12" name="صورة 11" descr="صورة تحتوي على نص, سبورة بيضاء&#10;&#10;تم إنشاء الوصف تلقائياً">
                <a:extLst>
                  <a:ext uri="{FF2B5EF4-FFF2-40B4-BE49-F238E27FC236}">
                    <a16:creationId xmlns:a16="http://schemas.microsoft.com/office/drawing/2014/main" id="{97282E8E-9A5A-4C1A-A4A3-6A1F335B44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DDB"/>
                  </a:clrFrom>
                  <a:clrTo>
                    <a:srgbClr val="FFFDDB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19573" y="1759915"/>
                <a:ext cx="2131220" cy="2990823"/>
              </a:xfrm>
              <a:prstGeom prst="rect">
                <a:avLst/>
              </a:prstGeom>
            </p:spPr>
          </p:pic>
          <p:sp>
            <p:nvSpPr>
              <p:cNvPr id="13" name="مربع نص 12">
                <a:extLst>
                  <a:ext uri="{FF2B5EF4-FFF2-40B4-BE49-F238E27FC236}">
                    <a16:creationId xmlns:a16="http://schemas.microsoft.com/office/drawing/2014/main" id="{0EF51A89-3F09-4A12-BC1D-C483801E53AE}"/>
                  </a:ext>
                </a:extLst>
              </p:cNvPr>
              <p:cNvSpPr txBox="1"/>
              <p:nvPr/>
            </p:nvSpPr>
            <p:spPr>
              <a:xfrm>
                <a:off x="9909349" y="2320923"/>
                <a:ext cx="2085020" cy="18688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4488" algn="ctr"/>
                <a:r>
                  <a:rPr lang="ar-SA" sz="2800" b="1" dirty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وصف الخوارزمية الحاصة بحل المشكلة الرئيسية .</a:t>
                </a:r>
              </a:p>
            </p:txBody>
          </p:sp>
        </p:grpSp>
        <p:grpSp>
          <p:nvGrpSpPr>
            <p:cNvPr id="14" name="مجموعة 13">
              <a:extLst>
                <a:ext uri="{FF2B5EF4-FFF2-40B4-BE49-F238E27FC236}">
                  <a16:creationId xmlns:a16="http://schemas.microsoft.com/office/drawing/2014/main" id="{AF68F654-30B7-47C5-85EE-8DE7B6113A9E}"/>
                </a:ext>
              </a:extLst>
            </p:cNvPr>
            <p:cNvGrpSpPr/>
            <p:nvPr/>
          </p:nvGrpSpPr>
          <p:grpSpPr>
            <a:xfrm>
              <a:off x="6364857" y="1741213"/>
              <a:ext cx="2185976" cy="4194896"/>
              <a:chOff x="9757397" y="1764942"/>
              <a:chExt cx="2144523" cy="2977132"/>
            </a:xfrm>
          </p:grpSpPr>
          <p:pic>
            <p:nvPicPr>
              <p:cNvPr id="15" name="صورة 14" descr="صورة تحتوي على نص, سبورة بيضاء&#10;&#10;تم إنشاء الوصف تلقائياً">
                <a:extLst>
                  <a:ext uri="{FF2B5EF4-FFF2-40B4-BE49-F238E27FC236}">
                    <a16:creationId xmlns:a16="http://schemas.microsoft.com/office/drawing/2014/main" id="{BBE106E9-7D91-40EC-8E9B-3852272A1A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DDB"/>
                  </a:clrFrom>
                  <a:clrTo>
                    <a:srgbClr val="FFFDDB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757397" y="1764942"/>
                <a:ext cx="1952624" cy="2977132"/>
              </a:xfrm>
              <a:prstGeom prst="rect">
                <a:avLst/>
              </a:prstGeom>
            </p:spPr>
          </p:pic>
          <p:sp>
            <p:nvSpPr>
              <p:cNvPr id="16" name="مربع نص 15">
                <a:extLst>
                  <a:ext uri="{FF2B5EF4-FFF2-40B4-BE49-F238E27FC236}">
                    <a16:creationId xmlns:a16="http://schemas.microsoft.com/office/drawing/2014/main" id="{0730EF5F-8334-4770-A0DA-C3A90A992E66}"/>
                  </a:ext>
                </a:extLst>
              </p:cNvPr>
              <p:cNvSpPr txBox="1"/>
              <p:nvPr/>
            </p:nvSpPr>
            <p:spPr>
              <a:xfrm>
                <a:off x="9949296" y="2289005"/>
                <a:ext cx="1952624" cy="223675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4488" algn="ctr"/>
                <a:r>
                  <a:rPr lang="ar-SA" sz="2800" b="1" dirty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التعرف على أساسيات بيئة سكراتش ولبناتها البرمجية </a:t>
                </a:r>
              </a:p>
            </p:txBody>
          </p:sp>
        </p:grpSp>
        <p:grpSp>
          <p:nvGrpSpPr>
            <p:cNvPr id="17" name="مجموعة 16">
              <a:extLst>
                <a:ext uri="{FF2B5EF4-FFF2-40B4-BE49-F238E27FC236}">
                  <a16:creationId xmlns:a16="http://schemas.microsoft.com/office/drawing/2014/main" id="{EEF9317F-00A1-48C6-B632-97F6FEFA27C1}"/>
                </a:ext>
              </a:extLst>
            </p:cNvPr>
            <p:cNvGrpSpPr/>
            <p:nvPr/>
          </p:nvGrpSpPr>
          <p:grpSpPr>
            <a:xfrm>
              <a:off x="4390384" y="1641811"/>
              <a:ext cx="2204717" cy="4294297"/>
              <a:chOff x="9757335" y="1655012"/>
              <a:chExt cx="2048206" cy="3034665"/>
            </a:xfrm>
          </p:grpSpPr>
          <p:pic>
            <p:nvPicPr>
              <p:cNvPr id="18" name="صورة 17" descr="صورة تحتوي على نص, سبورة بيضاء&#10;&#10;تم إنشاء الوصف تلقائياً">
                <a:extLst>
                  <a:ext uri="{FF2B5EF4-FFF2-40B4-BE49-F238E27FC236}">
                    <a16:creationId xmlns:a16="http://schemas.microsoft.com/office/drawing/2014/main" id="{4B2CE1EB-0522-45C2-9CA9-9123F47FAD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DDB"/>
                  </a:clrFrom>
                  <a:clrTo>
                    <a:srgbClr val="FFFDDB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757335" y="1655012"/>
                <a:ext cx="1952625" cy="3034665"/>
              </a:xfrm>
              <a:prstGeom prst="rect">
                <a:avLst/>
              </a:prstGeom>
            </p:spPr>
          </p:pic>
          <p:sp>
            <p:nvSpPr>
              <p:cNvPr id="19" name="مربع نص 18">
                <a:extLst>
                  <a:ext uri="{FF2B5EF4-FFF2-40B4-BE49-F238E27FC236}">
                    <a16:creationId xmlns:a16="http://schemas.microsoft.com/office/drawing/2014/main" id="{32709E2F-9FD8-416E-8D68-2520D7FE9400}"/>
                  </a:ext>
                </a:extLst>
              </p:cNvPr>
              <p:cNvSpPr txBox="1"/>
              <p:nvPr/>
            </p:nvSpPr>
            <p:spPr>
              <a:xfrm>
                <a:off x="10069151" y="2341560"/>
                <a:ext cx="1736390" cy="15104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4488" algn="ctr"/>
                <a:r>
                  <a:rPr lang="ar-SA" sz="2800" b="1" dirty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التعرف على مفهوم الكائن في سكراتش </a:t>
                </a:r>
              </a:p>
            </p:txBody>
          </p:sp>
        </p:grpSp>
        <p:grpSp>
          <p:nvGrpSpPr>
            <p:cNvPr id="20" name="مجموعة 19">
              <a:extLst>
                <a:ext uri="{FF2B5EF4-FFF2-40B4-BE49-F238E27FC236}">
                  <a16:creationId xmlns:a16="http://schemas.microsoft.com/office/drawing/2014/main" id="{B85C0B8F-3713-433D-B0C1-C6AB16F64E4B}"/>
                </a:ext>
              </a:extLst>
            </p:cNvPr>
            <p:cNvGrpSpPr/>
            <p:nvPr/>
          </p:nvGrpSpPr>
          <p:grpSpPr>
            <a:xfrm>
              <a:off x="2291710" y="1641811"/>
              <a:ext cx="2266678" cy="4294296"/>
              <a:chOff x="9842345" y="1588145"/>
              <a:chExt cx="1952625" cy="3047678"/>
            </a:xfrm>
          </p:grpSpPr>
          <p:pic>
            <p:nvPicPr>
              <p:cNvPr id="21" name="صورة 20" descr="صورة تحتوي على نص, سبورة بيضاء&#10;&#10;تم إنشاء الوصف تلقائياً">
                <a:extLst>
                  <a:ext uri="{FF2B5EF4-FFF2-40B4-BE49-F238E27FC236}">
                    <a16:creationId xmlns:a16="http://schemas.microsoft.com/office/drawing/2014/main" id="{EAC248EA-F6C4-46B2-93C6-7AFA0AFCA0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DDB"/>
                  </a:clrFrom>
                  <a:clrTo>
                    <a:srgbClr val="FFFDDB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42345" y="1588145"/>
                <a:ext cx="1952625" cy="3047678"/>
              </a:xfrm>
              <a:prstGeom prst="rect">
                <a:avLst/>
              </a:prstGeom>
            </p:spPr>
          </p:pic>
          <p:sp>
            <p:nvSpPr>
              <p:cNvPr id="22" name="مربع نص 21">
                <a:extLst>
                  <a:ext uri="{FF2B5EF4-FFF2-40B4-BE49-F238E27FC236}">
                    <a16:creationId xmlns:a16="http://schemas.microsoft.com/office/drawing/2014/main" id="{52EB704C-58F1-4073-805E-9207460270D8}"/>
                  </a:ext>
                </a:extLst>
              </p:cNvPr>
              <p:cNvSpPr txBox="1"/>
              <p:nvPr/>
            </p:nvSpPr>
            <p:spPr>
              <a:xfrm>
                <a:off x="10147728" y="2277637"/>
                <a:ext cx="1644521" cy="187681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4488" algn="ctr"/>
                <a:r>
                  <a:rPr lang="ar-SA" sz="2800" b="1" dirty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التعرف على المنصة في سكراتش وكيفية تغيير خلفيتها .</a:t>
                </a:r>
              </a:p>
            </p:txBody>
          </p:sp>
        </p:grpSp>
        <p:grpSp>
          <p:nvGrpSpPr>
            <p:cNvPr id="23" name="مجموعة 22">
              <a:extLst>
                <a:ext uri="{FF2B5EF4-FFF2-40B4-BE49-F238E27FC236}">
                  <a16:creationId xmlns:a16="http://schemas.microsoft.com/office/drawing/2014/main" id="{FF67D6C4-8E23-4EDB-A1EA-8D681A6B9ECA}"/>
                </a:ext>
              </a:extLst>
            </p:cNvPr>
            <p:cNvGrpSpPr/>
            <p:nvPr/>
          </p:nvGrpSpPr>
          <p:grpSpPr>
            <a:xfrm>
              <a:off x="189877" y="1641811"/>
              <a:ext cx="2266678" cy="4294295"/>
              <a:chOff x="9757335" y="1652792"/>
              <a:chExt cx="1952625" cy="3129709"/>
            </a:xfrm>
          </p:grpSpPr>
          <p:pic>
            <p:nvPicPr>
              <p:cNvPr id="24" name="صورة 23" descr="صورة تحتوي على نص, سبورة بيضاء&#10;&#10;تم إنشاء الوصف تلقائياً">
                <a:extLst>
                  <a:ext uri="{FF2B5EF4-FFF2-40B4-BE49-F238E27FC236}">
                    <a16:creationId xmlns:a16="http://schemas.microsoft.com/office/drawing/2014/main" id="{FEAC0D31-59BC-4C9D-8ECF-1CE2C0A93F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DDB"/>
                  </a:clrFrom>
                  <a:clrTo>
                    <a:srgbClr val="FFFDDB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757335" y="1652792"/>
                <a:ext cx="1952625" cy="3129709"/>
              </a:xfrm>
              <a:prstGeom prst="rect">
                <a:avLst/>
              </a:prstGeom>
            </p:spPr>
          </p:pic>
          <p:sp>
            <p:nvSpPr>
              <p:cNvPr id="25" name="مربع نص 24">
                <a:extLst>
                  <a:ext uri="{FF2B5EF4-FFF2-40B4-BE49-F238E27FC236}">
                    <a16:creationId xmlns:a16="http://schemas.microsoft.com/office/drawing/2014/main" id="{0EAAEC48-D452-454D-AB3B-79AE446D0691}"/>
                  </a:ext>
                </a:extLst>
              </p:cNvPr>
              <p:cNvSpPr txBox="1"/>
              <p:nvPr/>
            </p:nvSpPr>
            <p:spPr>
              <a:xfrm>
                <a:off x="10044131" y="2448219"/>
                <a:ext cx="1607100" cy="19273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4488" algn="ctr"/>
                <a:r>
                  <a:rPr lang="ar-SA" sz="2800" b="1" dirty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كتابة سيناريو تشغيل مقطع صوتي .</a:t>
                </a:r>
                <a:endParaRPr lang="ar-SA" b="1" dirty="0">
                  <a:latin typeface="Sakkal Majalla" panose="02000000000000000000" pitchFamily="2" charset="-78"/>
                  <a:cs typeface="Sakkal Majalla" panose="02000000000000000000" pitchFamily="2" charset="-78"/>
                </a:endParaRPr>
              </a:p>
            </p:txBody>
          </p:sp>
        </p:grpSp>
      </p:grpSp>
      <p:cxnSp>
        <p:nvCxnSpPr>
          <p:cNvPr id="27" name="رابط مستقيم 26">
            <a:extLst>
              <a:ext uri="{FF2B5EF4-FFF2-40B4-BE49-F238E27FC236}">
                <a16:creationId xmlns:a16="http://schemas.microsoft.com/office/drawing/2014/main" id="{45D9D0D8-0F2F-4138-83F9-4BF4930DD5F3}"/>
              </a:ext>
            </a:extLst>
          </p:cNvPr>
          <p:cNvCxnSpPr>
            <a:cxnSpLocks/>
          </p:cNvCxnSpPr>
          <p:nvPr/>
        </p:nvCxnSpPr>
        <p:spPr>
          <a:xfrm>
            <a:off x="7285661" y="1150770"/>
            <a:ext cx="2792436" cy="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4" name="مستطيل 3">
            <a:extLst>
              <a:ext uri="{FF2B5EF4-FFF2-40B4-BE49-F238E27FC236}">
                <a16:creationId xmlns:a16="http://schemas.microsoft.com/office/drawing/2014/main" id="{0F8DAC63-0FB5-4558-9821-55D44B23ABD9}"/>
              </a:ext>
            </a:extLst>
          </p:cNvPr>
          <p:cNvSpPr/>
          <p:nvPr/>
        </p:nvSpPr>
        <p:spPr>
          <a:xfrm>
            <a:off x="12049432" y="-24139"/>
            <a:ext cx="142566" cy="6858000"/>
          </a:xfrm>
          <a:prstGeom prst="rect">
            <a:avLst/>
          </a:prstGeom>
          <a:solidFill>
            <a:srgbClr val="009999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599675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58137F92-0324-4D6D-9011-03CD088B4861}"/>
              </a:ext>
            </a:extLst>
          </p:cNvPr>
          <p:cNvGrpSpPr/>
          <p:nvPr/>
        </p:nvGrpSpPr>
        <p:grpSpPr>
          <a:xfrm>
            <a:off x="2528592" y="0"/>
            <a:ext cx="7134816" cy="6471138"/>
            <a:chOff x="2949677" y="0"/>
            <a:chExt cx="7451315" cy="6858000"/>
          </a:xfrm>
        </p:grpSpPr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82E5FD94-2298-45DD-B683-2D2E25D007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9677" y="0"/>
              <a:ext cx="7451315" cy="6858000"/>
            </a:xfrm>
            <a:prstGeom prst="rect">
              <a:avLst/>
            </a:prstGeom>
          </p:spPr>
        </p:pic>
        <p:sp>
          <p:nvSpPr>
            <p:cNvPr id="8" name="مربع نص 7">
              <a:extLst>
                <a:ext uri="{FF2B5EF4-FFF2-40B4-BE49-F238E27FC236}">
                  <a16:creationId xmlns:a16="http://schemas.microsoft.com/office/drawing/2014/main" id="{47B8034F-B76D-4829-BB10-147E760D629F}"/>
                </a:ext>
              </a:extLst>
            </p:cNvPr>
            <p:cNvSpPr txBox="1"/>
            <p:nvPr/>
          </p:nvSpPr>
          <p:spPr>
            <a:xfrm rot="21239509">
              <a:off x="4193571" y="2477729"/>
              <a:ext cx="4571773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ar-SA" sz="6600" b="1" dirty="0">
                  <a:solidFill>
                    <a:srgbClr val="C0000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الخوارزمية </a:t>
              </a:r>
              <a:endParaRPr lang="ar-SA" sz="6600"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  <p:pic>
        <p:nvPicPr>
          <p:cNvPr id="5" name="صورة 4">
            <a:extLst>
              <a:ext uri="{FF2B5EF4-FFF2-40B4-BE49-F238E27FC236}">
                <a16:creationId xmlns:a16="http://schemas.microsoft.com/office/drawing/2014/main" id="{3AC5AA05-14F6-4144-9AE8-BD176F2ED0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52399" y="176980"/>
            <a:ext cx="1882877" cy="1337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5069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A474D50B-0795-42B4-A326-6FD06EC3497D}"/>
              </a:ext>
            </a:extLst>
          </p:cNvPr>
          <p:cNvGrpSpPr/>
          <p:nvPr/>
        </p:nvGrpSpPr>
        <p:grpSpPr>
          <a:xfrm>
            <a:off x="5416061" y="977240"/>
            <a:ext cx="6598920" cy="5395425"/>
            <a:chOff x="5078436" y="1147353"/>
            <a:chExt cx="6598920" cy="5395425"/>
          </a:xfrm>
        </p:grpSpPr>
        <p:pic>
          <p:nvPicPr>
            <p:cNvPr id="2054" name="Picture 6" descr="Bloco De Notas Nota Memo - Imagens grátis no Pixabay">
              <a:extLst>
                <a:ext uri="{FF2B5EF4-FFF2-40B4-BE49-F238E27FC236}">
                  <a16:creationId xmlns:a16="http://schemas.microsoft.com/office/drawing/2014/main" id="{608BE6FF-A42F-4622-B6FF-89C08EC9A8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8436" y="1147353"/>
              <a:ext cx="6598920" cy="539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مربع نص 6">
              <a:extLst>
                <a:ext uri="{FF2B5EF4-FFF2-40B4-BE49-F238E27FC236}">
                  <a16:creationId xmlns:a16="http://schemas.microsoft.com/office/drawing/2014/main" id="{369EC538-7785-478A-B29A-FC42CF2CD414}"/>
                </a:ext>
              </a:extLst>
            </p:cNvPr>
            <p:cNvSpPr txBox="1"/>
            <p:nvPr/>
          </p:nvSpPr>
          <p:spPr>
            <a:xfrm>
              <a:off x="5651678" y="2671735"/>
              <a:ext cx="5659824" cy="30469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ar-SA" sz="4800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الخوارزمية هي مجموعة التعليمات المفصلة خطوة بخطوة .و الخاصة بحل مشكلة أو بإكمـال مهمة معينة .</a:t>
              </a:r>
            </a:p>
          </p:txBody>
        </p:sp>
      </p:grpSp>
      <p:pic>
        <p:nvPicPr>
          <p:cNvPr id="4098" name="Picture 2" descr="كشف سر العلاقة بين البرمجة و الخوارزميات">
            <a:extLst>
              <a:ext uri="{FF2B5EF4-FFF2-40B4-BE49-F238E27FC236}">
                <a16:creationId xmlns:a16="http://schemas.microsoft.com/office/drawing/2014/main" id="{CC56F988-0DFB-4CA8-B164-AB302C8AA2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43695">
            <a:off x="764024" y="575282"/>
            <a:ext cx="4122050" cy="4560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49773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83381C1F-5C5A-424B-A22A-544BBDEFE627}"/>
              </a:ext>
            </a:extLst>
          </p:cNvPr>
          <p:cNvGrpSpPr/>
          <p:nvPr/>
        </p:nvGrpSpPr>
        <p:grpSpPr>
          <a:xfrm>
            <a:off x="1056213" y="230955"/>
            <a:ext cx="5392057" cy="5416129"/>
            <a:chOff x="235019" y="-50399"/>
            <a:chExt cx="5392057" cy="5416129"/>
          </a:xfrm>
        </p:grpSpPr>
        <p:pic>
          <p:nvPicPr>
            <p:cNvPr id="9" name="Picture 2" descr="Download Free png Post png 6 » PNG Image - DLPNG.com">
              <a:extLst>
                <a:ext uri="{FF2B5EF4-FFF2-40B4-BE49-F238E27FC236}">
                  <a16:creationId xmlns:a16="http://schemas.microsoft.com/office/drawing/2014/main" id="{7A8546AA-2300-456F-80A3-530B0EED79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019" y="-50399"/>
              <a:ext cx="5392057" cy="54161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مربع نص 9">
              <a:extLst>
                <a:ext uri="{FF2B5EF4-FFF2-40B4-BE49-F238E27FC236}">
                  <a16:creationId xmlns:a16="http://schemas.microsoft.com/office/drawing/2014/main" id="{603740FC-E162-40AF-B11B-77FB5060709B}"/>
                </a:ext>
              </a:extLst>
            </p:cNvPr>
            <p:cNvSpPr txBox="1"/>
            <p:nvPr/>
          </p:nvSpPr>
          <p:spPr>
            <a:xfrm rot="21183164">
              <a:off x="807781" y="764839"/>
              <a:ext cx="4028266" cy="37856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ar-SA" sz="4000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يُعد ترتيب الخطوات أمراً مهماً للغاية للوصول إلى النتيجة الصحيحة عند تطبيق الخوارزمية كما يجب تنفيذ هذه الخطوات بترتيبها الصحيح أيضاً. </a:t>
              </a:r>
            </a:p>
          </p:txBody>
        </p:sp>
      </p:grpSp>
      <p:pic>
        <p:nvPicPr>
          <p:cNvPr id="5122" name="Picture 2" descr="شرح أسباب تميُّز الخوارزمية">
            <a:extLst>
              <a:ext uri="{FF2B5EF4-FFF2-40B4-BE49-F238E27FC236}">
                <a16:creationId xmlns:a16="http://schemas.microsoft.com/office/drawing/2014/main" id="{82122A4E-7F80-41FC-8D16-48B283A382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270" y="2264898"/>
            <a:ext cx="4957689" cy="3718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62396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74C42E2E-10B3-43E7-A6D4-F082562FFC04}"/>
              </a:ext>
            </a:extLst>
          </p:cNvPr>
          <p:cNvGrpSpPr/>
          <p:nvPr/>
        </p:nvGrpSpPr>
        <p:grpSpPr>
          <a:xfrm>
            <a:off x="-368068" y="-92680"/>
            <a:ext cx="6464068" cy="4891737"/>
            <a:chOff x="641252" y="987101"/>
            <a:chExt cx="4883797" cy="4035065"/>
          </a:xfrm>
        </p:grpSpPr>
        <p:pic>
          <p:nvPicPr>
            <p:cNvPr id="6148" name="Picture 4" descr="Notebook and pen Stock Vector Image by ©valeo6 #32597257">
              <a:extLst>
                <a:ext uri="{FF2B5EF4-FFF2-40B4-BE49-F238E27FC236}">
                  <a16:creationId xmlns:a16="http://schemas.microsoft.com/office/drawing/2014/main" id="{6FBDBA44-DDC7-4D3B-AA21-AF75DEE747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6FAFB"/>
                </a:clrFrom>
                <a:clrTo>
                  <a:srgbClr val="F6FAFB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1252" y="987101"/>
              <a:ext cx="4883797" cy="40350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مربع نص 4">
              <a:extLst>
                <a:ext uri="{FF2B5EF4-FFF2-40B4-BE49-F238E27FC236}">
                  <a16:creationId xmlns:a16="http://schemas.microsoft.com/office/drawing/2014/main" id="{61A1DDF2-FB75-4AF4-9017-715382B8241A}"/>
                </a:ext>
              </a:extLst>
            </p:cNvPr>
            <p:cNvSpPr txBox="1"/>
            <p:nvPr/>
          </p:nvSpPr>
          <p:spPr>
            <a:xfrm>
              <a:off x="1597151" y="1999306"/>
              <a:ext cx="2439899" cy="18533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sz="2800" b="1" dirty="0">
                  <a:solidFill>
                    <a:srgbClr val="FF0000"/>
                  </a:solidFill>
                  <a:latin typeface="Sakkal Majalla" panose="02000000000000000000" pitchFamily="2" charset="-78"/>
                  <a:cs typeface="PT Bold Heading" panose="02010400000000000000" pitchFamily="2" charset="-78"/>
                </a:rPr>
                <a:t>البرمجة </a:t>
              </a:r>
            </a:p>
            <a:p>
              <a:pPr algn="ctr"/>
              <a:r>
                <a:rPr lang="ar-SA" sz="2800" dirty="0">
                  <a:latin typeface="Sakkal Majalla" panose="02000000000000000000" pitchFamily="2" charset="-78"/>
                  <a:cs typeface="PT Bold Heading" panose="02010400000000000000" pitchFamily="2" charset="-78"/>
                </a:rPr>
                <a:t>هي عملية تحويل الخوارزمية إلى لغة يستطيع الحاسب فهمها .</a:t>
              </a:r>
            </a:p>
          </p:txBody>
        </p:sp>
      </p:grpSp>
      <p:pic>
        <p:nvPicPr>
          <p:cNvPr id="7170" name="Picture 2" descr="طرق تعلم البرمجة - سطور">
            <a:extLst>
              <a:ext uri="{FF2B5EF4-FFF2-40B4-BE49-F238E27FC236}">
                <a16:creationId xmlns:a16="http://schemas.microsoft.com/office/drawing/2014/main" id="{8DCD018D-B3FD-4130-97CA-5B1A793939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1145" y="2353188"/>
            <a:ext cx="5905086" cy="378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11037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هل تعليم الخوارزميات اساسي لتعليم البرمجة ؟ - YouTube">
            <a:extLst>
              <a:ext uri="{FF2B5EF4-FFF2-40B4-BE49-F238E27FC236}">
                <a16:creationId xmlns:a16="http://schemas.microsoft.com/office/drawing/2014/main" id="{91B65600-C093-4C4C-A7EF-1800B2578F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15942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3FB9B947-35E8-4F52-BAB7-10006ADFEA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0469" t="14566" r="26055" b="19687"/>
          <a:stretch/>
        </p:blipFill>
        <p:spPr>
          <a:xfrm>
            <a:off x="1875693" y="128990"/>
            <a:ext cx="8750104" cy="639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8680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ربع نص 7">
            <a:extLst>
              <a:ext uri="{FF2B5EF4-FFF2-40B4-BE49-F238E27FC236}">
                <a16:creationId xmlns:a16="http://schemas.microsoft.com/office/drawing/2014/main" id="{62696877-337A-42B4-AD37-1669AF358697}"/>
              </a:ext>
            </a:extLst>
          </p:cNvPr>
          <p:cNvSpPr txBox="1"/>
          <p:nvPr/>
        </p:nvSpPr>
        <p:spPr>
          <a:xfrm>
            <a:off x="1289536" y="4187988"/>
            <a:ext cx="4370365" cy="15234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44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الوحدة الثالثة </a:t>
            </a:r>
          </a:p>
          <a:p>
            <a:pPr algn="ctr"/>
            <a:endParaRPr lang="ar-SA" sz="500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A" sz="4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العمل مع البرمجة </a:t>
            </a:r>
          </a:p>
        </p:txBody>
      </p:sp>
      <p:pic>
        <p:nvPicPr>
          <p:cNvPr id="1026" name="Picture 2" descr="أهم لغات البرمجة المطلوبة في سوق العمل، تعلّمها الآن! | ديلنا">
            <a:extLst>
              <a:ext uri="{FF2B5EF4-FFF2-40B4-BE49-F238E27FC236}">
                <a16:creationId xmlns:a16="http://schemas.microsoft.com/office/drawing/2014/main" id="{FDA23197-C28C-477B-BD82-59C2F90853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141" y="1349072"/>
            <a:ext cx="5824025" cy="3870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19765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58137F92-0324-4D6D-9011-03CD088B4861}"/>
              </a:ext>
            </a:extLst>
          </p:cNvPr>
          <p:cNvGrpSpPr/>
          <p:nvPr/>
        </p:nvGrpSpPr>
        <p:grpSpPr>
          <a:xfrm>
            <a:off x="2370342" y="0"/>
            <a:ext cx="7451315" cy="6858000"/>
            <a:chOff x="2949677" y="0"/>
            <a:chExt cx="7451315" cy="6858000"/>
          </a:xfrm>
        </p:grpSpPr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82E5FD94-2298-45DD-B683-2D2E25D007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9677" y="0"/>
              <a:ext cx="7451315" cy="6858000"/>
            </a:xfrm>
            <a:prstGeom prst="rect">
              <a:avLst/>
            </a:prstGeom>
          </p:spPr>
        </p:pic>
        <p:sp>
          <p:nvSpPr>
            <p:cNvPr id="8" name="مربع نص 7">
              <a:extLst>
                <a:ext uri="{FF2B5EF4-FFF2-40B4-BE49-F238E27FC236}">
                  <a16:creationId xmlns:a16="http://schemas.microsoft.com/office/drawing/2014/main" id="{47B8034F-B76D-4829-BB10-147E760D629F}"/>
                </a:ext>
              </a:extLst>
            </p:cNvPr>
            <p:cNvSpPr txBox="1"/>
            <p:nvPr/>
          </p:nvSpPr>
          <p:spPr>
            <a:xfrm rot="21239509">
              <a:off x="4193571" y="1969898"/>
              <a:ext cx="4571773" cy="21236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ar-SA" sz="6600" b="1" dirty="0">
                  <a:solidFill>
                    <a:srgbClr val="C0000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مثال من حياتنا اليومية </a:t>
              </a:r>
              <a:endParaRPr lang="ar-SA" sz="6600"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  <p:pic>
        <p:nvPicPr>
          <p:cNvPr id="5" name="صورة 4">
            <a:extLst>
              <a:ext uri="{FF2B5EF4-FFF2-40B4-BE49-F238E27FC236}">
                <a16:creationId xmlns:a16="http://schemas.microsoft.com/office/drawing/2014/main" id="{3AC5AA05-14F6-4144-9AE8-BD176F2ED0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52399" y="176980"/>
            <a:ext cx="1882877" cy="1337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0603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7542B7AC-14B0-424A-BEB8-958A1074BC9E}"/>
              </a:ext>
            </a:extLst>
          </p:cNvPr>
          <p:cNvGrpSpPr/>
          <p:nvPr/>
        </p:nvGrpSpPr>
        <p:grpSpPr>
          <a:xfrm>
            <a:off x="900333" y="456222"/>
            <a:ext cx="10618108" cy="5861147"/>
            <a:chOff x="1616096" y="388814"/>
            <a:chExt cx="8734725" cy="5317587"/>
          </a:xfrm>
        </p:grpSpPr>
        <p:pic>
          <p:nvPicPr>
            <p:cNvPr id="7172" name="Picture 4" descr="Bloggang.com : : เนยสีฟ้า : 90 - กระดาษโน๊ต | กระดาษโน๊ต,  การออกแบบโปสเตอร์, แพลนเนอร์">
              <a:extLst>
                <a:ext uri="{FF2B5EF4-FFF2-40B4-BE49-F238E27FC236}">
                  <a16:creationId xmlns:a16="http://schemas.microsoft.com/office/drawing/2014/main" id="{CD0DE3FF-9F4D-48FA-95F2-8D972D1F765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75" t="4806" r="5806" b="8126"/>
            <a:stretch/>
          </p:blipFill>
          <p:spPr bwMode="auto">
            <a:xfrm>
              <a:off x="1616096" y="388814"/>
              <a:ext cx="8734725" cy="53175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7" name="مجموعة 6">
              <a:extLst>
                <a:ext uri="{FF2B5EF4-FFF2-40B4-BE49-F238E27FC236}">
                  <a16:creationId xmlns:a16="http://schemas.microsoft.com/office/drawing/2014/main" id="{0A24ABEB-86F7-41DF-A2A7-15952CCD0902}"/>
                </a:ext>
              </a:extLst>
            </p:cNvPr>
            <p:cNvGrpSpPr/>
            <p:nvPr/>
          </p:nvGrpSpPr>
          <p:grpSpPr>
            <a:xfrm>
              <a:off x="2703905" y="746986"/>
              <a:ext cx="7460366" cy="2576575"/>
              <a:chOff x="2736543" y="789189"/>
              <a:chExt cx="7460366" cy="2576575"/>
            </a:xfrm>
          </p:grpSpPr>
          <p:sp>
            <p:nvSpPr>
              <p:cNvPr id="6" name="مربع نص 5">
                <a:extLst>
                  <a:ext uri="{FF2B5EF4-FFF2-40B4-BE49-F238E27FC236}">
                    <a16:creationId xmlns:a16="http://schemas.microsoft.com/office/drawing/2014/main" id="{F658AD1E-3572-4B21-96A0-91FD5605092E}"/>
                  </a:ext>
                </a:extLst>
              </p:cNvPr>
              <p:cNvSpPr txBox="1"/>
              <p:nvPr/>
            </p:nvSpPr>
            <p:spPr>
              <a:xfrm>
                <a:off x="3439916" y="789189"/>
                <a:ext cx="6756993" cy="977317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ar-SA" sz="3200" b="1" dirty="0">
                    <a:solidFill>
                      <a:srgbClr val="C00000"/>
                    </a:solidFill>
                    <a:latin typeface="Sakkal Majalla" panose="02000000000000000000" pitchFamily="2" charset="-78"/>
                    <a:cs typeface="PT Bold Heading" panose="02010400000000000000" pitchFamily="2" charset="-78"/>
                  </a:rPr>
                  <a:t>صنع شطيرة خبر محمص بالجبن</a:t>
                </a:r>
              </a:p>
              <a:p>
                <a:pPr algn="ctr"/>
                <a:r>
                  <a:rPr lang="ar-SA" sz="3200" b="1" dirty="0">
                    <a:solidFill>
                      <a:srgbClr val="C00000"/>
                    </a:solidFill>
                    <a:latin typeface="Sakkal Majalla" panose="02000000000000000000" pitchFamily="2" charset="-78"/>
                    <a:cs typeface="PT Bold Heading" panose="02010400000000000000" pitchFamily="2" charset="-78"/>
                  </a:rPr>
                  <a:t>كيف يمكننا تحليل هذه المشكلة إلى خطوات بسيطة ؟ </a:t>
                </a:r>
              </a:p>
            </p:txBody>
          </p:sp>
          <p:sp>
            <p:nvSpPr>
              <p:cNvPr id="10" name="مربع نص 9">
                <a:extLst>
                  <a:ext uri="{FF2B5EF4-FFF2-40B4-BE49-F238E27FC236}">
                    <a16:creationId xmlns:a16="http://schemas.microsoft.com/office/drawing/2014/main" id="{DFA59D3C-60BF-442F-BF1D-9639574C7BC4}"/>
                  </a:ext>
                </a:extLst>
              </p:cNvPr>
              <p:cNvSpPr txBox="1"/>
              <p:nvPr/>
            </p:nvSpPr>
            <p:spPr>
              <a:xfrm>
                <a:off x="2736543" y="1941674"/>
                <a:ext cx="7289302" cy="1424090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r>
                  <a:rPr lang="ar-SA" sz="3200" dirty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إذا أردت حل مشكلة معينة  يجب عليك تقسيم المهمة إلى مجموعة من الخطوات اليسيرة  </a:t>
                </a:r>
              </a:p>
              <a:p>
                <a:r>
                  <a:rPr lang="ar-SA" sz="3200" dirty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حيث يمكنك حينها الوصول لحل المشكلة الرئيسية من خلال حل كل خطوة .</a:t>
                </a:r>
              </a:p>
            </p:txBody>
          </p:sp>
        </p:grpSp>
        <p:sp>
          <p:nvSpPr>
            <p:cNvPr id="12" name="مربع نص 11">
              <a:extLst>
                <a:ext uri="{FF2B5EF4-FFF2-40B4-BE49-F238E27FC236}">
                  <a16:creationId xmlns:a16="http://schemas.microsoft.com/office/drawing/2014/main" id="{9E24490C-FF0E-4AB8-9E05-7DC66BB0D67E}"/>
                </a:ext>
              </a:extLst>
            </p:cNvPr>
            <p:cNvSpPr txBox="1"/>
            <p:nvPr/>
          </p:nvSpPr>
          <p:spPr>
            <a:xfrm>
              <a:off x="3749404" y="3573278"/>
              <a:ext cx="6414867" cy="138499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2800" b="1" dirty="0">
                  <a:solidFill>
                    <a:srgbClr val="00206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خطوات صنع الشطيرة هي باختصار وصفة تحضيرها ، لذلك فإن الخوارزمية المستخدمة لحل هذه المشكلة هي هذه الوصفة .</a:t>
              </a:r>
            </a:p>
          </p:txBody>
        </p:sp>
      </p:grpSp>
      <p:pic>
        <p:nvPicPr>
          <p:cNvPr id="9" name="Picture 2" descr="الإفطار شطيرة الخبز الطعام الذواقة, شطيرة Clipart, وجبة افطار, ساندويتش PNG  وملف PSD للتحميل مجانا">
            <a:extLst>
              <a:ext uri="{FF2B5EF4-FFF2-40B4-BE49-F238E27FC236}">
                <a16:creationId xmlns:a16="http://schemas.microsoft.com/office/drawing/2014/main" id="{DED714FD-E8E4-49ED-B9F5-0A1F3854E9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298" y="3386796"/>
            <a:ext cx="2311938" cy="2311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66074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73B2690A-0641-4CBA-832C-CC8A4E3F08D1}"/>
              </a:ext>
            </a:extLst>
          </p:cNvPr>
          <p:cNvGrpSpPr/>
          <p:nvPr/>
        </p:nvGrpSpPr>
        <p:grpSpPr>
          <a:xfrm>
            <a:off x="1830994" y="196948"/>
            <a:ext cx="9788919" cy="5957437"/>
            <a:chOff x="1845062" y="166846"/>
            <a:chExt cx="9788919" cy="5957437"/>
          </a:xfrm>
        </p:grpSpPr>
        <p:pic>
          <p:nvPicPr>
            <p:cNvPr id="4" name="صورة 3">
              <a:extLst>
                <a:ext uri="{FF2B5EF4-FFF2-40B4-BE49-F238E27FC236}">
                  <a16:creationId xmlns:a16="http://schemas.microsoft.com/office/drawing/2014/main" id="{E706676F-19F7-41B6-92D6-B428E0A64D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54851" t="27466" r="31094" b="22698"/>
            <a:stretch/>
          </p:blipFill>
          <p:spPr>
            <a:xfrm>
              <a:off x="9049189" y="971482"/>
              <a:ext cx="2584792" cy="5152801"/>
            </a:xfrm>
            <a:prstGeom prst="rect">
              <a:avLst/>
            </a:prstGeom>
          </p:spPr>
        </p:pic>
        <p:pic>
          <p:nvPicPr>
            <p:cNvPr id="5" name="صورة 4">
              <a:extLst>
                <a:ext uri="{FF2B5EF4-FFF2-40B4-BE49-F238E27FC236}">
                  <a16:creationId xmlns:a16="http://schemas.microsoft.com/office/drawing/2014/main" id="{2EC9E488-137F-4C26-A826-38C042756F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9297" t="18943" r="46766" b="39087"/>
            <a:stretch/>
          </p:blipFill>
          <p:spPr>
            <a:xfrm>
              <a:off x="5301824" y="166846"/>
              <a:ext cx="3747365" cy="3693955"/>
            </a:xfrm>
            <a:prstGeom prst="rect">
              <a:avLst/>
            </a:prstGeom>
          </p:spPr>
        </p:pic>
        <p:grpSp>
          <p:nvGrpSpPr>
            <p:cNvPr id="8" name="مجموعة 7">
              <a:extLst>
                <a:ext uri="{FF2B5EF4-FFF2-40B4-BE49-F238E27FC236}">
                  <a16:creationId xmlns:a16="http://schemas.microsoft.com/office/drawing/2014/main" id="{D09F0B7D-928A-4AEA-8B2C-69BDEC298BFE}"/>
                </a:ext>
              </a:extLst>
            </p:cNvPr>
            <p:cNvGrpSpPr/>
            <p:nvPr/>
          </p:nvGrpSpPr>
          <p:grpSpPr>
            <a:xfrm>
              <a:off x="1845062" y="3860801"/>
              <a:ext cx="5717289" cy="2247773"/>
              <a:chOff x="4987874" y="3261997"/>
              <a:chExt cx="5717289" cy="2247773"/>
            </a:xfrm>
          </p:grpSpPr>
          <p:pic>
            <p:nvPicPr>
              <p:cNvPr id="6" name="صورة 5">
                <a:extLst>
                  <a:ext uri="{FF2B5EF4-FFF2-40B4-BE49-F238E27FC236}">
                    <a16:creationId xmlns:a16="http://schemas.microsoft.com/office/drawing/2014/main" id="{E85092FE-E5AC-413F-AA30-A068A6AA55F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25000"/>
                        </a14:imgEffect>
                      </a14:imgLayer>
                    </a14:imgProps>
                  </a:ext>
                </a:extLst>
              </a:blip>
              <a:srcRect l="44518" t="77362" r="40300" b="12065"/>
              <a:stretch/>
            </p:blipFill>
            <p:spPr>
              <a:xfrm>
                <a:off x="6770479" y="3969195"/>
                <a:ext cx="3934684" cy="1540575"/>
              </a:xfrm>
              <a:prstGeom prst="rect">
                <a:avLst/>
              </a:prstGeom>
            </p:spPr>
          </p:pic>
          <p:pic>
            <p:nvPicPr>
              <p:cNvPr id="7" name="صورة 6">
                <a:extLst>
                  <a:ext uri="{FF2B5EF4-FFF2-40B4-BE49-F238E27FC236}">
                    <a16:creationId xmlns:a16="http://schemas.microsoft.com/office/drawing/2014/main" id="{C68B8132-8FD8-4F25-ADC7-E088F06CA6F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32581" t="62397" r="54836" b="12065"/>
              <a:stretch/>
            </p:blipFill>
            <p:spPr>
              <a:xfrm>
                <a:off x="4987874" y="3261997"/>
                <a:ext cx="1969924" cy="2247773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3886819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58137F92-0324-4D6D-9011-03CD088B4861}"/>
              </a:ext>
            </a:extLst>
          </p:cNvPr>
          <p:cNvGrpSpPr/>
          <p:nvPr/>
        </p:nvGrpSpPr>
        <p:grpSpPr>
          <a:xfrm>
            <a:off x="2370342" y="0"/>
            <a:ext cx="7451315" cy="6858000"/>
            <a:chOff x="2949677" y="0"/>
            <a:chExt cx="7451315" cy="6858000"/>
          </a:xfrm>
        </p:grpSpPr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82E5FD94-2298-45DD-B683-2D2E25D007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9677" y="0"/>
              <a:ext cx="7451315" cy="6858000"/>
            </a:xfrm>
            <a:prstGeom prst="rect">
              <a:avLst/>
            </a:prstGeom>
          </p:spPr>
        </p:pic>
        <p:sp>
          <p:nvSpPr>
            <p:cNvPr id="8" name="مربع نص 7">
              <a:extLst>
                <a:ext uri="{FF2B5EF4-FFF2-40B4-BE49-F238E27FC236}">
                  <a16:creationId xmlns:a16="http://schemas.microsoft.com/office/drawing/2014/main" id="{47B8034F-B76D-4829-BB10-147E760D629F}"/>
                </a:ext>
              </a:extLst>
            </p:cNvPr>
            <p:cNvSpPr txBox="1"/>
            <p:nvPr/>
          </p:nvSpPr>
          <p:spPr>
            <a:xfrm rot="21239509">
              <a:off x="4249841" y="2190190"/>
              <a:ext cx="4571773" cy="21236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ar-SA" sz="6600" b="1" dirty="0">
                  <a:solidFill>
                    <a:srgbClr val="C0000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سكراتش</a:t>
              </a:r>
            </a:p>
            <a:p>
              <a:pPr algn="ctr"/>
              <a:r>
                <a:rPr lang="en-US" sz="6600" b="1" dirty="0">
                  <a:solidFill>
                    <a:srgbClr val="C0000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Scratch</a:t>
              </a:r>
              <a:endParaRPr lang="ar-SA" sz="6600"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  <p:pic>
        <p:nvPicPr>
          <p:cNvPr id="5" name="صورة 4">
            <a:extLst>
              <a:ext uri="{FF2B5EF4-FFF2-40B4-BE49-F238E27FC236}">
                <a16:creationId xmlns:a16="http://schemas.microsoft.com/office/drawing/2014/main" id="{3AC5AA05-14F6-4144-9AE8-BD176F2ED0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52399" y="176980"/>
            <a:ext cx="1882877" cy="1337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0893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DBE91A89-7BBE-4BF6-89C8-D218724BDB03}"/>
              </a:ext>
            </a:extLst>
          </p:cNvPr>
          <p:cNvGrpSpPr/>
          <p:nvPr/>
        </p:nvGrpSpPr>
        <p:grpSpPr>
          <a:xfrm>
            <a:off x="2046483" y="290449"/>
            <a:ext cx="5623120" cy="5939478"/>
            <a:chOff x="4360985" y="427904"/>
            <a:chExt cx="5623120" cy="5939478"/>
          </a:xfrm>
        </p:grpSpPr>
        <p:pic>
          <p:nvPicPr>
            <p:cNvPr id="5126" name="Picture 6" descr="ورق طباعة باللون البيج مع صورة مشبك خضراء ، إطار العلامة التجارية للنصوص  الورقية ، عمود زاوية اللصق, زاوية, يد png">
              <a:extLst>
                <a:ext uri="{FF2B5EF4-FFF2-40B4-BE49-F238E27FC236}">
                  <a16:creationId xmlns:a16="http://schemas.microsoft.com/office/drawing/2014/main" id="{44BB1F50-3316-4242-B7EE-0D9247C3B06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90"/>
            <a:stretch/>
          </p:blipFill>
          <p:spPr bwMode="auto">
            <a:xfrm>
              <a:off x="4360985" y="427904"/>
              <a:ext cx="5623120" cy="59394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مربع نص 6">
              <a:extLst>
                <a:ext uri="{FF2B5EF4-FFF2-40B4-BE49-F238E27FC236}">
                  <a16:creationId xmlns:a16="http://schemas.microsoft.com/office/drawing/2014/main" id="{BAA86FD1-31FD-4D8A-8124-1726B4FEC19B}"/>
                </a:ext>
              </a:extLst>
            </p:cNvPr>
            <p:cNvSpPr txBox="1"/>
            <p:nvPr/>
          </p:nvSpPr>
          <p:spPr>
            <a:xfrm>
              <a:off x="4529796" y="1064796"/>
              <a:ext cx="5219113" cy="45243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ar-SA" sz="3600" b="1" i="0" dirty="0">
                  <a:solidFill>
                    <a:srgbClr val="0070C0"/>
                  </a:solidFill>
                  <a:effectLst/>
                  <a:latin typeface="Sakkal Majalla" panose="02000000000000000000" pitchFamily="2" charset="-78"/>
                  <a:cs typeface="Sakkal Majalla" panose="02000000000000000000" pitchFamily="2" charset="-78"/>
                </a:rPr>
                <a:t>سكراتش </a:t>
              </a:r>
              <a:r>
                <a:rPr lang="en-US" sz="3600" b="1" i="0" dirty="0">
                  <a:solidFill>
                    <a:srgbClr val="0070C0"/>
                  </a:solidFill>
                  <a:effectLst/>
                  <a:latin typeface="Sakkal Majalla" panose="02000000000000000000" pitchFamily="2" charset="-78"/>
                  <a:cs typeface="Sakkal Majalla" panose="02000000000000000000" pitchFamily="2" charset="-78"/>
                </a:rPr>
                <a:t>SCRATCH  </a:t>
              </a:r>
              <a:r>
                <a:rPr lang="ar-SA" sz="3600" b="1" i="0" dirty="0">
                  <a:solidFill>
                    <a:srgbClr val="0070C0"/>
                  </a:solidFill>
                  <a:effectLst/>
                  <a:latin typeface="Sakkal Majalla" panose="02000000000000000000" pitchFamily="2" charset="-78"/>
                  <a:cs typeface="Sakkal Majalla" panose="02000000000000000000" pitchFamily="2" charset="-78"/>
                </a:rPr>
                <a:t> </a:t>
              </a:r>
              <a:r>
                <a:rPr lang="ar-SA" sz="2800" i="0" dirty="0">
                  <a:solidFill>
                    <a:srgbClr val="333333"/>
                  </a:solidFill>
                  <a:effectLst/>
                  <a:latin typeface="Sakkal Majalla" panose="02000000000000000000" pitchFamily="2" charset="-78"/>
                  <a:cs typeface="Sakkal Majalla" panose="02000000000000000000" pitchFamily="2" charset="-78"/>
                </a:rPr>
                <a:t> </a:t>
              </a:r>
            </a:p>
            <a:p>
              <a:r>
                <a:rPr lang="ar-SA" sz="2800" i="0" dirty="0">
                  <a:solidFill>
                    <a:srgbClr val="333333"/>
                  </a:solidFill>
                  <a:effectLst/>
                  <a:latin typeface="Sakkal Majalla" panose="02000000000000000000" pitchFamily="2" charset="-78"/>
                  <a:cs typeface="Sakkal Majalla" panose="02000000000000000000" pitchFamily="2" charset="-78"/>
                </a:rPr>
                <a:t>عبارة عن بيئة برمجة سهلة و بسيطة ، موجهة أساسا للمبتدئين و الأطفال، و تهدف إلى تنمية الإبداع و الابتكار لدى الأطفال و الكبار من غير ذوي الاختصاص. تسمح سكراتش لمستخدميها بإنشاء ألعابهم وقصصهم التفاعلية من خلال لغة برمجة بسيطة، مجانية و </a:t>
              </a:r>
              <a:r>
                <a:rPr lang="ar-SA" sz="2800" i="0" u="none" strike="noStrike" dirty="0">
                  <a:solidFill>
                    <a:srgbClr val="333399"/>
                  </a:solidFill>
                  <a:effectLst/>
                  <a:latin typeface="Sakkal Majalla" panose="02000000000000000000" pitchFamily="2" charset="-78"/>
                  <a:cs typeface="Sakkal Majalla" panose="02000000000000000000" pitchFamily="2" charset="-78"/>
                </a:rPr>
                <a:t>مفتوحة المصد</a:t>
              </a:r>
              <a:r>
                <a:rPr lang="ar-SA" sz="2800" i="0" dirty="0">
                  <a:solidFill>
                    <a:srgbClr val="333399"/>
                  </a:solidFill>
                  <a:effectLst/>
                  <a:latin typeface="Sakkal Majalla" panose="02000000000000000000" pitchFamily="2" charset="-78"/>
                  <a:cs typeface="Sakkal Majalla" panose="02000000000000000000" pitchFamily="2" charset="-78"/>
                </a:rPr>
                <a:t>ر</a:t>
              </a:r>
              <a:r>
                <a:rPr lang="ar-SA" sz="2800" i="0" dirty="0">
                  <a:solidFill>
                    <a:srgbClr val="333333"/>
                  </a:solidFill>
                  <a:effectLst/>
                  <a:latin typeface="Sakkal Majalla" panose="02000000000000000000" pitchFamily="2" charset="-78"/>
                  <a:cs typeface="Sakkal Majalla" panose="02000000000000000000" pitchFamily="2" charset="-78"/>
                </a:rPr>
                <a:t>، تستخدم الكائنات الرسومية بدل الأكواد المعقدة التي تستعمل عادة في لغات البرمجة الأخرى، و هذه اللغة هي أشبه باللعبة منها الى لغة برمجة.</a:t>
              </a:r>
              <a:endParaRPr lang="ar-SA" sz="2800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  <p:pic>
        <p:nvPicPr>
          <p:cNvPr id="5128" name="Picture 8" descr="حماية البيئة : برنامج سكراتش">
            <a:extLst>
              <a:ext uri="{FF2B5EF4-FFF2-40B4-BE49-F238E27FC236}">
                <a16:creationId xmlns:a16="http://schemas.microsoft.com/office/drawing/2014/main" id="{6F983EDE-1414-466E-B859-E9C3F762D7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8414" y="2806579"/>
            <a:ext cx="4062045" cy="29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5083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A1FA85B0-5F65-4267-9FFB-5486886B47B3}"/>
              </a:ext>
            </a:extLst>
          </p:cNvPr>
          <p:cNvGrpSpPr/>
          <p:nvPr/>
        </p:nvGrpSpPr>
        <p:grpSpPr>
          <a:xfrm>
            <a:off x="4584895" y="628073"/>
            <a:ext cx="5623120" cy="5939478"/>
            <a:chOff x="4360984" y="427904"/>
            <a:chExt cx="5623120" cy="5939478"/>
          </a:xfrm>
        </p:grpSpPr>
        <p:pic>
          <p:nvPicPr>
            <p:cNvPr id="5" name="Picture 6" descr="ورق طباعة باللون البيج مع صورة مشبك خضراء ، إطار العلامة التجارية للنصوص  الورقية ، عمود زاوية اللصق, زاوية, يد png">
              <a:extLst>
                <a:ext uri="{FF2B5EF4-FFF2-40B4-BE49-F238E27FC236}">
                  <a16:creationId xmlns:a16="http://schemas.microsoft.com/office/drawing/2014/main" id="{3198E76F-C823-4C5A-9AF2-1142C42C7C3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90"/>
            <a:stretch/>
          </p:blipFill>
          <p:spPr bwMode="auto">
            <a:xfrm>
              <a:off x="4360984" y="427904"/>
              <a:ext cx="5623120" cy="59394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مربع نص 5">
              <a:extLst>
                <a:ext uri="{FF2B5EF4-FFF2-40B4-BE49-F238E27FC236}">
                  <a16:creationId xmlns:a16="http://schemas.microsoft.com/office/drawing/2014/main" id="{89A8D1F2-769B-4B93-B0D6-FBE8875EB201}"/>
                </a:ext>
              </a:extLst>
            </p:cNvPr>
            <p:cNvSpPr txBox="1"/>
            <p:nvPr/>
          </p:nvSpPr>
          <p:spPr>
            <a:xfrm>
              <a:off x="4562987" y="704598"/>
              <a:ext cx="5219113" cy="53860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ar-SA" sz="3600" b="1" i="0" dirty="0">
                  <a:solidFill>
                    <a:srgbClr val="0070C0"/>
                  </a:solidFill>
                  <a:effectLst/>
                  <a:latin typeface="Sakkal Majalla" panose="02000000000000000000" pitchFamily="2" charset="-78"/>
                  <a:cs typeface="Sakkal Majalla" panose="02000000000000000000" pitchFamily="2" charset="-78"/>
                </a:rPr>
                <a:t>سكراتش </a:t>
              </a:r>
              <a:r>
                <a:rPr lang="en-US" sz="3600" b="1" i="0" dirty="0">
                  <a:solidFill>
                    <a:srgbClr val="0070C0"/>
                  </a:solidFill>
                  <a:effectLst/>
                  <a:latin typeface="Sakkal Majalla" panose="02000000000000000000" pitchFamily="2" charset="-78"/>
                  <a:cs typeface="Sakkal Majalla" panose="02000000000000000000" pitchFamily="2" charset="-78"/>
                </a:rPr>
                <a:t>SCRATCH  </a:t>
              </a:r>
              <a:r>
                <a:rPr lang="ar-SA" sz="3600" b="1" i="0" dirty="0">
                  <a:solidFill>
                    <a:srgbClr val="0070C0"/>
                  </a:solidFill>
                  <a:effectLst/>
                  <a:latin typeface="Sakkal Majalla" panose="02000000000000000000" pitchFamily="2" charset="-78"/>
                  <a:cs typeface="Sakkal Majalla" panose="02000000000000000000" pitchFamily="2" charset="-78"/>
                </a:rPr>
                <a:t> </a:t>
              </a:r>
              <a:r>
                <a:rPr lang="ar-SA" sz="2800" i="0" dirty="0">
                  <a:solidFill>
                    <a:srgbClr val="333333"/>
                  </a:solidFill>
                  <a:effectLst/>
                  <a:latin typeface="Sakkal Majalla" panose="02000000000000000000" pitchFamily="2" charset="-78"/>
                  <a:cs typeface="Sakkal Majalla" panose="02000000000000000000" pitchFamily="2" charset="-78"/>
                </a:rPr>
                <a:t> </a:t>
              </a:r>
            </a:p>
            <a:p>
              <a:r>
                <a:rPr lang="ar-SA" sz="2800" i="0" dirty="0">
                  <a:solidFill>
                    <a:srgbClr val="333333"/>
                  </a:solidFill>
                  <a:effectLst/>
                  <a:latin typeface="Sakkal Majalla" panose="02000000000000000000" pitchFamily="2" charset="-78"/>
                  <a:cs typeface="Sakkal Majalla" panose="02000000000000000000" pitchFamily="2" charset="-78"/>
                </a:rPr>
                <a:t>لغة البرمجة المصممة بصورة تجعل من البرمجة سهلة للغاية وممتعة للمبتدئين .</a:t>
              </a:r>
            </a:p>
            <a:p>
              <a:pPr marL="457200" indent="-457200">
                <a:buFont typeface="Wingdings" panose="05000000000000000000" pitchFamily="2" charset="2"/>
                <a:buChar char="q"/>
              </a:pPr>
              <a:r>
                <a:rPr lang="ar-SA" sz="2800" dirty="0">
                  <a:solidFill>
                    <a:srgbClr val="333333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واجهة سكراتش يمكنك انشاء برنامجك الخاص .</a:t>
              </a:r>
            </a:p>
            <a:p>
              <a:pPr marL="457200" indent="-457200">
                <a:buFont typeface="Wingdings" panose="05000000000000000000" pitchFamily="2" charset="2"/>
                <a:buChar char="q"/>
              </a:pPr>
              <a:r>
                <a:rPr lang="ar-SA" sz="2800" dirty="0">
                  <a:solidFill>
                    <a:srgbClr val="333333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تسمى الأوامر في سكراتش لبنات برمجية ، وهي اشكال متصل بعضها ببعض كقطعة أحجية .</a:t>
              </a:r>
            </a:p>
            <a:p>
              <a:r>
                <a:rPr lang="ar-SA" sz="2800" dirty="0">
                  <a:solidFill>
                    <a:srgbClr val="333333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      يمكنك العثور عليها في لوحة اللبنات البرمجية .</a:t>
              </a:r>
            </a:p>
            <a:p>
              <a:pPr marL="457200" indent="-457200">
                <a:buFont typeface="Wingdings" panose="05000000000000000000" pitchFamily="2" charset="2"/>
                <a:buChar char="q"/>
              </a:pPr>
              <a:r>
                <a:rPr lang="ar-SA" sz="2800" dirty="0">
                  <a:solidFill>
                    <a:srgbClr val="333333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كل ما عليك فعله هو سحب اللبنات البرمجية إلى منطقة البرمجة وربط بعضها ببعض .</a:t>
              </a:r>
            </a:p>
            <a:p>
              <a:pPr marL="457200" indent="-457200">
                <a:buFont typeface="Wingdings" panose="05000000000000000000" pitchFamily="2" charset="2"/>
                <a:buChar char="q"/>
              </a:pPr>
              <a:r>
                <a:rPr lang="ar-SA" sz="2800" dirty="0">
                  <a:solidFill>
                    <a:srgbClr val="333333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تتوافر لغة سكراتش بنسخة عبر الانترنت وبنسخة أخرى دون اتصال بالأنترنت .</a:t>
              </a:r>
              <a:endParaRPr lang="ar-SA" sz="2800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  <p:pic>
        <p:nvPicPr>
          <p:cNvPr id="8" name="صورة 7" descr="صورة تحتوي على نص, قصاصة فنية&#10;&#10;تم إنشاء الوصف تلقائياً">
            <a:extLst>
              <a:ext uri="{FF2B5EF4-FFF2-40B4-BE49-F238E27FC236}">
                <a16:creationId xmlns:a16="http://schemas.microsoft.com/office/drawing/2014/main" id="{93CB20B0-0FAB-481F-8126-05F2213989E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224" y="2593365"/>
            <a:ext cx="4232671" cy="2430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4511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9">
            <a:extLst>
              <a:ext uri="{FF2B5EF4-FFF2-40B4-BE49-F238E27FC236}">
                <a16:creationId xmlns:a16="http://schemas.microsoft.com/office/drawing/2014/main" id="{53BB5D57-6178-4F62-B472-0312F6D95A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645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صورة 4" descr="صورة تحتوي على منضدة&#10;&#10;تم إنشاء الوصف تلقائياً">
            <a:extLst>
              <a:ext uri="{FF2B5EF4-FFF2-40B4-BE49-F238E27FC236}">
                <a16:creationId xmlns:a16="http://schemas.microsoft.com/office/drawing/2014/main" id="{33D10FEE-2722-469A-8F91-E99585E61B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8222" t="14284" r="19987" b="12330"/>
          <a:stretch/>
        </p:blipFill>
        <p:spPr>
          <a:xfrm>
            <a:off x="701040" y="654448"/>
            <a:ext cx="10789920" cy="5549103"/>
          </a:xfrm>
          <a:prstGeom prst="rect">
            <a:avLst/>
          </a:prstGeom>
        </p:spPr>
      </p:pic>
      <p:sp>
        <p:nvSpPr>
          <p:cNvPr id="27" name="Rectangle 11">
            <a:extLst>
              <a:ext uri="{FF2B5EF4-FFF2-40B4-BE49-F238E27FC236}">
                <a16:creationId xmlns:a16="http://schemas.microsoft.com/office/drawing/2014/main" id="{4C61BD32-7542-4D52-BA5A-3ADE869BF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4686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58137F92-0324-4D6D-9011-03CD088B4861}"/>
              </a:ext>
            </a:extLst>
          </p:cNvPr>
          <p:cNvGrpSpPr/>
          <p:nvPr/>
        </p:nvGrpSpPr>
        <p:grpSpPr>
          <a:xfrm>
            <a:off x="2370342" y="-104374"/>
            <a:ext cx="7451315" cy="6858000"/>
            <a:chOff x="2949677" y="0"/>
            <a:chExt cx="7451315" cy="6858000"/>
          </a:xfrm>
        </p:grpSpPr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82E5FD94-2298-45DD-B683-2D2E25D007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9677" y="0"/>
              <a:ext cx="7451315" cy="6858000"/>
            </a:xfrm>
            <a:prstGeom prst="rect">
              <a:avLst/>
            </a:prstGeom>
          </p:spPr>
        </p:pic>
        <p:sp>
          <p:nvSpPr>
            <p:cNvPr id="8" name="مربع نص 7">
              <a:extLst>
                <a:ext uri="{FF2B5EF4-FFF2-40B4-BE49-F238E27FC236}">
                  <a16:creationId xmlns:a16="http://schemas.microsoft.com/office/drawing/2014/main" id="{47B8034F-B76D-4829-BB10-147E760D629F}"/>
                </a:ext>
              </a:extLst>
            </p:cNvPr>
            <p:cNvSpPr txBox="1"/>
            <p:nvPr/>
          </p:nvSpPr>
          <p:spPr>
            <a:xfrm rot="21239509">
              <a:off x="4249841" y="2282523"/>
              <a:ext cx="4571773" cy="19389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ar-SA" sz="6000" b="1" dirty="0">
                  <a:solidFill>
                    <a:srgbClr val="C0000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العمل عبر الإصدار المتوفر على الانترنت </a:t>
              </a:r>
              <a:endParaRPr lang="ar-SA" sz="6000"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  <p:pic>
        <p:nvPicPr>
          <p:cNvPr id="5" name="صورة 4">
            <a:extLst>
              <a:ext uri="{FF2B5EF4-FFF2-40B4-BE49-F238E27FC236}">
                <a16:creationId xmlns:a16="http://schemas.microsoft.com/office/drawing/2014/main" id="{3AC5AA05-14F6-4144-9AE8-BD176F2ED0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52399" y="176980"/>
            <a:ext cx="1882877" cy="1337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0519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8A4F1A1F-DFBA-4FC9-A06B-E426365A54C2}"/>
              </a:ext>
            </a:extLst>
          </p:cNvPr>
          <p:cNvGrpSpPr/>
          <p:nvPr/>
        </p:nvGrpSpPr>
        <p:grpSpPr>
          <a:xfrm>
            <a:off x="1965318" y="432582"/>
            <a:ext cx="6939001" cy="4951827"/>
            <a:chOff x="2203939" y="180975"/>
            <a:chExt cx="7886224" cy="5949425"/>
          </a:xfrm>
        </p:grpSpPr>
        <p:pic>
          <p:nvPicPr>
            <p:cNvPr id="9220" name="Picture 4" descr="كرتون باللون الأبيض المفكرة, دفتر, كتابة هذا png">
              <a:extLst>
                <a:ext uri="{FF2B5EF4-FFF2-40B4-BE49-F238E27FC236}">
                  <a16:creationId xmlns:a16="http://schemas.microsoft.com/office/drawing/2014/main" id="{070A7D7A-DD6C-4094-9D9F-6964E681CC6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23" r="6445"/>
            <a:stretch/>
          </p:blipFill>
          <p:spPr bwMode="auto">
            <a:xfrm>
              <a:off x="2203939" y="180975"/>
              <a:ext cx="7886224" cy="5949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صورة 7">
              <a:extLst>
                <a:ext uri="{FF2B5EF4-FFF2-40B4-BE49-F238E27FC236}">
                  <a16:creationId xmlns:a16="http://schemas.microsoft.com/office/drawing/2014/main" id="{78DE01F1-BDD5-485A-89BE-DA72B4EEEC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48984" t="26238" r="24531" b="41508"/>
            <a:stretch/>
          </p:blipFill>
          <p:spPr>
            <a:xfrm>
              <a:off x="2659744" y="392549"/>
              <a:ext cx="7272047" cy="5439517"/>
            </a:xfrm>
            <a:prstGeom prst="rect">
              <a:avLst/>
            </a:prstGeom>
          </p:spPr>
        </p:pic>
      </p:grpSp>
      <p:pic>
        <p:nvPicPr>
          <p:cNvPr id="9" name="صورة 8" descr="صورة تحتوي على نص, قصاصة فنية&#10;&#10;تم إنشاء الوصف تلقائياً">
            <a:extLst>
              <a:ext uri="{FF2B5EF4-FFF2-40B4-BE49-F238E27FC236}">
                <a16:creationId xmlns:a16="http://schemas.microsoft.com/office/drawing/2014/main" id="{59D9A9A4-80D4-4019-BC7B-B276CE07FC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6027" y="4804409"/>
            <a:ext cx="2790825" cy="163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844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مجموعة 11">
            <a:extLst>
              <a:ext uri="{FF2B5EF4-FFF2-40B4-BE49-F238E27FC236}">
                <a16:creationId xmlns:a16="http://schemas.microsoft.com/office/drawing/2014/main" id="{5C7AF896-E885-44B9-B4E6-184AC54CD384}"/>
              </a:ext>
            </a:extLst>
          </p:cNvPr>
          <p:cNvGrpSpPr/>
          <p:nvPr/>
        </p:nvGrpSpPr>
        <p:grpSpPr>
          <a:xfrm>
            <a:off x="567396" y="274360"/>
            <a:ext cx="7190214" cy="4873788"/>
            <a:chOff x="388545" y="565080"/>
            <a:chExt cx="7530447" cy="5781542"/>
          </a:xfrm>
        </p:grpSpPr>
        <p:pic>
          <p:nvPicPr>
            <p:cNvPr id="13" name="صورة 12">
              <a:extLst>
                <a:ext uri="{FF2B5EF4-FFF2-40B4-BE49-F238E27FC236}">
                  <a16:creationId xmlns:a16="http://schemas.microsoft.com/office/drawing/2014/main" id="{D0486375-6C4A-47E7-B80B-4DE524EA23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32824" t="32095" r="57196" b="59270"/>
            <a:stretch/>
          </p:blipFill>
          <p:spPr>
            <a:xfrm>
              <a:off x="1435141" y="1155855"/>
              <a:ext cx="1674907" cy="1212422"/>
            </a:xfrm>
            <a:prstGeom prst="rect">
              <a:avLst/>
            </a:prstGeom>
          </p:spPr>
        </p:pic>
        <p:pic>
          <p:nvPicPr>
            <p:cNvPr id="14" name="صورة 13">
              <a:extLst>
                <a:ext uri="{FF2B5EF4-FFF2-40B4-BE49-F238E27FC236}">
                  <a16:creationId xmlns:a16="http://schemas.microsoft.com/office/drawing/2014/main" id="{94D2FE6B-E8CD-46B6-8D45-269861DBFA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25898" t="40078" r="25820" b="13941"/>
            <a:stretch/>
          </p:blipFill>
          <p:spPr>
            <a:xfrm>
              <a:off x="388545" y="2314575"/>
              <a:ext cx="7530447" cy="4032047"/>
            </a:xfrm>
            <a:prstGeom prst="rect">
              <a:avLst/>
            </a:prstGeom>
          </p:spPr>
        </p:pic>
        <p:pic>
          <p:nvPicPr>
            <p:cNvPr id="15" name="صورة 14">
              <a:extLst>
                <a:ext uri="{FF2B5EF4-FFF2-40B4-BE49-F238E27FC236}">
                  <a16:creationId xmlns:a16="http://schemas.microsoft.com/office/drawing/2014/main" id="{1A4F457D-1029-4246-AB34-98C04676B1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53410" t="20819" r="36610" b="59270"/>
            <a:stretch/>
          </p:blipFill>
          <p:spPr>
            <a:xfrm>
              <a:off x="4714888" y="565080"/>
              <a:ext cx="1463868" cy="1803197"/>
            </a:xfrm>
            <a:prstGeom prst="rect">
              <a:avLst/>
            </a:prstGeom>
          </p:spPr>
        </p:pic>
      </p:grpSp>
      <p:pic>
        <p:nvPicPr>
          <p:cNvPr id="16" name="صورة 15">
            <a:extLst>
              <a:ext uri="{FF2B5EF4-FFF2-40B4-BE49-F238E27FC236}">
                <a16:creationId xmlns:a16="http://schemas.microsoft.com/office/drawing/2014/main" id="{3997EB4E-2AE7-4563-B7BE-5E4AEFF1295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7656" t="24779" r="51953" b="14774"/>
          <a:stretch/>
        </p:blipFill>
        <p:spPr>
          <a:xfrm>
            <a:off x="7912267" y="956603"/>
            <a:ext cx="3712337" cy="558135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1796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مربع نص 14">
            <a:extLst>
              <a:ext uri="{FF2B5EF4-FFF2-40B4-BE49-F238E27FC236}">
                <a16:creationId xmlns:a16="http://schemas.microsoft.com/office/drawing/2014/main" id="{31F5F497-6B4A-4E98-BD25-D71F8E8308E1}"/>
              </a:ext>
            </a:extLst>
          </p:cNvPr>
          <p:cNvSpPr txBox="1"/>
          <p:nvPr/>
        </p:nvSpPr>
        <p:spPr>
          <a:xfrm>
            <a:off x="7464614" y="1783959"/>
            <a:ext cx="4087306" cy="28891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l" rt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>
                <a:latin typeface="+mj-lt"/>
                <a:ea typeface="+mj-ea"/>
                <a:cs typeface="+mj-cs"/>
              </a:rPr>
              <a:t>القوانين الصفية </a:t>
            </a:r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Picture 2" descr="مدونة نون: قوانين صفية وبطاقة إستئذان">
            <a:extLst>
              <a:ext uri="{FF2B5EF4-FFF2-40B4-BE49-F238E27FC236}">
                <a16:creationId xmlns:a16="http://schemas.microsoft.com/office/drawing/2014/main" id="{55896DBA-34B3-4EAA-B50C-56BB11D605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2425"/>
          <a:stretch/>
        </p:blipFill>
        <p:spPr bwMode="auto">
          <a:xfrm>
            <a:off x="1" y="0"/>
            <a:ext cx="7028505" cy="685800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50359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58137F92-0324-4D6D-9011-03CD088B4861}"/>
              </a:ext>
            </a:extLst>
          </p:cNvPr>
          <p:cNvGrpSpPr/>
          <p:nvPr/>
        </p:nvGrpSpPr>
        <p:grpSpPr>
          <a:xfrm>
            <a:off x="2370342" y="0"/>
            <a:ext cx="7451315" cy="6858000"/>
            <a:chOff x="2949677" y="0"/>
            <a:chExt cx="7451315" cy="6858000"/>
          </a:xfrm>
        </p:grpSpPr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82E5FD94-2298-45DD-B683-2D2E25D007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9677" y="0"/>
              <a:ext cx="7451315" cy="6858000"/>
            </a:xfrm>
            <a:prstGeom prst="rect">
              <a:avLst/>
            </a:prstGeom>
          </p:spPr>
        </p:pic>
        <p:sp>
          <p:nvSpPr>
            <p:cNvPr id="8" name="مربع نص 7">
              <a:extLst>
                <a:ext uri="{FF2B5EF4-FFF2-40B4-BE49-F238E27FC236}">
                  <a16:creationId xmlns:a16="http://schemas.microsoft.com/office/drawing/2014/main" id="{47B8034F-B76D-4829-BB10-147E760D629F}"/>
                </a:ext>
              </a:extLst>
            </p:cNvPr>
            <p:cNvSpPr txBox="1"/>
            <p:nvPr/>
          </p:nvSpPr>
          <p:spPr>
            <a:xfrm rot="21239509">
              <a:off x="4249841" y="2744187"/>
              <a:ext cx="4571773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ar-SA" sz="6000" b="1" dirty="0">
                  <a:solidFill>
                    <a:srgbClr val="C0000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شريط الأدوات </a:t>
              </a:r>
              <a:endParaRPr lang="ar-SA" sz="6000"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  <p:pic>
        <p:nvPicPr>
          <p:cNvPr id="5" name="صورة 4">
            <a:extLst>
              <a:ext uri="{FF2B5EF4-FFF2-40B4-BE49-F238E27FC236}">
                <a16:creationId xmlns:a16="http://schemas.microsoft.com/office/drawing/2014/main" id="{3AC5AA05-14F6-4144-9AE8-BD176F2ED0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52399" y="176980"/>
            <a:ext cx="1882877" cy="1337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6056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DD774207-F7ED-4DF2-8AB1-248631133432}"/>
              </a:ext>
            </a:extLst>
          </p:cNvPr>
          <p:cNvGrpSpPr/>
          <p:nvPr/>
        </p:nvGrpSpPr>
        <p:grpSpPr>
          <a:xfrm>
            <a:off x="5220667" y="2822935"/>
            <a:ext cx="4883797" cy="4035065"/>
            <a:chOff x="641252" y="987101"/>
            <a:chExt cx="4883797" cy="4035065"/>
          </a:xfrm>
        </p:grpSpPr>
        <p:pic>
          <p:nvPicPr>
            <p:cNvPr id="7" name="Picture 4" descr="Notebook and pen Stock Vector Image by ©valeo6 #32597257">
              <a:extLst>
                <a:ext uri="{FF2B5EF4-FFF2-40B4-BE49-F238E27FC236}">
                  <a16:creationId xmlns:a16="http://schemas.microsoft.com/office/drawing/2014/main" id="{AABD0E4A-F6F3-4B3D-AF31-EE5C1CE175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6FAFB"/>
                </a:clrFrom>
                <a:clrTo>
                  <a:srgbClr val="F6FAFB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1252" y="987101"/>
              <a:ext cx="4883797" cy="40350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مربع نص 7">
              <a:extLst>
                <a:ext uri="{FF2B5EF4-FFF2-40B4-BE49-F238E27FC236}">
                  <a16:creationId xmlns:a16="http://schemas.microsoft.com/office/drawing/2014/main" id="{3DB84AE7-344A-4117-A3B3-5033CCBC2C88}"/>
                </a:ext>
              </a:extLst>
            </p:cNvPr>
            <p:cNvSpPr txBox="1"/>
            <p:nvPr/>
          </p:nvSpPr>
          <p:spPr>
            <a:xfrm>
              <a:off x="1894430" y="1895316"/>
              <a:ext cx="2377440" cy="5232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sz="2800" b="1" dirty="0">
                  <a:solidFill>
                    <a:srgbClr val="FF000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شريط الأدوات </a:t>
              </a:r>
            </a:p>
          </p:txBody>
        </p:sp>
        <p:sp>
          <p:nvSpPr>
            <p:cNvPr id="9" name="مربع نص 8">
              <a:extLst>
                <a:ext uri="{FF2B5EF4-FFF2-40B4-BE49-F238E27FC236}">
                  <a16:creationId xmlns:a16="http://schemas.microsoft.com/office/drawing/2014/main" id="{FBF93657-D865-43AA-87FF-9A6443A971ED}"/>
                </a:ext>
              </a:extLst>
            </p:cNvPr>
            <p:cNvSpPr txBox="1"/>
            <p:nvPr/>
          </p:nvSpPr>
          <p:spPr>
            <a:xfrm>
              <a:off x="1478243" y="2504996"/>
              <a:ext cx="2546252" cy="156966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sz="2400" b="1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يحتوي شريط الأدوات الموجود أعلى نافذة البرنامج على قائمة ملف وقائمة تحرير </a:t>
              </a:r>
            </a:p>
          </p:txBody>
        </p:sp>
      </p:grpSp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985B6B4D-A96D-4A0D-95C0-016B1D23DAD4}"/>
              </a:ext>
            </a:extLst>
          </p:cNvPr>
          <p:cNvGrpSpPr/>
          <p:nvPr/>
        </p:nvGrpSpPr>
        <p:grpSpPr>
          <a:xfrm>
            <a:off x="1624365" y="2081964"/>
            <a:ext cx="4192172" cy="4192172"/>
            <a:chOff x="7933372" y="1249660"/>
            <a:chExt cx="4192172" cy="4192172"/>
          </a:xfrm>
        </p:grpSpPr>
        <p:pic>
          <p:nvPicPr>
            <p:cNvPr id="10242" name="Picture 2" descr="كرتون المفكرة عنصر الورق, مرسومة باليد, كرتون, اكتب PNG وملف PSD للتحميل  مجانا">
              <a:extLst>
                <a:ext uri="{FF2B5EF4-FFF2-40B4-BE49-F238E27FC236}">
                  <a16:creationId xmlns:a16="http://schemas.microsoft.com/office/drawing/2014/main" id="{AA4D7DB8-972F-4EA6-A49B-B492798FBE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33372" y="1249660"/>
              <a:ext cx="4192172" cy="41921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مربع نص 10">
              <a:extLst>
                <a:ext uri="{FF2B5EF4-FFF2-40B4-BE49-F238E27FC236}">
                  <a16:creationId xmlns:a16="http://schemas.microsoft.com/office/drawing/2014/main" id="{A408BC2B-EB4C-4166-AA51-58C6A2A5B427}"/>
                </a:ext>
              </a:extLst>
            </p:cNvPr>
            <p:cNvSpPr txBox="1"/>
            <p:nvPr/>
          </p:nvSpPr>
          <p:spPr>
            <a:xfrm>
              <a:off x="9003323" y="2387379"/>
              <a:ext cx="2133562" cy="230832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sz="2400" b="1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يتوفر سكراتش بعدة لغات </a:t>
              </a:r>
            </a:p>
            <a:p>
              <a:pPr algn="ctr"/>
              <a:r>
                <a:rPr lang="ar-SA" sz="2400" b="1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يمكنك اختيار  اللغة التي تفضلها باستخدام زر تغيير اللغة .</a:t>
              </a:r>
            </a:p>
          </p:txBody>
        </p:sp>
      </p:grpSp>
      <p:pic>
        <p:nvPicPr>
          <p:cNvPr id="15" name="صورة 14">
            <a:extLst>
              <a:ext uri="{FF2B5EF4-FFF2-40B4-BE49-F238E27FC236}">
                <a16:creationId xmlns:a16="http://schemas.microsoft.com/office/drawing/2014/main" id="{174C29F0-F624-4170-9D16-105BAC6D615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4845" t="14566" r="25702" b="69124"/>
          <a:stretch/>
        </p:blipFill>
        <p:spPr>
          <a:xfrm>
            <a:off x="2158539" y="280857"/>
            <a:ext cx="7874921" cy="19189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249045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58137F92-0324-4D6D-9011-03CD088B4861}"/>
              </a:ext>
            </a:extLst>
          </p:cNvPr>
          <p:cNvGrpSpPr/>
          <p:nvPr/>
        </p:nvGrpSpPr>
        <p:grpSpPr>
          <a:xfrm>
            <a:off x="2993922" y="176980"/>
            <a:ext cx="7451315" cy="6858000"/>
            <a:chOff x="2949677" y="0"/>
            <a:chExt cx="7451315" cy="6858000"/>
          </a:xfrm>
        </p:grpSpPr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82E5FD94-2298-45DD-B683-2D2E25D007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9677" y="0"/>
              <a:ext cx="7451315" cy="6858000"/>
            </a:xfrm>
            <a:prstGeom prst="rect">
              <a:avLst/>
            </a:prstGeom>
          </p:spPr>
        </p:pic>
        <p:sp>
          <p:nvSpPr>
            <p:cNvPr id="8" name="مربع نص 7">
              <a:extLst>
                <a:ext uri="{FF2B5EF4-FFF2-40B4-BE49-F238E27FC236}">
                  <a16:creationId xmlns:a16="http://schemas.microsoft.com/office/drawing/2014/main" id="{47B8034F-B76D-4829-BB10-147E760D629F}"/>
                </a:ext>
              </a:extLst>
            </p:cNvPr>
            <p:cNvSpPr txBox="1"/>
            <p:nvPr/>
          </p:nvSpPr>
          <p:spPr>
            <a:xfrm rot="21239509">
              <a:off x="4249841" y="2744187"/>
              <a:ext cx="4571773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ar-SA" sz="6000" b="1" dirty="0">
                  <a:solidFill>
                    <a:srgbClr val="C0000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منطقة البرمجة </a:t>
              </a:r>
              <a:endParaRPr lang="ar-SA" sz="6000"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  <p:pic>
        <p:nvPicPr>
          <p:cNvPr id="5" name="صورة 4">
            <a:extLst>
              <a:ext uri="{FF2B5EF4-FFF2-40B4-BE49-F238E27FC236}">
                <a16:creationId xmlns:a16="http://schemas.microsoft.com/office/drawing/2014/main" id="{3AC5AA05-14F6-4144-9AE8-BD176F2ED0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52399" y="176980"/>
            <a:ext cx="1882877" cy="1337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3970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D073016-B734-483B-8953-5BADEE1451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38600" y="0"/>
            <a:ext cx="8157458" cy="6858000"/>
          </a:xfrm>
          <a:prstGeom prst="rect">
            <a:avLst/>
          </a:prstGeom>
          <a:gradFill>
            <a:gsLst>
              <a:gs pos="2000">
                <a:schemeClr val="accent1"/>
              </a:gs>
              <a:gs pos="78000">
                <a:schemeClr val="accent1">
                  <a:lumMod val="50000"/>
                </a:schemeClr>
              </a:gs>
              <a:gs pos="100000">
                <a:srgbClr val="000000">
                  <a:alpha val="85000"/>
                </a:srgb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0A7EAB6-59D3-4325-8DE6-E0CA4009CE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4537" y="1839884"/>
            <a:ext cx="8157460" cy="5017687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  <a:alpha val="30000"/>
                </a:schemeClr>
              </a:gs>
              <a:gs pos="100000">
                <a:srgbClr val="000000">
                  <a:alpha val="44000"/>
                </a:srgb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4063179" y="-33131"/>
            <a:ext cx="6857999" cy="6923403"/>
          </a:xfrm>
          <a:prstGeom prst="rect">
            <a:avLst/>
          </a:prstGeom>
          <a:gradFill>
            <a:gsLst>
              <a:gs pos="56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/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55A70D97-3C72-40FF-BC56-6730816CB3D3}"/>
              </a:ext>
            </a:extLst>
          </p:cNvPr>
          <p:cNvGrpSpPr/>
          <p:nvPr/>
        </p:nvGrpSpPr>
        <p:grpSpPr>
          <a:xfrm>
            <a:off x="566466" y="300321"/>
            <a:ext cx="10742546" cy="6172575"/>
            <a:chOff x="566466" y="300321"/>
            <a:chExt cx="10742546" cy="6172575"/>
          </a:xfrm>
        </p:grpSpPr>
        <p:pic>
          <p:nvPicPr>
            <p:cNvPr id="4" name="صورة 3">
              <a:extLst>
                <a:ext uri="{FF2B5EF4-FFF2-40B4-BE49-F238E27FC236}">
                  <a16:creationId xmlns:a16="http://schemas.microsoft.com/office/drawing/2014/main" id="{90FF7D4C-BA1F-45E4-92F6-FA94624114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24846" t="33464" r="41806" b="8729"/>
            <a:stretch/>
          </p:blipFill>
          <p:spPr>
            <a:xfrm>
              <a:off x="566466" y="300321"/>
              <a:ext cx="8274420" cy="6172575"/>
            </a:xfrm>
            <a:prstGeom prst="rect">
              <a:avLst/>
            </a:prstGeom>
          </p:spPr>
        </p:pic>
        <p:grpSp>
          <p:nvGrpSpPr>
            <p:cNvPr id="31" name="مجموعة 30">
              <a:extLst>
                <a:ext uri="{FF2B5EF4-FFF2-40B4-BE49-F238E27FC236}">
                  <a16:creationId xmlns:a16="http://schemas.microsoft.com/office/drawing/2014/main" id="{748A8ED6-F987-4F30-AC41-FAE3DFACAEE7}"/>
                </a:ext>
              </a:extLst>
            </p:cNvPr>
            <p:cNvGrpSpPr/>
            <p:nvPr/>
          </p:nvGrpSpPr>
          <p:grpSpPr>
            <a:xfrm>
              <a:off x="8718335" y="1713968"/>
              <a:ext cx="2590677" cy="3344795"/>
              <a:chOff x="8728498" y="1710438"/>
              <a:chExt cx="2590677" cy="3344795"/>
            </a:xfrm>
          </p:grpSpPr>
          <p:pic>
            <p:nvPicPr>
              <p:cNvPr id="32" name="Picture 2" descr="كرتون المفكرة عنصر الورق, مرسومة باليد, كرتون, اكتب PNG وملف PSD للتحميل  مجانا">
                <a:extLst>
                  <a:ext uri="{FF2B5EF4-FFF2-40B4-BE49-F238E27FC236}">
                    <a16:creationId xmlns:a16="http://schemas.microsoft.com/office/drawing/2014/main" id="{E518138F-DF04-4A5D-AE1F-4AF47616561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harpenSoften amount="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967" t="10990" r="19235" b="9222"/>
              <a:stretch/>
            </p:blipFill>
            <p:spPr bwMode="auto">
              <a:xfrm>
                <a:off x="8728498" y="1710438"/>
                <a:ext cx="2590677" cy="334479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4" name="مربع نص 33">
                <a:extLst>
                  <a:ext uri="{FF2B5EF4-FFF2-40B4-BE49-F238E27FC236}">
                    <a16:creationId xmlns:a16="http://schemas.microsoft.com/office/drawing/2014/main" id="{6C99F4FC-7DB9-4C73-A2EF-0100092A2010}"/>
                  </a:ext>
                </a:extLst>
              </p:cNvPr>
              <p:cNvSpPr txBox="1"/>
              <p:nvPr/>
            </p:nvSpPr>
            <p:spPr>
              <a:xfrm>
                <a:off x="8940557" y="2160800"/>
                <a:ext cx="2166558" cy="267765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rtlCol="1">
                <a:spAutoFit/>
              </a:bodyPr>
              <a:lstStyle/>
              <a:p>
                <a:pPr algn="ctr"/>
                <a:r>
                  <a:rPr lang="ar-SA" sz="2800" b="1" dirty="0">
                    <a:solidFill>
                      <a:schemeClr val="tx1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منطقة البرمجة </a:t>
                </a:r>
              </a:p>
              <a:p>
                <a:pPr algn="ctr"/>
                <a:r>
                  <a:rPr lang="ar-SA" sz="2800" b="1" dirty="0">
                    <a:solidFill>
                      <a:schemeClr val="tx1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هي المنطقة التي تستطيع إضافة اللبنات البرمجية فيها لتكوين البرنامج .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071185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58137F92-0324-4D6D-9011-03CD088B4861}"/>
              </a:ext>
            </a:extLst>
          </p:cNvPr>
          <p:cNvGrpSpPr/>
          <p:nvPr/>
        </p:nvGrpSpPr>
        <p:grpSpPr>
          <a:xfrm>
            <a:off x="2370342" y="-174712"/>
            <a:ext cx="7451315" cy="6858000"/>
            <a:chOff x="2949677" y="0"/>
            <a:chExt cx="7451315" cy="6858000"/>
          </a:xfrm>
        </p:grpSpPr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82E5FD94-2298-45DD-B683-2D2E25D007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9677" y="0"/>
              <a:ext cx="7451315" cy="6858000"/>
            </a:xfrm>
            <a:prstGeom prst="rect">
              <a:avLst/>
            </a:prstGeom>
          </p:spPr>
        </p:pic>
        <p:sp>
          <p:nvSpPr>
            <p:cNvPr id="8" name="مربع نص 7">
              <a:extLst>
                <a:ext uri="{FF2B5EF4-FFF2-40B4-BE49-F238E27FC236}">
                  <a16:creationId xmlns:a16="http://schemas.microsoft.com/office/drawing/2014/main" id="{47B8034F-B76D-4829-BB10-147E760D629F}"/>
                </a:ext>
              </a:extLst>
            </p:cNvPr>
            <p:cNvSpPr txBox="1"/>
            <p:nvPr/>
          </p:nvSpPr>
          <p:spPr>
            <a:xfrm rot="21239509">
              <a:off x="4249841" y="2698021"/>
              <a:ext cx="4571773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ar-SA" sz="6600" b="1" dirty="0">
                  <a:solidFill>
                    <a:srgbClr val="C0000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الكائن</a:t>
              </a:r>
              <a:endParaRPr lang="ar-SA" sz="6600"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  <p:pic>
        <p:nvPicPr>
          <p:cNvPr id="5" name="صورة 4">
            <a:extLst>
              <a:ext uri="{FF2B5EF4-FFF2-40B4-BE49-F238E27FC236}">
                <a16:creationId xmlns:a16="http://schemas.microsoft.com/office/drawing/2014/main" id="{3AC5AA05-14F6-4144-9AE8-BD176F2ED0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52399" y="176980"/>
            <a:ext cx="1882877" cy="1337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88467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C5F199FE-3917-46A0-B8E4-95BA20A5388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92" y="2460974"/>
            <a:ext cx="3671879" cy="2800344"/>
          </a:xfrm>
          <a:prstGeom prst="rect">
            <a:avLst/>
          </a:prstGeom>
        </p:spPr>
      </p:pic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8D069F87-14D1-4C87-B65A-47C55162A6A3}"/>
              </a:ext>
            </a:extLst>
          </p:cNvPr>
          <p:cNvGrpSpPr/>
          <p:nvPr/>
        </p:nvGrpSpPr>
        <p:grpSpPr>
          <a:xfrm>
            <a:off x="3986471" y="819292"/>
            <a:ext cx="5623120" cy="4829171"/>
            <a:chOff x="4360984" y="541705"/>
            <a:chExt cx="5623120" cy="4585032"/>
          </a:xfrm>
        </p:grpSpPr>
        <p:pic>
          <p:nvPicPr>
            <p:cNvPr id="8" name="Picture 6" descr="ورق طباعة باللون البيج مع صورة مشبك خضراء ، إطار العلامة التجارية للنصوص  الورقية ، عمود زاوية اللصق, زاوية, يد png">
              <a:extLst>
                <a:ext uri="{FF2B5EF4-FFF2-40B4-BE49-F238E27FC236}">
                  <a16:creationId xmlns:a16="http://schemas.microsoft.com/office/drawing/2014/main" id="{9FBCA49E-4482-4FEA-8DAC-41AC91D2FFA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90"/>
            <a:stretch/>
          </p:blipFill>
          <p:spPr bwMode="auto">
            <a:xfrm>
              <a:off x="4360984" y="541705"/>
              <a:ext cx="5623120" cy="45850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مربع نص 9">
              <a:extLst>
                <a:ext uri="{FF2B5EF4-FFF2-40B4-BE49-F238E27FC236}">
                  <a16:creationId xmlns:a16="http://schemas.microsoft.com/office/drawing/2014/main" id="{DC5D1089-1E83-4805-8CD1-B8FC2F3EE734}"/>
                </a:ext>
              </a:extLst>
            </p:cNvPr>
            <p:cNvSpPr txBox="1"/>
            <p:nvPr/>
          </p:nvSpPr>
          <p:spPr>
            <a:xfrm>
              <a:off x="4360984" y="884680"/>
              <a:ext cx="5421115" cy="359426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ar-SA" sz="4400" i="0" dirty="0">
                  <a:solidFill>
                    <a:srgbClr val="0070C0"/>
                  </a:solidFill>
                  <a:effectLst/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الكائن </a:t>
              </a:r>
              <a:endParaRPr lang="ar-SA" sz="4400" i="0" dirty="0">
                <a:solidFill>
                  <a:srgbClr val="333333"/>
                </a:solidFill>
                <a:effectLst/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  <a:p>
              <a:pPr algn="ctr"/>
              <a:r>
                <a:rPr lang="ar-SA" sz="2800" b="1" dirty="0">
                  <a:solidFill>
                    <a:srgbClr val="C0000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هو شخصية تنفذ أحداثاً معينة في المشروع .</a:t>
              </a:r>
            </a:p>
            <a:p>
              <a:r>
                <a:rPr lang="ar-SA" sz="2800" b="1" dirty="0">
                  <a:solidFill>
                    <a:srgbClr val="333333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يُعد القط بمثابة الكائن الافتراضي في سكراتش .</a:t>
              </a:r>
            </a:p>
            <a:p>
              <a:r>
                <a:rPr lang="ar-SA" sz="2800" b="1" dirty="0">
                  <a:solidFill>
                    <a:srgbClr val="333333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يمكن العثور على كائنات مختلفة في مكتبة الكائن وإضافتها إلى مشروعك ،</a:t>
              </a:r>
            </a:p>
            <a:p>
              <a:r>
                <a:rPr lang="ar-SA" sz="2800" b="1" dirty="0">
                  <a:solidFill>
                    <a:srgbClr val="333333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كما يمكن ايضاً تحميل كائنات مختلفة من حاسبك ويمكن أن يحتوي مشروع سكراتش على أكثر من كائن واحد .</a:t>
              </a:r>
              <a:endParaRPr lang="ar-SA" sz="2800"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4874464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58137F92-0324-4D6D-9011-03CD088B4861}"/>
              </a:ext>
            </a:extLst>
          </p:cNvPr>
          <p:cNvGrpSpPr/>
          <p:nvPr/>
        </p:nvGrpSpPr>
        <p:grpSpPr>
          <a:xfrm>
            <a:off x="2370342" y="0"/>
            <a:ext cx="7451315" cy="6858000"/>
            <a:chOff x="2949677" y="0"/>
            <a:chExt cx="7451315" cy="6858000"/>
          </a:xfrm>
        </p:grpSpPr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82E5FD94-2298-45DD-B683-2D2E25D007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9677" y="0"/>
              <a:ext cx="7451315" cy="6858000"/>
            </a:xfrm>
            <a:prstGeom prst="rect">
              <a:avLst/>
            </a:prstGeom>
          </p:spPr>
        </p:pic>
        <p:sp>
          <p:nvSpPr>
            <p:cNvPr id="8" name="مربع نص 7">
              <a:extLst>
                <a:ext uri="{FF2B5EF4-FFF2-40B4-BE49-F238E27FC236}">
                  <a16:creationId xmlns:a16="http://schemas.microsoft.com/office/drawing/2014/main" id="{47B8034F-B76D-4829-BB10-147E760D629F}"/>
                </a:ext>
              </a:extLst>
            </p:cNvPr>
            <p:cNvSpPr txBox="1"/>
            <p:nvPr/>
          </p:nvSpPr>
          <p:spPr>
            <a:xfrm rot="21239509">
              <a:off x="4249841" y="2698021"/>
              <a:ext cx="4571773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ar-SA" sz="6600" b="1" dirty="0">
                  <a:solidFill>
                    <a:srgbClr val="C0000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المنصة</a:t>
              </a:r>
              <a:endParaRPr lang="ar-SA" sz="6600"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  <p:pic>
        <p:nvPicPr>
          <p:cNvPr id="5" name="صورة 4">
            <a:extLst>
              <a:ext uri="{FF2B5EF4-FFF2-40B4-BE49-F238E27FC236}">
                <a16:creationId xmlns:a16="http://schemas.microsoft.com/office/drawing/2014/main" id="{3AC5AA05-14F6-4144-9AE8-BD176F2ED0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52399" y="176980"/>
            <a:ext cx="1882877" cy="1337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40093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943288BD-4107-4BBA-8C44-B0E73B13371D}"/>
              </a:ext>
            </a:extLst>
          </p:cNvPr>
          <p:cNvGrpSpPr/>
          <p:nvPr/>
        </p:nvGrpSpPr>
        <p:grpSpPr>
          <a:xfrm>
            <a:off x="7529215" y="1733862"/>
            <a:ext cx="5045012" cy="4925011"/>
            <a:chOff x="7974018" y="1455241"/>
            <a:chExt cx="4192172" cy="4192172"/>
          </a:xfrm>
        </p:grpSpPr>
        <p:pic>
          <p:nvPicPr>
            <p:cNvPr id="6" name="Picture 2" descr="كرتون المفكرة عنصر الورق, مرسومة باليد, كرتون, اكتب PNG وملف PSD للتحميل  مجانا">
              <a:extLst>
                <a:ext uri="{FF2B5EF4-FFF2-40B4-BE49-F238E27FC236}">
                  <a16:creationId xmlns:a16="http://schemas.microsoft.com/office/drawing/2014/main" id="{045CE60E-1317-407A-A1EF-F31BF40434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74018" y="1455241"/>
              <a:ext cx="4192172" cy="41921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مربع نص 6">
              <a:extLst>
                <a:ext uri="{FF2B5EF4-FFF2-40B4-BE49-F238E27FC236}">
                  <a16:creationId xmlns:a16="http://schemas.microsoft.com/office/drawing/2014/main" id="{6529A323-4F8D-4CFD-BC9E-1D2E3A3C1F01}"/>
                </a:ext>
              </a:extLst>
            </p:cNvPr>
            <p:cNvSpPr txBox="1"/>
            <p:nvPr/>
          </p:nvSpPr>
          <p:spPr>
            <a:xfrm>
              <a:off x="9003323" y="2387379"/>
              <a:ext cx="2133562" cy="259359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sz="2400" b="1" dirty="0">
                  <a:solidFill>
                    <a:srgbClr val="C0000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المنصة : </a:t>
              </a:r>
            </a:p>
            <a:p>
              <a:pPr algn="ctr"/>
              <a:r>
                <a:rPr lang="ar-SA" sz="2400" b="1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تعمل المقاطع البرمجية التي تقوم بإنشائها على المنصة </a:t>
              </a:r>
            </a:p>
            <a:p>
              <a:pPr algn="ctr"/>
              <a:r>
                <a:rPr lang="ar-SA" sz="2400" b="1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المنصة هي بمثابة صورة خلفية المشروع . يمكن اعتبار الكائنات كالممثلين ،</a:t>
              </a:r>
            </a:p>
            <a:p>
              <a:pPr algn="ctr"/>
              <a:r>
                <a:rPr lang="ar-SA" sz="2400" b="1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والمنصة كمشهد إجراء المسرحية .</a:t>
              </a:r>
            </a:p>
          </p:txBody>
        </p:sp>
      </p:grpSp>
      <p:pic>
        <p:nvPicPr>
          <p:cNvPr id="8" name="صورة 7">
            <a:extLst>
              <a:ext uri="{FF2B5EF4-FFF2-40B4-BE49-F238E27FC236}">
                <a16:creationId xmlns:a16="http://schemas.microsoft.com/office/drawing/2014/main" id="{8685800F-D63B-40DC-A593-016FC9E78C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0049" t="28273" r="36028" b="14854"/>
          <a:stretch/>
        </p:blipFill>
        <p:spPr>
          <a:xfrm>
            <a:off x="2028443" y="746988"/>
            <a:ext cx="6371772" cy="5364024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65581051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58137F92-0324-4D6D-9011-03CD088B4861}"/>
              </a:ext>
            </a:extLst>
          </p:cNvPr>
          <p:cNvGrpSpPr/>
          <p:nvPr/>
        </p:nvGrpSpPr>
        <p:grpSpPr>
          <a:xfrm>
            <a:off x="2370342" y="0"/>
            <a:ext cx="7451315" cy="6858000"/>
            <a:chOff x="2949677" y="0"/>
            <a:chExt cx="7451315" cy="6858000"/>
          </a:xfrm>
        </p:grpSpPr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82E5FD94-2298-45DD-B683-2D2E25D007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9677" y="0"/>
              <a:ext cx="7451315" cy="6858000"/>
            </a:xfrm>
            <a:prstGeom prst="rect">
              <a:avLst/>
            </a:prstGeom>
          </p:spPr>
        </p:pic>
        <p:sp>
          <p:nvSpPr>
            <p:cNvPr id="8" name="مربع نص 7">
              <a:extLst>
                <a:ext uri="{FF2B5EF4-FFF2-40B4-BE49-F238E27FC236}">
                  <a16:creationId xmlns:a16="http://schemas.microsoft.com/office/drawing/2014/main" id="{47B8034F-B76D-4829-BB10-147E760D629F}"/>
                </a:ext>
              </a:extLst>
            </p:cNvPr>
            <p:cNvSpPr txBox="1"/>
            <p:nvPr/>
          </p:nvSpPr>
          <p:spPr>
            <a:xfrm rot="21239509">
              <a:off x="4249841" y="2698021"/>
              <a:ext cx="4571773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ar-SA" sz="6600" b="1" dirty="0">
                  <a:solidFill>
                    <a:srgbClr val="C0000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تحريك كائن</a:t>
              </a:r>
              <a:endParaRPr lang="ar-SA" sz="6600"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  <p:pic>
        <p:nvPicPr>
          <p:cNvPr id="5" name="صورة 4">
            <a:extLst>
              <a:ext uri="{FF2B5EF4-FFF2-40B4-BE49-F238E27FC236}">
                <a16:creationId xmlns:a16="http://schemas.microsoft.com/office/drawing/2014/main" id="{3AC5AA05-14F6-4144-9AE8-BD176F2ED0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52399" y="176980"/>
            <a:ext cx="1882877" cy="1337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07415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0C5A16B8-EB89-4D2A-B465-54641D3186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7539" t="38657" r="49171" b="30199"/>
          <a:stretch/>
        </p:blipFill>
        <p:spPr>
          <a:xfrm>
            <a:off x="1630200" y="668459"/>
            <a:ext cx="5741272" cy="43163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006D7434-14D8-4C40-9CBA-5C37FD404A55}"/>
              </a:ext>
            </a:extLst>
          </p:cNvPr>
          <p:cNvGrpSpPr/>
          <p:nvPr/>
        </p:nvGrpSpPr>
        <p:grpSpPr>
          <a:xfrm>
            <a:off x="7866743" y="1317637"/>
            <a:ext cx="3599544" cy="5213792"/>
            <a:chOff x="8766417" y="1455241"/>
            <a:chExt cx="2564291" cy="4192172"/>
          </a:xfrm>
        </p:grpSpPr>
        <p:pic>
          <p:nvPicPr>
            <p:cNvPr id="5" name="Picture 2" descr="كرتون المفكرة عنصر الورق, مرسومة باليد, كرتون, اكتب PNG وملف PSD للتحميل  مجانا">
              <a:extLst>
                <a:ext uri="{FF2B5EF4-FFF2-40B4-BE49-F238E27FC236}">
                  <a16:creationId xmlns:a16="http://schemas.microsoft.com/office/drawing/2014/main" id="{47870F92-939B-44E9-B21A-D1F6421537D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902" r="19930"/>
            <a:stretch/>
          </p:blipFill>
          <p:spPr bwMode="auto">
            <a:xfrm>
              <a:off x="8766417" y="1455241"/>
              <a:ext cx="2564291" cy="41921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مربع نص 5">
              <a:extLst>
                <a:ext uri="{FF2B5EF4-FFF2-40B4-BE49-F238E27FC236}">
                  <a16:creationId xmlns:a16="http://schemas.microsoft.com/office/drawing/2014/main" id="{883A6474-85E5-47A1-A091-65C69BE73267}"/>
                </a:ext>
              </a:extLst>
            </p:cNvPr>
            <p:cNvSpPr txBox="1"/>
            <p:nvPr/>
          </p:nvSpPr>
          <p:spPr>
            <a:xfrm>
              <a:off x="8978130" y="2505175"/>
              <a:ext cx="2158755" cy="22519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sz="3600" b="1" dirty="0">
                  <a:solidFill>
                    <a:srgbClr val="C0000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تحريك الكائن </a:t>
              </a:r>
            </a:p>
            <a:p>
              <a:pPr algn="ctr"/>
              <a:r>
                <a:rPr lang="ar-SA" sz="2800" b="1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يمكنك تغيير موقع الكائن على المنصة كل ما عليك فعله هو الضغط على الكائن وسحبه وإفلاته إلى أي موقع على المنصة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121714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توجيهات قوانين التعلم عن بعد بشكل جميل وملون للاطفال | Funny photo memes,  Baby education, Funny photos">
            <a:extLst>
              <a:ext uri="{FF2B5EF4-FFF2-40B4-BE49-F238E27FC236}">
                <a16:creationId xmlns:a16="http://schemas.microsoft.com/office/drawing/2014/main" id="{AB6AA77C-9C7C-4012-B7A3-E1BF1CCDE2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98" t="8217" r="1499" b="56418"/>
          <a:stretch/>
        </p:blipFill>
        <p:spPr bwMode="auto">
          <a:xfrm>
            <a:off x="5750361" y="405360"/>
            <a:ext cx="4506917" cy="126856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bg2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Picture 2" descr="قوانين التعلم عن بعد/ عمار ربيد - YouTube">
            <a:extLst>
              <a:ext uri="{FF2B5EF4-FFF2-40B4-BE49-F238E27FC236}">
                <a16:creationId xmlns:a16="http://schemas.microsoft.com/office/drawing/2014/main" id="{8786AA92-0246-46E8-BDCE-18E274CB0F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92"/>
          <a:stretch/>
        </p:blipFill>
        <p:spPr bwMode="auto">
          <a:xfrm>
            <a:off x="1424015" y="2336601"/>
            <a:ext cx="8226421" cy="35228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81817605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58137F92-0324-4D6D-9011-03CD088B4861}"/>
              </a:ext>
            </a:extLst>
          </p:cNvPr>
          <p:cNvGrpSpPr/>
          <p:nvPr/>
        </p:nvGrpSpPr>
        <p:grpSpPr>
          <a:xfrm>
            <a:off x="2993922" y="176980"/>
            <a:ext cx="7451315" cy="6858000"/>
            <a:chOff x="2949677" y="0"/>
            <a:chExt cx="7451315" cy="6858000"/>
          </a:xfrm>
        </p:grpSpPr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82E5FD94-2298-45DD-B683-2D2E25D007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9677" y="0"/>
              <a:ext cx="7451315" cy="6858000"/>
            </a:xfrm>
            <a:prstGeom prst="rect">
              <a:avLst/>
            </a:prstGeom>
          </p:spPr>
        </p:pic>
        <p:sp>
          <p:nvSpPr>
            <p:cNvPr id="8" name="مربع نص 7">
              <a:extLst>
                <a:ext uri="{FF2B5EF4-FFF2-40B4-BE49-F238E27FC236}">
                  <a16:creationId xmlns:a16="http://schemas.microsoft.com/office/drawing/2014/main" id="{47B8034F-B76D-4829-BB10-147E760D629F}"/>
                </a:ext>
              </a:extLst>
            </p:cNvPr>
            <p:cNvSpPr txBox="1"/>
            <p:nvPr/>
          </p:nvSpPr>
          <p:spPr>
            <a:xfrm rot="21239509">
              <a:off x="4249841" y="2698021"/>
              <a:ext cx="4571773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ar-SA" sz="6600" b="1" dirty="0">
                  <a:solidFill>
                    <a:srgbClr val="C0000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الخلفية</a:t>
              </a:r>
              <a:endParaRPr lang="ar-SA" sz="6600"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  <p:pic>
        <p:nvPicPr>
          <p:cNvPr id="5" name="صورة 4">
            <a:extLst>
              <a:ext uri="{FF2B5EF4-FFF2-40B4-BE49-F238E27FC236}">
                <a16:creationId xmlns:a16="http://schemas.microsoft.com/office/drawing/2014/main" id="{3AC5AA05-14F6-4144-9AE8-BD176F2ED0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52399" y="176980"/>
            <a:ext cx="1882877" cy="1337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25690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006D7434-14D8-4C40-9CBA-5C37FD404A55}"/>
              </a:ext>
            </a:extLst>
          </p:cNvPr>
          <p:cNvGrpSpPr/>
          <p:nvPr/>
        </p:nvGrpSpPr>
        <p:grpSpPr>
          <a:xfrm>
            <a:off x="6361500" y="1047188"/>
            <a:ext cx="3599544" cy="5213792"/>
            <a:chOff x="8766417" y="1455241"/>
            <a:chExt cx="2564291" cy="4192172"/>
          </a:xfrm>
        </p:grpSpPr>
        <p:pic>
          <p:nvPicPr>
            <p:cNvPr id="5" name="Picture 2" descr="كرتون المفكرة عنصر الورق, مرسومة باليد, كرتون, اكتب PNG وملف PSD للتحميل  مجانا">
              <a:extLst>
                <a:ext uri="{FF2B5EF4-FFF2-40B4-BE49-F238E27FC236}">
                  <a16:creationId xmlns:a16="http://schemas.microsoft.com/office/drawing/2014/main" id="{47870F92-939B-44E9-B21A-D1F6421537D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902" r="19930"/>
            <a:stretch/>
          </p:blipFill>
          <p:spPr bwMode="auto">
            <a:xfrm>
              <a:off x="8766417" y="1455241"/>
              <a:ext cx="2564291" cy="41921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مربع نص 5">
              <a:extLst>
                <a:ext uri="{FF2B5EF4-FFF2-40B4-BE49-F238E27FC236}">
                  <a16:creationId xmlns:a16="http://schemas.microsoft.com/office/drawing/2014/main" id="{883A6474-85E5-47A1-A091-65C69BE73267}"/>
                </a:ext>
              </a:extLst>
            </p:cNvPr>
            <p:cNvSpPr txBox="1"/>
            <p:nvPr/>
          </p:nvSpPr>
          <p:spPr>
            <a:xfrm>
              <a:off x="8993894" y="2505175"/>
              <a:ext cx="2142991" cy="22519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sz="3600" b="1" dirty="0">
                  <a:solidFill>
                    <a:srgbClr val="C0000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الخلفية </a:t>
              </a:r>
            </a:p>
            <a:p>
              <a:pPr algn="ctr"/>
              <a:r>
                <a:rPr lang="ar-SA" sz="2800" b="1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هي المظهر الخاص بالمنصة يُمكن تغييرها وتحريرها أو حذفها بالكامل .</a:t>
              </a:r>
            </a:p>
            <a:p>
              <a:pPr algn="ctr"/>
              <a:r>
                <a:rPr lang="ar-SA" sz="2800" b="1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يمكنك ايضاً انشاء خلفيتك الخاصة .</a:t>
              </a:r>
            </a:p>
          </p:txBody>
        </p:sp>
      </p:grpSp>
      <p:pic>
        <p:nvPicPr>
          <p:cNvPr id="7" name="صورة 6">
            <a:extLst>
              <a:ext uri="{FF2B5EF4-FFF2-40B4-BE49-F238E27FC236}">
                <a16:creationId xmlns:a16="http://schemas.microsoft.com/office/drawing/2014/main" id="{21A488F0-12D2-43A3-800A-6D392AA9DF4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3928" t="31649" r="58301" b="41160"/>
          <a:stretch/>
        </p:blipFill>
        <p:spPr>
          <a:xfrm>
            <a:off x="922125" y="463439"/>
            <a:ext cx="5167302" cy="4445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18642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F61FF85E-FB12-4CB7-9F11-EB20340A2E4B}"/>
              </a:ext>
            </a:extLst>
          </p:cNvPr>
          <p:cNvGrpSpPr/>
          <p:nvPr/>
        </p:nvGrpSpPr>
        <p:grpSpPr>
          <a:xfrm>
            <a:off x="7127412" y="1631852"/>
            <a:ext cx="4392494" cy="4884894"/>
            <a:chOff x="6421877" y="516460"/>
            <a:chExt cx="4972955" cy="5398565"/>
          </a:xfrm>
        </p:grpSpPr>
        <p:pic>
          <p:nvPicPr>
            <p:cNvPr id="11266" name="Picture 2" descr="تعلم القرطاسية المفكرة ملف, دفتر الملاحظات المرسومة, كرتون, ملف PNG  والمتجهات للتحميل مجانا">
              <a:extLst>
                <a:ext uri="{FF2B5EF4-FFF2-40B4-BE49-F238E27FC236}">
                  <a16:creationId xmlns:a16="http://schemas.microsoft.com/office/drawing/2014/main" id="{DA838B23-82A0-450C-8C92-15E8D8BD79A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0F4F3"/>
                </a:clrFrom>
                <a:clrTo>
                  <a:srgbClr val="F0F4F3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769" t="12442" r="26077" b="15327"/>
            <a:stretch/>
          </p:blipFill>
          <p:spPr bwMode="auto">
            <a:xfrm>
              <a:off x="6421877" y="516460"/>
              <a:ext cx="4972955" cy="53985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صورة 3">
              <a:extLst>
                <a:ext uri="{FF2B5EF4-FFF2-40B4-BE49-F238E27FC236}">
                  <a16:creationId xmlns:a16="http://schemas.microsoft.com/office/drawing/2014/main" id="{C91FE57E-40C8-40E9-B0C7-95BD8A7A96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45221" t="32897" r="25651" b="41160"/>
            <a:stretch/>
          </p:blipFill>
          <p:spPr>
            <a:xfrm>
              <a:off x="6847645" y="1754657"/>
              <a:ext cx="4291728" cy="3522962"/>
            </a:xfrm>
            <a:prstGeom prst="rect">
              <a:avLst/>
            </a:prstGeom>
          </p:spPr>
        </p:pic>
      </p:grpSp>
      <p:pic>
        <p:nvPicPr>
          <p:cNvPr id="6" name="صورة 5">
            <a:extLst>
              <a:ext uri="{FF2B5EF4-FFF2-40B4-BE49-F238E27FC236}">
                <a16:creationId xmlns:a16="http://schemas.microsoft.com/office/drawing/2014/main" id="{BB24FD52-F2DC-4A3D-B738-2559B95DF9C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6654" t="16872" r="25693" b="5379"/>
          <a:stretch/>
        </p:blipFill>
        <p:spPr>
          <a:xfrm>
            <a:off x="1383862" y="267843"/>
            <a:ext cx="5517909" cy="47062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0267123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eform 6">
            <a:extLst>
              <a:ext uri="{FF2B5EF4-FFF2-40B4-BE49-F238E27FC236}">
                <a16:creationId xmlns:a16="http://schemas.microsoft.com/office/drawing/2014/main" id="{69D184B2-2226-4E31-BCCB-4443307674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118533" y="918266"/>
            <a:ext cx="706127" cy="5863534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Freeform 7">
            <a:extLst>
              <a:ext uri="{FF2B5EF4-FFF2-40B4-BE49-F238E27FC236}">
                <a16:creationId xmlns:a16="http://schemas.microsoft.com/office/drawing/2014/main" id="{1AC4D4E3-486A-464A-8EC8-D448810972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117879" y="643467"/>
            <a:ext cx="420307" cy="5668919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Rectangle 14">
            <a:extLst>
              <a:ext uri="{FF2B5EF4-FFF2-40B4-BE49-F238E27FC236}">
                <a16:creationId xmlns:a16="http://schemas.microsoft.com/office/drawing/2014/main" id="{864DE13E-58EB-4475-B79C-0D4FC65123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38387" y="643467"/>
            <a:ext cx="10933503" cy="5391944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1"/>
            </a:solidFill>
            <a:miter lim="800000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6BE6FBD5-0B76-471B-8F69-947927CB38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1055" t="23112" r="31680" b="40620"/>
          <a:stretch/>
        </p:blipFill>
        <p:spPr>
          <a:xfrm>
            <a:off x="737256" y="2107266"/>
            <a:ext cx="5238026" cy="2867560"/>
          </a:xfrm>
          <a:prstGeom prst="rect">
            <a:avLst/>
          </a:prstGeom>
        </p:spPr>
      </p:pic>
      <p:cxnSp>
        <p:nvCxnSpPr>
          <p:cNvPr id="30" name="Straight Connector 16">
            <a:extLst>
              <a:ext uri="{FF2B5EF4-FFF2-40B4-BE49-F238E27FC236}">
                <a16:creationId xmlns:a16="http://schemas.microsoft.com/office/drawing/2014/main" id="{02E9B2EE-76CA-47F3-9977-3F2FCB7FD2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1739239"/>
            <a:ext cx="0" cy="320040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صورة 5">
            <a:extLst>
              <a:ext uri="{FF2B5EF4-FFF2-40B4-BE49-F238E27FC236}">
                <a16:creationId xmlns:a16="http://schemas.microsoft.com/office/drawing/2014/main" id="{74DA3AE4-B151-441C-A6C4-0D4BC2B2661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308" t="14775" r="25938" b="12482"/>
          <a:stretch/>
        </p:blipFill>
        <p:spPr>
          <a:xfrm>
            <a:off x="6216719" y="1255621"/>
            <a:ext cx="4969898" cy="4444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86177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58137F92-0324-4D6D-9011-03CD088B4861}"/>
              </a:ext>
            </a:extLst>
          </p:cNvPr>
          <p:cNvGrpSpPr/>
          <p:nvPr/>
        </p:nvGrpSpPr>
        <p:grpSpPr>
          <a:xfrm>
            <a:off x="2370342" y="0"/>
            <a:ext cx="7451315" cy="6858000"/>
            <a:chOff x="2949677" y="0"/>
            <a:chExt cx="7451315" cy="6858000"/>
          </a:xfrm>
        </p:grpSpPr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82E5FD94-2298-45DD-B683-2D2E25D007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9677" y="0"/>
              <a:ext cx="7451315" cy="6858000"/>
            </a:xfrm>
            <a:prstGeom prst="rect">
              <a:avLst/>
            </a:prstGeom>
          </p:spPr>
        </p:pic>
        <p:sp>
          <p:nvSpPr>
            <p:cNvPr id="8" name="مربع نص 7">
              <a:extLst>
                <a:ext uri="{FF2B5EF4-FFF2-40B4-BE49-F238E27FC236}">
                  <a16:creationId xmlns:a16="http://schemas.microsoft.com/office/drawing/2014/main" id="{47B8034F-B76D-4829-BB10-147E760D629F}"/>
                </a:ext>
              </a:extLst>
            </p:cNvPr>
            <p:cNvSpPr txBox="1"/>
            <p:nvPr/>
          </p:nvSpPr>
          <p:spPr>
            <a:xfrm rot="21239509">
              <a:off x="4249841" y="2698021"/>
              <a:ext cx="4571773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ar-SA" sz="6600" b="1" dirty="0">
                  <a:solidFill>
                    <a:srgbClr val="C0000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حفظ عملك </a:t>
              </a:r>
              <a:endParaRPr lang="ar-SA" sz="6600"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  <p:pic>
        <p:nvPicPr>
          <p:cNvPr id="5" name="صورة 4">
            <a:extLst>
              <a:ext uri="{FF2B5EF4-FFF2-40B4-BE49-F238E27FC236}">
                <a16:creationId xmlns:a16="http://schemas.microsoft.com/office/drawing/2014/main" id="{3AC5AA05-14F6-4144-9AE8-BD176F2ED0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52399" y="176980"/>
            <a:ext cx="1882877" cy="1337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44151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14777607-7DF9-4BA0-9B73-3E57745B80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8945" t="46312" r="25117" b="22903"/>
          <a:stretch/>
        </p:blipFill>
        <p:spPr>
          <a:xfrm>
            <a:off x="1255867" y="153707"/>
            <a:ext cx="8963220" cy="3377076"/>
          </a:xfrm>
          <a:prstGeom prst="rect">
            <a:avLst/>
          </a:prstGeom>
        </p:spPr>
      </p:pic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D3CDE4E8-5006-4414-8F82-C971B1DEF540}"/>
              </a:ext>
            </a:extLst>
          </p:cNvPr>
          <p:cNvGrpSpPr/>
          <p:nvPr/>
        </p:nvGrpSpPr>
        <p:grpSpPr>
          <a:xfrm>
            <a:off x="5239370" y="3530783"/>
            <a:ext cx="4864421" cy="3086100"/>
            <a:chOff x="1616096" y="388815"/>
            <a:chExt cx="8734725" cy="5317587"/>
          </a:xfrm>
        </p:grpSpPr>
        <p:pic>
          <p:nvPicPr>
            <p:cNvPr id="5" name="Picture 4" descr="Bloggang.com : : เนยสีฟ้า : 90 - กระดาษโน๊ต | กระดาษโน๊ต,  การออกแบบโปสเตอร์, แพลนเนอร์">
              <a:extLst>
                <a:ext uri="{FF2B5EF4-FFF2-40B4-BE49-F238E27FC236}">
                  <a16:creationId xmlns:a16="http://schemas.microsoft.com/office/drawing/2014/main" id="{26B33DE4-667B-4BD6-BE08-D218031B5A0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75" t="4806" r="5806" b="8126"/>
            <a:stretch/>
          </p:blipFill>
          <p:spPr bwMode="auto">
            <a:xfrm>
              <a:off x="1616096" y="388815"/>
              <a:ext cx="8734725" cy="53175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مربع نص 7">
              <a:extLst>
                <a:ext uri="{FF2B5EF4-FFF2-40B4-BE49-F238E27FC236}">
                  <a16:creationId xmlns:a16="http://schemas.microsoft.com/office/drawing/2014/main" id="{0E50E0F8-443D-4747-9C06-4913C3EECB8F}"/>
                </a:ext>
              </a:extLst>
            </p:cNvPr>
            <p:cNvSpPr txBox="1"/>
            <p:nvPr/>
          </p:nvSpPr>
          <p:spPr>
            <a:xfrm>
              <a:off x="2255902" y="1638361"/>
              <a:ext cx="7643250" cy="2386453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2800" b="1" dirty="0">
                  <a:solidFill>
                    <a:srgbClr val="C0000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حفظ عملك : </a:t>
              </a:r>
            </a:p>
            <a:p>
              <a:r>
                <a:rPr lang="ar-SA" sz="28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يتم حفظ العمل تلقائياً </a:t>
              </a:r>
            </a:p>
            <a:p>
              <a:r>
                <a:rPr lang="ar-SA" sz="28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هناك خيارات للحفظ من قائمة ملف ..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5101026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58137F92-0324-4D6D-9011-03CD088B4861}"/>
              </a:ext>
            </a:extLst>
          </p:cNvPr>
          <p:cNvGrpSpPr/>
          <p:nvPr/>
        </p:nvGrpSpPr>
        <p:grpSpPr>
          <a:xfrm>
            <a:off x="2993922" y="176980"/>
            <a:ext cx="7451315" cy="6858000"/>
            <a:chOff x="2949677" y="0"/>
            <a:chExt cx="7451315" cy="6858000"/>
          </a:xfrm>
        </p:grpSpPr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82E5FD94-2298-45DD-B683-2D2E25D007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9677" y="0"/>
              <a:ext cx="7451315" cy="6858000"/>
            </a:xfrm>
            <a:prstGeom prst="rect">
              <a:avLst/>
            </a:prstGeom>
          </p:spPr>
        </p:pic>
        <p:sp>
          <p:nvSpPr>
            <p:cNvPr id="8" name="مربع نص 7">
              <a:extLst>
                <a:ext uri="{FF2B5EF4-FFF2-40B4-BE49-F238E27FC236}">
                  <a16:creationId xmlns:a16="http://schemas.microsoft.com/office/drawing/2014/main" id="{47B8034F-B76D-4829-BB10-147E760D629F}"/>
                </a:ext>
              </a:extLst>
            </p:cNvPr>
            <p:cNvSpPr txBox="1"/>
            <p:nvPr/>
          </p:nvSpPr>
          <p:spPr>
            <a:xfrm rot="21239509">
              <a:off x="4249841" y="2698021"/>
              <a:ext cx="4571773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ar-SA" sz="6600" b="1" dirty="0">
                  <a:solidFill>
                    <a:srgbClr val="C0000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لنطبق معـاً</a:t>
              </a:r>
              <a:endParaRPr lang="ar-SA" sz="6600"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  <p:pic>
        <p:nvPicPr>
          <p:cNvPr id="5" name="صورة 4">
            <a:extLst>
              <a:ext uri="{FF2B5EF4-FFF2-40B4-BE49-F238E27FC236}">
                <a16:creationId xmlns:a16="http://schemas.microsoft.com/office/drawing/2014/main" id="{3AC5AA05-14F6-4144-9AE8-BD176F2ED0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52399" y="176980"/>
            <a:ext cx="1882877" cy="1337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72047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034213F4-C761-499A-B049-5A334281EB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750" t="14150" r="20313" b="11022"/>
          <a:stretch/>
        </p:blipFill>
        <p:spPr>
          <a:xfrm>
            <a:off x="1325138" y="745587"/>
            <a:ext cx="6777851" cy="5162403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0C4808BF-80EA-409B-941F-C721251BB9C4}"/>
              </a:ext>
            </a:extLst>
          </p:cNvPr>
          <p:cNvSpPr txBox="1"/>
          <p:nvPr/>
        </p:nvSpPr>
        <p:spPr>
          <a:xfrm>
            <a:off x="8482817" y="1842867"/>
            <a:ext cx="2897945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7200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نطبق معاً :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B8C422D6-1B27-4169-8F30-31C2F86EC767}"/>
              </a:ext>
            </a:extLst>
          </p:cNvPr>
          <p:cNvSpPr txBox="1"/>
          <p:nvPr/>
        </p:nvSpPr>
        <p:spPr>
          <a:xfrm>
            <a:off x="8482818" y="3326788"/>
            <a:ext cx="2897945" cy="144655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400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افتح كتابك </a:t>
            </a:r>
          </a:p>
          <a:p>
            <a:pPr algn="ctr"/>
            <a:r>
              <a:rPr lang="ar-SA" sz="4400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صـ 106</a:t>
            </a:r>
          </a:p>
        </p:txBody>
      </p:sp>
    </p:spTree>
    <p:extLst>
      <p:ext uri="{BB962C8B-B14F-4D97-AF65-F5344CB8AC3E}">
        <p14:creationId xmlns:p14="http://schemas.microsoft.com/office/powerpoint/2010/main" val="133251163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>
            <a:extLst>
              <a:ext uri="{FF2B5EF4-FFF2-40B4-BE49-F238E27FC236}">
                <a16:creationId xmlns:a16="http://schemas.microsoft.com/office/drawing/2014/main" id="{0C4808BF-80EA-409B-941F-C721251BB9C4}"/>
              </a:ext>
            </a:extLst>
          </p:cNvPr>
          <p:cNvSpPr txBox="1"/>
          <p:nvPr/>
        </p:nvSpPr>
        <p:spPr>
          <a:xfrm>
            <a:off x="6991643" y="1237956"/>
            <a:ext cx="4501661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7200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المهام الادائية :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B8C422D6-1B27-4169-8F30-31C2F86EC767}"/>
              </a:ext>
            </a:extLst>
          </p:cNvPr>
          <p:cNvSpPr txBox="1"/>
          <p:nvPr/>
        </p:nvSpPr>
        <p:spPr>
          <a:xfrm>
            <a:off x="7793500" y="3015369"/>
            <a:ext cx="2897945" cy="144655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400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افتح كتابك </a:t>
            </a:r>
          </a:p>
          <a:p>
            <a:pPr algn="ctr"/>
            <a:r>
              <a:rPr lang="ar-SA" sz="4400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صـ 107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E542B8EF-351F-4615-A012-60609B941D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4219" t="20293" r="35781" b="15399"/>
          <a:stretch/>
        </p:blipFill>
        <p:spPr>
          <a:xfrm>
            <a:off x="1938707" y="608826"/>
            <a:ext cx="4919587" cy="5914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8117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58137F92-0324-4D6D-9011-03CD088B4861}"/>
              </a:ext>
            </a:extLst>
          </p:cNvPr>
          <p:cNvGrpSpPr/>
          <p:nvPr/>
        </p:nvGrpSpPr>
        <p:grpSpPr>
          <a:xfrm>
            <a:off x="2875935" y="0"/>
            <a:ext cx="7451315" cy="6858000"/>
            <a:chOff x="2949677" y="0"/>
            <a:chExt cx="7451315" cy="6858000"/>
          </a:xfrm>
        </p:grpSpPr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82E5FD94-2298-45DD-B683-2D2E25D007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9677" y="0"/>
              <a:ext cx="7451315" cy="6858000"/>
            </a:xfrm>
            <a:prstGeom prst="rect">
              <a:avLst/>
            </a:prstGeom>
          </p:spPr>
        </p:pic>
        <p:sp>
          <p:nvSpPr>
            <p:cNvPr id="8" name="مربع نص 7">
              <a:extLst>
                <a:ext uri="{FF2B5EF4-FFF2-40B4-BE49-F238E27FC236}">
                  <a16:creationId xmlns:a16="http://schemas.microsoft.com/office/drawing/2014/main" id="{47B8034F-B76D-4829-BB10-147E760D629F}"/>
                </a:ext>
              </a:extLst>
            </p:cNvPr>
            <p:cNvSpPr txBox="1"/>
            <p:nvPr/>
          </p:nvSpPr>
          <p:spPr>
            <a:xfrm rot="21239509">
              <a:off x="3683307" y="2875003"/>
              <a:ext cx="5577408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ar-SA" sz="6600" b="1" dirty="0">
                  <a:solidFill>
                    <a:srgbClr val="C0000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التهيئة والاستعداد </a:t>
              </a:r>
              <a:endParaRPr lang="ar-SA" sz="6600"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  <p:pic>
        <p:nvPicPr>
          <p:cNvPr id="5" name="صورة 4">
            <a:extLst>
              <a:ext uri="{FF2B5EF4-FFF2-40B4-BE49-F238E27FC236}">
                <a16:creationId xmlns:a16="http://schemas.microsoft.com/office/drawing/2014/main" id="{E0AA657E-542D-40FD-B12E-BD800947C0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0063316" y="5362637"/>
            <a:ext cx="1882877" cy="1337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6661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ماهي البرمجة و ازاي اتعلمها ؟ - What is programming and how to learn it -  YouTube">
            <a:extLst>
              <a:ext uri="{FF2B5EF4-FFF2-40B4-BE49-F238E27FC236}">
                <a16:creationId xmlns:a16="http://schemas.microsoft.com/office/drawing/2014/main" id="{8EC99007-A244-4AFD-B3AD-FF676512C1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393"/>
          <a:stretch/>
        </p:blipFill>
        <p:spPr bwMode="auto">
          <a:xfrm>
            <a:off x="2440185" y="1261696"/>
            <a:ext cx="7846203" cy="40251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6843243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ربع نص 5">
            <a:extLst>
              <a:ext uri="{FF2B5EF4-FFF2-40B4-BE49-F238E27FC236}">
                <a16:creationId xmlns:a16="http://schemas.microsoft.com/office/drawing/2014/main" id="{5C816711-2A8A-4FF5-A2EF-6439A731697F}"/>
              </a:ext>
            </a:extLst>
          </p:cNvPr>
          <p:cNvSpPr txBox="1"/>
          <p:nvPr/>
        </p:nvSpPr>
        <p:spPr>
          <a:xfrm>
            <a:off x="6095999" y="3066756"/>
            <a:ext cx="5504890" cy="2985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4400" i="0" dirty="0">
                <a:solidFill>
                  <a:srgbClr val="FF0000"/>
                </a:solidFill>
                <a:effectLst/>
                <a:latin typeface="Sakkal Majalla" panose="02000000000000000000" pitchFamily="2" charset="-78"/>
                <a:cs typeface="PT Bold Heading" panose="02010400000000000000" pitchFamily="2" charset="-78"/>
              </a:rPr>
              <a:t>ما هي البرمجة؟</a:t>
            </a:r>
          </a:p>
          <a:p>
            <a:pPr algn="ctr"/>
            <a:r>
              <a:rPr lang="ar-SA" sz="3600" b="0" i="0" dirty="0">
                <a:solidFill>
                  <a:srgbClr val="120E28"/>
                </a:solidFill>
                <a:effectLst/>
                <a:latin typeface="Sakkal Majalla" panose="02000000000000000000" pitchFamily="2" charset="-78"/>
                <a:cs typeface="PT Bold Heading" panose="02010400000000000000" pitchFamily="2" charset="-78"/>
              </a:rPr>
              <a:t>يُمكننا الإجابة عن هذا السؤال بالجواب البسيط التالي:</a:t>
            </a:r>
          </a:p>
          <a:p>
            <a:pPr algn="ctr"/>
            <a:r>
              <a:rPr lang="ar-SA" sz="3600" b="0" i="0" dirty="0">
                <a:solidFill>
                  <a:srgbClr val="120E28"/>
                </a:solidFill>
                <a:effectLst/>
                <a:latin typeface="Sakkal Majalla" panose="02000000000000000000" pitchFamily="2" charset="-78"/>
                <a:cs typeface="PT Bold Heading" panose="02010400000000000000" pitchFamily="2" charset="-78"/>
              </a:rPr>
              <a:t> </a:t>
            </a:r>
            <a:r>
              <a:rPr lang="ar-SA" sz="3600" b="0" i="0" dirty="0">
                <a:solidFill>
                  <a:srgbClr val="0070C0"/>
                </a:solidFill>
                <a:effectLst/>
                <a:latin typeface="Sakkal Majalla" panose="02000000000000000000" pitchFamily="2" charset="-78"/>
                <a:cs typeface="PT Bold Heading" panose="02010400000000000000" pitchFamily="2" charset="-78"/>
              </a:rPr>
              <a:t>"البرمجة هي عمليَّة تعليم الحاسوب إجراء مهمة ما"</a:t>
            </a:r>
            <a:r>
              <a:rPr lang="ar-SA" sz="3600" dirty="0">
                <a:solidFill>
                  <a:srgbClr val="120E28"/>
                </a:solidFill>
                <a:latin typeface="Sakkal Majalla" panose="02000000000000000000" pitchFamily="2" charset="-78"/>
                <a:cs typeface="PT Bold Heading" panose="02010400000000000000" pitchFamily="2" charset="-78"/>
              </a:rPr>
              <a:t>.</a:t>
            </a:r>
          </a:p>
        </p:txBody>
      </p:sp>
      <p:pic>
        <p:nvPicPr>
          <p:cNvPr id="2050" name="Picture 2" descr="ما هي لغات البرمجة وما هي أنواعها المختلفة » مجلتك">
            <a:extLst>
              <a:ext uri="{FF2B5EF4-FFF2-40B4-BE49-F238E27FC236}">
                <a16:creationId xmlns:a16="http://schemas.microsoft.com/office/drawing/2014/main" id="{E0DA752C-F63D-487E-BBCB-E573B77228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07905">
            <a:off x="788850" y="620384"/>
            <a:ext cx="5217325" cy="336247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5310619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>
            <a:extLst>
              <a:ext uri="{FF2B5EF4-FFF2-40B4-BE49-F238E27FC236}">
                <a16:creationId xmlns:a16="http://schemas.microsoft.com/office/drawing/2014/main" id="{480D9873-F2B3-439D-8EDE-730830FD4DC8}"/>
              </a:ext>
            </a:extLst>
          </p:cNvPr>
          <p:cNvSpPr txBox="1"/>
          <p:nvPr/>
        </p:nvSpPr>
        <p:spPr>
          <a:xfrm>
            <a:off x="6386971" y="2038720"/>
            <a:ext cx="5622149" cy="2431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4000" i="0" dirty="0">
                <a:solidFill>
                  <a:srgbClr val="FF0000"/>
                </a:solidFill>
                <a:effectLst/>
                <a:latin typeface="Sakkal Majalla" panose="02000000000000000000" pitchFamily="2" charset="-78"/>
                <a:cs typeface="PT Bold Heading" panose="02010400000000000000" pitchFamily="2" charset="-78"/>
              </a:rPr>
              <a:t>فما هو البرنامج الحاسوبي إذًا؟</a:t>
            </a:r>
          </a:p>
          <a:p>
            <a:pPr algn="ctr"/>
            <a:r>
              <a:rPr lang="ar-SA" sz="3600" b="0" i="0" dirty="0">
                <a:solidFill>
                  <a:srgbClr val="120E28"/>
                </a:solidFill>
                <a:effectLst/>
                <a:latin typeface="Sakkal Majalla" panose="02000000000000000000" pitchFamily="2" charset="-78"/>
                <a:cs typeface="PT Bold Heading" panose="02010400000000000000" pitchFamily="2" charset="-78"/>
              </a:rPr>
              <a:t> </a:t>
            </a:r>
            <a:r>
              <a:rPr lang="ar-SA" sz="3600" b="0" i="0" dirty="0">
                <a:solidFill>
                  <a:srgbClr val="0070C0"/>
                </a:solidFill>
                <a:effectLst/>
                <a:latin typeface="Sakkal Majalla" panose="02000000000000000000" pitchFamily="2" charset="-78"/>
                <a:cs typeface="PT Bold Heading" panose="02010400000000000000" pitchFamily="2" charset="-78"/>
              </a:rPr>
              <a:t>البرنامج الحاسوبي هو سلسلة من التعليمات يُنفذُها الحاسوب. </a:t>
            </a:r>
          </a:p>
        </p:txBody>
      </p:sp>
      <p:pic>
        <p:nvPicPr>
          <p:cNvPr id="3074" name="Picture 2" descr="مكونات الحاسب البرمجية | المرسال">
            <a:extLst>
              <a:ext uri="{FF2B5EF4-FFF2-40B4-BE49-F238E27FC236}">
                <a16:creationId xmlns:a16="http://schemas.microsoft.com/office/drawing/2014/main" id="{DD518C09-B11A-41EF-947F-47240F71AB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" y="238039"/>
            <a:ext cx="6391183" cy="4259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2AB7F8E8-750B-4190-9B05-E7BD932B5B63}"/>
              </a:ext>
            </a:extLst>
          </p:cNvPr>
          <p:cNvSpPr txBox="1"/>
          <p:nvPr/>
        </p:nvSpPr>
        <p:spPr>
          <a:xfrm>
            <a:off x="2110153" y="4841329"/>
            <a:ext cx="931632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3200" b="0" i="0" dirty="0">
                <a:solidFill>
                  <a:srgbClr val="120E28"/>
                </a:solidFill>
                <a:effectLst/>
                <a:latin typeface="Sakkal Majalla" panose="02000000000000000000" pitchFamily="2" charset="-78"/>
                <a:cs typeface="PT Bold Heading" panose="02010400000000000000" pitchFamily="2" charset="-78"/>
              </a:rPr>
              <a:t>يُمكِن أن يكون الحاسوب في التعريف أعلاه</a:t>
            </a:r>
          </a:p>
          <a:p>
            <a:pPr algn="ctr"/>
            <a:r>
              <a:rPr lang="ar-SA" sz="3200" b="0" i="0" dirty="0">
                <a:solidFill>
                  <a:srgbClr val="120E28"/>
                </a:solidFill>
                <a:effectLst/>
                <a:latin typeface="Sakkal Majalla" panose="02000000000000000000" pitchFamily="2" charset="-78"/>
                <a:cs typeface="PT Bold Heading" panose="02010400000000000000" pitchFamily="2" charset="-78"/>
              </a:rPr>
              <a:t> </a:t>
            </a:r>
            <a:r>
              <a:rPr lang="ar-SA" sz="3200" b="0" i="0" dirty="0">
                <a:solidFill>
                  <a:srgbClr val="7030A0"/>
                </a:solidFill>
                <a:effectLst/>
                <a:latin typeface="Sakkal Majalla" panose="02000000000000000000" pitchFamily="2" charset="-78"/>
                <a:cs typeface="PT Bold Heading" panose="02010400000000000000" pitchFamily="2" charset="-78"/>
              </a:rPr>
              <a:t>أي جهاز قادِر على معالجة الأكواد، فقد يكون:  هاتفًا ذكيًّا أو صرّافًا أو خادِمًا على سبيل المثال لا الحصر.</a:t>
            </a:r>
            <a:endParaRPr lang="ar-SA" sz="3200" dirty="0">
              <a:solidFill>
                <a:srgbClr val="7030A0"/>
              </a:solidFill>
              <a:latin typeface="Sakkal Majalla" panose="02000000000000000000" pitchFamily="2" charset="-78"/>
              <a:cs typeface="PT Bold Heading" panose="0201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4885058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834A767F-204D-4125-AD6C-F110748F1E96}"/>
              </a:ext>
            </a:extLst>
          </p:cNvPr>
          <p:cNvGrpSpPr/>
          <p:nvPr/>
        </p:nvGrpSpPr>
        <p:grpSpPr>
          <a:xfrm>
            <a:off x="2015196" y="671732"/>
            <a:ext cx="8442961" cy="5514536"/>
            <a:chOff x="6128821" y="66294"/>
            <a:chExt cx="4206240" cy="6707981"/>
          </a:xfrm>
        </p:grpSpPr>
        <p:pic>
          <p:nvPicPr>
            <p:cNvPr id="9" name="Picture 4" descr="Usb المجهر, ورقة, اللون صورة بابوا نيو غينيا">
              <a:extLst>
                <a:ext uri="{FF2B5EF4-FFF2-40B4-BE49-F238E27FC236}">
                  <a16:creationId xmlns:a16="http://schemas.microsoft.com/office/drawing/2014/main" id="{00F7E1C5-28A1-4347-8975-F3775AC7940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84" r="17225" b="2187"/>
            <a:stretch/>
          </p:blipFill>
          <p:spPr bwMode="auto">
            <a:xfrm>
              <a:off x="6128821" y="66294"/>
              <a:ext cx="4206240" cy="67079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مربع نص 9">
              <a:extLst>
                <a:ext uri="{FF2B5EF4-FFF2-40B4-BE49-F238E27FC236}">
                  <a16:creationId xmlns:a16="http://schemas.microsoft.com/office/drawing/2014/main" id="{0B95EB5E-C2BD-485F-B6C6-EADF87E1551D}"/>
                </a:ext>
              </a:extLst>
            </p:cNvPr>
            <p:cNvSpPr txBox="1"/>
            <p:nvPr/>
          </p:nvSpPr>
          <p:spPr>
            <a:xfrm>
              <a:off x="6232196" y="760522"/>
              <a:ext cx="4024906" cy="482956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ar-SA" sz="2800" i="0" u="sng" dirty="0">
                  <a:solidFill>
                    <a:srgbClr val="FF0000"/>
                  </a:solidFill>
                  <a:effectLst/>
                  <a:latin typeface="Sakkal Majalla" panose="02000000000000000000" pitchFamily="2" charset="-78"/>
                  <a:cs typeface="PT Bold Heading" panose="02010400000000000000" pitchFamily="2" charset="-78"/>
                </a:rPr>
                <a:t>مثال عن البرمجة</a:t>
              </a:r>
            </a:p>
            <a:p>
              <a:pPr algn="r"/>
              <a:endParaRPr lang="ar-SA" sz="2800" i="0" u="sng" dirty="0">
                <a:solidFill>
                  <a:srgbClr val="FF0000"/>
                </a:solidFill>
                <a:effectLst/>
                <a:latin typeface="Sakkal Majalla" panose="02000000000000000000" pitchFamily="2" charset="-78"/>
                <a:cs typeface="PT Bold Heading" panose="02010400000000000000" pitchFamily="2" charset="-78"/>
              </a:endParaRPr>
            </a:p>
            <a:p>
              <a:pPr algn="ctr"/>
              <a:r>
                <a:rPr lang="ar-SA" sz="2800" i="0" dirty="0">
                  <a:solidFill>
                    <a:srgbClr val="0070C0"/>
                  </a:solidFill>
                  <a:effectLst/>
                  <a:latin typeface="Sakkal Majalla" panose="02000000000000000000" pitchFamily="2" charset="-78"/>
                  <a:cs typeface="PT Bold Heading" panose="02010400000000000000" pitchFamily="2" charset="-78"/>
                </a:rPr>
                <a:t>أولًا:  </a:t>
              </a:r>
              <a:r>
                <a:rPr lang="ar-SA" sz="2800" i="0" dirty="0">
                  <a:solidFill>
                    <a:srgbClr val="120E28"/>
                  </a:solidFill>
                  <a:effectLst/>
                  <a:latin typeface="Sakkal Majalla" panose="02000000000000000000" pitchFamily="2" charset="-78"/>
                  <a:cs typeface="PT Bold Heading" panose="02010400000000000000" pitchFamily="2" charset="-78"/>
                </a:rPr>
                <a:t>هناك نمط لكل شيء في حياتنا اليوميَّة. يعمل الكون بطريقةٍ يُمكِن التنبؤ بها لحدٍّ ما، فمثلًا: </a:t>
              </a:r>
            </a:p>
            <a:p>
              <a:r>
                <a:rPr lang="ar-SA" sz="2800" dirty="0">
                  <a:solidFill>
                    <a:srgbClr val="009999"/>
                  </a:solidFill>
                  <a:latin typeface="Sakkal Majalla" panose="02000000000000000000" pitchFamily="2" charset="-78"/>
                  <a:cs typeface="PT Bold Heading" panose="02010400000000000000" pitchFamily="2" charset="-78"/>
                </a:rPr>
                <a:t>     </a:t>
              </a:r>
              <a:r>
                <a:rPr lang="ar-SA" sz="2800" i="0" dirty="0">
                  <a:solidFill>
                    <a:srgbClr val="7030A0"/>
                  </a:solidFill>
                  <a:effectLst/>
                  <a:latin typeface="Sakkal Majalla" panose="02000000000000000000" pitchFamily="2" charset="-78"/>
                  <a:cs typeface="PT Bold Heading" panose="02010400000000000000" pitchFamily="2" charset="-78"/>
                </a:rPr>
                <a:t>تعاقب الليل والنهار، الفصول، شروق الشمس وغروبها ..</a:t>
              </a:r>
            </a:p>
            <a:p>
              <a:r>
                <a:rPr lang="ar-SA" sz="2800" i="0" dirty="0">
                  <a:solidFill>
                    <a:srgbClr val="120E28"/>
                  </a:solidFill>
                  <a:effectLst/>
                  <a:latin typeface="Sakkal Majalla" panose="02000000000000000000" pitchFamily="2" charset="-78"/>
                  <a:cs typeface="PT Bold Heading" panose="02010400000000000000" pitchFamily="2" charset="-78"/>
                </a:rPr>
                <a:t> </a:t>
              </a:r>
            </a:p>
            <a:p>
              <a:pPr algn="ctr"/>
              <a:r>
                <a:rPr lang="ar-SA" sz="2800" i="0" dirty="0">
                  <a:solidFill>
                    <a:srgbClr val="120E28"/>
                  </a:solidFill>
                  <a:effectLst/>
                  <a:latin typeface="Sakkal Majalla" panose="02000000000000000000" pitchFamily="2" charset="-78"/>
                  <a:cs typeface="Sakkal Majalla" panose="02000000000000000000" pitchFamily="2" charset="-78"/>
                </a:rPr>
                <a:t>يَعيش الناس بشكِل روتيني، كالاستيقاظ صباحًا ثُم التوجُّه إلى المدرسة أو العمل. نتلقى تعليمات من أشخاصٍ آخرين كمشرفينا في العمل. </a:t>
              </a:r>
            </a:p>
            <a:p>
              <a:pPr algn="ctr"/>
              <a:r>
                <a:rPr lang="ar-SA" sz="2800" i="0" dirty="0">
                  <a:solidFill>
                    <a:srgbClr val="120E28"/>
                  </a:solidFill>
                  <a:effectLst/>
                  <a:latin typeface="Sakkal Majalla" panose="02000000000000000000" pitchFamily="2" charset="-78"/>
                  <a:cs typeface="Sakkal Majalla" panose="02000000000000000000" pitchFamily="2" charset="-78"/>
                </a:rPr>
                <a:t>يُمكن شَرح كيفيَّة طَهوِنا لوصفة معينة بسلسلة محدودة من الخطوات.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71942184"/>
      </p:ext>
    </p:extLst>
  </p:cSld>
  <p:clrMapOvr>
    <a:masterClrMapping/>
  </p:clrMapOvr>
</p:sld>
</file>

<file path=ppt/theme/theme1.xml><?xml version="1.0" encoding="utf-8"?>
<a:theme xmlns:a="http://schemas.openxmlformats.org/drawingml/2006/main" name="1_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1656</TotalTime>
  <Words>765</Words>
  <Application>Microsoft Office PowerPoint</Application>
  <PresentationFormat>شاشة عريضة</PresentationFormat>
  <Paragraphs>103</Paragraphs>
  <Slides>48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5</vt:i4>
      </vt:variant>
      <vt:variant>
        <vt:lpstr>نسق</vt:lpstr>
      </vt:variant>
      <vt:variant>
        <vt:i4>2</vt:i4>
      </vt:variant>
      <vt:variant>
        <vt:lpstr>عناوين الشرائح</vt:lpstr>
      </vt:variant>
      <vt:variant>
        <vt:i4>48</vt:i4>
      </vt:variant>
    </vt:vector>
  </HeadingPairs>
  <TitlesOfParts>
    <vt:vector size="55" baseType="lpstr">
      <vt:lpstr>Arial</vt:lpstr>
      <vt:lpstr>Calibri</vt:lpstr>
      <vt:lpstr>Calibri Light</vt:lpstr>
      <vt:lpstr>Sakkal Majalla</vt:lpstr>
      <vt:lpstr>Wingdings</vt:lpstr>
      <vt:lpstr>1_نسق Office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ngod ali</dc:creator>
  <cp:lastModifiedBy>يحي محمد علي حكمي</cp:lastModifiedBy>
  <cp:revision>11</cp:revision>
  <dcterms:created xsi:type="dcterms:W3CDTF">2021-08-02T05:51:03Z</dcterms:created>
  <dcterms:modified xsi:type="dcterms:W3CDTF">2021-08-24T07:08:41Z</dcterms:modified>
</cp:coreProperties>
</file>