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7" r:id="rId4"/>
    <p:sldId id="415" r:id="rId5"/>
    <p:sldId id="433" r:id="rId6"/>
    <p:sldId id="435" r:id="rId7"/>
    <p:sldId id="421" r:id="rId8"/>
    <p:sldId id="432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0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jpeg"/><Relationship Id="rId10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20495" y="1933130"/>
            <a:ext cx="5355771" cy="3360368"/>
            <a:chOff x="3420495" y="1933130"/>
            <a:chExt cx="5355771" cy="336036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20495" y="2492241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32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الخليفة عثمان بن عفّان</a:t>
              </a:r>
            </a:p>
            <a:p>
              <a:pPr algn="ctr"/>
              <a:r>
                <a:rPr lang="ar-SY" sz="32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 رضي الله عنه</a:t>
              </a:r>
              <a:endParaRPr lang="en-US" sz="32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013" y="369795"/>
            <a:ext cx="855567" cy="309649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29427" y="616688"/>
            <a:ext cx="1152738" cy="2177448"/>
            <a:chOff x="1097953" y="387065"/>
            <a:chExt cx="1152738" cy="2177448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97953" y="56469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512027" y="387065"/>
              <a:ext cx="738664" cy="21774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SansSerif" panose="00000400000000000000" pitchFamily="2" charset="2"/>
                </a:rPr>
                <a:t>الخليفة</a:t>
              </a:r>
              <a:r>
                <a:rPr lang="ar-SY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عثمان بن عفّان</a:t>
              </a:r>
              <a:endParaRPr lang="ar-SY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الله عنه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648200" y="258922"/>
            <a:ext cx="4743928" cy="693578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17173" y="306741"/>
              <a:ext cx="1757652" cy="596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الخليفة عثمان بن </a:t>
              </a: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عفّان رضي </a:t>
              </a: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الله </a:t>
              </a: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xmlns="" id="{3511D3EB-865D-4889-9F87-9D44BC1C5288}"/>
              </a:ext>
            </a:extLst>
          </p:cNvPr>
          <p:cNvGrpSpPr/>
          <p:nvPr/>
        </p:nvGrpSpPr>
        <p:grpSpPr>
          <a:xfrm>
            <a:off x="3148594" y="3287703"/>
            <a:ext cx="4188891" cy="1480457"/>
            <a:chOff x="3447142" y="1248229"/>
            <a:chExt cx="5297715" cy="1872343"/>
          </a:xfrm>
        </p:grpSpPr>
        <p:sp>
          <p:nvSpPr>
            <p:cNvPr id="17" name="Freeform: Shape 35">
              <a:extLst>
                <a:ext uri="{FF2B5EF4-FFF2-40B4-BE49-F238E27FC236}">
                  <a16:creationId xmlns:a16="http://schemas.microsoft.com/office/drawing/2014/main" xmlns="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xmlns="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37">
              <a:extLst>
                <a:ext uri="{FF2B5EF4-FFF2-40B4-BE49-F238E27FC236}">
                  <a16:creationId xmlns:a16="http://schemas.microsoft.com/office/drawing/2014/main" xmlns="" id="{8F1CC41E-DD06-4E5C-84E4-BA75766F9ABF}"/>
                </a:ext>
              </a:extLst>
            </p:cNvPr>
            <p:cNvSpPr/>
            <p:nvPr/>
          </p:nvSpPr>
          <p:spPr>
            <a:xfrm>
              <a:off x="3576028" y="1494971"/>
              <a:ext cx="574696" cy="574696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xmlns="" id="{4A67E37C-0FFB-45C4-8DF8-F98B60B12C89}"/>
                </a:ext>
              </a:extLst>
            </p:cNvPr>
            <p:cNvSpPr txBox="1"/>
            <p:nvPr/>
          </p:nvSpPr>
          <p:spPr>
            <a:xfrm>
              <a:off x="3611969" y="1461523"/>
              <a:ext cx="52301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xmlns="" id="{B1B7F90A-661A-4696-821B-B9CAA464FA3C}"/>
                </a:ext>
              </a:extLst>
            </p:cNvPr>
            <p:cNvSpPr txBox="1"/>
            <p:nvPr/>
          </p:nvSpPr>
          <p:spPr>
            <a:xfrm>
              <a:off x="4187150" y="1461523"/>
              <a:ext cx="4256145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latin typeface="Oswald" panose="02000503000000000000" pitchFamily="2" charset="0"/>
                </a:rPr>
                <a:t>شهدت </a:t>
              </a:r>
              <a:r>
                <a:rPr lang="ar-SY" sz="1600" b="1" dirty="0" smtClean="0">
                  <a:latin typeface="Oswald" panose="02000503000000000000" pitchFamily="2" charset="0"/>
                </a:rPr>
                <a:t>خلافته </a:t>
              </a:r>
              <a:r>
                <a:rPr lang="ar-SY" sz="16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فتوحات</a:t>
              </a:r>
              <a:r>
                <a:rPr lang="ar-SY" sz="1600" b="1" dirty="0" smtClean="0"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إسلاميّة</a:t>
              </a:r>
              <a:r>
                <a:rPr lang="ar-SY" sz="1600" b="1" dirty="0" smtClean="0">
                  <a:latin typeface="Oswald" panose="02000503000000000000" pitchFamily="2" charset="0"/>
                </a:rPr>
                <a:t> وصلت إلى الرّوم و فارس و إفريقيا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xmlns="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xmlns="" id="{70FAA672-A64A-48F0-A061-B9591F075E07}"/>
              </a:ext>
            </a:extLst>
          </p:cNvPr>
          <p:cNvGrpSpPr/>
          <p:nvPr/>
        </p:nvGrpSpPr>
        <p:grpSpPr>
          <a:xfrm>
            <a:off x="7417505" y="3296657"/>
            <a:ext cx="4214947" cy="1480457"/>
            <a:chOff x="3447142" y="1248229"/>
            <a:chExt cx="5330670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:a16="http://schemas.microsoft.com/office/drawing/2014/main" xmlns="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:a16="http://schemas.microsoft.com/office/drawing/2014/main" xmlns="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44">
              <a:extLst>
                <a:ext uri="{FF2B5EF4-FFF2-40B4-BE49-F238E27FC236}">
                  <a16:creationId xmlns:a16="http://schemas.microsoft.com/office/drawing/2014/main" xmlns="" id="{8AC89658-9FDB-444E-B68E-367A8C6D2609}"/>
                </a:ext>
              </a:extLst>
            </p:cNvPr>
            <p:cNvSpPr/>
            <p:nvPr/>
          </p:nvSpPr>
          <p:spPr>
            <a:xfrm>
              <a:off x="3509625" y="1489013"/>
              <a:ext cx="544608" cy="544609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xmlns="" id="{76BC3025-A4C2-427A-93D5-24B5359F5B95}"/>
                </a:ext>
              </a:extLst>
            </p:cNvPr>
            <p:cNvSpPr txBox="1"/>
            <p:nvPr/>
          </p:nvSpPr>
          <p:spPr>
            <a:xfrm>
              <a:off x="3558002" y="1457107"/>
              <a:ext cx="448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xmlns="" id="{36B6B431-6877-4661-A2BF-0AF60446BBEC}"/>
                </a:ext>
              </a:extLst>
            </p:cNvPr>
            <p:cNvSpPr txBox="1"/>
            <p:nvPr/>
          </p:nvSpPr>
          <p:spPr>
            <a:xfrm>
              <a:off x="4059031" y="1460475"/>
              <a:ext cx="4718781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Oswald" panose="02000503000000000000" pitchFamily="2" charset="0"/>
                </a:rPr>
                <a:t>من أعظم اعماله التي أُنجِزَت في عهده </a:t>
              </a:r>
              <a:r>
                <a:rPr lang="ar-SY" sz="1600" b="1" dirty="0" smtClean="0">
                  <a:solidFill>
                    <a:srgbClr val="7030A0"/>
                  </a:solidFill>
                  <a:latin typeface="Oswald" panose="02000503000000000000" pitchFamily="2" charset="0"/>
                </a:rPr>
                <a:t>كتابة القرآن الكريم </a:t>
              </a:r>
              <a:r>
                <a:rPr lang="ar-SY" sz="1600" b="1" dirty="0" smtClean="0">
                  <a:latin typeface="Oswald" panose="02000503000000000000" pitchFamily="2" charset="0"/>
                </a:rPr>
                <a:t>في مُصحف واحد</a:t>
              </a:r>
              <a:endParaRPr lang="en-US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xmlns="" id="{C7F4149E-1311-4032-9D77-EC2E92133D12}"/>
                </a:ext>
              </a:extLst>
            </p:cNvPr>
            <p:cNvSpPr txBox="1"/>
            <p:nvPr/>
          </p:nvSpPr>
          <p:spPr>
            <a:xfrm>
              <a:off x="4290599" y="2464623"/>
              <a:ext cx="4116135" cy="50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xmlns="" id="{A7289489-C1C6-473A-8D08-62CDB13BCBA5}"/>
              </a:ext>
            </a:extLst>
          </p:cNvPr>
          <p:cNvGrpSpPr/>
          <p:nvPr/>
        </p:nvGrpSpPr>
        <p:grpSpPr>
          <a:xfrm>
            <a:off x="3069630" y="1605595"/>
            <a:ext cx="4188890" cy="1480457"/>
            <a:chOff x="3447142" y="1248229"/>
            <a:chExt cx="5297715" cy="1872343"/>
          </a:xfrm>
        </p:grpSpPr>
        <p:sp>
          <p:nvSpPr>
            <p:cNvPr id="42" name="Freeform: Shape 7">
              <a:extLst>
                <a:ext uri="{FF2B5EF4-FFF2-40B4-BE49-F238E27FC236}">
                  <a16:creationId xmlns:a16="http://schemas.microsoft.com/office/drawing/2014/main" xmlns="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xmlns="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xmlns="" id="{E177CB52-CA0F-43AB-AEB2-5719F38D00C3}"/>
                </a:ext>
              </a:extLst>
            </p:cNvPr>
            <p:cNvSpPr/>
            <p:nvPr/>
          </p:nvSpPr>
          <p:spPr>
            <a:xfrm>
              <a:off x="3647044" y="1494971"/>
              <a:ext cx="639973" cy="639973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xmlns="" id="{88A9A131-42AC-4F4E-8613-1EB89E15AD38}"/>
                </a:ext>
              </a:extLst>
            </p:cNvPr>
            <p:cNvSpPr txBox="1"/>
            <p:nvPr/>
          </p:nvSpPr>
          <p:spPr>
            <a:xfrm>
              <a:off x="3685825" y="1494670"/>
              <a:ext cx="53340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xmlns="" id="{FA5A04EA-11D4-4185-844F-4BCA38D029C2}"/>
                </a:ext>
              </a:extLst>
            </p:cNvPr>
            <p:cNvSpPr txBox="1"/>
            <p:nvPr/>
          </p:nvSpPr>
          <p:spPr>
            <a:xfrm>
              <a:off x="4394530" y="1365017"/>
              <a:ext cx="4350327" cy="136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هو ثالث الخلفاء الراشدين </a:t>
              </a:r>
            </a:p>
            <a:p>
              <a:pPr algn="ctr"/>
              <a:r>
                <a:rPr lang="ar-SY" sz="1600" b="1" dirty="0" smtClean="0">
                  <a:latin typeface="Oswald" panose="02000503000000000000" pitchFamily="2" charset="0"/>
                </a:rPr>
                <a:t>تولّى الخلافة بعد وفاة عمر بن الخطّاب</a:t>
              </a:r>
              <a:endParaRPr lang="ar-SY" sz="1600" b="1" dirty="0">
                <a:latin typeface="Oswald" panose="02000503000000000000" pitchFamily="2" charset="0"/>
              </a:endParaRPr>
            </a:p>
            <a:p>
              <a:pPr algn="ctr"/>
              <a:r>
                <a:rPr lang="ar-SY" sz="1600" b="1" dirty="0">
                  <a:latin typeface="Oswald" panose="02000503000000000000" pitchFamily="2" charset="0"/>
                </a:rPr>
                <a:t> رضي الله </a:t>
              </a:r>
              <a:r>
                <a:rPr lang="ar-SY" sz="1600" b="1" dirty="0" smtClean="0">
                  <a:latin typeface="Oswald" panose="02000503000000000000" pitchFamily="2" charset="0"/>
                </a:rPr>
                <a:t>عنه سنة </a:t>
              </a:r>
              <a:r>
                <a:rPr lang="ar-SY" sz="16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23للهجرة</a:t>
              </a:r>
              <a:endParaRPr lang="ar-SY" sz="1600" b="1" dirty="0">
                <a:solidFill>
                  <a:srgbClr val="339966"/>
                </a:solidFill>
                <a:latin typeface="Oswald" panose="02000503000000000000" pitchFamily="2" charset="0"/>
              </a:endParaRPr>
            </a:p>
            <a:p>
              <a:pPr algn="ctr"/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xmlns="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0A6E9735-2FB0-4421-8EF2-B18BCBF31D8C}"/>
              </a:ext>
            </a:extLst>
          </p:cNvPr>
          <p:cNvGrpSpPr/>
          <p:nvPr/>
        </p:nvGrpSpPr>
        <p:grpSpPr>
          <a:xfrm>
            <a:off x="7312585" y="1605380"/>
            <a:ext cx="4214947" cy="1480457"/>
            <a:chOff x="3447142" y="1248229"/>
            <a:chExt cx="5330671" cy="1872343"/>
          </a:xfrm>
        </p:grpSpPr>
        <p:sp>
          <p:nvSpPr>
            <p:cNvPr id="49" name="Freeform: Shape 28">
              <a:extLst>
                <a:ext uri="{FF2B5EF4-FFF2-40B4-BE49-F238E27FC236}">
                  <a16:creationId xmlns:a16="http://schemas.microsoft.com/office/drawing/2014/main" xmlns="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xmlns="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xmlns="" id="{04C4D275-D059-49B3-A6BA-673A5DA385E1}"/>
                </a:ext>
              </a:extLst>
            </p:cNvPr>
            <p:cNvSpPr/>
            <p:nvPr/>
          </p:nvSpPr>
          <p:spPr>
            <a:xfrm>
              <a:off x="3470796" y="1458236"/>
              <a:ext cx="588235" cy="58823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xmlns="" id="{1C3C0131-F55A-4360-B167-A10998DFC780}"/>
                </a:ext>
              </a:extLst>
            </p:cNvPr>
            <p:cNvSpPr txBox="1"/>
            <p:nvPr/>
          </p:nvSpPr>
          <p:spPr>
            <a:xfrm>
              <a:off x="3580059" y="1444333"/>
              <a:ext cx="47897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32">
              <a:extLst>
                <a:ext uri="{FF2B5EF4-FFF2-40B4-BE49-F238E27FC236}">
                  <a16:creationId xmlns:a16="http://schemas.microsoft.com/office/drawing/2014/main" xmlns="" id="{93FCA17F-4597-42A5-BAA2-5A03C0E91876}"/>
                </a:ext>
              </a:extLst>
            </p:cNvPr>
            <p:cNvSpPr txBox="1"/>
            <p:nvPr/>
          </p:nvSpPr>
          <p:spPr>
            <a:xfrm>
              <a:off x="3685288" y="1304478"/>
              <a:ext cx="5076466" cy="105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اسمه : أبو 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عبد الله عثمان بن عفّان  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, </a:t>
              </a:r>
              <a:r>
                <a:rPr lang="ar-SY" sz="1600" b="1" dirty="0" smtClean="0"/>
                <a:t>بن أبي </a:t>
              </a:r>
              <a:r>
                <a:rPr lang="ar-SY" sz="1600" b="1" dirty="0"/>
                <a:t>العاص رضي الله عنه , </a:t>
              </a:r>
              <a:r>
                <a:rPr lang="ar-SY" sz="1600" b="1" dirty="0" smtClean="0">
                  <a:latin typeface="Oswald" panose="02000503000000000000" pitchFamily="2" charset="0"/>
                </a:rPr>
                <a:t>لُقِّبَ 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بذي النُّورين: </a:t>
              </a:r>
              <a:r>
                <a:rPr lang="ar-SY" sz="1600" b="1" dirty="0" smtClean="0">
                  <a:latin typeface="Oswald" panose="02000503000000000000" pitchFamily="2" charset="0"/>
                </a:rPr>
                <a:t>لأنّه تزوّج من ابنتي </a:t>
              </a:r>
              <a:r>
                <a:rPr lang="ar-SY" sz="1600" b="1" dirty="0">
                  <a:latin typeface="Oswald" panose="02000503000000000000" pitchFamily="2" charset="0"/>
                </a:rPr>
                <a:t>رسول </a:t>
              </a:r>
              <a:r>
                <a:rPr lang="ar-SY" sz="1600" b="1" dirty="0" smtClean="0">
                  <a:latin typeface="Oswald" panose="02000503000000000000" pitchFamily="2" charset="0"/>
                </a:rPr>
                <a:t>الله </a:t>
              </a:r>
              <a:r>
                <a:rPr lang="ar-SY" sz="1600" b="1" dirty="0" smtClean="0">
                  <a:solidFill>
                    <a:srgbClr val="00B050"/>
                  </a:solidFill>
                  <a:latin typeface="Oswald" panose="02000503000000000000" pitchFamily="2" charset="0"/>
                </a:rPr>
                <a:t>ﷺ</a:t>
              </a:r>
              <a:r>
                <a:rPr lang="ar-SY" sz="1600" b="1" dirty="0" smtClean="0">
                  <a:latin typeface="Oswald" panose="02000503000000000000" pitchFamily="2" charset="0"/>
                </a:rPr>
                <a:t>   رُقيّة و </a:t>
              </a:r>
              <a:r>
                <a:rPr lang="ar-SY" sz="1600" b="1" dirty="0">
                  <a:latin typeface="Oswald" panose="02000503000000000000" pitchFamily="2" charset="0"/>
                </a:rPr>
                <a:t>أمُّ كلثوم  رضي الله </a:t>
              </a:r>
              <a:r>
                <a:rPr lang="ar-SY" sz="1600" b="1" dirty="0" smtClean="0">
                  <a:latin typeface="Oswald" panose="02000503000000000000" pitchFamily="2" charset="0"/>
                </a:rPr>
                <a:t>عنهما 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 </a:t>
              </a:r>
              <a:endParaRPr lang="ar-SY" sz="16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xmlns="" id="{681B69C3-D67E-4819-95B2-5204461FC18B}"/>
                </a:ext>
              </a:extLst>
            </p:cNvPr>
            <p:cNvSpPr txBox="1"/>
            <p:nvPr/>
          </p:nvSpPr>
          <p:spPr>
            <a:xfrm>
              <a:off x="3856153" y="2340618"/>
              <a:ext cx="4921660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/>
            </a:p>
          </p:txBody>
        </p:sp>
      </p:grpSp>
      <p:grpSp>
        <p:nvGrpSpPr>
          <p:cNvPr id="55" name="Group 34">
            <a:extLst>
              <a:ext uri="{FF2B5EF4-FFF2-40B4-BE49-F238E27FC236}">
                <a16:creationId xmlns:a16="http://schemas.microsoft.com/office/drawing/2014/main" xmlns="" id="{3511D3EB-865D-4889-9F87-9D44BC1C5288}"/>
              </a:ext>
            </a:extLst>
          </p:cNvPr>
          <p:cNvGrpSpPr/>
          <p:nvPr/>
        </p:nvGrpSpPr>
        <p:grpSpPr>
          <a:xfrm>
            <a:off x="3148771" y="4854489"/>
            <a:ext cx="4188891" cy="1480457"/>
            <a:chOff x="3447142" y="1248229"/>
            <a:chExt cx="5297715" cy="1872343"/>
          </a:xfrm>
        </p:grpSpPr>
        <p:sp>
          <p:nvSpPr>
            <p:cNvPr id="56" name="Freeform: Shape 35">
              <a:extLst>
                <a:ext uri="{FF2B5EF4-FFF2-40B4-BE49-F238E27FC236}">
                  <a16:creationId xmlns:a16="http://schemas.microsoft.com/office/drawing/2014/main" xmlns="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36">
              <a:extLst>
                <a:ext uri="{FF2B5EF4-FFF2-40B4-BE49-F238E27FC236}">
                  <a16:creationId xmlns:a16="http://schemas.microsoft.com/office/drawing/2014/main" xmlns="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xmlns="" id="{8F1CC41E-DD06-4E5C-84E4-BA75766F9ABF}"/>
                </a:ext>
              </a:extLst>
            </p:cNvPr>
            <p:cNvSpPr/>
            <p:nvPr/>
          </p:nvSpPr>
          <p:spPr>
            <a:xfrm>
              <a:off x="3575804" y="1494971"/>
              <a:ext cx="623104" cy="623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38">
              <a:extLst>
                <a:ext uri="{FF2B5EF4-FFF2-40B4-BE49-F238E27FC236}">
                  <a16:creationId xmlns:a16="http://schemas.microsoft.com/office/drawing/2014/main" xmlns="" id="{4A67E37C-0FFB-45C4-8DF8-F98B60B12C89}"/>
                </a:ext>
              </a:extLst>
            </p:cNvPr>
            <p:cNvSpPr txBox="1"/>
            <p:nvPr/>
          </p:nvSpPr>
          <p:spPr>
            <a:xfrm>
              <a:off x="3592789" y="1468431"/>
              <a:ext cx="62310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39">
              <a:extLst>
                <a:ext uri="{FF2B5EF4-FFF2-40B4-BE49-F238E27FC236}">
                  <a16:creationId xmlns:a16="http://schemas.microsoft.com/office/drawing/2014/main" xmlns="" id="{B1B7F90A-661A-4696-821B-B9CAA464FA3C}"/>
                </a:ext>
              </a:extLst>
            </p:cNvPr>
            <p:cNvSpPr txBox="1"/>
            <p:nvPr/>
          </p:nvSpPr>
          <p:spPr>
            <a:xfrm>
              <a:off x="4294439" y="1483949"/>
              <a:ext cx="4256145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latin typeface="Oswald" panose="02000503000000000000" pitchFamily="2" charset="0"/>
                </a:rPr>
                <a:t>من أعماله رضي الله عنه </a:t>
              </a:r>
              <a:r>
                <a:rPr lang="ar-SY" sz="16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شراؤه بئر رُومة </a:t>
              </a:r>
              <a:r>
                <a:rPr lang="ar-SY" sz="1600" b="1" dirty="0" smtClean="0">
                  <a:latin typeface="Oswald" panose="02000503000000000000" pitchFamily="2" charset="0"/>
                </a:rPr>
                <a:t>في المدينة المنوّرة  و وقفها للمسلمين يشربون منها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61" name="TextBox 40">
              <a:extLst>
                <a:ext uri="{FF2B5EF4-FFF2-40B4-BE49-F238E27FC236}">
                  <a16:creationId xmlns:a16="http://schemas.microsoft.com/office/drawing/2014/main" xmlns="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Group 41">
            <a:extLst>
              <a:ext uri="{FF2B5EF4-FFF2-40B4-BE49-F238E27FC236}">
                <a16:creationId xmlns:a16="http://schemas.microsoft.com/office/drawing/2014/main" xmlns="" id="{70FAA672-A64A-48F0-A061-B9591F075E07}"/>
              </a:ext>
            </a:extLst>
          </p:cNvPr>
          <p:cNvGrpSpPr/>
          <p:nvPr/>
        </p:nvGrpSpPr>
        <p:grpSpPr>
          <a:xfrm>
            <a:off x="7417682" y="4863443"/>
            <a:ext cx="4214947" cy="1480457"/>
            <a:chOff x="3447142" y="1248229"/>
            <a:chExt cx="5330670" cy="1872343"/>
          </a:xfrm>
        </p:grpSpPr>
        <p:sp>
          <p:nvSpPr>
            <p:cNvPr id="63" name="Freeform: Shape 42">
              <a:extLst>
                <a:ext uri="{FF2B5EF4-FFF2-40B4-BE49-F238E27FC236}">
                  <a16:creationId xmlns:a16="http://schemas.microsoft.com/office/drawing/2014/main" xmlns="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43">
              <a:extLst>
                <a:ext uri="{FF2B5EF4-FFF2-40B4-BE49-F238E27FC236}">
                  <a16:creationId xmlns:a16="http://schemas.microsoft.com/office/drawing/2014/main" xmlns="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xmlns="" id="{8AC89658-9FDB-444E-B68E-367A8C6D2609}"/>
                </a:ext>
              </a:extLst>
            </p:cNvPr>
            <p:cNvSpPr/>
            <p:nvPr/>
          </p:nvSpPr>
          <p:spPr>
            <a:xfrm>
              <a:off x="3509625" y="1489013"/>
              <a:ext cx="544608" cy="5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45">
              <a:extLst>
                <a:ext uri="{FF2B5EF4-FFF2-40B4-BE49-F238E27FC236}">
                  <a16:creationId xmlns:a16="http://schemas.microsoft.com/office/drawing/2014/main" xmlns="" id="{76BC3025-A4C2-427A-93D5-24B5359F5B95}"/>
                </a:ext>
              </a:extLst>
            </p:cNvPr>
            <p:cNvSpPr txBox="1"/>
            <p:nvPr/>
          </p:nvSpPr>
          <p:spPr>
            <a:xfrm>
              <a:off x="3558002" y="1457107"/>
              <a:ext cx="448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6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46">
              <a:extLst>
                <a:ext uri="{FF2B5EF4-FFF2-40B4-BE49-F238E27FC236}">
                  <a16:creationId xmlns:a16="http://schemas.microsoft.com/office/drawing/2014/main" xmlns="" id="{36B6B431-6877-4661-A2BF-0AF60446BBEC}"/>
                </a:ext>
              </a:extLst>
            </p:cNvPr>
            <p:cNvSpPr txBox="1"/>
            <p:nvPr/>
          </p:nvSpPr>
          <p:spPr>
            <a:xfrm>
              <a:off x="4059031" y="1473598"/>
              <a:ext cx="4718781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استُشهِد</a:t>
              </a:r>
              <a:r>
                <a:rPr lang="ar-SY" sz="1600" b="1" dirty="0">
                  <a:latin typeface="Oswald" panose="02000503000000000000" pitchFamily="2" charset="0"/>
                </a:rPr>
                <a:t> رضي الله </a:t>
              </a:r>
              <a:r>
                <a:rPr lang="ar-SY" sz="1600" b="1" dirty="0" smtClean="0">
                  <a:latin typeface="Oswald" panose="02000503000000000000" pitchFamily="2" charset="0"/>
                </a:rPr>
                <a:t>عنه مقتولاً على أيدي </a:t>
              </a:r>
              <a:r>
                <a:rPr lang="ar-SY" sz="16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أصحاب</a:t>
              </a:r>
              <a:r>
                <a:rPr lang="ar-SY" sz="1600" b="1" dirty="0" smtClean="0"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الفتنة</a:t>
              </a:r>
              <a:r>
                <a:rPr lang="ar-SY" sz="1600" b="1" dirty="0" smtClean="0">
                  <a:latin typeface="Oswald" panose="02000503000000000000" pitchFamily="2" charset="0"/>
                </a:rPr>
                <a:t> سنة 35 هـ </a:t>
              </a:r>
              <a:endParaRPr lang="en-US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68" name="TextBox 47">
              <a:extLst>
                <a:ext uri="{FF2B5EF4-FFF2-40B4-BE49-F238E27FC236}">
                  <a16:creationId xmlns:a16="http://schemas.microsoft.com/office/drawing/2014/main" xmlns="" id="{C7F4149E-1311-4032-9D77-EC2E92133D12}"/>
                </a:ext>
              </a:extLst>
            </p:cNvPr>
            <p:cNvSpPr txBox="1"/>
            <p:nvPr/>
          </p:nvSpPr>
          <p:spPr>
            <a:xfrm>
              <a:off x="4290599" y="2464623"/>
              <a:ext cx="4116135" cy="50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59136" y="214353"/>
            <a:ext cx="929582" cy="3180332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2109" y="368312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3075" y="662241"/>
            <a:ext cx="1137196" cy="1890953"/>
            <a:chOff x="1084541" y="570646"/>
            <a:chExt cx="1137196" cy="1890953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84541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3073" y="570646"/>
              <a:ext cx="738664" cy="187418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SansSerif" panose="00000400000000000000" pitchFamily="2" charset="2"/>
                </a:rPr>
                <a:t>الخليفة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عثمان بن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عفّان</a:t>
              </a: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039065" y="224377"/>
            <a:ext cx="4996887" cy="639223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56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من صفات الخليفة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عثمان بن عفّان رضي الله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3" name="Group 59">
            <a:extLst>
              <a:ext uri="{FF2B5EF4-FFF2-40B4-BE49-F238E27FC236}">
                <a16:creationId xmlns="" xmlns:a16="http://schemas.microsoft.com/office/drawing/2014/main" id="{C6BDC7C1-1EC7-4DF0-8AA0-6BDDB32C0C5D}"/>
              </a:ext>
            </a:extLst>
          </p:cNvPr>
          <p:cNvGrpSpPr/>
          <p:nvPr/>
        </p:nvGrpSpPr>
        <p:grpSpPr>
          <a:xfrm>
            <a:off x="4444344" y="4181130"/>
            <a:ext cx="499214" cy="517233"/>
            <a:chOff x="4624490" y="1855389"/>
            <a:chExt cx="2828597" cy="2930695"/>
          </a:xfrm>
        </p:grpSpPr>
        <p:sp>
          <p:nvSpPr>
            <p:cNvPr id="24" name="Oval 60">
              <a:extLst>
                <a:ext uri="{FF2B5EF4-FFF2-40B4-BE49-F238E27FC236}">
                  <a16:creationId xmlns="" xmlns:a16="http://schemas.microsoft.com/office/drawing/2014/main" id="{FDCA590A-5667-4CA7-8072-04C14CF727FE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61">
              <a:extLst>
                <a:ext uri="{FF2B5EF4-FFF2-40B4-BE49-F238E27FC236}">
                  <a16:creationId xmlns="" xmlns:a16="http://schemas.microsoft.com/office/drawing/2014/main" id="{548C6DA2-3EB6-483E-AFBE-6E105BA45E4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62">
              <a:extLst>
                <a:ext uri="{FF2B5EF4-FFF2-40B4-BE49-F238E27FC236}">
                  <a16:creationId xmlns="" xmlns:a16="http://schemas.microsoft.com/office/drawing/2014/main" id="{0C52F006-2B90-4372-90F6-669EDB6154E3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63">
              <a:extLst>
                <a:ext uri="{FF2B5EF4-FFF2-40B4-BE49-F238E27FC236}">
                  <a16:creationId xmlns="" xmlns:a16="http://schemas.microsoft.com/office/drawing/2014/main" id="{4BA0B191-7A25-47F1-99D0-458A08BB3E25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8">
              <a:extLst>
                <a:ext uri="{FF2B5EF4-FFF2-40B4-BE49-F238E27FC236}">
                  <a16:creationId xmlns="" xmlns:a16="http://schemas.microsoft.com/office/drawing/2014/main" id="{4A63F91F-FB37-471D-AF09-9B5AEAC6F386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="" xmlns:a16="http://schemas.microsoft.com/office/drawing/2014/main" id="{AB51D370-DF3F-4C02-A024-5992CD9FBD42}"/>
              </a:ext>
            </a:extLst>
          </p:cNvPr>
          <p:cNvGrpSpPr/>
          <p:nvPr/>
        </p:nvGrpSpPr>
        <p:grpSpPr>
          <a:xfrm>
            <a:off x="11308427" y="3615415"/>
            <a:ext cx="645894" cy="669207"/>
            <a:chOff x="4624490" y="1855389"/>
            <a:chExt cx="2828597" cy="2930695"/>
          </a:xfrm>
        </p:grpSpPr>
        <p:sp>
          <p:nvSpPr>
            <p:cNvPr id="34" name="Oval 66">
              <a:extLst>
                <a:ext uri="{FF2B5EF4-FFF2-40B4-BE49-F238E27FC236}">
                  <a16:creationId xmlns="" xmlns:a16="http://schemas.microsoft.com/office/drawing/2014/main" id="{B8CE5580-5466-48B8-A628-287E82CD4437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67">
              <a:extLst>
                <a:ext uri="{FF2B5EF4-FFF2-40B4-BE49-F238E27FC236}">
                  <a16:creationId xmlns="" xmlns:a16="http://schemas.microsoft.com/office/drawing/2014/main" id="{67A19272-3FC2-4DFC-92F0-14A8E23C71C8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68">
              <a:extLst>
                <a:ext uri="{FF2B5EF4-FFF2-40B4-BE49-F238E27FC236}">
                  <a16:creationId xmlns="" xmlns:a16="http://schemas.microsoft.com/office/drawing/2014/main" id="{28112157-523E-46D5-AD5A-5C7AA4CD1A9F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69">
              <a:extLst>
                <a:ext uri="{FF2B5EF4-FFF2-40B4-BE49-F238E27FC236}">
                  <a16:creationId xmlns="" xmlns:a16="http://schemas.microsoft.com/office/drawing/2014/main" id="{2A6B33EC-EA5D-43CE-924D-B105581C323E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8">
              <a:extLst>
                <a:ext uri="{FF2B5EF4-FFF2-40B4-BE49-F238E27FC236}">
                  <a16:creationId xmlns="" xmlns:a16="http://schemas.microsoft.com/office/drawing/2014/main" id="{CA73DA7F-9EE2-4301-8757-A6CB7E7A508E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="" xmlns:a16="http://schemas.microsoft.com/office/drawing/2014/main" id="{C4FF1AF4-8F58-4163-A086-B8AF26D94EBA}"/>
              </a:ext>
            </a:extLst>
          </p:cNvPr>
          <p:cNvGrpSpPr/>
          <p:nvPr/>
        </p:nvGrpSpPr>
        <p:grpSpPr>
          <a:xfrm>
            <a:off x="8816012" y="1710362"/>
            <a:ext cx="447612" cy="463768"/>
            <a:chOff x="4624490" y="1855389"/>
            <a:chExt cx="2828597" cy="2930695"/>
          </a:xfrm>
        </p:grpSpPr>
        <p:sp>
          <p:nvSpPr>
            <p:cNvPr id="40" name="Oval 72">
              <a:extLst>
                <a:ext uri="{FF2B5EF4-FFF2-40B4-BE49-F238E27FC236}">
                  <a16:creationId xmlns="" xmlns:a16="http://schemas.microsoft.com/office/drawing/2014/main" id="{71CA9A76-6403-4153-A254-744ABF16A2DF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73">
              <a:extLst>
                <a:ext uri="{FF2B5EF4-FFF2-40B4-BE49-F238E27FC236}">
                  <a16:creationId xmlns="" xmlns:a16="http://schemas.microsoft.com/office/drawing/2014/main" id="{2FBC098C-ED6D-4FCE-9E12-9098A4A6B77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74">
              <a:extLst>
                <a:ext uri="{FF2B5EF4-FFF2-40B4-BE49-F238E27FC236}">
                  <a16:creationId xmlns="" xmlns:a16="http://schemas.microsoft.com/office/drawing/2014/main" id="{83C6BAAA-DBF6-4D61-9F89-DFE7DCCDB8C4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75">
              <a:extLst>
                <a:ext uri="{FF2B5EF4-FFF2-40B4-BE49-F238E27FC236}">
                  <a16:creationId xmlns="" xmlns:a16="http://schemas.microsoft.com/office/drawing/2014/main" id="{2C0F896C-5A92-4E39-8536-F11A36E637C1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8">
              <a:extLst>
                <a:ext uri="{FF2B5EF4-FFF2-40B4-BE49-F238E27FC236}">
                  <a16:creationId xmlns="" xmlns:a16="http://schemas.microsoft.com/office/drawing/2014/main" id="{FD0882FE-CB3D-467B-979C-044D11B0ABA1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58">
            <a:extLst>
              <a:ext uri="{FF2B5EF4-FFF2-40B4-BE49-F238E27FC236}">
                <a16:creationId xmlns="" xmlns:a16="http://schemas.microsoft.com/office/drawing/2014/main" id="{973455F5-886D-48F5-999D-97109B89A9BD}"/>
              </a:ext>
            </a:extLst>
          </p:cNvPr>
          <p:cNvGrpSpPr/>
          <p:nvPr/>
        </p:nvGrpSpPr>
        <p:grpSpPr>
          <a:xfrm>
            <a:off x="3014093" y="2079362"/>
            <a:ext cx="2084942" cy="2157399"/>
            <a:chOff x="7966409" y="3391490"/>
            <a:chExt cx="2558201" cy="2647105"/>
          </a:xfrm>
        </p:grpSpPr>
        <p:grpSp>
          <p:nvGrpSpPr>
            <p:cNvPr id="46" name="Group 19">
              <a:extLst>
                <a:ext uri="{FF2B5EF4-FFF2-40B4-BE49-F238E27FC236}">
                  <a16:creationId xmlns="" xmlns:a16="http://schemas.microsoft.com/office/drawing/2014/main" id="{3C9E5CB1-C6F6-473C-88B6-7009F9F649F6}"/>
                </a:ext>
              </a:extLst>
            </p:cNvPr>
            <p:cNvGrpSpPr/>
            <p:nvPr/>
          </p:nvGrpSpPr>
          <p:grpSpPr>
            <a:xfrm>
              <a:off x="7966409" y="3391490"/>
              <a:ext cx="2558201" cy="2647105"/>
              <a:chOff x="4624490" y="1855389"/>
              <a:chExt cx="2832266" cy="2930695"/>
            </a:xfrm>
          </p:grpSpPr>
          <p:sp>
            <p:nvSpPr>
              <p:cNvPr id="48" name="Oval 20">
                <a:extLst>
                  <a:ext uri="{FF2B5EF4-FFF2-40B4-BE49-F238E27FC236}">
                    <a16:creationId xmlns="" xmlns:a16="http://schemas.microsoft.com/office/drawing/2014/main" id="{19E84FF0-78A7-4642-87C7-6A5D48347494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="" xmlns:a16="http://schemas.microsoft.com/office/drawing/2014/main" id="{4B6616F4-48A2-4740-B798-75834EBF835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22">
                <a:extLst>
                  <a:ext uri="{FF2B5EF4-FFF2-40B4-BE49-F238E27FC236}">
                    <a16:creationId xmlns="" xmlns:a16="http://schemas.microsoft.com/office/drawing/2014/main" id="{5F955D35-6B0D-4446-8E23-87FA6B4220C4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23">
                <a:extLst>
                  <a:ext uri="{FF2B5EF4-FFF2-40B4-BE49-F238E27FC236}">
                    <a16:creationId xmlns="" xmlns:a16="http://schemas.microsoft.com/office/drawing/2014/main" id="{88D1B4F6-334E-4F0D-8EF6-42CF4608286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FF9900"/>
                  </a:gs>
                  <a:gs pos="15000">
                    <a:srgbClr val="FF9900"/>
                  </a:gs>
                  <a:gs pos="25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8">
                <a:extLst>
                  <a:ext uri="{FF2B5EF4-FFF2-40B4-BE49-F238E27FC236}">
                    <a16:creationId xmlns="" xmlns:a16="http://schemas.microsoft.com/office/drawing/2014/main" id="{296756C4-7405-47B3-87E3-32A04B94ADC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FF9900">
                  <a:alpha val="36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="" xmlns:a16="http://schemas.microsoft.com/office/drawing/2014/main" id="{081EA334-B67E-46FD-91C2-995C2A4591EF}"/>
                  </a:ext>
                </a:extLst>
              </p:cNvPr>
              <p:cNvSpPr txBox="1"/>
              <p:nvPr/>
            </p:nvSpPr>
            <p:spPr>
              <a:xfrm>
                <a:off x="4742586" y="3214941"/>
                <a:ext cx="2714170" cy="72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صلة الرّحم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="" xmlns:a16="http://schemas.microsoft.com/office/drawing/2014/main" id="{2AB5F9BF-38EA-4A58-A5B4-6980A1B69D51}"/>
                  </a:ext>
                </a:extLst>
              </p:cNvPr>
              <p:cNvSpPr txBox="1"/>
              <p:nvPr/>
            </p:nvSpPr>
            <p:spPr>
              <a:xfrm>
                <a:off x="5049665" y="3826348"/>
                <a:ext cx="2061029" cy="43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47" name="Graphic 57" descr="Bullseye">
              <a:extLst>
                <a:ext uri="{FF2B5EF4-FFF2-40B4-BE49-F238E27FC236}">
                  <a16:creationId xmlns="" xmlns:a16="http://schemas.microsoft.com/office/drawing/2014/main" id="{86BF8C4E-DC46-4514-BB63-F0DD2EBB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26842" y="3736823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80">
            <a:extLst>
              <a:ext uri="{FF2B5EF4-FFF2-40B4-BE49-F238E27FC236}">
                <a16:creationId xmlns="" xmlns:a16="http://schemas.microsoft.com/office/drawing/2014/main" id="{CBDDE2C4-E990-4C5E-9976-ACC9424B30BF}"/>
              </a:ext>
            </a:extLst>
          </p:cNvPr>
          <p:cNvGrpSpPr/>
          <p:nvPr/>
        </p:nvGrpSpPr>
        <p:grpSpPr>
          <a:xfrm>
            <a:off x="5039544" y="4200655"/>
            <a:ext cx="2149729" cy="2207769"/>
            <a:chOff x="2456315" y="1095560"/>
            <a:chExt cx="1787256" cy="1835510"/>
          </a:xfrm>
        </p:grpSpPr>
        <p:grpSp>
          <p:nvGrpSpPr>
            <p:cNvPr id="56" name="Group 43">
              <a:extLst>
                <a:ext uri="{FF2B5EF4-FFF2-40B4-BE49-F238E27FC236}">
                  <a16:creationId xmlns="" xmlns:a16="http://schemas.microsoft.com/office/drawing/2014/main" id="{A9820C61-EA83-4F36-AE8D-1F11F5284562}"/>
                </a:ext>
              </a:extLst>
            </p:cNvPr>
            <p:cNvGrpSpPr/>
            <p:nvPr/>
          </p:nvGrpSpPr>
          <p:grpSpPr>
            <a:xfrm>
              <a:off x="2456315" y="1095560"/>
              <a:ext cx="1787256" cy="1835510"/>
              <a:chOff x="4624490" y="1855389"/>
              <a:chExt cx="2853648" cy="2930695"/>
            </a:xfrm>
          </p:grpSpPr>
          <p:sp>
            <p:nvSpPr>
              <p:cNvPr id="58" name="Oval 44">
                <a:extLst>
                  <a:ext uri="{FF2B5EF4-FFF2-40B4-BE49-F238E27FC236}">
                    <a16:creationId xmlns="" xmlns:a16="http://schemas.microsoft.com/office/drawing/2014/main" id="{724ED8CA-D6A9-4172-9604-CFEFBE3D8968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45">
                <a:extLst>
                  <a:ext uri="{FF2B5EF4-FFF2-40B4-BE49-F238E27FC236}">
                    <a16:creationId xmlns="" xmlns:a16="http://schemas.microsoft.com/office/drawing/2014/main" id="{31FEAD5C-C3D6-4803-8546-406FBD1A319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46">
                <a:extLst>
                  <a:ext uri="{FF2B5EF4-FFF2-40B4-BE49-F238E27FC236}">
                    <a16:creationId xmlns="" xmlns:a16="http://schemas.microsoft.com/office/drawing/2014/main" id="{A4CEAA96-0000-4E08-90A3-BD22D6B29E33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47">
                <a:extLst>
                  <a:ext uri="{FF2B5EF4-FFF2-40B4-BE49-F238E27FC236}">
                    <a16:creationId xmlns="" xmlns:a16="http://schemas.microsoft.com/office/drawing/2014/main" id="{657FA4EA-5063-4001-9425-F66E9550D416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3000">
                    <a:srgbClr val="CCFF33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8">
                <a:extLst>
                  <a:ext uri="{FF2B5EF4-FFF2-40B4-BE49-F238E27FC236}">
                    <a16:creationId xmlns="" xmlns:a16="http://schemas.microsoft.com/office/drawing/2014/main" id="{ECCB6663-E3F3-445B-9180-A83B123E3456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49">
                <a:extLst>
                  <a:ext uri="{FF2B5EF4-FFF2-40B4-BE49-F238E27FC236}">
                    <a16:creationId xmlns="" xmlns:a16="http://schemas.microsoft.com/office/drawing/2014/main" id="{DB1EAFEF-45C1-4986-9814-0195CDF33A23}"/>
                  </a:ext>
                </a:extLst>
              </p:cNvPr>
              <p:cNvSpPr txBox="1"/>
              <p:nvPr/>
            </p:nvSpPr>
            <p:spPr>
              <a:xfrm>
                <a:off x="4763968" y="3068015"/>
                <a:ext cx="2714170" cy="132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الكرم في أعمال الخير</a:t>
                </a:r>
                <a:endParaRPr lang="en-US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64" name="TextBox 50">
                <a:extLst>
                  <a:ext uri="{FF2B5EF4-FFF2-40B4-BE49-F238E27FC236}">
                    <a16:creationId xmlns="" xmlns:a16="http://schemas.microsoft.com/office/drawing/2014/main" id="{FEB1AF42-A50D-4AAD-AD40-B3E4225B8524}"/>
                  </a:ext>
                </a:extLst>
              </p:cNvPr>
              <p:cNvSpPr txBox="1"/>
              <p:nvPr/>
            </p:nvSpPr>
            <p:spPr>
              <a:xfrm>
                <a:off x="5081669" y="3657504"/>
                <a:ext cx="2061029" cy="44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57" name="Graphic 77" descr="Lightbulb">
              <a:extLst>
                <a:ext uri="{FF2B5EF4-FFF2-40B4-BE49-F238E27FC236}">
                  <a16:creationId xmlns="" xmlns:a16="http://schemas.microsoft.com/office/drawing/2014/main" id="{9D2EF732-3E93-4C73-BD97-BBDEE39F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45439" y="1437804"/>
              <a:ext cx="457200" cy="457200"/>
            </a:xfrm>
            <a:prstGeom prst="rect">
              <a:avLst/>
            </a:prstGeom>
          </p:spPr>
        </p:pic>
      </p:grpSp>
      <p:grpSp>
        <p:nvGrpSpPr>
          <p:cNvPr id="65" name="Group 78">
            <a:extLst>
              <a:ext uri="{FF2B5EF4-FFF2-40B4-BE49-F238E27FC236}">
                <a16:creationId xmlns="" xmlns:a16="http://schemas.microsoft.com/office/drawing/2014/main" id="{41D4E8BC-49A3-428A-B1F2-10EC412E3C3A}"/>
              </a:ext>
            </a:extLst>
          </p:cNvPr>
          <p:cNvGrpSpPr/>
          <p:nvPr/>
        </p:nvGrpSpPr>
        <p:grpSpPr>
          <a:xfrm>
            <a:off x="8441118" y="4483767"/>
            <a:ext cx="2077133" cy="1993106"/>
            <a:chOff x="4540545" y="1217522"/>
            <a:chExt cx="2828597" cy="2714171"/>
          </a:xfrm>
        </p:grpSpPr>
        <p:grpSp>
          <p:nvGrpSpPr>
            <p:cNvPr id="66" name="Group 1">
              <a:extLst>
                <a:ext uri="{FF2B5EF4-FFF2-40B4-BE49-F238E27FC236}">
                  <a16:creationId xmlns="" xmlns:a16="http://schemas.microsoft.com/office/drawing/2014/main" id="{8C5CA275-1741-4742-87E6-D40F75A5D734}"/>
                </a:ext>
              </a:extLst>
            </p:cNvPr>
            <p:cNvGrpSpPr/>
            <p:nvPr/>
          </p:nvGrpSpPr>
          <p:grpSpPr>
            <a:xfrm>
              <a:off x="4540545" y="1217522"/>
              <a:ext cx="2828597" cy="2714171"/>
              <a:chOff x="4624490" y="2071913"/>
              <a:chExt cx="2828597" cy="2714171"/>
            </a:xfrm>
          </p:grpSpPr>
          <p:sp>
            <p:nvSpPr>
              <p:cNvPr id="68" name="Oval 6">
                <a:extLst>
                  <a:ext uri="{FF2B5EF4-FFF2-40B4-BE49-F238E27FC236}">
                    <a16:creationId xmlns="" xmlns:a16="http://schemas.microsoft.com/office/drawing/2014/main" id="{972AD1A3-05EB-4AAF-B838-121E90D1F7EB}"/>
                  </a:ext>
                </a:extLst>
              </p:cNvPr>
              <p:cNvSpPr/>
              <p:nvPr/>
            </p:nvSpPr>
            <p:spPr>
              <a:xfrm rot="19675317">
                <a:off x="4692192" y="2101492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2">
                <a:extLst>
                  <a:ext uri="{FF2B5EF4-FFF2-40B4-BE49-F238E27FC236}">
                    <a16:creationId xmlns="" xmlns:a16="http://schemas.microsoft.com/office/drawing/2014/main" id="{5F30082F-C1F9-4051-A50E-1B6C0157F785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4">
                <a:extLst>
                  <a:ext uri="{FF2B5EF4-FFF2-40B4-BE49-F238E27FC236}">
                    <a16:creationId xmlns="" xmlns:a16="http://schemas.microsoft.com/office/drawing/2014/main" id="{378A682D-685F-4C0E-9C95-3F28ED452AE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5">
                <a:extLst>
                  <a:ext uri="{FF2B5EF4-FFF2-40B4-BE49-F238E27FC236}">
                    <a16:creationId xmlns="" xmlns:a16="http://schemas.microsoft.com/office/drawing/2014/main" id="{4F812295-7B2D-4C73-9989-5B0A0C384F11}"/>
                  </a:ext>
                </a:extLst>
              </p:cNvPr>
              <p:cNvSpPr/>
              <p:nvPr/>
            </p:nvSpPr>
            <p:spPr>
              <a:xfrm rot="10111088">
                <a:off x="4738915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1A526E"/>
                  </a:gs>
                  <a:gs pos="16000">
                    <a:srgbClr val="1A526E"/>
                  </a:gs>
                  <a:gs pos="28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8">
                <a:extLst>
                  <a:ext uri="{FF2B5EF4-FFF2-40B4-BE49-F238E27FC236}">
                    <a16:creationId xmlns="" xmlns:a16="http://schemas.microsoft.com/office/drawing/2014/main" id="{2AA361B1-3857-4839-964E-4BD6F3750F2B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1A526E">
                  <a:alpha val="52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9">
                <a:extLst>
                  <a:ext uri="{FF2B5EF4-FFF2-40B4-BE49-F238E27FC236}">
                    <a16:creationId xmlns="" xmlns:a16="http://schemas.microsoft.com/office/drawing/2014/main" id="{E4BE5114-DF7E-4ADB-A7A0-99591950F239}"/>
                  </a:ext>
                </a:extLst>
              </p:cNvPr>
              <p:cNvSpPr txBox="1"/>
              <p:nvPr/>
            </p:nvSpPr>
            <p:spPr>
              <a:xfrm>
                <a:off x="4738915" y="3256176"/>
                <a:ext cx="2714171" cy="62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الرأفة بالمسلمين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74" name="TextBox 10">
                <a:extLst>
                  <a:ext uri="{FF2B5EF4-FFF2-40B4-BE49-F238E27FC236}">
                    <a16:creationId xmlns="" xmlns:a16="http://schemas.microsoft.com/office/drawing/2014/main" id="{6F9FD547-6F78-43A7-97D0-1C78C8132633}"/>
                  </a:ext>
                </a:extLst>
              </p:cNvPr>
              <p:cNvSpPr txBox="1"/>
              <p:nvPr/>
            </p:nvSpPr>
            <p:spPr>
              <a:xfrm>
                <a:off x="5080613" y="3773559"/>
                <a:ext cx="2061029" cy="44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67" name="Graphic 79" descr="Single gear">
              <a:extLst>
                <a:ext uri="{FF2B5EF4-FFF2-40B4-BE49-F238E27FC236}">
                  <a16:creationId xmlns="" xmlns:a16="http://schemas.microsoft.com/office/drawing/2014/main" id="{89D7F19A-D5C6-453B-9D35-B09C2258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3429" y="1507236"/>
              <a:ext cx="457200" cy="457200"/>
            </a:xfrm>
            <a:prstGeom prst="rect">
              <a:avLst/>
            </a:prstGeom>
          </p:spPr>
        </p:pic>
      </p:grpSp>
      <p:grpSp>
        <p:nvGrpSpPr>
          <p:cNvPr id="85" name="Group 7">
            <a:extLst>
              <a:ext uri="{FF2B5EF4-FFF2-40B4-BE49-F238E27FC236}">
                <a16:creationId xmlns="" xmlns:a16="http://schemas.microsoft.com/office/drawing/2014/main" id="{1D233E3D-DCAE-47C1-89FA-9583BA8F2937}"/>
              </a:ext>
            </a:extLst>
          </p:cNvPr>
          <p:cNvGrpSpPr/>
          <p:nvPr/>
        </p:nvGrpSpPr>
        <p:grpSpPr>
          <a:xfrm>
            <a:off x="9212330" y="1828862"/>
            <a:ext cx="2233790" cy="2314418"/>
            <a:chOff x="3817407" y="4116619"/>
            <a:chExt cx="2063674" cy="2138162"/>
          </a:xfrm>
        </p:grpSpPr>
        <p:grpSp>
          <p:nvGrpSpPr>
            <p:cNvPr id="86" name="Group 35">
              <a:extLst>
                <a:ext uri="{FF2B5EF4-FFF2-40B4-BE49-F238E27FC236}">
                  <a16:creationId xmlns="" xmlns:a16="http://schemas.microsoft.com/office/drawing/2014/main" id="{479BEEA0-D97B-4D3C-BDDC-88264C0E36CB}"/>
                </a:ext>
              </a:extLst>
            </p:cNvPr>
            <p:cNvGrpSpPr/>
            <p:nvPr/>
          </p:nvGrpSpPr>
          <p:grpSpPr>
            <a:xfrm>
              <a:off x="3817407" y="4116619"/>
              <a:ext cx="2063674" cy="2138162"/>
              <a:chOff x="4624490" y="1855389"/>
              <a:chExt cx="2828597" cy="2930695"/>
            </a:xfrm>
          </p:grpSpPr>
          <p:sp>
            <p:nvSpPr>
              <p:cNvPr id="88" name="Oval 36">
                <a:extLst>
                  <a:ext uri="{FF2B5EF4-FFF2-40B4-BE49-F238E27FC236}">
                    <a16:creationId xmlns="" xmlns:a16="http://schemas.microsoft.com/office/drawing/2014/main" id="{83EF604E-61ED-4FD8-83DD-CBC1D42369A9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="" xmlns:a16="http://schemas.microsoft.com/office/drawing/2014/main" id="{68C4FC4D-0739-4B71-A2E9-4A72E4F3BEE8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38">
                <a:extLst>
                  <a:ext uri="{FF2B5EF4-FFF2-40B4-BE49-F238E27FC236}">
                    <a16:creationId xmlns="" xmlns:a16="http://schemas.microsoft.com/office/drawing/2014/main" id="{48CA8AF6-A83E-4EA3-AE00-713D4DCB440A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39">
                <a:extLst>
                  <a:ext uri="{FF2B5EF4-FFF2-40B4-BE49-F238E27FC236}">
                    <a16:creationId xmlns="" xmlns:a16="http://schemas.microsoft.com/office/drawing/2014/main" id="{FB9D8DEE-C063-4FA0-8262-F61DCE13503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9900CC"/>
                  </a:gs>
                  <a:gs pos="13000">
                    <a:srgbClr val="9900CC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8">
                <a:extLst>
                  <a:ext uri="{FF2B5EF4-FFF2-40B4-BE49-F238E27FC236}">
                    <a16:creationId xmlns="" xmlns:a16="http://schemas.microsoft.com/office/drawing/2014/main" id="{3C786A0B-8681-41BF-92CB-239ABD00CB0F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41">
                <a:extLst>
                  <a:ext uri="{FF2B5EF4-FFF2-40B4-BE49-F238E27FC236}">
                    <a16:creationId xmlns="" xmlns:a16="http://schemas.microsoft.com/office/drawing/2014/main" id="{A9F1F479-B212-43D3-B95D-0EB1353DEE13}"/>
                  </a:ext>
                </a:extLst>
              </p:cNvPr>
              <p:cNvSpPr txBox="1"/>
              <p:nvPr/>
            </p:nvSpPr>
            <p:spPr>
              <a:xfrm>
                <a:off x="5072796" y="3205979"/>
                <a:ext cx="2071299" cy="66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الحياء</a:t>
                </a:r>
                <a:endParaRPr lang="en-US" sz="20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4" name="TextBox 42">
                <a:extLst>
                  <a:ext uri="{FF2B5EF4-FFF2-40B4-BE49-F238E27FC236}">
                    <a16:creationId xmlns="" xmlns:a16="http://schemas.microsoft.com/office/drawing/2014/main" id="{37B695B4-F7F2-4484-825A-EA3EEF4E10C1}"/>
                  </a:ext>
                </a:extLst>
              </p:cNvPr>
              <p:cNvSpPr txBox="1"/>
              <p:nvPr/>
            </p:nvSpPr>
            <p:spPr>
              <a:xfrm>
                <a:off x="5083065" y="3774131"/>
                <a:ext cx="2061028" cy="40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7" name="Graphic 83" descr="Target Audience">
              <a:extLst>
                <a:ext uri="{FF2B5EF4-FFF2-40B4-BE49-F238E27FC236}">
                  <a16:creationId xmlns="" xmlns:a16="http://schemas.microsoft.com/office/drawing/2014/main" id="{F72706F8-859F-4D13-B1E2-4F7EBDAA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98364" y="4403862"/>
              <a:ext cx="457200" cy="457199"/>
            </a:xfrm>
            <a:prstGeom prst="rect">
              <a:avLst/>
            </a:prstGeom>
          </p:spPr>
        </p:pic>
      </p:grpSp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34305E75-078D-4097-A306-B5349A9F4E32}"/>
              </a:ext>
            </a:extLst>
          </p:cNvPr>
          <p:cNvGrpSpPr/>
          <p:nvPr/>
        </p:nvGrpSpPr>
        <p:grpSpPr>
          <a:xfrm>
            <a:off x="6050437" y="1600945"/>
            <a:ext cx="2257195" cy="2338670"/>
            <a:chOff x="356168" y="3452863"/>
            <a:chExt cx="2828597" cy="2930695"/>
          </a:xfrm>
        </p:grpSpPr>
        <p:grpSp>
          <p:nvGrpSpPr>
            <p:cNvPr id="96" name="Group 11">
              <a:extLst>
                <a:ext uri="{FF2B5EF4-FFF2-40B4-BE49-F238E27FC236}">
                  <a16:creationId xmlns="" xmlns:a16="http://schemas.microsoft.com/office/drawing/2014/main" id="{F77E5E2B-D8EF-457B-815E-3AAB63CFE231}"/>
                </a:ext>
              </a:extLst>
            </p:cNvPr>
            <p:cNvGrpSpPr/>
            <p:nvPr/>
          </p:nvGrpSpPr>
          <p:grpSpPr>
            <a:xfrm>
              <a:off x="356168" y="3452863"/>
              <a:ext cx="2828597" cy="2930695"/>
              <a:chOff x="4624490" y="1855389"/>
              <a:chExt cx="2828597" cy="2930695"/>
            </a:xfrm>
          </p:grpSpPr>
          <p:sp>
            <p:nvSpPr>
              <p:cNvPr id="98" name="Oval 12">
                <a:extLst>
                  <a:ext uri="{FF2B5EF4-FFF2-40B4-BE49-F238E27FC236}">
                    <a16:creationId xmlns="" xmlns:a16="http://schemas.microsoft.com/office/drawing/2014/main" id="{0873F35D-0163-4174-9753-0F0ADD10EDB6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13">
                <a:extLst>
                  <a:ext uri="{FF2B5EF4-FFF2-40B4-BE49-F238E27FC236}">
                    <a16:creationId xmlns="" xmlns:a16="http://schemas.microsoft.com/office/drawing/2014/main" id="{C9281102-9047-4F8C-AF3E-2809854E1F72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14">
                <a:extLst>
                  <a:ext uri="{FF2B5EF4-FFF2-40B4-BE49-F238E27FC236}">
                    <a16:creationId xmlns="" xmlns:a16="http://schemas.microsoft.com/office/drawing/2014/main" id="{CF419C33-530D-4826-B98F-C0698F411BB1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5">
                <a:extLst>
                  <a:ext uri="{FF2B5EF4-FFF2-40B4-BE49-F238E27FC236}">
                    <a16:creationId xmlns="" xmlns:a16="http://schemas.microsoft.com/office/drawing/2014/main" id="{C836E787-3821-4A97-A27B-103EEAB99A03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/>
                  </a:gs>
                  <a:gs pos="13000">
                    <a:srgbClr val="00CC66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8">
                <a:extLst>
                  <a:ext uri="{FF2B5EF4-FFF2-40B4-BE49-F238E27FC236}">
                    <a16:creationId xmlns="" xmlns:a16="http://schemas.microsoft.com/office/drawing/2014/main" id="{4DB1A3D3-251F-4727-8148-9A96FB758C2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00CC66">
                  <a:alpha val="34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7">
                <a:extLst>
                  <a:ext uri="{FF2B5EF4-FFF2-40B4-BE49-F238E27FC236}">
                    <a16:creationId xmlns="" xmlns:a16="http://schemas.microsoft.com/office/drawing/2014/main" id="{1F383BD9-C932-472B-B555-3D5B9914830D}"/>
                  </a:ext>
                </a:extLst>
              </p:cNvPr>
              <p:cNvSpPr txBox="1"/>
              <p:nvPr/>
            </p:nvSpPr>
            <p:spPr>
              <a:xfrm>
                <a:off x="5023743" y="3166642"/>
                <a:ext cx="2188324" cy="58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التقوى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04" name="TextBox 18">
                <a:extLst>
                  <a:ext uri="{FF2B5EF4-FFF2-40B4-BE49-F238E27FC236}">
                    <a16:creationId xmlns="" xmlns:a16="http://schemas.microsoft.com/office/drawing/2014/main" id="{CDCD4E5B-97E9-484C-A536-D7B266BB730A}"/>
                  </a:ext>
                </a:extLst>
              </p:cNvPr>
              <p:cNvSpPr txBox="1"/>
              <p:nvPr/>
            </p:nvSpPr>
            <p:spPr>
              <a:xfrm>
                <a:off x="5023743" y="3833231"/>
                <a:ext cx="2061028" cy="40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97" name="Graphic 85" descr="User network">
              <a:extLst>
                <a:ext uri="{FF2B5EF4-FFF2-40B4-BE49-F238E27FC236}">
                  <a16:creationId xmlns="" xmlns:a16="http://schemas.microsoft.com/office/drawing/2014/main" id="{896B89FA-C249-4706-A0C1-66030B53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65380" y="3785647"/>
              <a:ext cx="457201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10042" y="200633"/>
            <a:ext cx="953475" cy="31192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8117" y="351133"/>
            <a:ext cx="1229026" cy="2365989"/>
            <a:chOff x="997356" y="335568"/>
            <a:chExt cx="122902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9735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عثمان بن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عفّان </a:t>
              </a: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600442" y="1210670"/>
            <a:ext cx="8106806" cy="2098752"/>
            <a:chOff x="3600442" y="1210670"/>
            <a:chExt cx="8106806" cy="2098752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3600442" y="1210670"/>
              <a:ext cx="8106806" cy="2098752"/>
              <a:chOff x="4399197" y="1115161"/>
              <a:chExt cx="7297048" cy="1552898"/>
            </a:xfrm>
          </p:grpSpPr>
          <p:sp>
            <p:nvSpPr>
              <p:cNvPr id="47" name="Rectangle 13">
                <a:extLst>
                  <a:ext uri="{FF2B5EF4-FFF2-40B4-BE49-F238E27FC236}">
                    <a16:creationId xmlns="" xmlns:a16="http://schemas.microsoft.com/office/drawing/2014/main" id="{468E39C0-3777-42DF-99E5-7E7AA8305FC5}"/>
                  </a:ext>
                </a:extLst>
              </p:cNvPr>
              <p:cNvSpPr/>
              <p:nvPr/>
            </p:nvSpPr>
            <p:spPr>
              <a:xfrm rot="173929">
                <a:off x="8968075" y="1776264"/>
                <a:ext cx="2548619" cy="891795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10">
                <a:extLst>
                  <a:ext uri="{FF2B5EF4-FFF2-40B4-BE49-F238E27FC236}">
                    <a16:creationId xmlns="" xmlns:a16="http://schemas.microsoft.com/office/drawing/2014/main" id="{6A18B9AE-39F4-4CD2-9308-2E4BC1EAD4F0}"/>
                  </a:ext>
                </a:extLst>
              </p:cNvPr>
              <p:cNvSpPr/>
              <p:nvPr/>
            </p:nvSpPr>
            <p:spPr>
              <a:xfrm rot="21269386">
                <a:off x="4423589" y="2109734"/>
                <a:ext cx="2548619" cy="502019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46">
                <a:extLst>
                  <a:ext uri="{FF2B5EF4-FFF2-40B4-BE49-F238E27FC236}">
                    <a16:creationId xmlns="" xmlns:a16="http://schemas.microsoft.com/office/drawing/2014/main" id="{6B14ACBE-14D9-4D3B-BAD8-0274A075EEBA}"/>
                  </a:ext>
                </a:extLst>
              </p:cNvPr>
              <p:cNvSpPr/>
              <p:nvPr/>
            </p:nvSpPr>
            <p:spPr>
              <a:xfrm>
                <a:off x="4399197" y="1241398"/>
                <a:ext cx="7297048" cy="1396556"/>
              </a:xfrm>
              <a:custGeom>
                <a:avLst/>
                <a:gdLst>
                  <a:gd name="connsiteX0" fmla="*/ 7750893 w 7968342"/>
                  <a:gd name="connsiteY0" fmla="*/ 825347 h 1915885"/>
                  <a:gd name="connsiteX1" fmla="*/ 7751085 w 7968342"/>
                  <a:gd name="connsiteY1" fmla="*/ 825781 h 1915885"/>
                  <a:gd name="connsiteX2" fmla="*/ 7747618 w 7968342"/>
                  <a:gd name="connsiteY2" fmla="*/ 836785 h 1915885"/>
                  <a:gd name="connsiteX3" fmla="*/ 7747059 w 7968342"/>
                  <a:gd name="connsiteY3" fmla="*/ 837999 h 1915885"/>
                  <a:gd name="connsiteX4" fmla="*/ 7747421 w 7968342"/>
                  <a:gd name="connsiteY4" fmla="*/ 836690 h 1915885"/>
                  <a:gd name="connsiteX5" fmla="*/ 7750893 w 7968342"/>
                  <a:gd name="connsiteY5" fmla="*/ 825347 h 1915885"/>
                  <a:gd name="connsiteX6" fmla="*/ 223920 w 7968342"/>
                  <a:gd name="connsiteY6" fmla="*/ 759320 h 1915885"/>
                  <a:gd name="connsiteX7" fmla="*/ 155341 w 7968342"/>
                  <a:gd name="connsiteY7" fmla="*/ 827900 h 1915885"/>
                  <a:gd name="connsiteX8" fmla="*/ 223920 w 7968342"/>
                  <a:gd name="connsiteY8" fmla="*/ 896480 h 1915885"/>
                  <a:gd name="connsiteX9" fmla="*/ 292500 w 7968342"/>
                  <a:gd name="connsiteY9" fmla="*/ 827900 h 1915885"/>
                  <a:gd name="connsiteX10" fmla="*/ 223920 w 7968342"/>
                  <a:gd name="connsiteY10" fmla="*/ 759320 h 1915885"/>
                  <a:gd name="connsiteX11" fmla="*/ 223921 w 7968342"/>
                  <a:gd name="connsiteY11" fmla="*/ 567436 h 1915885"/>
                  <a:gd name="connsiteX12" fmla="*/ 155341 w 7968342"/>
                  <a:gd name="connsiteY12" fmla="*/ 636016 h 1915885"/>
                  <a:gd name="connsiteX13" fmla="*/ 223921 w 7968342"/>
                  <a:gd name="connsiteY13" fmla="*/ 704596 h 1915885"/>
                  <a:gd name="connsiteX14" fmla="*/ 292502 w 7968342"/>
                  <a:gd name="connsiteY14" fmla="*/ 636016 h 1915885"/>
                  <a:gd name="connsiteX15" fmla="*/ 223921 w 7968342"/>
                  <a:gd name="connsiteY15" fmla="*/ 567436 h 1915885"/>
                  <a:gd name="connsiteX16" fmla="*/ 223922 w 7968342"/>
                  <a:gd name="connsiteY16" fmla="*/ 375552 h 1915885"/>
                  <a:gd name="connsiteX17" fmla="*/ 155343 w 7968342"/>
                  <a:gd name="connsiteY17" fmla="*/ 444132 h 1915885"/>
                  <a:gd name="connsiteX18" fmla="*/ 223922 w 7968342"/>
                  <a:gd name="connsiteY18" fmla="*/ 512712 h 1915885"/>
                  <a:gd name="connsiteX19" fmla="*/ 292502 w 7968342"/>
                  <a:gd name="connsiteY19" fmla="*/ 444132 h 1915885"/>
                  <a:gd name="connsiteX20" fmla="*/ 223922 w 7968342"/>
                  <a:gd name="connsiteY20" fmla="*/ 375552 h 1915885"/>
                  <a:gd name="connsiteX21" fmla="*/ 223923 w 7968342"/>
                  <a:gd name="connsiteY21" fmla="*/ 183668 h 1915885"/>
                  <a:gd name="connsiteX22" fmla="*/ 155343 w 7968342"/>
                  <a:gd name="connsiteY22" fmla="*/ 252248 h 1915885"/>
                  <a:gd name="connsiteX23" fmla="*/ 223923 w 7968342"/>
                  <a:gd name="connsiteY23" fmla="*/ 320828 h 1915885"/>
                  <a:gd name="connsiteX24" fmla="*/ 292503 w 7968342"/>
                  <a:gd name="connsiteY24" fmla="*/ 252248 h 1915885"/>
                  <a:gd name="connsiteX25" fmla="*/ 223923 w 7968342"/>
                  <a:gd name="connsiteY25" fmla="*/ 183668 h 1915885"/>
                  <a:gd name="connsiteX26" fmla="*/ 1980393 w 7968342"/>
                  <a:gd name="connsiteY26" fmla="*/ 0 h 1915885"/>
                  <a:gd name="connsiteX27" fmla="*/ 2100840 w 7968342"/>
                  <a:gd name="connsiteY27" fmla="*/ 17226 h 1915885"/>
                  <a:gd name="connsiteX28" fmla="*/ 2204080 w 7968342"/>
                  <a:gd name="connsiteY28" fmla="*/ 34452 h 1915885"/>
                  <a:gd name="connsiteX29" fmla="*/ 2341734 w 7968342"/>
                  <a:gd name="connsiteY29" fmla="*/ 51679 h 1915885"/>
                  <a:gd name="connsiteX30" fmla="*/ 2444975 w 7968342"/>
                  <a:gd name="connsiteY30" fmla="*/ 68904 h 1915885"/>
                  <a:gd name="connsiteX31" fmla="*/ 2565422 w 7968342"/>
                  <a:gd name="connsiteY31" fmla="*/ 86130 h 1915885"/>
                  <a:gd name="connsiteX32" fmla="*/ 2909558 w 7968342"/>
                  <a:gd name="connsiteY32" fmla="*/ 137808 h 1915885"/>
                  <a:gd name="connsiteX33" fmla="*/ 2995591 w 7968342"/>
                  <a:gd name="connsiteY33" fmla="*/ 103357 h 1915885"/>
                  <a:gd name="connsiteX34" fmla="*/ 3150452 w 7968342"/>
                  <a:gd name="connsiteY34" fmla="*/ 34452 h 1915885"/>
                  <a:gd name="connsiteX35" fmla="*/ 4217270 w 7968342"/>
                  <a:gd name="connsiteY35" fmla="*/ 17226 h 1915885"/>
                  <a:gd name="connsiteX36" fmla="*/ 4733473 w 7968342"/>
                  <a:gd name="connsiteY36" fmla="*/ 0 h 1915885"/>
                  <a:gd name="connsiteX37" fmla="*/ 4853920 w 7968342"/>
                  <a:gd name="connsiteY37" fmla="*/ 51679 h 1915885"/>
                  <a:gd name="connsiteX38" fmla="*/ 4905541 w 7968342"/>
                  <a:gd name="connsiteY38" fmla="*/ 68904 h 1915885"/>
                  <a:gd name="connsiteX39" fmla="*/ 5129229 w 7968342"/>
                  <a:gd name="connsiteY39" fmla="*/ 120583 h 1915885"/>
                  <a:gd name="connsiteX40" fmla="*/ 5180848 w 7968342"/>
                  <a:gd name="connsiteY40" fmla="*/ 103357 h 1915885"/>
                  <a:gd name="connsiteX41" fmla="*/ 5284089 w 7968342"/>
                  <a:gd name="connsiteY41" fmla="*/ 68904 h 1915885"/>
                  <a:gd name="connsiteX42" fmla="*/ 5456156 w 7968342"/>
                  <a:gd name="connsiteY42" fmla="*/ 51679 h 1915885"/>
                  <a:gd name="connsiteX43" fmla="*/ 6006772 w 7968342"/>
                  <a:gd name="connsiteY43" fmla="*/ 34452 h 1915885"/>
                  <a:gd name="connsiteX44" fmla="*/ 6041186 w 7968342"/>
                  <a:gd name="connsiteY44" fmla="*/ 86130 h 1915885"/>
                  <a:gd name="connsiteX45" fmla="*/ 6110013 w 7968342"/>
                  <a:gd name="connsiteY45" fmla="*/ 189487 h 1915885"/>
                  <a:gd name="connsiteX46" fmla="*/ 6299287 w 7968342"/>
                  <a:gd name="connsiteY46" fmla="*/ 206713 h 1915885"/>
                  <a:gd name="connsiteX47" fmla="*/ 6350907 w 7968342"/>
                  <a:gd name="connsiteY47" fmla="*/ 258391 h 1915885"/>
                  <a:gd name="connsiteX48" fmla="*/ 6918729 w 7968342"/>
                  <a:gd name="connsiteY48" fmla="*/ 258391 h 1915885"/>
                  <a:gd name="connsiteX49" fmla="*/ 7108003 w 7968342"/>
                  <a:gd name="connsiteY49" fmla="*/ 241165 h 1915885"/>
                  <a:gd name="connsiteX50" fmla="*/ 7314485 w 7968342"/>
                  <a:gd name="connsiteY50" fmla="*/ 206713 h 1915885"/>
                  <a:gd name="connsiteX51" fmla="*/ 7383312 w 7968342"/>
                  <a:gd name="connsiteY51" fmla="*/ 103357 h 1915885"/>
                  <a:gd name="connsiteX52" fmla="*/ 7507025 w 7968342"/>
                  <a:gd name="connsiteY52" fmla="*/ 89864 h 1915885"/>
                  <a:gd name="connsiteX53" fmla="*/ 7559620 w 7968342"/>
                  <a:gd name="connsiteY53" fmla="*/ 84509 h 1915885"/>
                  <a:gd name="connsiteX54" fmla="*/ 7568913 w 7968342"/>
                  <a:gd name="connsiteY54" fmla="*/ 84141 h 1915885"/>
                  <a:gd name="connsiteX55" fmla="*/ 7567104 w 7968342"/>
                  <a:gd name="connsiteY55" fmla="*/ 83747 h 1915885"/>
                  <a:gd name="connsiteX56" fmla="*/ 7559620 w 7968342"/>
                  <a:gd name="connsiteY56" fmla="*/ 84509 h 1915885"/>
                  <a:gd name="connsiteX57" fmla="*/ 7533844 w 7968342"/>
                  <a:gd name="connsiteY57" fmla="*/ 85530 h 1915885"/>
                  <a:gd name="connsiteX58" fmla="*/ 7607000 w 7968342"/>
                  <a:gd name="connsiteY58" fmla="*/ 68904 h 1915885"/>
                  <a:gd name="connsiteX59" fmla="*/ 7727447 w 7968342"/>
                  <a:gd name="connsiteY59" fmla="*/ 51679 h 1915885"/>
                  <a:gd name="connsiteX60" fmla="*/ 7744654 w 7968342"/>
                  <a:gd name="connsiteY60" fmla="*/ 155034 h 1915885"/>
                  <a:gd name="connsiteX61" fmla="*/ 7727447 w 7968342"/>
                  <a:gd name="connsiteY61" fmla="*/ 447878 h 1915885"/>
                  <a:gd name="connsiteX62" fmla="*/ 7744654 w 7968342"/>
                  <a:gd name="connsiteY62" fmla="*/ 499556 h 1915885"/>
                  <a:gd name="connsiteX63" fmla="*/ 7779068 w 7968342"/>
                  <a:gd name="connsiteY63" fmla="*/ 602913 h 1915885"/>
                  <a:gd name="connsiteX64" fmla="*/ 7727447 w 7968342"/>
                  <a:gd name="connsiteY64" fmla="*/ 792400 h 1915885"/>
                  <a:gd name="connsiteX65" fmla="*/ 7741630 w 7968342"/>
                  <a:gd name="connsiteY65" fmla="*/ 849777 h 1915885"/>
                  <a:gd name="connsiteX66" fmla="*/ 7747059 w 7968342"/>
                  <a:gd name="connsiteY66" fmla="*/ 837999 h 1915885"/>
                  <a:gd name="connsiteX67" fmla="*/ 7742891 w 7968342"/>
                  <a:gd name="connsiteY67" fmla="*/ 853052 h 1915885"/>
                  <a:gd name="connsiteX68" fmla="*/ 7727447 w 7968342"/>
                  <a:gd name="connsiteY68" fmla="*/ 912982 h 1915885"/>
                  <a:gd name="connsiteX69" fmla="*/ 7675827 w 7968342"/>
                  <a:gd name="connsiteY69" fmla="*/ 1068017 h 1915885"/>
                  <a:gd name="connsiteX70" fmla="*/ 7710240 w 7968342"/>
                  <a:gd name="connsiteY70" fmla="*/ 1119695 h 1915885"/>
                  <a:gd name="connsiteX71" fmla="*/ 7761861 w 7968342"/>
                  <a:gd name="connsiteY71" fmla="*/ 1136922 h 1915885"/>
                  <a:gd name="connsiteX72" fmla="*/ 7813481 w 7968342"/>
                  <a:gd name="connsiteY72" fmla="*/ 1154147 h 1915885"/>
                  <a:gd name="connsiteX73" fmla="*/ 7968342 w 7968342"/>
                  <a:gd name="connsiteY73" fmla="*/ 1205826 h 1915885"/>
                  <a:gd name="connsiteX74" fmla="*/ 7813481 w 7968342"/>
                  <a:gd name="connsiteY74" fmla="*/ 1274730 h 1915885"/>
                  <a:gd name="connsiteX75" fmla="*/ 7761861 w 7968342"/>
                  <a:gd name="connsiteY75" fmla="*/ 1309183 h 1915885"/>
                  <a:gd name="connsiteX76" fmla="*/ 7744654 w 7968342"/>
                  <a:gd name="connsiteY76" fmla="*/ 1515895 h 1915885"/>
                  <a:gd name="connsiteX77" fmla="*/ 7796275 w 7968342"/>
                  <a:gd name="connsiteY77" fmla="*/ 1550348 h 1915885"/>
                  <a:gd name="connsiteX78" fmla="*/ 7744654 w 7968342"/>
                  <a:gd name="connsiteY78" fmla="*/ 1670930 h 1915885"/>
                  <a:gd name="connsiteX79" fmla="*/ 7641413 w 7968342"/>
                  <a:gd name="connsiteY79" fmla="*/ 1705382 h 1915885"/>
                  <a:gd name="connsiteX80" fmla="*/ 7710240 w 7968342"/>
                  <a:gd name="connsiteY80" fmla="*/ 1808739 h 1915885"/>
                  <a:gd name="connsiteX81" fmla="*/ 7693033 w 7968342"/>
                  <a:gd name="connsiteY81" fmla="*/ 1860417 h 1915885"/>
                  <a:gd name="connsiteX82" fmla="*/ 7125211 w 7968342"/>
                  <a:gd name="connsiteY82" fmla="*/ 1843190 h 1915885"/>
                  <a:gd name="connsiteX83" fmla="*/ 6540181 w 7968342"/>
                  <a:gd name="connsiteY83" fmla="*/ 1825965 h 1915885"/>
                  <a:gd name="connsiteX84" fmla="*/ 6454148 w 7968342"/>
                  <a:gd name="connsiteY84" fmla="*/ 1808739 h 1915885"/>
                  <a:gd name="connsiteX85" fmla="*/ 6385320 w 7968342"/>
                  <a:gd name="connsiteY85" fmla="*/ 1774286 h 1915885"/>
                  <a:gd name="connsiteX86" fmla="*/ 6333701 w 7968342"/>
                  <a:gd name="connsiteY86" fmla="*/ 1757060 h 1915885"/>
                  <a:gd name="connsiteX87" fmla="*/ 6282081 w 7968342"/>
                  <a:gd name="connsiteY87" fmla="*/ 1774286 h 1915885"/>
                  <a:gd name="connsiteX88" fmla="*/ 6230460 w 7968342"/>
                  <a:gd name="connsiteY88" fmla="*/ 1808739 h 1915885"/>
                  <a:gd name="connsiteX89" fmla="*/ 5714257 w 7968342"/>
                  <a:gd name="connsiteY89" fmla="*/ 1825965 h 1915885"/>
                  <a:gd name="connsiteX90" fmla="*/ 4750679 w 7968342"/>
                  <a:gd name="connsiteY90" fmla="*/ 1843190 h 1915885"/>
                  <a:gd name="connsiteX91" fmla="*/ 4526992 w 7968342"/>
                  <a:gd name="connsiteY91" fmla="*/ 1825965 h 1915885"/>
                  <a:gd name="connsiteX92" fmla="*/ 4440958 w 7968342"/>
                  <a:gd name="connsiteY92" fmla="*/ 1808739 h 1915885"/>
                  <a:gd name="connsiteX93" fmla="*/ 4268890 w 7968342"/>
                  <a:gd name="connsiteY93" fmla="*/ 1791513 h 1915885"/>
                  <a:gd name="connsiteX94" fmla="*/ 3632241 w 7968342"/>
                  <a:gd name="connsiteY94" fmla="*/ 1791513 h 1915885"/>
                  <a:gd name="connsiteX95" fmla="*/ 2083633 w 7968342"/>
                  <a:gd name="connsiteY95" fmla="*/ 1774286 h 1915885"/>
                  <a:gd name="connsiteX96" fmla="*/ 1928773 w 7968342"/>
                  <a:gd name="connsiteY96" fmla="*/ 1757060 h 1915885"/>
                  <a:gd name="connsiteX97" fmla="*/ 1584638 w 7968342"/>
                  <a:gd name="connsiteY97" fmla="*/ 1739835 h 1915885"/>
                  <a:gd name="connsiteX98" fmla="*/ 1533018 w 7968342"/>
                  <a:gd name="connsiteY98" fmla="*/ 1757060 h 1915885"/>
                  <a:gd name="connsiteX99" fmla="*/ 1464191 w 7968342"/>
                  <a:gd name="connsiteY99" fmla="*/ 1739835 h 1915885"/>
                  <a:gd name="connsiteX100" fmla="*/ 1343744 w 7968342"/>
                  <a:gd name="connsiteY100" fmla="*/ 1791513 h 1915885"/>
                  <a:gd name="connsiteX101" fmla="*/ 1206089 w 7968342"/>
                  <a:gd name="connsiteY101" fmla="*/ 1739835 h 1915885"/>
                  <a:gd name="connsiteX102" fmla="*/ 1154469 w 7968342"/>
                  <a:gd name="connsiteY102" fmla="*/ 1757060 h 1915885"/>
                  <a:gd name="connsiteX103" fmla="*/ 999609 w 7968342"/>
                  <a:gd name="connsiteY103" fmla="*/ 1774286 h 1915885"/>
                  <a:gd name="connsiteX104" fmla="*/ 913575 w 7968342"/>
                  <a:gd name="connsiteY104" fmla="*/ 1791513 h 1915885"/>
                  <a:gd name="connsiteX105" fmla="*/ 810334 w 7968342"/>
                  <a:gd name="connsiteY105" fmla="*/ 1843190 h 1915885"/>
                  <a:gd name="connsiteX106" fmla="*/ 741508 w 7968342"/>
                  <a:gd name="connsiteY106" fmla="*/ 1860417 h 1915885"/>
                  <a:gd name="connsiteX107" fmla="*/ 707094 w 7968342"/>
                  <a:gd name="connsiteY107" fmla="*/ 1860417 h 1915885"/>
                  <a:gd name="connsiteX108" fmla="*/ 655473 w 7968342"/>
                  <a:gd name="connsiteY108" fmla="*/ 1808739 h 1915885"/>
                  <a:gd name="connsiteX109" fmla="*/ 569440 w 7968342"/>
                  <a:gd name="connsiteY109" fmla="*/ 1739835 h 1915885"/>
                  <a:gd name="connsiteX110" fmla="*/ 517819 w 7968342"/>
                  <a:gd name="connsiteY110" fmla="*/ 1757060 h 1915885"/>
                  <a:gd name="connsiteX111" fmla="*/ 380166 w 7968342"/>
                  <a:gd name="connsiteY111" fmla="*/ 1774286 h 1915885"/>
                  <a:gd name="connsiteX112" fmla="*/ 294131 w 7968342"/>
                  <a:gd name="connsiteY112" fmla="*/ 1791513 h 1915885"/>
                  <a:gd name="connsiteX113" fmla="*/ 242511 w 7968342"/>
                  <a:gd name="connsiteY113" fmla="*/ 1774286 h 1915885"/>
                  <a:gd name="connsiteX114" fmla="*/ 87651 w 7968342"/>
                  <a:gd name="connsiteY114" fmla="*/ 1808739 h 1915885"/>
                  <a:gd name="connsiteX115" fmla="*/ 18824 w 7968342"/>
                  <a:gd name="connsiteY115" fmla="*/ 1791513 h 1915885"/>
                  <a:gd name="connsiteX116" fmla="*/ 1616 w 7968342"/>
                  <a:gd name="connsiteY116" fmla="*/ 1584799 h 1915885"/>
                  <a:gd name="connsiteX117" fmla="*/ 36030 w 7968342"/>
                  <a:gd name="connsiteY117" fmla="*/ 1481442 h 1915885"/>
                  <a:gd name="connsiteX118" fmla="*/ 53237 w 7968342"/>
                  <a:gd name="connsiteY118" fmla="*/ 1395313 h 1915885"/>
                  <a:gd name="connsiteX119" fmla="*/ 87651 w 7968342"/>
                  <a:gd name="connsiteY119" fmla="*/ 1291956 h 1915885"/>
                  <a:gd name="connsiteX120" fmla="*/ 70444 w 7968342"/>
                  <a:gd name="connsiteY120" fmla="*/ 1240277 h 1915885"/>
                  <a:gd name="connsiteX121" fmla="*/ 36030 w 7968342"/>
                  <a:gd name="connsiteY121" fmla="*/ 1136922 h 1915885"/>
                  <a:gd name="connsiteX122" fmla="*/ 53237 w 7968342"/>
                  <a:gd name="connsiteY122" fmla="*/ 1033565 h 1915885"/>
                  <a:gd name="connsiteX123" fmla="*/ 87651 w 7968342"/>
                  <a:gd name="connsiteY123" fmla="*/ 964661 h 1915885"/>
                  <a:gd name="connsiteX124" fmla="*/ 122064 w 7968342"/>
                  <a:gd name="connsiteY124" fmla="*/ 861304 h 1915885"/>
                  <a:gd name="connsiteX125" fmla="*/ 156477 w 7968342"/>
                  <a:gd name="connsiteY125" fmla="*/ 809625 h 1915885"/>
                  <a:gd name="connsiteX126" fmla="*/ 53237 w 7968342"/>
                  <a:gd name="connsiteY126" fmla="*/ 757947 h 1915885"/>
                  <a:gd name="connsiteX127" fmla="*/ 87651 w 7968342"/>
                  <a:gd name="connsiteY127" fmla="*/ 706270 h 1915885"/>
                  <a:gd name="connsiteX128" fmla="*/ 104857 w 7968342"/>
                  <a:gd name="connsiteY128" fmla="*/ 654591 h 1915885"/>
                  <a:gd name="connsiteX129" fmla="*/ 122064 w 7968342"/>
                  <a:gd name="connsiteY129" fmla="*/ 499556 h 1915885"/>
                  <a:gd name="connsiteX130" fmla="*/ 70444 w 7968342"/>
                  <a:gd name="connsiteY130" fmla="*/ 327295 h 1915885"/>
                  <a:gd name="connsiteX131" fmla="*/ 53237 w 7968342"/>
                  <a:gd name="connsiteY131" fmla="*/ 241165 h 1915885"/>
                  <a:gd name="connsiteX132" fmla="*/ 87651 w 7968342"/>
                  <a:gd name="connsiteY132" fmla="*/ 172261 h 1915885"/>
                  <a:gd name="connsiteX133" fmla="*/ 18824 w 7968342"/>
                  <a:gd name="connsiteY133" fmla="*/ 103357 h 1915885"/>
                  <a:gd name="connsiteX134" fmla="*/ 294131 w 7968342"/>
                  <a:gd name="connsiteY134" fmla="*/ 86130 h 1915885"/>
                  <a:gd name="connsiteX135" fmla="*/ 603853 w 7968342"/>
                  <a:gd name="connsiteY135" fmla="*/ 68904 h 1915885"/>
                  <a:gd name="connsiteX136" fmla="*/ 844747 w 7968342"/>
                  <a:gd name="connsiteY136" fmla="*/ 34452 h 1915885"/>
                  <a:gd name="connsiteX137" fmla="*/ 896368 w 7968342"/>
                  <a:gd name="connsiteY137" fmla="*/ 17226 h 191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7968342" h="1915885">
                    <a:moveTo>
                      <a:pt x="7750893" y="825347"/>
                    </a:moveTo>
                    <a:cubicBezTo>
                      <a:pt x="7751459" y="823783"/>
                      <a:pt x="7751479" y="824181"/>
                      <a:pt x="7751085" y="825781"/>
                    </a:cubicBezTo>
                    <a:cubicBezTo>
                      <a:pt x="7750560" y="827915"/>
                      <a:pt x="7749299" y="832184"/>
                      <a:pt x="7747618" y="836785"/>
                    </a:cubicBezTo>
                    <a:lnTo>
                      <a:pt x="7747059" y="837999"/>
                    </a:lnTo>
                    <a:lnTo>
                      <a:pt x="7747421" y="836690"/>
                    </a:lnTo>
                    <a:cubicBezTo>
                      <a:pt x="7749213" y="830439"/>
                      <a:pt x="7750327" y="826912"/>
                      <a:pt x="7750893" y="825347"/>
                    </a:cubicBezTo>
                    <a:close/>
                    <a:moveTo>
                      <a:pt x="223920" y="759320"/>
                    </a:moveTo>
                    <a:cubicBezTo>
                      <a:pt x="186045" y="759320"/>
                      <a:pt x="155341" y="790024"/>
                      <a:pt x="155341" y="827900"/>
                    </a:cubicBezTo>
                    <a:cubicBezTo>
                      <a:pt x="155341" y="865776"/>
                      <a:pt x="186045" y="896480"/>
                      <a:pt x="223920" y="896480"/>
                    </a:cubicBezTo>
                    <a:cubicBezTo>
                      <a:pt x="261797" y="896480"/>
                      <a:pt x="292500" y="865776"/>
                      <a:pt x="292500" y="827900"/>
                    </a:cubicBezTo>
                    <a:cubicBezTo>
                      <a:pt x="292500" y="790024"/>
                      <a:pt x="261797" y="759320"/>
                      <a:pt x="223920" y="759320"/>
                    </a:cubicBezTo>
                    <a:close/>
                    <a:moveTo>
                      <a:pt x="223921" y="567436"/>
                    </a:moveTo>
                    <a:cubicBezTo>
                      <a:pt x="186045" y="567436"/>
                      <a:pt x="155341" y="598140"/>
                      <a:pt x="155341" y="636016"/>
                    </a:cubicBezTo>
                    <a:cubicBezTo>
                      <a:pt x="155341" y="673892"/>
                      <a:pt x="186045" y="704596"/>
                      <a:pt x="223921" y="704596"/>
                    </a:cubicBezTo>
                    <a:cubicBezTo>
                      <a:pt x="261798" y="704596"/>
                      <a:pt x="292502" y="673892"/>
                      <a:pt x="292502" y="636016"/>
                    </a:cubicBezTo>
                    <a:cubicBezTo>
                      <a:pt x="292502" y="598140"/>
                      <a:pt x="261798" y="567436"/>
                      <a:pt x="223921" y="567436"/>
                    </a:cubicBezTo>
                    <a:close/>
                    <a:moveTo>
                      <a:pt x="223922" y="375552"/>
                    </a:moveTo>
                    <a:cubicBezTo>
                      <a:pt x="186047" y="375552"/>
                      <a:pt x="155343" y="406256"/>
                      <a:pt x="155343" y="444132"/>
                    </a:cubicBezTo>
                    <a:cubicBezTo>
                      <a:pt x="155343" y="482008"/>
                      <a:pt x="186047" y="512712"/>
                      <a:pt x="223922" y="512712"/>
                    </a:cubicBezTo>
                    <a:cubicBezTo>
                      <a:pt x="261798" y="512712"/>
                      <a:pt x="292502" y="482008"/>
                      <a:pt x="292502" y="444132"/>
                    </a:cubicBezTo>
                    <a:cubicBezTo>
                      <a:pt x="292502" y="406256"/>
                      <a:pt x="261798" y="375552"/>
                      <a:pt x="223922" y="375552"/>
                    </a:cubicBezTo>
                    <a:close/>
                    <a:moveTo>
                      <a:pt x="223923" y="183668"/>
                    </a:moveTo>
                    <a:cubicBezTo>
                      <a:pt x="186047" y="183668"/>
                      <a:pt x="155343" y="214372"/>
                      <a:pt x="155343" y="252248"/>
                    </a:cubicBezTo>
                    <a:cubicBezTo>
                      <a:pt x="155343" y="290124"/>
                      <a:pt x="186047" y="320828"/>
                      <a:pt x="223923" y="320828"/>
                    </a:cubicBezTo>
                    <a:cubicBezTo>
                      <a:pt x="261799" y="320828"/>
                      <a:pt x="292503" y="290124"/>
                      <a:pt x="292503" y="252248"/>
                    </a:cubicBezTo>
                    <a:cubicBezTo>
                      <a:pt x="292503" y="214372"/>
                      <a:pt x="261799" y="183668"/>
                      <a:pt x="223923" y="183668"/>
                    </a:cubicBezTo>
                    <a:close/>
                    <a:moveTo>
                      <a:pt x="1980393" y="0"/>
                    </a:moveTo>
                    <a:cubicBezTo>
                      <a:pt x="2020542" y="5742"/>
                      <a:pt x="2060755" y="11052"/>
                      <a:pt x="2100840" y="17226"/>
                    </a:cubicBezTo>
                    <a:cubicBezTo>
                      <a:pt x="2135322" y="22537"/>
                      <a:pt x="2169543" y="29512"/>
                      <a:pt x="2204080" y="34452"/>
                    </a:cubicBezTo>
                    <a:cubicBezTo>
                      <a:pt x="2249858" y="40998"/>
                      <a:pt x="2295957" y="45132"/>
                      <a:pt x="2341734" y="51679"/>
                    </a:cubicBezTo>
                    <a:cubicBezTo>
                      <a:pt x="2376271" y="56618"/>
                      <a:pt x="2410561" y="63162"/>
                      <a:pt x="2444975" y="68904"/>
                    </a:cubicBezTo>
                    <a:cubicBezTo>
                      <a:pt x="2484980" y="75579"/>
                      <a:pt x="2525304" y="80180"/>
                      <a:pt x="2565422" y="86130"/>
                    </a:cubicBezTo>
                    <a:lnTo>
                      <a:pt x="2909558" y="137808"/>
                    </a:lnTo>
                    <a:cubicBezTo>
                      <a:pt x="2938235" y="126325"/>
                      <a:pt x="2967202" y="115537"/>
                      <a:pt x="2995591" y="103357"/>
                    </a:cubicBezTo>
                    <a:cubicBezTo>
                      <a:pt x="3047512" y="81080"/>
                      <a:pt x="3094103" y="38424"/>
                      <a:pt x="3150452" y="34452"/>
                    </a:cubicBezTo>
                    <a:lnTo>
                      <a:pt x="4217270" y="17226"/>
                    </a:lnTo>
                    <a:lnTo>
                      <a:pt x="4733473" y="0"/>
                    </a:lnTo>
                    <a:cubicBezTo>
                      <a:pt x="4876717" y="35851"/>
                      <a:pt x="4735091" y="-7803"/>
                      <a:pt x="4853920" y="51679"/>
                    </a:cubicBezTo>
                    <a:cubicBezTo>
                      <a:pt x="4870143" y="59799"/>
                      <a:pt x="4887944" y="64500"/>
                      <a:pt x="4905541" y="68904"/>
                    </a:cubicBezTo>
                    <a:lnTo>
                      <a:pt x="5129229" y="120583"/>
                    </a:lnTo>
                    <a:lnTo>
                      <a:pt x="5180848" y="103357"/>
                    </a:lnTo>
                    <a:cubicBezTo>
                      <a:pt x="5215262" y="91873"/>
                      <a:pt x="5248435" y="75597"/>
                      <a:pt x="5284089" y="68904"/>
                    </a:cubicBezTo>
                    <a:cubicBezTo>
                      <a:pt x="5340743" y="58269"/>
                      <a:pt x="5398580" y="54424"/>
                      <a:pt x="5456156" y="51679"/>
                    </a:cubicBezTo>
                    <a:lnTo>
                      <a:pt x="6006772" y="34452"/>
                    </a:lnTo>
                    <a:lnTo>
                      <a:pt x="6041186" y="86130"/>
                    </a:lnTo>
                    <a:lnTo>
                      <a:pt x="6110013" y="189487"/>
                    </a:lnTo>
                    <a:cubicBezTo>
                      <a:pt x="6173104" y="195229"/>
                      <a:pt x="6238374" y="189289"/>
                      <a:pt x="6299287" y="206713"/>
                    </a:cubicBezTo>
                    <a:cubicBezTo>
                      <a:pt x="6322685" y="213405"/>
                      <a:pt x="6326761" y="255369"/>
                      <a:pt x="6350907" y="258391"/>
                    </a:cubicBezTo>
                    <a:cubicBezTo>
                      <a:pt x="6747383" y="308006"/>
                      <a:pt x="6706367" y="311540"/>
                      <a:pt x="6918729" y="258391"/>
                    </a:cubicBezTo>
                    <a:lnTo>
                      <a:pt x="7108003" y="241165"/>
                    </a:lnTo>
                    <a:cubicBezTo>
                      <a:pt x="7272659" y="224681"/>
                      <a:pt x="7216467" y="239423"/>
                      <a:pt x="7314485" y="206713"/>
                    </a:cubicBezTo>
                    <a:cubicBezTo>
                      <a:pt x="7353722" y="193618"/>
                      <a:pt x="7360371" y="137808"/>
                      <a:pt x="7383312" y="103357"/>
                    </a:cubicBezTo>
                    <a:cubicBezTo>
                      <a:pt x="7437170" y="97366"/>
                      <a:pt x="7477400" y="93000"/>
                      <a:pt x="7507025" y="89864"/>
                    </a:cubicBezTo>
                    <a:lnTo>
                      <a:pt x="7559620" y="84509"/>
                    </a:lnTo>
                    <a:lnTo>
                      <a:pt x="7568913" y="84141"/>
                    </a:lnTo>
                    <a:cubicBezTo>
                      <a:pt x="7582518" y="82788"/>
                      <a:pt x="7589976" y="81601"/>
                      <a:pt x="7567104" y="83747"/>
                    </a:cubicBezTo>
                    <a:lnTo>
                      <a:pt x="7559620" y="84509"/>
                    </a:lnTo>
                    <a:lnTo>
                      <a:pt x="7533844" y="85530"/>
                    </a:lnTo>
                    <a:cubicBezTo>
                      <a:pt x="7532130" y="84046"/>
                      <a:pt x="7548454" y="79561"/>
                      <a:pt x="7607000" y="68904"/>
                    </a:cubicBezTo>
                    <a:cubicBezTo>
                      <a:pt x="7646903" y="61641"/>
                      <a:pt x="7693056" y="30160"/>
                      <a:pt x="7727447" y="51679"/>
                    </a:cubicBezTo>
                    <a:cubicBezTo>
                      <a:pt x="7757033" y="70190"/>
                      <a:pt x="7744654" y="120107"/>
                      <a:pt x="7744654" y="155034"/>
                    </a:cubicBezTo>
                    <a:cubicBezTo>
                      <a:pt x="7744654" y="252818"/>
                      <a:pt x="7733183" y="350263"/>
                      <a:pt x="7727447" y="447878"/>
                    </a:cubicBezTo>
                    <a:lnTo>
                      <a:pt x="7744654" y="499556"/>
                    </a:lnTo>
                    <a:lnTo>
                      <a:pt x="7779068" y="602913"/>
                    </a:lnTo>
                    <a:cubicBezTo>
                      <a:pt x="7727846" y="679832"/>
                      <a:pt x="7727447" y="663738"/>
                      <a:pt x="7727447" y="792400"/>
                    </a:cubicBezTo>
                    <a:cubicBezTo>
                      <a:pt x="7727447" y="857271"/>
                      <a:pt x="7735011" y="860154"/>
                      <a:pt x="7741630" y="849777"/>
                    </a:cubicBezTo>
                    <a:lnTo>
                      <a:pt x="7747059" y="837999"/>
                    </a:lnTo>
                    <a:lnTo>
                      <a:pt x="7742891" y="853052"/>
                    </a:lnTo>
                    <a:cubicBezTo>
                      <a:pt x="7739214" y="866681"/>
                      <a:pt x="7734171" y="886057"/>
                      <a:pt x="7727447" y="912982"/>
                    </a:cubicBezTo>
                    <a:cubicBezTo>
                      <a:pt x="7691129" y="967520"/>
                      <a:pt x="7666997" y="988445"/>
                      <a:pt x="7675827" y="1068017"/>
                    </a:cubicBezTo>
                    <a:cubicBezTo>
                      <a:pt x="7678111" y="1088594"/>
                      <a:pt x="7698769" y="1102469"/>
                      <a:pt x="7710240" y="1119695"/>
                    </a:cubicBezTo>
                    <a:lnTo>
                      <a:pt x="7761861" y="1136922"/>
                    </a:lnTo>
                    <a:lnTo>
                      <a:pt x="7813481" y="1154147"/>
                    </a:lnTo>
                    <a:lnTo>
                      <a:pt x="7968342" y="1205826"/>
                    </a:lnTo>
                    <a:cubicBezTo>
                      <a:pt x="7851515" y="1283796"/>
                      <a:pt x="7997775" y="1192728"/>
                      <a:pt x="7813481" y="1274730"/>
                    </a:cubicBezTo>
                    <a:cubicBezTo>
                      <a:pt x="7794583" y="1283139"/>
                      <a:pt x="7767541" y="1289276"/>
                      <a:pt x="7761861" y="1309183"/>
                    </a:cubicBezTo>
                    <a:cubicBezTo>
                      <a:pt x="7742887" y="1375666"/>
                      <a:pt x="7750389" y="1446991"/>
                      <a:pt x="7744654" y="1515895"/>
                    </a:cubicBezTo>
                    <a:cubicBezTo>
                      <a:pt x="7761861" y="1527379"/>
                      <a:pt x="7789735" y="1530707"/>
                      <a:pt x="7796275" y="1550348"/>
                    </a:cubicBezTo>
                    <a:cubicBezTo>
                      <a:pt x="7808620" y="1587427"/>
                      <a:pt x="7761957" y="1644948"/>
                      <a:pt x="7744654" y="1670930"/>
                    </a:cubicBezTo>
                    <a:cubicBezTo>
                      <a:pt x="7744654" y="1670930"/>
                      <a:pt x="7664636" y="1677483"/>
                      <a:pt x="7641413" y="1705382"/>
                    </a:cubicBezTo>
                    <a:cubicBezTo>
                      <a:pt x="7601732" y="1753053"/>
                      <a:pt x="7693079" y="1797285"/>
                      <a:pt x="7710240" y="1808739"/>
                    </a:cubicBezTo>
                    <a:cubicBezTo>
                      <a:pt x="7704505" y="1825965"/>
                      <a:pt x="7711011" y="1858017"/>
                      <a:pt x="7693033" y="1860417"/>
                    </a:cubicBezTo>
                    <a:cubicBezTo>
                      <a:pt x="7250287" y="1919517"/>
                      <a:pt x="7330277" y="1945841"/>
                      <a:pt x="7125211" y="1843190"/>
                    </a:cubicBezTo>
                    <a:cubicBezTo>
                      <a:pt x="6930201" y="1837448"/>
                      <a:pt x="6735020" y="1835967"/>
                      <a:pt x="6540181" y="1825965"/>
                    </a:cubicBezTo>
                    <a:cubicBezTo>
                      <a:pt x="6510974" y="1824466"/>
                      <a:pt x="6481893" y="1817997"/>
                      <a:pt x="6454148" y="1808739"/>
                    </a:cubicBezTo>
                    <a:cubicBezTo>
                      <a:pt x="6429813" y="1800618"/>
                      <a:pt x="6408897" y="1784401"/>
                      <a:pt x="6385320" y="1774286"/>
                    </a:cubicBezTo>
                    <a:cubicBezTo>
                      <a:pt x="6368649" y="1767133"/>
                      <a:pt x="6350907" y="1762802"/>
                      <a:pt x="6333701" y="1757060"/>
                    </a:cubicBezTo>
                    <a:cubicBezTo>
                      <a:pt x="6316495" y="1762802"/>
                      <a:pt x="6298303" y="1766166"/>
                      <a:pt x="6282081" y="1774286"/>
                    </a:cubicBezTo>
                    <a:cubicBezTo>
                      <a:pt x="6263584" y="1783545"/>
                      <a:pt x="6251055" y="1806865"/>
                      <a:pt x="6230460" y="1808739"/>
                    </a:cubicBezTo>
                    <a:cubicBezTo>
                      <a:pt x="6059004" y="1824343"/>
                      <a:pt x="5886374" y="1821958"/>
                      <a:pt x="5714257" y="1825965"/>
                    </a:cubicBezTo>
                    <a:lnTo>
                      <a:pt x="4750679" y="1843190"/>
                    </a:lnTo>
                    <a:cubicBezTo>
                      <a:pt x="4676117" y="1837448"/>
                      <a:pt x="4601318" y="1834232"/>
                      <a:pt x="4526992" y="1825965"/>
                    </a:cubicBezTo>
                    <a:cubicBezTo>
                      <a:pt x="4497925" y="1822732"/>
                      <a:pt x="4469947" y="1812608"/>
                      <a:pt x="4440958" y="1808739"/>
                    </a:cubicBezTo>
                    <a:cubicBezTo>
                      <a:pt x="4383821" y="1801112"/>
                      <a:pt x="4326464" y="1794325"/>
                      <a:pt x="4268890" y="1791513"/>
                    </a:cubicBezTo>
                    <a:cubicBezTo>
                      <a:pt x="3744187" y="1765889"/>
                      <a:pt x="3902409" y="1746432"/>
                      <a:pt x="3632241" y="1791513"/>
                    </a:cubicBezTo>
                    <a:lnTo>
                      <a:pt x="2083633" y="1774286"/>
                    </a:lnTo>
                    <a:cubicBezTo>
                      <a:pt x="2031706" y="1773236"/>
                      <a:pt x="1980587" y="1760637"/>
                      <a:pt x="1928773" y="1757060"/>
                    </a:cubicBezTo>
                    <a:cubicBezTo>
                      <a:pt x="1814190" y="1749149"/>
                      <a:pt x="1699494" y="1739835"/>
                      <a:pt x="1584638" y="1739835"/>
                    </a:cubicBezTo>
                    <a:cubicBezTo>
                      <a:pt x="1566501" y="1739835"/>
                      <a:pt x="1550224" y="1751318"/>
                      <a:pt x="1533018" y="1757060"/>
                    </a:cubicBezTo>
                    <a:cubicBezTo>
                      <a:pt x="1510076" y="1751318"/>
                      <a:pt x="1487840" y="1739835"/>
                      <a:pt x="1464191" y="1739835"/>
                    </a:cubicBezTo>
                    <a:cubicBezTo>
                      <a:pt x="1408634" y="1739835"/>
                      <a:pt x="1385892" y="1763383"/>
                      <a:pt x="1343744" y="1791513"/>
                    </a:cubicBezTo>
                    <a:cubicBezTo>
                      <a:pt x="1290340" y="1755871"/>
                      <a:pt x="1280509" y="1739835"/>
                      <a:pt x="1206089" y="1739835"/>
                    </a:cubicBezTo>
                    <a:cubicBezTo>
                      <a:pt x="1187952" y="1739835"/>
                      <a:pt x="1171676" y="1751318"/>
                      <a:pt x="1154469" y="1757060"/>
                    </a:cubicBezTo>
                    <a:cubicBezTo>
                      <a:pt x="1102849" y="1762802"/>
                      <a:pt x="1051025" y="1766932"/>
                      <a:pt x="999609" y="1774286"/>
                    </a:cubicBezTo>
                    <a:cubicBezTo>
                      <a:pt x="970656" y="1778427"/>
                      <a:pt x="936043" y="1772769"/>
                      <a:pt x="913575" y="1791513"/>
                    </a:cubicBezTo>
                    <a:cubicBezTo>
                      <a:pt x="814810" y="1873912"/>
                      <a:pt x="1011647" y="1883500"/>
                      <a:pt x="810334" y="1843190"/>
                    </a:cubicBezTo>
                    <a:cubicBezTo>
                      <a:pt x="787393" y="1848932"/>
                      <a:pt x="759974" y="1845628"/>
                      <a:pt x="741508" y="1860417"/>
                    </a:cubicBezTo>
                    <a:cubicBezTo>
                      <a:pt x="705282" y="1889431"/>
                      <a:pt x="743318" y="1969213"/>
                      <a:pt x="707094" y="1860417"/>
                    </a:cubicBezTo>
                    <a:cubicBezTo>
                      <a:pt x="689887" y="1843191"/>
                      <a:pt x="671052" y="1827454"/>
                      <a:pt x="655473" y="1808739"/>
                    </a:cubicBezTo>
                    <a:cubicBezTo>
                      <a:pt x="622443" y="1769057"/>
                      <a:pt x="630642" y="1739835"/>
                      <a:pt x="569440" y="1739835"/>
                    </a:cubicBezTo>
                    <a:cubicBezTo>
                      <a:pt x="551303" y="1739835"/>
                      <a:pt x="535026" y="1751318"/>
                      <a:pt x="517819" y="1757060"/>
                    </a:cubicBezTo>
                    <a:cubicBezTo>
                      <a:pt x="471935" y="1762802"/>
                      <a:pt x="425869" y="1767247"/>
                      <a:pt x="380166" y="1774286"/>
                    </a:cubicBezTo>
                    <a:cubicBezTo>
                      <a:pt x="351260" y="1778738"/>
                      <a:pt x="323378" y="1791513"/>
                      <a:pt x="294131" y="1791513"/>
                    </a:cubicBezTo>
                    <a:cubicBezTo>
                      <a:pt x="275993" y="1791513"/>
                      <a:pt x="259717" y="1780028"/>
                      <a:pt x="242511" y="1774286"/>
                    </a:cubicBezTo>
                    <a:cubicBezTo>
                      <a:pt x="215962" y="1780931"/>
                      <a:pt x="109500" y="1808739"/>
                      <a:pt x="87651" y="1808739"/>
                    </a:cubicBezTo>
                    <a:cubicBezTo>
                      <a:pt x="64002" y="1808739"/>
                      <a:pt x="27313" y="1813610"/>
                      <a:pt x="18824" y="1791513"/>
                    </a:cubicBezTo>
                    <a:cubicBezTo>
                      <a:pt x="-5970" y="1726979"/>
                      <a:pt x="7352" y="1653703"/>
                      <a:pt x="1616" y="1584799"/>
                    </a:cubicBezTo>
                    <a:cubicBezTo>
                      <a:pt x="1616" y="1584799"/>
                      <a:pt x="26486" y="1516479"/>
                      <a:pt x="36030" y="1481442"/>
                    </a:cubicBezTo>
                    <a:cubicBezTo>
                      <a:pt x="43725" y="1453196"/>
                      <a:pt x="47501" y="1424022"/>
                      <a:pt x="53237" y="1395313"/>
                    </a:cubicBezTo>
                    <a:cubicBezTo>
                      <a:pt x="60351" y="1359702"/>
                      <a:pt x="76180" y="1326408"/>
                      <a:pt x="87651" y="1291956"/>
                    </a:cubicBezTo>
                    <a:lnTo>
                      <a:pt x="70444" y="1240277"/>
                    </a:lnTo>
                    <a:cubicBezTo>
                      <a:pt x="58973" y="1205826"/>
                      <a:pt x="32024" y="1173015"/>
                      <a:pt x="36030" y="1136922"/>
                    </a:cubicBezTo>
                    <a:cubicBezTo>
                      <a:pt x="51802" y="994812"/>
                      <a:pt x="144042" y="1169924"/>
                      <a:pt x="53237" y="1033565"/>
                    </a:cubicBezTo>
                    <a:lnTo>
                      <a:pt x="87651" y="964661"/>
                    </a:lnTo>
                    <a:cubicBezTo>
                      <a:pt x="103873" y="932179"/>
                      <a:pt x="107331" y="894490"/>
                      <a:pt x="122064" y="861304"/>
                    </a:cubicBezTo>
                    <a:cubicBezTo>
                      <a:pt x="130463" y="842384"/>
                      <a:pt x="145007" y="826851"/>
                      <a:pt x="156477" y="809625"/>
                    </a:cubicBezTo>
                    <a:cubicBezTo>
                      <a:pt x="139569" y="803983"/>
                      <a:pt x="58002" y="781800"/>
                      <a:pt x="53237" y="757947"/>
                    </a:cubicBezTo>
                    <a:cubicBezTo>
                      <a:pt x="49181" y="737646"/>
                      <a:pt x="78403" y="724787"/>
                      <a:pt x="87651" y="706270"/>
                    </a:cubicBezTo>
                    <a:cubicBezTo>
                      <a:pt x="95762" y="690029"/>
                      <a:pt x="99122" y="671817"/>
                      <a:pt x="104857" y="654591"/>
                    </a:cubicBezTo>
                    <a:cubicBezTo>
                      <a:pt x="76180" y="568460"/>
                      <a:pt x="81915" y="620139"/>
                      <a:pt x="122064" y="499556"/>
                    </a:cubicBezTo>
                    <a:cubicBezTo>
                      <a:pt x="100209" y="433916"/>
                      <a:pt x="90144" y="406182"/>
                      <a:pt x="70444" y="327295"/>
                    </a:cubicBezTo>
                    <a:cubicBezTo>
                      <a:pt x="63351" y="298891"/>
                      <a:pt x="50369" y="267004"/>
                      <a:pt x="53237" y="241165"/>
                    </a:cubicBezTo>
                    <a:cubicBezTo>
                      <a:pt x="56105" y="215327"/>
                      <a:pt x="107652" y="200295"/>
                      <a:pt x="87651" y="172261"/>
                    </a:cubicBezTo>
                    <a:cubicBezTo>
                      <a:pt x="12147" y="66437"/>
                      <a:pt x="-25193" y="235546"/>
                      <a:pt x="18824" y="103357"/>
                    </a:cubicBezTo>
                    <a:lnTo>
                      <a:pt x="294131" y="86130"/>
                    </a:lnTo>
                    <a:cubicBezTo>
                      <a:pt x="397352" y="80051"/>
                      <a:pt x="500757" y="76843"/>
                      <a:pt x="603853" y="68904"/>
                    </a:cubicBezTo>
                    <a:cubicBezTo>
                      <a:pt x="643702" y="65835"/>
                      <a:pt x="795803" y="45341"/>
                      <a:pt x="844747" y="34452"/>
                    </a:cubicBezTo>
                    <a:cubicBezTo>
                      <a:pt x="862453" y="30513"/>
                      <a:pt x="878239" y="17775"/>
                      <a:pt x="896368" y="17226"/>
                    </a:cubicBezTo>
                    <a:close/>
                  </a:path>
                </a:pathLst>
              </a:custGeom>
              <a:pattFill prst="dot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">
                <a:extLst>
                  <a:ext uri="{FF2B5EF4-FFF2-40B4-BE49-F238E27FC236}">
                    <a16:creationId xmlns="" xmlns:a16="http://schemas.microsoft.com/office/drawing/2014/main" id="{54CF8F33-453A-45BE-B988-F8BB194E6484}"/>
                  </a:ext>
                </a:extLst>
              </p:cNvPr>
              <p:cNvGrpSpPr/>
              <p:nvPr/>
            </p:nvGrpSpPr>
            <p:grpSpPr>
              <a:xfrm>
                <a:off x="6843749" y="1449889"/>
                <a:ext cx="3037887" cy="1126145"/>
                <a:chOff x="4781268" y="576307"/>
                <a:chExt cx="3317358" cy="1544918"/>
              </a:xfrm>
            </p:grpSpPr>
            <p:sp>
              <p:nvSpPr>
                <p:cNvPr id="51" name="TextBox 23">
                  <a:extLst>
                    <a:ext uri="{FF2B5EF4-FFF2-40B4-BE49-F238E27FC236}">
                      <a16:creationId xmlns="" xmlns:a16="http://schemas.microsoft.com/office/drawing/2014/main" id="{B533C95B-6D36-440A-89C8-175EC191625C}"/>
                    </a:ext>
                  </a:extLst>
                </p:cNvPr>
                <p:cNvSpPr txBox="1"/>
                <p:nvPr/>
              </p:nvSpPr>
              <p:spPr>
                <a:xfrm>
                  <a:off x="4781268" y="576307"/>
                  <a:ext cx="2410562" cy="504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endParaRPr>
                </a:p>
              </p:txBody>
            </p:sp>
            <p:sp>
              <p:nvSpPr>
                <p:cNvPr id="52" name="TextBox 24">
                  <a:extLst>
                    <a:ext uri="{FF2B5EF4-FFF2-40B4-BE49-F238E27FC236}">
                      <a16:creationId xmlns="" xmlns:a16="http://schemas.microsoft.com/office/drawing/2014/main" id="{1B9EB52A-015D-488D-B598-B0DB7F544E55}"/>
                    </a:ext>
                  </a:extLst>
                </p:cNvPr>
                <p:cNvSpPr txBox="1"/>
                <p:nvPr/>
              </p:nvSpPr>
              <p:spPr>
                <a:xfrm flipH="1">
                  <a:off x="5850415" y="1746330"/>
                  <a:ext cx="2248211" cy="374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53" name="Group 7">
                <a:extLst>
                  <a:ext uri="{FF2B5EF4-FFF2-40B4-BE49-F238E27FC236}">
                    <a16:creationId xmlns="" xmlns:a16="http://schemas.microsoft.com/office/drawing/2014/main" id="{68C6B186-2980-40AB-8370-2E4C1C8B9EA1}"/>
                  </a:ext>
                </a:extLst>
              </p:cNvPr>
              <p:cNvGrpSpPr/>
              <p:nvPr/>
            </p:nvGrpSpPr>
            <p:grpSpPr>
              <a:xfrm>
                <a:off x="10314441" y="1251978"/>
                <a:ext cx="1186709" cy="846479"/>
                <a:chOff x="8571248" y="304800"/>
                <a:chExt cx="1295881" cy="1161254"/>
              </a:xfrm>
            </p:grpSpPr>
            <p:sp>
              <p:nvSpPr>
                <p:cNvPr id="54" name="Rectangle 29">
                  <a:extLst>
                    <a:ext uri="{FF2B5EF4-FFF2-40B4-BE49-F238E27FC236}">
                      <a16:creationId xmlns="" xmlns:a16="http://schemas.microsoft.com/office/drawing/2014/main" id="{692190DA-A72F-4D55-877D-0437DA47B195}"/>
                    </a:ext>
                  </a:extLst>
                </p:cNvPr>
                <p:cNvSpPr/>
                <p:nvPr/>
              </p:nvSpPr>
              <p:spPr>
                <a:xfrm rot="173929">
                  <a:off x="8571248" y="539962"/>
                  <a:ext cx="1223613" cy="926092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5" name="Group 1">
                  <a:extLst>
                    <a:ext uri="{FF2B5EF4-FFF2-40B4-BE49-F238E27FC236}">
                      <a16:creationId xmlns="" xmlns:a16="http://schemas.microsoft.com/office/drawing/2014/main" id="{AA62B52E-3995-45C6-A10F-03C5CC1502AB}"/>
                    </a:ext>
                  </a:extLst>
                </p:cNvPr>
                <p:cNvGrpSpPr/>
                <p:nvPr/>
              </p:nvGrpSpPr>
              <p:grpSpPr>
                <a:xfrm>
                  <a:off x="8575358" y="304800"/>
                  <a:ext cx="1291771" cy="1103086"/>
                  <a:chOff x="8575358" y="304800"/>
                  <a:chExt cx="1291771" cy="1103086"/>
                </a:xfrm>
              </p:grpSpPr>
              <p:sp>
                <p:nvSpPr>
                  <p:cNvPr id="56" name="Freeform: Shape 17">
                    <a:extLst>
                      <a:ext uri="{FF2B5EF4-FFF2-40B4-BE49-F238E27FC236}">
                        <a16:creationId xmlns="" xmlns:a16="http://schemas.microsoft.com/office/drawing/2014/main" id="{C3FA542C-2EBD-4CBB-AC4E-0C341B4486B1}"/>
                      </a:ext>
                    </a:extLst>
                  </p:cNvPr>
                  <p:cNvSpPr/>
                  <p:nvPr/>
                </p:nvSpPr>
                <p:spPr>
                  <a:xfrm>
                    <a:off x="8575358" y="304800"/>
                    <a:ext cx="1291771" cy="1103086"/>
                  </a:xfrm>
                  <a:custGeom>
                    <a:avLst/>
                    <a:gdLst>
                      <a:gd name="connsiteX0" fmla="*/ 0 w 1291771"/>
                      <a:gd name="connsiteY0" fmla="*/ 101600 h 1103086"/>
                      <a:gd name="connsiteX1" fmla="*/ 43543 w 1291771"/>
                      <a:gd name="connsiteY1" fmla="*/ 1103086 h 1103086"/>
                      <a:gd name="connsiteX2" fmla="*/ 1030514 w 1291771"/>
                      <a:gd name="connsiteY2" fmla="*/ 972457 h 1103086"/>
                      <a:gd name="connsiteX3" fmla="*/ 1291771 w 1291771"/>
                      <a:gd name="connsiteY3" fmla="*/ 972457 h 1103086"/>
                      <a:gd name="connsiteX4" fmla="*/ 1204685 w 1291771"/>
                      <a:gd name="connsiteY4" fmla="*/ 348343 h 1103086"/>
                      <a:gd name="connsiteX5" fmla="*/ 1219200 w 1291771"/>
                      <a:gd name="connsiteY5" fmla="*/ 0 h 1103086"/>
                      <a:gd name="connsiteX6" fmla="*/ 0 w 1291771"/>
                      <a:gd name="connsiteY6" fmla="*/ 101600 h 110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1771" h="1103086">
                        <a:moveTo>
                          <a:pt x="0" y="101600"/>
                        </a:moveTo>
                        <a:lnTo>
                          <a:pt x="43543" y="1103086"/>
                        </a:lnTo>
                        <a:lnTo>
                          <a:pt x="1030514" y="972457"/>
                        </a:lnTo>
                        <a:lnTo>
                          <a:pt x="1291771" y="972457"/>
                        </a:lnTo>
                        <a:lnTo>
                          <a:pt x="1204685" y="348343"/>
                        </a:lnTo>
                        <a:lnTo>
                          <a:pt x="1219200" y="0"/>
                        </a:lnTo>
                        <a:lnTo>
                          <a:pt x="0" y="10160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57" name="Graphic 30" descr="Lightbulb">
                    <a:extLst>
                      <a:ext uri="{FF2B5EF4-FFF2-40B4-BE49-F238E27FC236}">
                        <a16:creationId xmlns="" xmlns:a16="http://schemas.microsoft.com/office/drawing/2014/main" id="{C943BEB8-1FE1-40B4-A517-EEF820F26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84988" y="616859"/>
                    <a:ext cx="548640" cy="5486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8" name="Freeform: Shape 18">
                <a:extLst>
                  <a:ext uri="{FF2B5EF4-FFF2-40B4-BE49-F238E27FC236}">
                    <a16:creationId xmlns="" xmlns:a16="http://schemas.microsoft.com/office/drawing/2014/main" id="{CC0B3BAF-40CF-4E53-A6C9-AC9F133B10C5}"/>
                  </a:ext>
                </a:extLst>
              </p:cNvPr>
              <p:cNvSpPr/>
              <p:nvPr/>
            </p:nvSpPr>
            <p:spPr>
              <a:xfrm>
                <a:off x="10344514" y="1115161"/>
                <a:ext cx="365170" cy="497821"/>
              </a:xfrm>
              <a:custGeom>
                <a:avLst/>
                <a:gdLst>
                  <a:gd name="connsiteX0" fmla="*/ 159957 w 398764"/>
                  <a:gd name="connsiteY0" fmla="*/ 289294 h 682943"/>
                  <a:gd name="connsiteX1" fmla="*/ 232529 w 398764"/>
                  <a:gd name="connsiteY1" fmla="*/ 652151 h 682943"/>
                  <a:gd name="connsiteX2" fmla="*/ 392186 w 398764"/>
                  <a:gd name="connsiteY2" fmla="*/ 594094 h 682943"/>
                  <a:gd name="connsiteX3" fmla="*/ 334129 w 398764"/>
                  <a:gd name="connsiteY3" fmla="*/ 42551 h 682943"/>
                  <a:gd name="connsiteX4" fmla="*/ 29329 w 398764"/>
                  <a:gd name="connsiteY4" fmla="*/ 57065 h 682943"/>
                  <a:gd name="connsiteX5" fmla="*/ 29329 w 398764"/>
                  <a:gd name="connsiteY5" fmla="*/ 216723 h 6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764" h="682943">
                    <a:moveTo>
                      <a:pt x="159957" y="289294"/>
                    </a:moveTo>
                    <a:cubicBezTo>
                      <a:pt x="176890" y="445322"/>
                      <a:pt x="193824" y="601351"/>
                      <a:pt x="232529" y="652151"/>
                    </a:cubicBezTo>
                    <a:cubicBezTo>
                      <a:pt x="271234" y="702951"/>
                      <a:pt x="375253" y="695694"/>
                      <a:pt x="392186" y="594094"/>
                    </a:cubicBezTo>
                    <a:cubicBezTo>
                      <a:pt x="409119" y="492494"/>
                      <a:pt x="394605" y="132056"/>
                      <a:pt x="334129" y="42551"/>
                    </a:cubicBezTo>
                    <a:cubicBezTo>
                      <a:pt x="273653" y="-46954"/>
                      <a:pt x="80129" y="28036"/>
                      <a:pt x="29329" y="57065"/>
                    </a:cubicBezTo>
                    <a:cubicBezTo>
                      <a:pt x="-21471" y="86094"/>
                      <a:pt x="3929" y="151408"/>
                      <a:pt x="29329" y="21672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5" name="Picture 70">
              <a:extLst>
                <a:ext uri="{FF2B5EF4-FFF2-40B4-BE49-F238E27FC236}">
                  <a16:creationId xmlns=""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758" y="1807777"/>
              <a:ext cx="6139072" cy="960027"/>
            </a:xfrm>
            <a:prstGeom prst="rect">
              <a:avLst/>
            </a:prstGeom>
          </p:spPr>
        </p:pic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569179" y="3660047"/>
            <a:ext cx="3597509" cy="457200"/>
            <a:chOff x="6808680" y="2432388"/>
            <a:chExt cx="3597508" cy="457200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ماذا تستنتج من هذا الموقف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18877" y="4933415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687096" y="4945182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7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02057" y="4348459"/>
            <a:ext cx="457024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667126" y="4376349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0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5422899" y="4320307"/>
            <a:ext cx="5038772" cy="457200"/>
            <a:chOff x="-1399549" y="2646426"/>
            <a:chExt cx="6508515" cy="457200"/>
          </a:xfrm>
        </p:grpSpPr>
        <p:sp>
          <p:nvSpPr>
            <p:cNvPr id="81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1578095" y="-331218"/>
              <a:ext cx="457200" cy="641248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2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1399548" y="2707446"/>
              <a:ext cx="631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أنَّ </a:t>
              </a:r>
              <a:r>
                <a:rPr lang="ar-SY" b="1" dirty="0" smtClean="0"/>
                <a:t>الخليفة عثمان </a:t>
              </a:r>
              <a:r>
                <a:rPr lang="ar-SY" b="1" dirty="0"/>
                <a:t>بن عفّان رضي الله </a:t>
              </a:r>
              <a:r>
                <a:rPr lang="ar-SY" b="1" dirty="0" smtClean="0"/>
                <a:t>عنه كان يرأفُ بالمسلمين</a:t>
              </a:r>
              <a:endParaRPr lang="en-US" b="1" dirty="0"/>
            </a:p>
          </p:txBody>
        </p:sp>
      </p:grpSp>
      <p:grpSp>
        <p:nvGrpSpPr>
          <p:cNvPr id="8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6316268" y="4897583"/>
            <a:ext cx="4162222" cy="457200"/>
            <a:chOff x="-2273182" y="3373091"/>
            <a:chExt cx="7382147" cy="457200"/>
          </a:xfrm>
        </p:grpSpPr>
        <p:sp>
          <p:nvSpPr>
            <p:cNvPr id="8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475277" y="292627"/>
              <a:ext cx="457200" cy="661812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73182" y="3428237"/>
              <a:ext cx="718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أجرُ الصَّدقة عظيمٌ</a:t>
              </a:r>
              <a:endParaRPr lang="ar-SY" b="1" dirty="0"/>
            </a:p>
          </p:txBody>
        </p:sp>
      </p:grpSp>
      <p:sp>
        <p:nvSpPr>
          <p:cNvPr id="8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26448" y="5526423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694667" y="553819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6316268" y="5490592"/>
            <a:ext cx="4169792" cy="457200"/>
            <a:chOff x="-2286608" y="3373092"/>
            <a:chExt cx="7395573" cy="457200"/>
          </a:xfrm>
        </p:grpSpPr>
        <p:sp>
          <p:nvSpPr>
            <p:cNvPr id="91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468564" y="285914"/>
              <a:ext cx="457200" cy="663155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86608" y="3383538"/>
              <a:ext cx="71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البذلُ و الإنفاقُ في سبيل الله سبحانه و تعالى</a:t>
              </a:r>
              <a:endParaRPr lang="ar-SY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0" grpId="0" animBg="1"/>
      <p:bldP spid="77" grpId="0"/>
      <p:bldP spid="78" grpId="0" animBg="1"/>
      <p:bldP spid="79" grpId="0"/>
      <p:bldP spid="88" grpId="0" animBg="1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10042" y="200633"/>
            <a:ext cx="953475" cy="31192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8117" y="351133"/>
            <a:ext cx="1229026" cy="2365989"/>
            <a:chOff x="997356" y="335568"/>
            <a:chExt cx="122902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9735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عثمان بن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عفّان</a:t>
              </a: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161078" y="90432"/>
            <a:ext cx="7577827" cy="2120032"/>
            <a:chOff x="3780265" y="1443517"/>
            <a:chExt cx="7577827" cy="2120032"/>
          </a:xfrm>
        </p:grpSpPr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1A423408-FC64-43DF-A5A0-735109E55472}"/>
                </a:ext>
              </a:extLst>
            </p:cNvPr>
            <p:cNvSpPr/>
            <p:nvPr/>
          </p:nvSpPr>
          <p:spPr>
            <a:xfrm rot="173929">
              <a:off x="8545858" y="2340127"/>
              <a:ext cx="2783080" cy="122342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11">
              <a:extLst>
                <a:ext uri="{FF2B5EF4-FFF2-40B4-BE49-F238E27FC236}">
                  <a16:creationId xmlns:a16="http://schemas.microsoft.com/office/drawing/2014/main" xmlns="" id="{12516A55-482C-487D-AE14-27F4C6EEFB9A}"/>
                </a:ext>
              </a:extLst>
            </p:cNvPr>
            <p:cNvSpPr/>
            <p:nvPr/>
          </p:nvSpPr>
          <p:spPr>
            <a:xfrm rot="21269386">
              <a:off x="3806901" y="2765383"/>
              <a:ext cx="2783080" cy="68870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xmlns="" id="{744EE9FB-DF5A-408A-ABD7-445F38C39006}"/>
                </a:ext>
              </a:extLst>
            </p:cNvPr>
            <p:cNvSpPr/>
            <p:nvPr/>
          </p:nvSpPr>
          <p:spPr>
            <a:xfrm>
              <a:off x="3780265" y="1443517"/>
              <a:ext cx="7577827" cy="2061028"/>
            </a:xfrm>
            <a:custGeom>
              <a:avLst/>
              <a:gdLst>
                <a:gd name="connsiteX0" fmla="*/ 4037710 w 7577827"/>
                <a:gd name="connsiteY0" fmla="*/ 1905337 h 2061028"/>
                <a:gd name="connsiteX1" fmla="*/ 4067044 w 7577827"/>
                <a:gd name="connsiteY1" fmla="*/ 1910479 h 2061028"/>
                <a:gd name="connsiteX2" fmla="*/ 4044536 w 7577827"/>
                <a:gd name="connsiteY2" fmla="*/ 1906552 h 2061028"/>
                <a:gd name="connsiteX3" fmla="*/ 1117191 w 7577827"/>
                <a:gd name="connsiteY3" fmla="*/ 1812576 h 2061028"/>
                <a:gd name="connsiteX4" fmla="*/ 1120599 w 7577827"/>
                <a:gd name="connsiteY4" fmla="*/ 1812990 h 2061028"/>
                <a:gd name="connsiteX5" fmla="*/ 1120900 w 7577827"/>
                <a:gd name="connsiteY5" fmla="*/ 1813039 h 2061028"/>
                <a:gd name="connsiteX6" fmla="*/ 208270 w 7577827"/>
                <a:gd name="connsiteY6" fmla="*/ 768113 h 2061028"/>
                <a:gd name="connsiteX7" fmla="*/ 139690 w 7577827"/>
                <a:gd name="connsiteY7" fmla="*/ 836693 h 2061028"/>
                <a:gd name="connsiteX8" fmla="*/ 208270 w 7577827"/>
                <a:gd name="connsiteY8" fmla="*/ 905273 h 2061028"/>
                <a:gd name="connsiteX9" fmla="*/ 276850 w 7577827"/>
                <a:gd name="connsiteY9" fmla="*/ 836693 h 2061028"/>
                <a:gd name="connsiteX10" fmla="*/ 208270 w 7577827"/>
                <a:gd name="connsiteY10" fmla="*/ 768113 h 2061028"/>
                <a:gd name="connsiteX11" fmla="*/ 208271 w 7577827"/>
                <a:gd name="connsiteY11" fmla="*/ 576229 h 2061028"/>
                <a:gd name="connsiteX12" fmla="*/ 139691 w 7577827"/>
                <a:gd name="connsiteY12" fmla="*/ 644809 h 2061028"/>
                <a:gd name="connsiteX13" fmla="*/ 208271 w 7577827"/>
                <a:gd name="connsiteY13" fmla="*/ 713389 h 2061028"/>
                <a:gd name="connsiteX14" fmla="*/ 276851 w 7577827"/>
                <a:gd name="connsiteY14" fmla="*/ 644809 h 2061028"/>
                <a:gd name="connsiteX15" fmla="*/ 208271 w 7577827"/>
                <a:gd name="connsiteY15" fmla="*/ 576229 h 2061028"/>
                <a:gd name="connsiteX16" fmla="*/ 208272 w 7577827"/>
                <a:gd name="connsiteY16" fmla="*/ 384345 h 2061028"/>
                <a:gd name="connsiteX17" fmla="*/ 139693 w 7577827"/>
                <a:gd name="connsiteY17" fmla="*/ 452925 h 2061028"/>
                <a:gd name="connsiteX18" fmla="*/ 208272 w 7577827"/>
                <a:gd name="connsiteY18" fmla="*/ 521505 h 2061028"/>
                <a:gd name="connsiteX19" fmla="*/ 276852 w 7577827"/>
                <a:gd name="connsiteY19" fmla="*/ 452925 h 2061028"/>
                <a:gd name="connsiteX20" fmla="*/ 208272 w 7577827"/>
                <a:gd name="connsiteY20" fmla="*/ 384345 h 2061028"/>
                <a:gd name="connsiteX21" fmla="*/ 208274 w 7577827"/>
                <a:gd name="connsiteY21" fmla="*/ 192461 h 2061028"/>
                <a:gd name="connsiteX22" fmla="*/ 139693 w 7577827"/>
                <a:gd name="connsiteY22" fmla="*/ 261041 h 2061028"/>
                <a:gd name="connsiteX23" fmla="*/ 208274 w 7577827"/>
                <a:gd name="connsiteY23" fmla="*/ 329621 h 2061028"/>
                <a:gd name="connsiteX24" fmla="*/ 276854 w 7577827"/>
                <a:gd name="connsiteY24" fmla="*/ 261041 h 2061028"/>
                <a:gd name="connsiteX25" fmla="*/ 208274 w 7577827"/>
                <a:gd name="connsiteY25" fmla="*/ 192461 h 2061028"/>
                <a:gd name="connsiteX26" fmla="*/ 1075428 w 7577827"/>
                <a:gd name="connsiteY26" fmla="*/ 623 h 2061028"/>
                <a:gd name="connsiteX27" fmla="*/ 1177027 w 7577827"/>
                <a:gd name="connsiteY27" fmla="*/ 71064 h 2061028"/>
                <a:gd name="connsiteX28" fmla="*/ 1888227 w 7577827"/>
                <a:gd name="connsiteY28" fmla="*/ 141505 h 2061028"/>
                <a:gd name="connsiteX29" fmla="*/ 1989828 w 7577827"/>
                <a:gd name="connsiteY29" fmla="*/ 159116 h 2061028"/>
                <a:gd name="connsiteX30" fmla="*/ 2338170 w 7577827"/>
                <a:gd name="connsiteY30" fmla="*/ 176726 h 2061028"/>
                <a:gd name="connsiteX31" fmla="*/ 2497827 w 7577827"/>
                <a:gd name="connsiteY31" fmla="*/ 194336 h 2061028"/>
                <a:gd name="connsiteX32" fmla="*/ 2759085 w 7577827"/>
                <a:gd name="connsiteY32" fmla="*/ 176726 h 2061028"/>
                <a:gd name="connsiteX33" fmla="*/ 4137942 w 7577827"/>
                <a:gd name="connsiteY33" fmla="*/ 194336 h 2061028"/>
                <a:gd name="connsiteX34" fmla="*/ 4108913 w 7577827"/>
                <a:gd name="connsiteY34" fmla="*/ 299998 h 2061028"/>
                <a:gd name="connsiteX35" fmla="*/ 4341142 w 7577827"/>
                <a:gd name="connsiteY35" fmla="*/ 299998 h 2061028"/>
                <a:gd name="connsiteX36" fmla="*/ 4762056 w 7577827"/>
                <a:gd name="connsiteY36" fmla="*/ 264777 h 2061028"/>
                <a:gd name="connsiteX37" fmla="*/ 4849142 w 7577827"/>
                <a:gd name="connsiteY37" fmla="*/ 317608 h 2061028"/>
                <a:gd name="connsiteX38" fmla="*/ 4878170 w 7577827"/>
                <a:gd name="connsiteY38" fmla="*/ 370439 h 2061028"/>
                <a:gd name="connsiteX39" fmla="*/ 4892685 w 7577827"/>
                <a:gd name="connsiteY39" fmla="*/ 423270 h 2061028"/>
                <a:gd name="connsiteX40" fmla="*/ 4936227 w 7577827"/>
                <a:gd name="connsiteY40" fmla="*/ 440880 h 2061028"/>
                <a:gd name="connsiteX41" fmla="*/ 5284570 w 7577827"/>
                <a:gd name="connsiteY41" fmla="*/ 493711 h 2061028"/>
                <a:gd name="connsiteX42" fmla="*/ 5342627 w 7577827"/>
                <a:gd name="connsiteY42" fmla="*/ 511321 h 2061028"/>
                <a:gd name="connsiteX43" fmla="*/ 5400685 w 7577827"/>
                <a:gd name="connsiteY43" fmla="*/ 705034 h 2061028"/>
                <a:gd name="connsiteX44" fmla="*/ 5444227 w 7577827"/>
                <a:gd name="connsiteY44" fmla="*/ 740256 h 2061028"/>
                <a:gd name="connsiteX45" fmla="*/ 5502285 w 7577827"/>
                <a:gd name="connsiteY45" fmla="*/ 616983 h 2061028"/>
                <a:gd name="connsiteX46" fmla="*/ 5574856 w 7577827"/>
                <a:gd name="connsiteY46" fmla="*/ 388049 h 2061028"/>
                <a:gd name="connsiteX47" fmla="*/ 5603885 w 7577827"/>
                <a:gd name="connsiteY47" fmla="*/ 335218 h 2061028"/>
                <a:gd name="connsiteX48" fmla="*/ 5676456 w 7577827"/>
                <a:gd name="connsiteY48" fmla="*/ 299998 h 2061028"/>
                <a:gd name="connsiteX49" fmla="*/ 5908685 w 7577827"/>
                <a:gd name="connsiteY49" fmla="*/ 282388 h 2061028"/>
                <a:gd name="connsiteX50" fmla="*/ 5966742 w 7577827"/>
                <a:gd name="connsiteY50" fmla="*/ 264777 h 2061028"/>
                <a:gd name="connsiteX51" fmla="*/ 6039313 w 7577827"/>
                <a:gd name="connsiteY51" fmla="*/ 247167 h 2061028"/>
                <a:gd name="connsiteX52" fmla="*/ 6677942 w 7577827"/>
                <a:gd name="connsiteY52" fmla="*/ 229557 h 2061028"/>
                <a:gd name="connsiteX53" fmla="*/ 6866627 w 7577827"/>
                <a:gd name="connsiteY53" fmla="*/ 211946 h 2061028"/>
                <a:gd name="connsiteX54" fmla="*/ 6982742 w 7577827"/>
                <a:gd name="connsiteY54" fmla="*/ 247167 h 2061028"/>
                <a:gd name="connsiteX55" fmla="*/ 7432685 w 7577827"/>
                <a:gd name="connsiteY55" fmla="*/ 264777 h 2061028"/>
                <a:gd name="connsiteX56" fmla="*/ 7476227 w 7577827"/>
                <a:gd name="connsiteY56" fmla="*/ 282388 h 2061028"/>
                <a:gd name="connsiteX57" fmla="*/ 7563313 w 7577827"/>
                <a:gd name="connsiteY57" fmla="*/ 352829 h 2061028"/>
                <a:gd name="connsiteX58" fmla="*/ 7577827 w 7577827"/>
                <a:gd name="connsiteY58" fmla="*/ 951579 h 2061028"/>
                <a:gd name="connsiteX59" fmla="*/ 7548799 w 7577827"/>
                <a:gd name="connsiteY59" fmla="*/ 1057241 h 2061028"/>
                <a:gd name="connsiteX60" fmla="*/ 7534285 w 7577827"/>
                <a:gd name="connsiteY60" fmla="*/ 1374226 h 2061028"/>
                <a:gd name="connsiteX61" fmla="*/ 7563313 w 7577827"/>
                <a:gd name="connsiteY61" fmla="*/ 1427057 h 2061028"/>
                <a:gd name="connsiteX62" fmla="*/ 7577827 w 7577827"/>
                <a:gd name="connsiteY62" fmla="*/ 1479889 h 2061028"/>
                <a:gd name="connsiteX63" fmla="*/ 7534285 w 7577827"/>
                <a:gd name="connsiteY63" fmla="*/ 1884926 h 2061028"/>
                <a:gd name="connsiteX64" fmla="*/ 7505256 w 7577827"/>
                <a:gd name="connsiteY64" fmla="*/ 1937756 h 2061028"/>
                <a:gd name="connsiteX65" fmla="*/ 6866627 w 7577827"/>
                <a:gd name="connsiteY65" fmla="*/ 1972977 h 2061028"/>
                <a:gd name="connsiteX66" fmla="*/ 6837599 w 7577827"/>
                <a:gd name="connsiteY66" fmla="*/ 2025808 h 2061028"/>
                <a:gd name="connsiteX67" fmla="*/ 6663427 w 7577827"/>
                <a:gd name="connsiteY67" fmla="*/ 2061028 h 2061028"/>
                <a:gd name="connsiteX68" fmla="*/ 6344113 w 7577827"/>
                <a:gd name="connsiteY68" fmla="*/ 2025808 h 2061028"/>
                <a:gd name="connsiteX69" fmla="*/ 6257027 w 7577827"/>
                <a:gd name="connsiteY69" fmla="*/ 2008198 h 2061028"/>
                <a:gd name="connsiteX70" fmla="*/ 6082856 w 7577827"/>
                <a:gd name="connsiteY70" fmla="*/ 1972977 h 2061028"/>
                <a:gd name="connsiteX71" fmla="*/ 4312113 w 7577827"/>
                <a:gd name="connsiteY71" fmla="*/ 1955367 h 2061028"/>
                <a:gd name="connsiteX72" fmla="*/ 4239542 w 7577827"/>
                <a:gd name="connsiteY72" fmla="*/ 1937756 h 2061028"/>
                <a:gd name="connsiteX73" fmla="*/ 4152456 w 7577827"/>
                <a:gd name="connsiteY73" fmla="*/ 1920146 h 2061028"/>
                <a:gd name="connsiteX74" fmla="*/ 3997404 w 7577827"/>
                <a:gd name="connsiteY74" fmla="*/ 1898165 h 2061028"/>
                <a:gd name="connsiteX75" fmla="*/ 4037710 w 7577827"/>
                <a:gd name="connsiteY75" fmla="*/ 1905337 h 2061028"/>
                <a:gd name="connsiteX76" fmla="*/ 4035438 w 7577827"/>
                <a:gd name="connsiteY76" fmla="*/ 1904939 h 2061028"/>
                <a:gd name="connsiteX77" fmla="*/ 3920227 w 7577827"/>
                <a:gd name="connsiteY77" fmla="*/ 1884926 h 2061028"/>
                <a:gd name="connsiteX78" fmla="*/ 3644456 w 7577827"/>
                <a:gd name="connsiteY78" fmla="*/ 1902536 h 2061028"/>
                <a:gd name="connsiteX79" fmla="*/ 3600913 w 7577827"/>
                <a:gd name="connsiteY79" fmla="*/ 1955367 h 2061028"/>
                <a:gd name="connsiteX80" fmla="*/ 3557370 w 7577827"/>
                <a:gd name="connsiteY80" fmla="*/ 1920146 h 2061028"/>
                <a:gd name="connsiteX81" fmla="*/ 3513827 w 7577827"/>
                <a:gd name="connsiteY81" fmla="*/ 1902536 h 2061028"/>
                <a:gd name="connsiteX82" fmla="*/ 3455770 w 7577827"/>
                <a:gd name="connsiteY82" fmla="*/ 1849705 h 2061028"/>
                <a:gd name="connsiteX83" fmla="*/ 3296113 w 7577827"/>
                <a:gd name="connsiteY83" fmla="*/ 1832095 h 2061028"/>
                <a:gd name="connsiteX84" fmla="*/ 3179999 w 7577827"/>
                <a:gd name="connsiteY84" fmla="*/ 1779264 h 2061028"/>
                <a:gd name="connsiteX85" fmla="*/ 3107427 w 7577827"/>
                <a:gd name="connsiteY85" fmla="*/ 1761654 h 2061028"/>
                <a:gd name="connsiteX86" fmla="*/ 3049370 w 7577827"/>
                <a:gd name="connsiteY86" fmla="*/ 1779264 h 2061028"/>
                <a:gd name="connsiteX87" fmla="*/ 2918742 w 7577827"/>
                <a:gd name="connsiteY87" fmla="*/ 1796874 h 2061028"/>
                <a:gd name="connsiteX88" fmla="*/ 2817142 w 7577827"/>
                <a:gd name="connsiteY88" fmla="*/ 1779264 h 2061028"/>
                <a:gd name="connsiteX89" fmla="*/ 2730056 w 7577827"/>
                <a:gd name="connsiteY89" fmla="*/ 1779264 h 2061028"/>
                <a:gd name="connsiteX90" fmla="*/ 2599427 w 7577827"/>
                <a:gd name="connsiteY90" fmla="*/ 1761654 h 2061028"/>
                <a:gd name="connsiteX91" fmla="*/ 2454285 w 7577827"/>
                <a:gd name="connsiteY91" fmla="*/ 1708823 h 2061028"/>
                <a:gd name="connsiteX92" fmla="*/ 2410742 w 7577827"/>
                <a:gd name="connsiteY92" fmla="*/ 1726433 h 2061028"/>
                <a:gd name="connsiteX93" fmla="*/ 2396227 w 7577827"/>
                <a:gd name="connsiteY93" fmla="*/ 1655992 h 2061028"/>
                <a:gd name="connsiteX94" fmla="*/ 2352685 w 7577827"/>
                <a:gd name="connsiteY94" fmla="*/ 1691212 h 2061028"/>
                <a:gd name="connsiteX95" fmla="*/ 2309142 w 7577827"/>
                <a:gd name="connsiteY95" fmla="*/ 1744043 h 2061028"/>
                <a:gd name="connsiteX96" fmla="*/ 2236570 w 7577827"/>
                <a:gd name="connsiteY96" fmla="*/ 1796874 h 2061028"/>
                <a:gd name="connsiteX97" fmla="*/ 2018856 w 7577827"/>
                <a:gd name="connsiteY97" fmla="*/ 1832095 h 2061028"/>
                <a:gd name="connsiteX98" fmla="*/ 1975313 w 7577827"/>
                <a:gd name="connsiteY98" fmla="*/ 1849705 h 2061028"/>
                <a:gd name="connsiteX99" fmla="*/ 1844685 w 7577827"/>
                <a:gd name="connsiteY99" fmla="*/ 1902536 h 2061028"/>
                <a:gd name="connsiteX100" fmla="*/ 1786627 w 7577827"/>
                <a:gd name="connsiteY100" fmla="*/ 1884926 h 2061028"/>
                <a:gd name="connsiteX101" fmla="*/ 1685027 w 7577827"/>
                <a:gd name="connsiteY101" fmla="*/ 1884926 h 2061028"/>
                <a:gd name="connsiteX102" fmla="*/ 1510856 w 7577827"/>
                <a:gd name="connsiteY102" fmla="*/ 1867315 h 2061028"/>
                <a:gd name="connsiteX103" fmla="*/ 1409257 w 7577827"/>
                <a:gd name="connsiteY103" fmla="*/ 1814484 h 2061028"/>
                <a:gd name="connsiteX104" fmla="*/ 1365713 w 7577827"/>
                <a:gd name="connsiteY104" fmla="*/ 1849705 h 2061028"/>
                <a:gd name="connsiteX105" fmla="*/ 1235085 w 7577827"/>
                <a:gd name="connsiteY105" fmla="*/ 1832095 h 2061028"/>
                <a:gd name="connsiteX106" fmla="*/ 1154962 w 7577827"/>
                <a:gd name="connsiteY106" fmla="*/ 1818475 h 2061028"/>
                <a:gd name="connsiteX107" fmla="*/ 1120900 w 7577827"/>
                <a:gd name="connsiteY107" fmla="*/ 1813039 h 2061028"/>
                <a:gd name="connsiteX108" fmla="*/ 1129938 w 7577827"/>
                <a:gd name="connsiteY108" fmla="*/ 1814166 h 2061028"/>
                <a:gd name="connsiteX109" fmla="*/ 1046399 w 7577827"/>
                <a:gd name="connsiteY109" fmla="*/ 1779264 h 2061028"/>
                <a:gd name="connsiteX110" fmla="*/ 944800 w 7577827"/>
                <a:gd name="connsiteY110" fmla="*/ 1761654 h 2061028"/>
                <a:gd name="connsiteX111" fmla="*/ 886743 w 7577827"/>
                <a:gd name="connsiteY111" fmla="*/ 1832095 h 2061028"/>
                <a:gd name="connsiteX112" fmla="*/ 843199 w 7577827"/>
                <a:gd name="connsiteY112" fmla="*/ 1867315 h 2061028"/>
                <a:gd name="connsiteX113" fmla="*/ 378743 w 7577827"/>
                <a:gd name="connsiteY113" fmla="*/ 1849705 h 2061028"/>
                <a:gd name="connsiteX114" fmla="*/ 73943 w 7577827"/>
                <a:gd name="connsiteY114" fmla="*/ 1867315 h 2061028"/>
                <a:gd name="connsiteX115" fmla="*/ 59427 w 7577827"/>
                <a:gd name="connsiteY115" fmla="*/ 1427057 h 2061028"/>
                <a:gd name="connsiteX116" fmla="*/ 30399 w 7577827"/>
                <a:gd name="connsiteY116" fmla="*/ 1250954 h 2061028"/>
                <a:gd name="connsiteX117" fmla="*/ 44913 w 7577827"/>
                <a:gd name="connsiteY117" fmla="*/ 1198123 h 2061028"/>
                <a:gd name="connsiteX118" fmla="*/ 59427 w 7577827"/>
                <a:gd name="connsiteY118" fmla="*/ 1004410 h 2061028"/>
                <a:gd name="connsiteX119" fmla="*/ 44913 w 7577827"/>
                <a:gd name="connsiteY119" fmla="*/ 775477 h 2061028"/>
                <a:gd name="connsiteX120" fmla="*/ 30399 w 7577827"/>
                <a:gd name="connsiteY120" fmla="*/ 423270 h 2061028"/>
                <a:gd name="connsiteX121" fmla="*/ 15886 w 7577827"/>
                <a:gd name="connsiteY121" fmla="*/ 123895 h 2061028"/>
                <a:gd name="connsiteX122" fmla="*/ 277143 w 7577827"/>
                <a:gd name="connsiteY122" fmla="*/ 106285 h 2061028"/>
                <a:gd name="connsiteX123" fmla="*/ 320686 w 7577827"/>
                <a:gd name="connsiteY123" fmla="*/ 88674 h 2061028"/>
                <a:gd name="connsiteX124" fmla="*/ 422286 w 7577827"/>
                <a:gd name="connsiteY124" fmla="*/ 71064 h 2061028"/>
                <a:gd name="connsiteX125" fmla="*/ 494857 w 7577827"/>
                <a:gd name="connsiteY125" fmla="*/ 53454 h 2061028"/>
                <a:gd name="connsiteX126" fmla="*/ 1075428 w 7577827"/>
                <a:gd name="connsiteY126" fmla="*/ 623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7577827" h="2061028">
                  <a:moveTo>
                    <a:pt x="4037710" y="1905337"/>
                  </a:moveTo>
                  <a:lnTo>
                    <a:pt x="4067044" y="1910479"/>
                  </a:lnTo>
                  <a:cubicBezTo>
                    <a:pt x="4066922" y="1910470"/>
                    <a:pt x="4057781" y="1908882"/>
                    <a:pt x="4044536" y="1906552"/>
                  </a:cubicBezTo>
                  <a:close/>
                  <a:moveTo>
                    <a:pt x="1117191" y="1812576"/>
                  </a:moveTo>
                  <a:cubicBezTo>
                    <a:pt x="1114812" y="1812210"/>
                    <a:pt x="1115125" y="1812178"/>
                    <a:pt x="1120599" y="1812990"/>
                  </a:cubicBezTo>
                  <a:lnTo>
                    <a:pt x="1120900" y="1813039"/>
                  </a:lnTo>
                  <a:close/>
                  <a:moveTo>
                    <a:pt x="208270" y="768113"/>
                  </a:moveTo>
                  <a:cubicBezTo>
                    <a:pt x="170394" y="768113"/>
                    <a:pt x="139690" y="798817"/>
                    <a:pt x="139690" y="836693"/>
                  </a:cubicBezTo>
                  <a:cubicBezTo>
                    <a:pt x="139690" y="874569"/>
                    <a:pt x="170394" y="905273"/>
                    <a:pt x="208270" y="905273"/>
                  </a:cubicBezTo>
                  <a:cubicBezTo>
                    <a:pt x="246146" y="905273"/>
                    <a:pt x="276850" y="874569"/>
                    <a:pt x="276850" y="836693"/>
                  </a:cubicBezTo>
                  <a:cubicBezTo>
                    <a:pt x="276850" y="798817"/>
                    <a:pt x="246146" y="768113"/>
                    <a:pt x="208270" y="768113"/>
                  </a:cubicBezTo>
                  <a:close/>
                  <a:moveTo>
                    <a:pt x="208271" y="576229"/>
                  </a:moveTo>
                  <a:cubicBezTo>
                    <a:pt x="170395" y="576229"/>
                    <a:pt x="139691" y="606933"/>
                    <a:pt x="139691" y="644809"/>
                  </a:cubicBezTo>
                  <a:cubicBezTo>
                    <a:pt x="139691" y="682685"/>
                    <a:pt x="170395" y="713389"/>
                    <a:pt x="208271" y="713389"/>
                  </a:cubicBezTo>
                  <a:cubicBezTo>
                    <a:pt x="246147" y="713389"/>
                    <a:pt x="276851" y="682685"/>
                    <a:pt x="276851" y="644809"/>
                  </a:cubicBezTo>
                  <a:cubicBezTo>
                    <a:pt x="276851" y="606933"/>
                    <a:pt x="246147" y="576229"/>
                    <a:pt x="208271" y="576229"/>
                  </a:cubicBezTo>
                  <a:close/>
                  <a:moveTo>
                    <a:pt x="208272" y="384345"/>
                  </a:moveTo>
                  <a:cubicBezTo>
                    <a:pt x="170396" y="384345"/>
                    <a:pt x="139693" y="415049"/>
                    <a:pt x="139693" y="452925"/>
                  </a:cubicBezTo>
                  <a:cubicBezTo>
                    <a:pt x="139693" y="490801"/>
                    <a:pt x="170396" y="521505"/>
                    <a:pt x="208272" y="521505"/>
                  </a:cubicBezTo>
                  <a:cubicBezTo>
                    <a:pt x="246148" y="521505"/>
                    <a:pt x="276852" y="490801"/>
                    <a:pt x="276852" y="452925"/>
                  </a:cubicBezTo>
                  <a:cubicBezTo>
                    <a:pt x="276852" y="415049"/>
                    <a:pt x="246148" y="384345"/>
                    <a:pt x="208272" y="384345"/>
                  </a:cubicBezTo>
                  <a:close/>
                  <a:moveTo>
                    <a:pt x="208274" y="192461"/>
                  </a:moveTo>
                  <a:cubicBezTo>
                    <a:pt x="170398" y="192461"/>
                    <a:pt x="139693" y="223165"/>
                    <a:pt x="139693" y="261041"/>
                  </a:cubicBezTo>
                  <a:cubicBezTo>
                    <a:pt x="139693" y="298917"/>
                    <a:pt x="170398" y="329621"/>
                    <a:pt x="208274" y="329621"/>
                  </a:cubicBezTo>
                  <a:cubicBezTo>
                    <a:pt x="246150" y="329621"/>
                    <a:pt x="276854" y="298917"/>
                    <a:pt x="276854" y="261041"/>
                  </a:cubicBezTo>
                  <a:cubicBezTo>
                    <a:pt x="276854" y="223165"/>
                    <a:pt x="246150" y="192461"/>
                    <a:pt x="208274" y="192461"/>
                  </a:cubicBezTo>
                  <a:close/>
                  <a:moveTo>
                    <a:pt x="1075428" y="623"/>
                  </a:moveTo>
                  <a:cubicBezTo>
                    <a:pt x="1150911" y="-3448"/>
                    <a:pt x="1144351" y="11592"/>
                    <a:pt x="1177027" y="71064"/>
                  </a:cubicBezTo>
                  <a:cubicBezTo>
                    <a:pt x="1407073" y="257144"/>
                    <a:pt x="1188403" y="93442"/>
                    <a:pt x="1888227" y="141505"/>
                  </a:cubicBezTo>
                  <a:cubicBezTo>
                    <a:pt x="1922383" y="143850"/>
                    <a:pt x="1955960" y="153246"/>
                    <a:pt x="1989828" y="159116"/>
                  </a:cubicBezTo>
                  <a:cubicBezTo>
                    <a:pt x="2105941" y="164986"/>
                    <a:pt x="2222144" y="168682"/>
                    <a:pt x="2338170" y="176726"/>
                  </a:cubicBezTo>
                  <a:cubicBezTo>
                    <a:pt x="2391521" y="180425"/>
                    <a:pt x="2444389" y="194336"/>
                    <a:pt x="2497827" y="194336"/>
                  </a:cubicBezTo>
                  <a:cubicBezTo>
                    <a:pt x="2585047" y="194336"/>
                    <a:pt x="2671999" y="182596"/>
                    <a:pt x="2759085" y="176726"/>
                  </a:cubicBezTo>
                  <a:cubicBezTo>
                    <a:pt x="4081453" y="158698"/>
                    <a:pt x="3642335" y="-6101"/>
                    <a:pt x="4137942" y="194336"/>
                  </a:cubicBezTo>
                  <a:cubicBezTo>
                    <a:pt x="4137942" y="194336"/>
                    <a:pt x="4075046" y="282388"/>
                    <a:pt x="4108913" y="299998"/>
                  </a:cubicBezTo>
                  <a:cubicBezTo>
                    <a:pt x="4142780" y="317608"/>
                    <a:pt x="4232285" y="305868"/>
                    <a:pt x="4341142" y="299998"/>
                  </a:cubicBezTo>
                  <a:lnTo>
                    <a:pt x="4762056" y="264777"/>
                  </a:lnTo>
                  <a:cubicBezTo>
                    <a:pt x="4797468" y="279100"/>
                    <a:pt x="4821007" y="283472"/>
                    <a:pt x="4849142" y="317608"/>
                  </a:cubicBezTo>
                  <a:cubicBezTo>
                    <a:pt x="4861477" y="332574"/>
                    <a:pt x="4870369" y="351509"/>
                    <a:pt x="4878170" y="370439"/>
                  </a:cubicBezTo>
                  <a:cubicBezTo>
                    <a:pt x="4885012" y="387042"/>
                    <a:pt x="4881867" y="410145"/>
                    <a:pt x="4892685" y="423270"/>
                  </a:cubicBezTo>
                  <a:cubicBezTo>
                    <a:pt x="4903503" y="436396"/>
                    <a:pt x="4921713" y="435010"/>
                    <a:pt x="4936227" y="440880"/>
                  </a:cubicBezTo>
                  <a:cubicBezTo>
                    <a:pt x="5085670" y="459012"/>
                    <a:pt x="5122989" y="461037"/>
                    <a:pt x="5284570" y="493711"/>
                  </a:cubicBezTo>
                  <a:cubicBezTo>
                    <a:pt x="5304246" y="497690"/>
                    <a:pt x="5327481" y="495570"/>
                    <a:pt x="5342627" y="511321"/>
                  </a:cubicBezTo>
                  <a:cubicBezTo>
                    <a:pt x="5423999" y="595947"/>
                    <a:pt x="5357864" y="601125"/>
                    <a:pt x="5400685" y="705034"/>
                  </a:cubicBezTo>
                  <a:cubicBezTo>
                    <a:pt x="5408486" y="723964"/>
                    <a:pt x="5429713" y="728516"/>
                    <a:pt x="5444227" y="740256"/>
                  </a:cubicBezTo>
                  <a:cubicBezTo>
                    <a:pt x="5463580" y="699164"/>
                    <a:pt x="5486651" y="660342"/>
                    <a:pt x="5502285" y="616983"/>
                  </a:cubicBezTo>
                  <a:cubicBezTo>
                    <a:pt x="5570797" y="426980"/>
                    <a:pt x="5516755" y="511413"/>
                    <a:pt x="5574856" y="388049"/>
                  </a:cubicBezTo>
                  <a:cubicBezTo>
                    <a:pt x="5583511" y="369672"/>
                    <a:pt x="5589690" y="347520"/>
                    <a:pt x="5603885" y="335218"/>
                  </a:cubicBezTo>
                  <a:cubicBezTo>
                    <a:pt x="5625086" y="316845"/>
                    <a:pt x="5652266" y="311738"/>
                    <a:pt x="5676456" y="299998"/>
                  </a:cubicBezTo>
                  <a:cubicBezTo>
                    <a:pt x="5753866" y="294128"/>
                    <a:pt x="5831509" y="291752"/>
                    <a:pt x="5908685" y="282388"/>
                  </a:cubicBezTo>
                  <a:cubicBezTo>
                    <a:pt x="5928534" y="279980"/>
                    <a:pt x="5947269" y="270027"/>
                    <a:pt x="5966742" y="264777"/>
                  </a:cubicBezTo>
                  <a:cubicBezTo>
                    <a:pt x="5990824" y="258283"/>
                    <a:pt x="6015123" y="253037"/>
                    <a:pt x="6039313" y="247167"/>
                  </a:cubicBezTo>
                  <a:cubicBezTo>
                    <a:pt x="6252189" y="241297"/>
                    <a:pt x="6465142" y="238617"/>
                    <a:pt x="6677942" y="229557"/>
                  </a:cubicBezTo>
                  <a:cubicBezTo>
                    <a:pt x="6740984" y="226873"/>
                    <a:pt x="6803546" y="211946"/>
                    <a:pt x="6866627" y="211946"/>
                  </a:cubicBezTo>
                  <a:cubicBezTo>
                    <a:pt x="6901653" y="211946"/>
                    <a:pt x="6948384" y="233272"/>
                    <a:pt x="6982742" y="247167"/>
                  </a:cubicBezTo>
                  <a:cubicBezTo>
                    <a:pt x="7132723" y="253037"/>
                    <a:pt x="7282885" y="254085"/>
                    <a:pt x="7432685" y="264777"/>
                  </a:cubicBezTo>
                  <a:cubicBezTo>
                    <a:pt x="7447958" y="265866"/>
                    <a:pt x="7461516" y="277288"/>
                    <a:pt x="7476227" y="282388"/>
                  </a:cubicBezTo>
                  <a:cubicBezTo>
                    <a:pt x="7510203" y="294166"/>
                    <a:pt x="7559078" y="289448"/>
                    <a:pt x="7563313" y="352829"/>
                  </a:cubicBezTo>
                  <a:cubicBezTo>
                    <a:pt x="7576612" y="551846"/>
                    <a:pt x="7572989" y="751996"/>
                    <a:pt x="7577827" y="951579"/>
                  </a:cubicBezTo>
                  <a:cubicBezTo>
                    <a:pt x="7577827" y="951579"/>
                    <a:pt x="7552594" y="1020401"/>
                    <a:pt x="7548799" y="1057241"/>
                  </a:cubicBezTo>
                  <a:cubicBezTo>
                    <a:pt x="7537981" y="1162248"/>
                    <a:pt x="7530136" y="1268522"/>
                    <a:pt x="7534285" y="1374226"/>
                  </a:cubicBezTo>
                  <a:cubicBezTo>
                    <a:pt x="7535115" y="1395367"/>
                    <a:pt x="7555512" y="1408127"/>
                    <a:pt x="7563313" y="1427057"/>
                  </a:cubicBezTo>
                  <a:cubicBezTo>
                    <a:pt x="7570155" y="1443660"/>
                    <a:pt x="7572989" y="1462279"/>
                    <a:pt x="7577827" y="1479889"/>
                  </a:cubicBezTo>
                  <a:cubicBezTo>
                    <a:pt x="7489518" y="1640611"/>
                    <a:pt x="7580442" y="1455576"/>
                    <a:pt x="7534285" y="1884926"/>
                  </a:cubicBezTo>
                  <a:cubicBezTo>
                    <a:pt x="7532029" y="1905913"/>
                    <a:pt x="7514932" y="1920146"/>
                    <a:pt x="7505256" y="1937756"/>
                  </a:cubicBezTo>
                  <a:cubicBezTo>
                    <a:pt x="7292380" y="1949496"/>
                    <a:pt x="7078475" y="1945038"/>
                    <a:pt x="6866627" y="1972977"/>
                  </a:cubicBezTo>
                  <a:cubicBezTo>
                    <a:pt x="6849285" y="1975264"/>
                    <a:pt x="6854027" y="2018690"/>
                    <a:pt x="6837599" y="2025808"/>
                  </a:cubicBezTo>
                  <a:cubicBezTo>
                    <a:pt x="6782170" y="2049827"/>
                    <a:pt x="6721484" y="2049288"/>
                    <a:pt x="6663427" y="2061028"/>
                  </a:cubicBezTo>
                  <a:cubicBezTo>
                    <a:pt x="6586821" y="2053282"/>
                    <a:pt x="6425357" y="2038129"/>
                    <a:pt x="6344113" y="2025808"/>
                  </a:cubicBezTo>
                  <a:cubicBezTo>
                    <a:pt x="6314911" y="2021380"/>
                    <a:pt x="6286160" y="2013248"/>
                    <a:pt x="6257027" y="2008198"/>
                  </a:cubicBezTo>
                  <a:cubicBezTo>
                    <a:pt x="6098472" y="1980716"/>
                    <a:pt x="6190336" y="2005579"/>
                    <a:pt x="6082856" y="1972977"/>
                  </a:cubicBezTo>
                  <a:lnTo>
                    <a:pt x="4312113" y="1955367"/>
                  </a:lnTo>
                  <a:cubicBezTo>
                    <a:pt x="4287447" y="1954896"/>
                    <a:pt x="4263814" y="1943110"/>
                    <a:pt x="4239542" y="1937756"/>
                  </a:cubicBezTo>
                  <a:cubicBezTo>
                    <a:pt x="4210588" y="1931368"/>
                    <a:pt x="4181627" y="1924865"/>
                    <a:pt x="4152456" y="1920146"/>
                  </a:cubicBezTo>
                  <a:cubicBezTo>
                    <a:pt x="3878082" y="1875760"/>
                    <a:pt x="3931254" y="1886234"/>
                    <a:pt x="3997404" y="1898165"/>
                  </a:cubicBezTo>
                  <a:lnTo>
                    <a:pt x="4037710" y="1905337"/>
                  </a:lnTo>
                  <a:lnTo>
                    <a:pt x="4035438" y="1904939"/>
                  </a:lnTo>
                  <a:cubicBezTo>
                    <a:pt x="4012607" y="1900959"/>
                    <a:pt x="3975842" y="1894566"/>
                    <a:pt x="3920227" y="1884926"/>
                  </a:cubicBezTo>
                  <a:cubicBezTo>
                    <a:pt x="3759988" y="1872775"/>
                    <a:pt x="3732426" y="1813590"/>
                    <a:pt x="3644456" y="1902536"/>
                  </a:cubicBezTo>
                  <a:cubicBezTo>
                    <a:pt x="3628687" y="1918480"/>
                    <a:pt x="3615427" y="1937757"/>
                    <a:pt x="3600913" y="1955367"/>
                  </a:cubicBezTo>
                  <a:cubicBezTo>
                    <a:pt x="3586399" y="1943627"/>
                    <a:pt x="3572972" y="1929611"/>
                    <a:pt x="3557370" y="1920146"/>
                  </a:cubicBezTo>
                  <a:cubicBezTo>
                    <a:pt x="3543686" y="1911845"/>
                    <a:pt x="3527111" y="1911746"/>
                    <a:pt x="3513827" y="1902536"/>
                  </a:cubicBezTo>
                  <a:cubicBezTo>
                    <a:pt x="3492824" y="1887974"/>
                    <a:pt x="3475122" y="1867315"/>
                    <a:pt x="3455770" y="1849705"/>
                  </a:cubicBezTo>
                  <a:cubicBezTo>
                    <a:pt x="3402551" y="1843835"/>
                    <a:pt x="3349014" y="1841264"/>
                    <a:pt x="3296113" y="1832095"/>
                  </a:cubicBezTo>
                  <a:cubicBezTo>
                    <a:pt x="3278421" y="1829029"/>
                    <a:pt x="3180663" y="1779587"/>
                    <a:pt x="3179999" y="1779264"/>
                  </a:cubicBezTo>
                  <a:cubicBezTo>
                    <a:pt x="3155808" y="1773394"/>
                    <a:pt x="3132097" y="1761654"/>
                    <a:pt x="3107427" y="1761654"/>
                  </a:cubicBezTo>
                  <a:cubicBezTo>
                    <a:pt x="3087479" y="1761654"/>
                    <a:pt x="3069086" y="1775584"/>
                    <a:pt x="3049370" y="1779264"/>
                  </a:cubicBezTo>
                  <a:cubicBezTo>
                    <a:pt x="3006069" y="1787347"/>
                    <a:pt x="2962285" y="1791004"/>
                    <a:pt x="2918742" y="1796874"/>
                  </a:cubicBezTo>
                  <a:cubicBezTo>
                    <a:pt x="2884875" y="1791004"/>
                    <a:pt x="2851352" y="1779264"/>
                    <a:pt x="2817142" y="1779264"/>
                  </a:cubicBezTo>
                  <a:cubicBezTo>
                    <a:pt x="2701027" y="1779264"/>
                    <a:pt x="2846171" y="1826224"/>
                    <a:pt x="2730056" y="1779264"/>
                  </a:cubicBezTo>
                  <a:lnTo>
                    <a:pt x="2599427" y="1761654"/>
                  </a:lnTo>
                  <a:cubicBezTo>
                    <a:pt x="2584214" y="1759603"/>
                    <a:pt x="2482835" y="1708823"/>
                    <a:pt x="2454285" y="1708823"/>
                  </a:cubicBezTo>
                  <a:cubicBezTo>
                    <a:pt x="2438986" y="1708823"/>
                    <a:pt x="2422982" y="1737571"/>
                    <a:pt x="2410742" y="1726433"/>
                  </a:cubicBezTo>
                  <a:cubicBezTo>
                    <a:pt x="2394784" y="1711911"/>
                    <a:pt x="2401065" y="1679472"/>
                    <a:pt x="2396227" y="1655992"/>
                  </a:cubicBezTo>
                  <a:cubicBezTo>
                    <a:pt x="2381713" y="1667732"/>
                    <a:pt x="2366086" y="1677663"/>
                    <a:pt x="2352685" y="1691212"/>
                  </a:cubicBezTo>
                  <a:cubicBezTo>
                    <a:pt x="2336916" y="1707156"/>
                    <a:pt x="2325563" y="1729100"/>
                    <a:pt x="2309142" y="1744043"/>
                  </a:cubicBezTo>
                  <a:cubicBezTo>
                    <a:pt x="2286573" y="1764580"/>
                    <a:pt x="2260761" y="1779264"/>
                    <a:pt x="2236570" y="1796874"/>
                  </a:cubicBezTo>
                  <a:cubicBezTo>
                    <a:pt x="2163999" y="1808614"/>
                    <a:pt x="2091073" y="1817492"/>
                    <a:pt x="2018856" y="1832095"/>
                  </a:cubicBezTo>
                  <a:cubicBezTo>
                    <a:pt x="2003765" y="1835147"/>
                    <a:pt x="1990248" y="1845678"/>
                    <a:pt x="1975313" y="1849705"/>
                  </a:cubicBezTo>
                  <a:cubicBezTo>
                    <a:pt x="1857985" y="1881338"/>
                    <a:pt x="1920440" y="1841258"/>
                    <a:pt x="1844685" y="1902536"/>
                  </a:cubicBezTo>
                  <a:cubicBezTo>
                    <a:pt x="1825332" y="1896666"/>
                    <a:pt x="1806575" y="1884926"/>
                    <a:pt x="1786627" y="1884926"/>
                  </a:cubicBezTo>
                  <a:cubicBezTo>
                    <a:pt x="1659053" y="1884926"/>
                    <a:pt x="1789428" y="1927149"/>
                    <a:pt x="1685027" y="1884926"/>
                  </a:cubicBezTo>
                  <a:cubicBezTo>
                    <a:pt x="1626970" y="1879056"/>
                    <a:pt x="1567983" y="1881177"/>
                    <a:pt x="1510856" y="1867315"/>
                  </a:cubicBezTo>
                  <a:cubicBezTo>
                    <a:pt x="1443991" y="1851089"/>
                    <a:pt x="1491925" y="1800155"/>
                    <a:pt x="1409257" y="1814484"/>
                  </a:cubicBezTo>
                  <a:cubicBezTo>
                    <a:pt x="1391987" y="1817477"/>
                    <a:pt x="1380227" y="1837965"/>
                    <a:pt x="1365713" y="1849705"/>
                  </a:cubicBezTo>
                  <a:cubicBezTo>
                    <a:pt x="1293142" y="1879055"/>
                    <a:pt x="1336685" y="1873185"/>
                    <a:pt x="1235085" y="1832095"/>
                  </a:cubicBezTo>
                  <a:cubicBezTo>
                    <a:pt x="1199107" y="1825859"/>
                    <a:pt x="1173221" y="1821489"/>
                    <a:pt x="1154962" y="1818475"/>
                  </a:cubicBezTo>
                  <a:lnTo>
                    <a:pt x="1120900" y="1813039"/>
                  </a:lnTo>
                  <a:lnTo>
                    <a:pt x="1129938" y="1814166"/>
                  </a:lnTo>
                  <a:cubicBezTo>
                    <a:pt x="1151123" y="1816260"/>
                    <a:pt x="1175910" y="1815526"/>
                    <a:pt x="1046399" y="1779264"/>
                  </a:cubicBezTo>
                  <a:cubicBezTo>
                    <a:pt x="1013066" y="1769931"/>
                    <a:pt x="978666" y="1767524"/>
                    <a:pt x="944800" y="1761654"/>
                  </a:cubicBezTo>
                  <a:cubicBezTo>
                    <a:pt x="849797" y="1800076"/>
                    <a:pt x="943040" y="1746712"/>
                    <a:pt x="886743" y="1832095"/>
                  </a:cubicBezTo>
                  <a:cubicBezTo>
                    <a:pt x="875846" y="1848622"/>
                    <a:pt x="857713" y="1855575"/>
                    <a:pt x="843199" y="1867315"/>
                  </a:cubicBezTo>
                  <a:cubicBezTo>
                    <a:pt x="688381" y="1861445"/>
                    <a:pt x="533638" y="1849705"/>
                    <a:pt x="378743" y="1849705"/>
                  </a:cubicBezTo>
                  <a:cubicBezTo>
                    <a:pt x="277028" y="1849705"/>
                    <a:pt x="142673" y="1958289"/>
                    <a:pt x="73943" y="1867315"/>
                  </a:cubicBezTo>
                  <a:cubicBezTo>
                    <a:pt x="-7854" y="1759049"/>
                    <a:pt x="64266" y="1573810"/>
                    <a:pt x="59427" y="1427057"/>
                  </a:cubicBezTo>
                  <a:cubicBezTo>
                    <a:pt x="59427" y="1427057"/>
                    <a:pt x="34183" y="1310642"/>
                    <a:pt x="30399" y="1250954"/>
                  </a:cubicBezTo>
                  <a:cubicBezTo>
                    <a:pt x="29226" y="1232446"/>
                    <a:pt x="42749" y="1216500"/>
                    <a:pt x="44913" y="1198123"/>
                  </a:cubicBezTo>
                  <a:cubicBezTo>
                    <a:pt x="52471" y="1133938"/>
                    <a:pt x="54590" y="1068981"/>
                    <a:pt x="59427" y="1004410"/>
                  </a:cubicBezTo>
                  <a:cubicBezTo>
                    <a:pt x="54590" y="928099"/>
                    <a:pt x="48729" y="851873"/>
                    <a:pt x="44913" y="775477"/>
                  </a:cubicBezTo>
                  <a:cubicBezTo>
                    <a:pt x="39052" y="658144"/>
                    <a:pt x="35629" y="540648"/>
                    <a:pt x="30399" y="423270"/>
                  </a:cubicBezTo>
                  <a:cubicBezTo>
                    <a:pt x="25952" y="323451"/>
                    <a:pt x="-25239" y="176726"/>
                    <a:pt x="15886" y="123895"/>
                  </a:cubicBezTo>
                  <a:cubicBezTo>
                    <a:pt x="57010" y="71064"/>
                    <a:pt x="190156" y="111310"/>
                    <a:pt x="277143" y="106285"/>
                  </a:cubicBezTo>
                  <a:cubicBezTo>
                    <a:pt x="292425" y="105401"/>
                    <a:pt x="305683" y="92315"/>
                    <a:pt x="320686" y="88674"/>
                  </a:cubicBezTo>
                  <a:cubicBezTo>
                    <a:pt x="354232" y="80533"/>
                    <a:pt x="388541" y="77887"/>
                    <a:pt x="422286" y="71064"/>
                  </a:cubicBezTo>
                  <a:cubicBezTo>
                    <a:pt x="446620" y="66142"/>
                    <a:pt x="470667" y="59324"/>
                    <a:pt x="494857" y="53454"/>
                  </a:cubicBezTo>
                  <a:cubicBezTo>
                    <a:pt x="688381" y="35844"/>
                    <a:pt x="881552" y="11078"/>
                    <a:pt x="1075428" y="623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2" name="Group 5">
              <a:extLst>
                <a:ext uri="{FF2B5EF4-FFF2-40B4-BE49-F238E27FC236}">
                  <a16:creationId xmlns:a16="http://schemas.microsoft.com/office/drawing/2014/main" xmlns="" id="{0F007152-E63B-4203-B9F2-D5DE9B7CEC73}"/>
                </a:ext>
              </a:extLst>
            </p:cNvPr>
            <p:cNvGrpSpPr/>
            <p:nvPr/>
          </p:nvGrpSpPr>
          <p:grpSpPr>
            <a:xfrm>
              <a:off x="4840216" y="1611730"/>
              <a:ext cx="4925458" cy="1559558"/>
              <a:chOff x="3256007" y="2470469"/>
              <a:chExt cx="4925458" cy="1559558"/>
            </a:xfrm>
          </p:grpSpPr>
          <p:sp>
            <p:nvSpPr>
              <p:cNvPr id="63" name="TextBox 25">
                <a:extLst>
                  <a:ext uri="{FF2B5EF4-FFF2-40B4-BE49-F238E27FC236}">
                    <a16:creationId xmlns:a16="http://schemas.microsoft.com/office/drawing/2014/main" xmlns="" id="{CF0CED87-BEAB-4CF9-AC90-D7B118E10A76}"/>
                  </a:ext>
                </a:extLst>
              </p:cNvPr>
              <p:cNvSpPr txBox="1"/>
              <p:nvPr/>
            </p:nvSpPr>
            <p:spPr>
              <a:xfrm>
                <a:off x="5032408" y="2470469"/>
                <a:ext cx="14029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 smtClean="0">
                    <a:solidFill>
                      <a:srgbClr val="FF000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الفتنة</a:t>
                </a:r>
                <a:endParaRPr lang="en-US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64" name="TextBox 26">
                <a:extLst>
                  <a:ext uri="{FF2B5EF4-FFF2-40B4-BE49-F238E27FC236}">
                    <a16:creationId xmlns:a16="http://schemas.microsoft.com/office/drawing/2014/main" xmlns="" id="{1824ED2D-9983-48E2-A5BE-AE16A6DCF05D}"/>
                  </a:ext>
                </a:extLst>
              </p:cNvPr>
              <p:cNvSpPr txBox="1"/>
              <p:nvPr/>
            </p:nvSpPr>
            <p:spPr>
              <a:xfrm>
                <a:off x="3256007" y="3106697"/>
                <a:ext cx="49254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ظهرت الفتنة في عهد الخليفة عثمان بن عفّان رضي الله عنه </a:t>
                </a:r>
                <a:r>
                  <a:rPr lang="ar-SY" b="1" dirty="0" smtClean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بسبب ترك طاعة وليّ الأمر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تآمر الأعداء , و بث الإشاعات . 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71" name="Group 8">
              <a:extLst>
                <a:ext uri="{FF2B5EF4-FFF2-40B4-BE49-F238E27FC236}">
                  <a16:creationId xmlns:a16="http://schemas.microsoft.com/office/drawing/2014/main" xmlns="" id="{5EAE26C8-7255-4158-9B58-69D6BD276C24}"/>
                </a:ext>
              </a:extLst>
            </p:cNvPr>
            <p:cNvGrpSpPr/>
            <p:nvPr/>
          </p:nvGrpSpPr>
          <p:grpSpPr>
            <a:xfrm>
              <a:off x="10051808" y="1645615"/>
              <a:ext cx="1305689" cy="1121799"/>
              <a:chOff x="8467599" y="2504354"/>
              <a:chExt cx="1305689" cy="1121799"/>
            </a:xfrm>
          </p:grpSpPr>
          <p:sp>
            <p:nvSpPr>
              <p:cNvPr id="72" name="Rectangle 31">
                <a:extLst>
                  <a:ext uri="{FF2B5EF4-FFF2-40B4-BE49-F238E27FC236}">
                    <a16:creationId xmlns:a16="http://schemas.microsoft.com/office/drawing/2014/main" xmlns="" id="{A331FCAB-6EAD-4DD8-91E9-50B9D5A55AFA}"/>
                  </a:ext>
                </a:extLst>
              </p:cNvPr>
              <p:cNvSpPr/>
              <p:nvPr/>
            </p:nvSpPr>
            <p:spPr>
              <a:xfrm rot="173929">
                <a:off x="8549675" y="2700061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2">
                <a:extLst>
                  <a:ext uri="{FF2B5EF4-FFF2-40B4-BE49-F238E27FC236}">
                    <a16:creationId xmlns:a16="http://schemas.microsoft.com/office/drawing/2014/main" xmlns="" id="{7842B95B-45A7-4364-82E6-AC3D3A6BED8A}"/>
                  </a:ext>
                </a:extLst>
              </p:cNvPr>
              <p:cNvGrpSpPr/>
              <p:nvPr/>
            </p:nvGrpSpPr>
            <p:grpSpPr>
              <a:xfrm>
                <a:off x="8467599" y="2504354"/>
                <a:ext cx="1291771" cy="1103086"/>
                <a:chOff x="8467599" y="2504354"/>
                <a:chExt cx="1291771" cy="1103086"/>
              </a:xfrm>
            </p:grpSpPr>
            <p:sp>
              <p:nvSpPr>
                <p:cNvPr id="74" name="Freeform: Shape 19">
                  <a:extLst>
                    <a:ext uri="{FF2B5EF4-FFF2-40B4-BE49-F238E27FC236}">
                      <a16:creationId xmlns:a16="http://schemas.microsoft.com/office/drawing/2014/main" xmlns="" id="{3118B035-75D1-43E3-80C3-2A813923BB7D}"/>
                    </a:ext>
                  </a:extLst>
                </p:cNvPr>
                <p:cNvSpPr/>
                <p:nvPr/>
              </p:nvSpPr>
              <p:spPr>
                <a:xfrm>
                  <a:off x="8467599" y="2504354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5" name="Graphic 32" descr="Stopwatch">
                  <a:extLst>
                    <a:ext uri="{FF2B5EF4-FFF2-40B4-BE49-F238E27FC236}">
                      <a16:creationId xmlns:a16="http://schemas.microsoft.com/office/drawing/2014/main" xmlns="" id="{932570DC-8A78-448E-AFAF-C457E4EDC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1534" y="2772447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76" name="Freeform: Shape 20">
              <a:extLst>
                <a:ext uri="{FF2B5EF4-FFF2-40B4-BE49-F238E27FC236}">
                  <a16:creationId xmlns:a16="http://schemas.microsoft.com/office/drawing/2014/main" xmlns="" id="{D7D3105E-08F7-4205-9D71-8DC8073AAF66}"/>
                </a:ext>
              </a:extLst>
            </p:cNvPr>
            <p:cNvSpPr/>
            <p:nvPr/>
          </p:nvSpPr>
          <p:spPr>
            <a:xfrm>
              <a:off x="10080536" y="1457921"/>
              <a:ext cx="398764" cy="682943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Oval 15">
            <a:extLst>
              <a:ext uri="{FF2B5EF4-FFF2-40B4-BE49-F238E27FC236}">
                <a16:creationId xmlns:a16="http://schemas.microsoft.com/office/drawing/2014/main" xmlns="" id="{76017292-6F30-4BC3-BE83-8FA0CBD09B64}"/>
              </a:ext>
            </a:extLst>
          </p:cNvPr>
          <p:cNvSpPr/>
          <p:nvPr/>
        </p:nvSpPr>
        <p:spPr>
          <a:xfrm>
            <a:off x="8020372" y="3974945"/>
            <a:ext cx="1614034" cy="31297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14">
            <a:extLst>
              <a:ext uri="{FF2B5EF4-FFF2-40B4-BE49-F238E27FC236}">
                <a16:creationId xmlns:a16="http://schemas.microsoft.com/office/drawing/2014/main" xmlns="" id="{F11D5258-3E1E-45E3-80AD-C672C8EC6DEC}"/>
              </a:ext>
            </a:extLst>
          </p:cNvPr>
          <p:cNvSpPr/>
          <p:nvPr/>
        </p:nvSpPr>
        <p:spPr>
          <a:xfrm>
            <a:off x="8817490" y="4948380"/>
            <a:ext cx="1907555" cy="35021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ircle: Hollow 4">
            <a:extLst>
              <a:ext uri="{FF2B5EF4-FFF2-40B4-BE49-F238E27FC236}">
                <a16:creationId xmlns:a16="http://schemas.microsoft.com/office/drawing/2014/main" xmlns="" id="{F8D2361D-4724-4929-B954-A023E3DFF70A}"/>
              </a:ext>
            </a:extLst>
          </p:cNvPr>
          <p:cNvSpPr/>
          <p:nvPr/>
        </p:nvSpPr>
        <p:spPr>
          <a:xfrm>
            <a:off x="8360290" y="3231385"/>
            <a:ext cx="914400" cy="914400"/>
          </a:xfrm>
          <a:prstGeom prst="donut">
            <a:avLst>
              <a:gd name="adj" fmla="val 12366"/>
            </a:avLst>
          </a:prstGeom>
          <a:solidFill>
            <a:srgbClr val="AE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Circle: Hollow 5">
            <a:extLst>
              <a:ext uri="{FF2B5EF4-FFF2-40B4-BE49-F238E27FC236}">
                <a16:creationId xmlns:a16="http://schemas.microsoft.com/office/drawing/2014/main" xmlns="" id="{28D96A86-A32E-4E3F-8AD1-E7A6A8F9CDD1}"/>
              </a:ext>
            </a:extLst>
          </p:cNvPr>
          <p:cNvSpPr/>
          <p:nvPr/>
        </p:nvSpPr>
        <p:spPr>
          <a:xfrm>
            <a:off x="9102029" y="3980489"/>
            <a:ext cx="1143000" cy="1143000"/>
          </a:xfrm>
          <a:prstGeom prst="donut">
            <a:avLst>
              <a:gd name="adj" fmla="val 12366"/>
            </a:avLst>
          </a:prstGeom>
          <a:solidFill>
            <a:srgbClr val="FE3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TextBox 16">
            <a:extLst>
              <a:ext uri="{FF2B5EF4-FFF2-40B4-BE49-F238E27FC236}">
                <a16:creationId xmlns:a16="http://schemas.microsoft.com/office/drawing/2014/main" xmlns="" id="{02E0DD6D-1794-4E41-8DB8-3550A7983F22}"/>
              </a:ext>
            </a:extLst>
          </p:cNvPr>
          <p:cNvSpPr txBox="1"/>
          <p:nvPr/>
        </p:nvSpPr>
        <p:spPr>
          <a:xfrm>
            <a:off x="8298055" y="3525982"/>
            <a:ext cx="102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1</a:t>
            </a:r>
            <a:endParaRPr lang="en-US" sz="2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Box 17">
            <a:extLst>
              <a:ext uri="{FF2B5EF4-FFF2-40B4-BE49-F238E27FC236}">
                <a16:creationId xmlns:a16="http://schemas.microsoft.com/office/drawing/2014/main" xmlns="" id="{714C82AC-FE7B-472D-A8C7-06501B2FDE71}"/>
              </a:ext>
            </a:extLst>
          </p:cNvPr>
          <p:cNvSpPr txBox="1"/>
          <p:nvPr/>
        </p:nvSpPr>
        <p:spPr>
          <a:xfrm>
            <a:off x="9160058" y="4391177"/>
            <a:ext cx="102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Right Bracket 22">
            <a:extLst>
              <a:ext uri="{FF2B5EF4-FFF2-40B4-BE49-F238E27FC236}">
                <a16:creationId xmlns:a16="http://schemas.microsoft.com/office/drawing/2014/main" xmlns="" id="{43D6519E-D2A3-4AFB-A4FA-D6302D75699E}"/>
              </a:ext>
            </a:extLst>
          </p:cNvPr>
          <p:cNvSpPr/>
          <p:nvPr/>
        </p:nvSpPr>
        <p:spPr>
          <a:xfrm>
            <a:off x="5517443" y="3231385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24">
            <a:extLst>
              <a:ext uri="{FF2B5EF4-FFF2-40B4-BE49-F238E27FC236}">
                <a16:creationId xmlns:a16="http://schemas.microsoft.com/office/drawing/2014/main" xmlns="" id="{3D02387D-3B72-4CD8-B3DA-B19677DE7B01}"/>
              </a:ext>
            </a:extLst>
          </p:cNvPr>
          <p:cNvCxnSpPr>
            <a:cxnSpLocks/>
            <a:stCxn id="101" idx="2"/>
            <a:endCxn id="99" idx="1"/>
          </p:cNvCxnSpPr>
          <p:nvPr/>
        </p:nvCxnSpPr>
        <p:spPr>
          <a:xfrm>
            <a:off x="5649752" y="3688585"/>
            <a:ext cx="2648303" cy="37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54">
            <a:extLst>
              <a:ext uri="{FF2B5EF4-FFF2-40B4-BE49-F238E27FC236}">
                <a16:creationId xmlns:a16="http://schemas.microsoft.com/office/drawing/2014/main" xmlns="" id="{113CB20F-C509-4AD0-8F1F-A228CE40462B}"/>
              </a:ext>
            </a:extLst>
          </p:cNvPr>
          <p:cNvGrpSpPr/>
          <p:nvPr/>
        </p:nvGrpSpPr>
        <p:grpSpPr>
          <a:xfrm>
            <a:off x="2854541" y="3104526"/>
            <a:ext cx="2770379" cy="753951"/>
            <a:chOff x="108432" y="379578"/>
            <a:chExt cx="2770379" cy="753951"/>
          </a:xfrm>
        </p:grpSpPr>
        <p:sp>
          <p:nvSpPr>
            <p:cNvPr id="104" name="TextBox 25">
              <a:extLst>
                <a:ext uri="{FF2B5EF4-FFF2-40B4-BE49-F238E27FC236}">
                  <a16:creationId xmlns:a16="http://schemas.microsoft.com/office/drawing/2014/main" xmlns="" id="{6B14530A-4BFC-4AEF-9EC6-C7710C08C0FA}"/>
                </a:ext>
              </a:extLst>
            </p:cNvPr>
            <p:cNvSpPr txBox="1"/>
            <p:nvPr/>
          </p:nvSpPr>
          <p:spPr>
            <a:xfrm>
              <a:off x="1113744" y="379578"/>
              <a:ext cx="1765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TextBox 26">
              <a:extLst>
                <a:ext uri="{FF2B5EF4-FFF2-40B4-BE49-F238E27FC236}">
                  <a16:creationId xmlns:a16="http://schemas.microsoft.com/office/drawing/2014/main" xmlns="" id="{CD6D4658-030B-4D59-8D1F-A2A1F3862218}"/>
                </a:ext>
              </a:extLst>
            </p:cNvPr>
            <p:cNvSpPr txBox="1"/>
            <p:nvPr/>
          </p:nvSpPr>
          <p:spPr>
            <a:xfrm>
              <a:off x="108432" y="733419"/>
              <a:ext cx="2732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انقسام المسلمين</a:t>
              </a:r>
              <a:endParaRPr lang="en-US" sz="20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6" name="Right Bracket 29">
            <a:extLst>
              <a:ext uri="{FF2B5EF4-FFF2-40B4-BE49-F238E27FC236}">
                <a16:creationId xmlns:a16="http://schemas.microsoft.com/office/drawing/2014/main" xmlns="" id="{51710F54-A8D4-4025-8B26-C85010231305}"/>
              </a:ext>
            </a:extLst>
          </p:cNvPr>
          <p:cNvSpPr/>
          <p:nvPr/>
        </p:nvSpPr>
        <p:spPr>
          <a:xfrm>
            <a:off x="6417521" y="4256835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30">
            <a:extLst>
              <a:ext uri="{FF2B5EF4-FFF2-40B4-BE49-F238E27FC236}">
                <a16:creationId xmlns:a16="http://schemas.microsoft.com/office/drawing/2014/main" xmlns="" id="{C0A5E4F3-FF8A-4E53-B7E1-B2D54C991337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6549830" y="4714035"/>
            <a:ext cx="2552198" cy="261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55">
            <a:extLst>
              <a:ext uri="{FF2B5EF4-FFF2-40B4-BE49-F238E27FC236}">
                <a16:creationId xmlns:a16="http://schemas.microsoft.com/office/drawing/2014/main" xmlns="" id="{46754331-0C67-4288-8E38-6E67A3B207E7}"/>
              </a:ext>
            </a:extLst>
          </p:cNvPr>
          <p:cNvGrpSpPr/>
          <p:nvPr/>
        </p:nvGrpSpPr>
        <p:grpSpPr>
          <a:xfrm>
            <a:off x="3766933" y="4307283"/>
            <a:ext cx="2732976" cy="600062"/>
            <a:chOff x="1020824" y="1582335"/>
            <a:chExt cx="2732976" cy="600062"/>
          </a:xfrm>
        </p:grpSpPr>
        <p:sp>
          <p:nvSpPr>
            <p:cNvPr id="109" name="TextBox 31">
              <a:extLst>
                <a:ext uri="{FF2B5EF4-FFF2-40B4-BE49-F238E27FC236}">
                  <a16:creationId xmlns:a16="http://schemas.microsoft.com/office/drawing/2014/main" xmlns="" id="{0D26F74C-DDC5-46A1-A57C-D061052B1D2D}"/>
                </a:ext>
              </a:extLst>
            </p:cNvPr>
            <p:cNvSpPr txBox="1"/>
            <p:nvPr/>
          </p:nvSpPr>
          <p:spPr>
            <a:xfrm>
              <a:off x="1988733" y="1582335"/>
              <a:ext cx="1765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TextBox 32">
              <a:extLst>
                <a:ext uri="{FF2B5EF4-FFF2-40B4-BE49-F238E27FC236}">
                  <a16:creationId xmlns:a16="http://schemas.microsoft.com/office/drawing/2014/main" xmlns="" id="{56B31281-32FC-46DD-B824-9CA524DC209E}"/>
                </a:ext>
              </a:extLst>
            </p:cNvPr>
            <p:cNvSpPr txBox="1"/>
            <p:nvPr/>
          </p:nvSpPr>
          <p:spPr>
            <a:xfrm>
              <a:off x="1020824" y="1782287"/>
              <a:ext cx="2732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اضطراب المسلمين</a:t>
              </a:r>
              <a:endParaRPr lang="en-US" sz="20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1" name="Oval 14">
            <a:extLst>
              <a:ext uri="{FF2B5EF4-FFF2-40B4-BE49-F238E27FC236}">
                <a16:creationId xmlns:a16="http://schemas.microsoft.com/office/drawing/2014/main" xmlns="" id="{F11D5258-3E1E-45E3-80AD-C672C8EC6DEC}"/>
              </a:ext>
            </a:extLst>
          </p:cNvPr>
          <p:cNvSpPr/>
          <p:nvPr/>
        </p:nvSpPr>
        <p:spPr>
          <a:xfrm>
            <a:off x="9658674" y="6300033"/>
            <a:ext cx="1907555" cy="35021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ircle: Hollow 5">
            <a:extLst>
              <a:ext uri="{FF2B5EF4-FFF2-40B4-BE49-F238E27FC236}">
                <a16:creationId xmlns:a16="http://schemas.microsoft.com/office/drawing/2014/main" xmlns="" id="{28D96A86-A32E-4E3F-8AD1-E7A6A8F9CDD1}"/>
              </a:ext>
            </a:extLst>
          </p:cNvPr>
          <p:cNvSpPr/>
          <p:nvPr/>
        </p:nvSpPr>
        <p:spPr>
          <a:xfrm>
            <a:off x="9943213" y="5332142"/>
            <a:ext cx="1143000" cy="1143000"/>
          </a:xfrm>
          <a:prstGeom prst="donut">
            <a:avLst>
              <a:gd name="adj" fmla="val 123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TextBox 17">
            <a:extLst>
              <a:ext uri="{FF2B5EF4-FFF2-40B4-BE49-F238E27FC236}">
                <a16:creationId xmlns:a16="http://schemas.microsoft.com/office/drawing/2014/main" xmlns="" id="{714C82AC-FE7B-472D-A8C7-06501B2FDE71}"/>
              </a:ext>
            </a:extLst>
          </p:cNvPr>
          <p:cNvSpPr txBox="1"/>
          <p:nvPr/>
        </p:nvSpPr>
        <p:spPr>
          <a:xfrm>
            <a:off x="10001242" y="5742830"/>
            <a:ext cx="102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Right Bracket 29">
            <a:extLst>
              <a:ext uri="{FF2B5EF4-FFF2-40B4-BE49-F238E27FC236}">
                <a16:creationId xmlns:a16="http://schemas.microsoft.com/office/drawing/2014/main" xmlns="" id="{51710F54-A8D4-4025-8B26-C85010231305}"/>
              </a:ext>
            </a:extLst>
          </p:cNvPr>
          <p:cNvSpPr/>
          <p:nvPr/>
        </p:nvSpPr>
        <p:spPr>
          <a:xfrm>
            <a:off x="7258705" y="5608488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30">
            <a:extLst>
              <a:ext uri="{FF2B5EF4-FFF2-40B4-BE49-F238E27FC236}">
                <a16:creationId xmlns:a16="http://schemas.microsoft.com/office/drawing/2014/main" xmlns="" id="{C0A5E4F3-FF8A-4E53-B7E1-B2D54C991337}"/>
              </a:ext>
            </a:extLst>
          </p:cNvPr>
          <p:cNvCxnSpPr>
            <a:cxnSpLocks/>
            <a:stCxn id="114" idx="2"/>
          </p:cNvCxnSpPr>
          <p:nvPr/>
        </p:nvCxnSpPr>
        <p:spPr>
          <a:xfrm>
            <a:off x="7391014" y="6065688"/>
            <a:ext cx="2552198" cy="261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55">
            <a:extLst>
              <a:ext uri="{FF2B5EF4-FFF2-40B4-BE49-F238E27FC236}">
                <a16:creationId xmlns:a16="http://schemas.microsoft.com/office/drawing/2014/main" xmlns="" id="{46754331-0C67-4288-8E38-6E67A3B207E7}"/>
              </a:ext>
            </a:extLst>
          </p:cNvPr>
          <p:cNvGrpSpPr/>
          <p:nvPr/>
        </p:nvGrpSpPr>
        <p:grpSpPr>
          <a:xfrm>
            <a:off x="4608117" y="5811336"/>
            <a:ext cx="2732976" cy="404298"/>
            <a:chOff x="1020824" y="1582335"/>
            <a:chExt cx="2732976" cy="404298"/>
          </a:xfrm>
        </p:grpSpPr>
        <p:sp>
          <p:nvSpPr>
            <p:cNvPr id="117" name="TextBox 31">
              <a:extLst>
                <a:ext uri="{FF2B5EF4-FFF2-40B4-BE49-F238E27FC236}">
                  <a16:creationId xmlns:a16="http://schemas.microsoft.com/office/drawing/2014/main" xmlns="" id="{0D26F74C-DDC5-46A1-A57C-D061052B1D2D}"/>
                </a:ext>
              </a:extLst>
            </p:cNvPr>
            <p:cNvSpPr txBox="1"/>
            <p:nvPr/>
          </p:nvSpPr>
          <p:spPr>
            <a:xfrm>
              <a:off x="1988733" y="1582335"/>
              <a:ext cx="1765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32">
              <a:extLst>
                <a:ext uri="{FF2B5EF4-FFF2-40B4-BE49-F238E27FC236}">
                  <a16:creationId xmlns:a16="http://schemas.microsoft.com/office/drawing/2014/main" xmlns="" id="{56B31281-32FC-46DD-B824-9CA524DC209E}"/>
                </a:ext>
              </a:extLst>
            </p:cNvPr>
            <p:cNvSpPr txBox="1"/>
            <p:nvPr/>
          </p:nvSpPr>
          <p:spPr>
            <a:xfrm>
              <a:off x="1020824" y="1586523"/>
              <a:ext cx="2732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العنف</a:t>
              </a:r>
              <a:endParaRPr lang="en-US" sz="11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9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 flipH="1">
            <a:off x="8535878" y="2175563"/>
            <a:ext cx="2245591" cy="622764"/>
            <a:chOff x="951707" y="2583328"/>
            <a:chExt cx="2245591" cy="622764"/>
          </a:xfrm>
        </p:grpSpPr>
        <p:sp>
          <p:nvSpPr>
            <p:cNvPr id="120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951707" y="2583328"/>
              <a:ext cx="2245591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125506" y="2672691"/>
              <a:ext cx="1978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نتائج الفتنة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4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0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7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3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5" grpId="0" animBg="1"/>
          <p:bldP spid="96" grpId="0" animBg="1"/>
          <p:bldP spid="97" grpId="0" animBg="1"/>
          <p:bldP spid="98" grpId="0" animBg="1"/>
          <p:bldP spid="99" grpId="0"/>
          <p:bldP spid="100" grpId="0"/>
          <p:bldP spid="101" grpId="0" animBg="1"/>
          <p:bldP spid="106" grpId="0" animBg="1"/>
          <p:bldP spid="111" grpId="0" animBg="1"/>
          <p:bldP spid="112" grpId="0" animBg="1"/>
          <p:bldP spid="113" grpId="0"/>
          <p:bldP spid="1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0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3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5" grpId="0" animBg="1"/>
          <p:bldP spid="96" grpId="0" animBg="1"/>
          <p:bldP spid="97" grpId="0" animBg="1"/>
          <p:bldP spid="98" grpId="0" animBg="1"/>
          <p:bldP spid="99" grpId="0"/>
          <p:bldP spid="100" grpId="0"/>
          <p:bldP spid="101" grpId="0" animBg="1"/>
          <p:bldP spid="106" grpId="0" animBg="1"/>
          <p:bldP spid="111" grpId="0" animBg="1"/>
          <p:bldP spid="112" grpId="0" animBg="1"/>
          <p:bldP spid="113" grpId="0"/>
          <p:bldP spid="1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10042" y="200633"/>
            <a:ext cx="953475" cy="31192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8117" y="351133"/>
            <a:ext cx="1229026" cy="2365989"/>
            <a:chOff x="997356" y="335568"/>
            <a:chExt cx="122902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9735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عثمان بن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عفّان </a:t>
              </a: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256182" y="2236669"/>
            <a:ext cx="8079707" cy="2098752"/>
            <a:chOff x="4423589" y="1115161"/>
            <a:chExt cx="7272656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910363" y="1241398"/>
              <a:ext cx="6785882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5264208" y="1479448"/>
              <a:ext cx="4860739" cy="1096585"/>
              <a:chOff x="3056418" y="616859"/>
              <a:chExt cx="5307904" cy="1504366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3056418" y="616859"/>
                <a:ext cx="5307904" cy="1218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تروي خادمته </a:t>
                </a:r>
                <a:r>
                  <a:rPr lang="ar-SY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رهيمة </a:t>
                </a:r>
                <a:r>
                  <a:rPr lang="ar-SY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فتقول كان عثمان يوقظ </a:t>
                </a:r>
                <a:r>
                  <a:rPr lang="ar-SY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نائماً </a:t>
                </a:r>
                <a:r>
                  <a:rPr lang="ar-SY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من أهله إلى أن</a:t>
                </a:r>
              </a:p>
              <a:p>
                <a:pPr algn="r"/>
                <a:r>
                  <a:rPr lang="ar-SY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يجده </a:t>
                </a:r>
                <a:r>
                  <a:rPr lang="ar-SY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يقظاناً </a:t>
                </a:r>
                <a:r>
                  <a:rPr lang="ar-SY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فيدعوه فيناوله وضوءه وفي رواية كان إذا قام من الليل</a:t>
                </a:r>
              </a:p>
              <a:p>
                <a:pPr algn="r"/>
                <a:r>
                  <a:rPr lang="ar-SY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يأخذ وضوءه قال له أهله ألا تأمر الخدم يعطونك وضوءك فيقول لا،</a:t>
                </a:r>
              </a:p>
              <a:p>
                <a:pPr algn="r"/>
                <a:r>
                  <a:rPr lang="ar-SY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الليل لهم يستريحون فيه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5850415" y="1746330"/>
                <a:ext cx="2248211" cy="37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838765" y="1214244"/>
            <a:ext cx="7461972" cy="457200"/>
            <a:chOff x="6808680" y="2432388"/>
            <a:chExt cx="7461970" cy="457200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551310" y="-829752"/>
              <a:ext cx="457200" cy="698148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12594" y="2476463"/>
              <a:ext cx="7045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بالرجوع إلى مصادر التعلُّم يذكرُ الطلبة قصّة للدّلالة على حياء الخليفة عثمان رضي الله عنه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6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="" xmlns:a16="http://schemas.microsoft.com/office/drawing/2014/main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/>
          <a:stretch/>
        </p:blipFill>
        <p:spPr>
          <a:xfrm>
            <a:off x="3455839" y="2976899"/>
            <a:ext cx="6941844" cy="175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9477" y="2528182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2345" y="2528182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691582" y="428822"/>
            <a:ext cx="975094" cy="268846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50956" y="2653734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3244" y="3765825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51533" y="370243"/>
            <a:ext cx="1200331" cy="2365989"/>
            <a:chOff x="915796" y="424237"/>
            <a:chExt cx="120033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15796" y="626945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377463" y="424237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عثمان بن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عفّان</a:t>
              </a: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="" xmlns:a16="http://schemas.microsoft.com/office/drawing/2014/main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="" xmlns:a16="http://schemas.microsoft.com/office/drawing/2014/main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="" xmlns:a16="http://schemas.microsoft.com/office/drawing/2014/main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66124"/>
            <a:chOff x="3433196" y="1933130"/>
            <a:chExt cx="5355771" cy="336612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97997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4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346</Words>
  <Application>Microsoft Office PowerPoint</Application>
  <PresentationFormat>مخصص</PresentationFormat>
  <Paragraphs>77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890</cp:revision>
  <dcterms:created xsi:type="dcterms:W3CDTF">2020-10-10T04:32:51Z</dcterms:created>
  <dcterms:modified xsi:type="dcterms:W3CDTF">2021-08-16T08:55:03Z</dcterms:modified>
</cp:coreProperties>
</file>