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71775" y="120650"/>
            <a:ext cx="3892550" cy="608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07" y="54147"/>
            <a:ext cx="9036984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jp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image" Target="../media/image1.jpg"/><Relationship Id="rId16" Type="http://schemas.openxmlformats.org/officeDocument/2006/relationships/image" Target="../media/image16.png"/><Relationship Id="rId20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jpg"/><Relationship Id="rId10" Type="http://schemas.openxmlformats.org/officeDocument/2006/relationships/image" Target="../media/image10.png"/><Relationship Id="rId19" Type="http://schemas.openxmlformats.org/officeDocument/2006/relationships/image" Target="../media/image19.jpg"/><Relationship Id="rId4" Type="http://schemas.openxmlformats.org/officeDocument/2006/relationships/image" Target="../media/image4.jp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jp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4.jpg"/><Relationship Id="rId7" Type="http://schemas.openxmlformats.org/officeDocument/2006/relationships/image" Target="../media/image3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jp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9.png"/><Relationship Id="rId7" Type="http://schemas.openxmlformats.org/officeDocument/2006/relationships/image" Target="../media/image2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3.png"/><Relationship Id="rId4" Type="http://schemas.openxmlformats.org/officeDocument/2006/relationships/image" Target="../media/image4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1459" y="3023660"/>
            <a:ext cx="5992772" cy="35800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0067" y="654427"/>
            <a:ext cx="5384165" cy="777777"/>
          </a:xfrm>
          <a:prstGeom prst="rect">
            <a:avLst/>
          </a:prstGeom>
          <a:ln w="25399">
            <a:solidFill>
              <a:srgbClr val="BADFE2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365125" algn="ctr">
              <a:lnSpc>
                <a:spcPct val="100000"/>
              </a:lnSpc>
              <a:spcBef>
                <a:spcPts val="185"/>
              </a:spcBef>
            </a:pPr>
            <a:r>
              <a:rPr lang="ar-KW" sz="4900" dirty="0">
                <a:solidFill>
                  <a:srgbClr val="000000"/>
                </a:solidFill>
              </a:rPr>
              <a:t>استراتيجية حل المسألة</a:t>
            </a:r>
            <a:endParaRPr sz="4900" dirty="0"/>
          </a:p>
        </p:txBody>
      </p:sp>
      <p:sp>
        <p:nvSpPr>
          <p:cNvPr id="4" name="object 4"/>
          <p:cNvSpPr txBox="1"/>
          <p:nvPr/>
        </p:nvSpPr>
        <p:spPr>
          <a:xfrm>
            <a:off x="3764067" y="1574924"/>
            <a:ext cx="21545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ar-KW" sz="3300" spc="-5" dirty="0">
                <a:latin typeface="Arial"/>
                <a:cs typeface="Arial"/>
              </a:rPr>
              <a:t>التخمين والتحقق</a:t>
            </a:r>
            <a:endParaRPr sz="3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1775" y="120650"/>
            <a:ext cx="3892550" cy="60801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979611" y="549275"/>
            <a:ext cx="6840855" cy="1800225"/>
            <a:chOff x="1979611" y="549275"/>
            <a:chExt cx="6840855" cy="180022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5825" y="549275"/>
              <a:ext cx="1314450" cy="533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611" y="1052512"/>
              <a:ext cx="6840538" cy="11957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43685" y="1685188"/>
              <a:ext cx="4573616" cy="664311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977900" y="2492373"/>
            <a:ext cx="7771130" cy="1433830"/>
            <a:chOff x="977900" y="2492373"/>
            <a:chExt cx="7771130" cy="1433830"/>
          </a:xfrm>
        </p:grpSpPr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88535" y="2492374"/>
              <a:ext cx="4960177" cy="42068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76600" y="2492373"/>
              <a:ext cx="531835" cy="3916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7900" y="2924174"/>
              <a:ext cx="6745288" cy="4778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93900" y="3429000"/>
              <a:ext cx="5729288" cy="496887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87600" y="4017962"/>
            <a:ext cx="5321299" cy="38576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65200" y="3967162"/>
            <a:ext cx="1190624" cy="42227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365375" y="4519612"/>
            <a:ext cx="5321299" cy="4222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58862" y="4365625"/>
            <a:ext cx="1081087" cy="51435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387600" y="5038725"/>
            <a:ext cx="5337175" cy="477837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320800" y="5084762"/>
            <a:ext cx="657224" cy="36830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11187" y="5084762"/>
            <a:ext cx="328612" cy="404812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965200" y="5589587"/>
            <a:ext cx="6731000" cy="792480"/>
            <a:chOff x="965200" y="5589587"/>
            <a:chExt cx="6731000" cy="792480"/>
          </a:xfrm>
        </p:grpSpPr>
        <p:pic>
          <p:nvPicPr>
            <p:cNvPr id="20" name="object 2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65200" y="5589587"/>
              <a:ext cx="6731000" cy="38576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06825" y="5976937"/>
              <a:ext cx="3881437" cy="404812"/>
            </a:xfrm>
            <a:prstGeom prst="rect">
              <a:avLst/>
            </a:prstGeom>
          </p:spPr>
        </p:pic>
      </p:grpSp>
      <p:pic>
        <p:nvPicPr>
          <p:cNvPr id="22" name="object 2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885111" y="2847975"/>
            <a:ext cx="800100" cy="509587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020343" y="3452598"/>
            <a:ext cx="675542" cy="378254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261660" y="4066204"/>
            <a:ext cx="405626" cy="41627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896376" y="5481985"/>
            <a:ext cx="878710" cy="508890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193675" y="419100"/>
            <a:ext cx="1714500" cy="1962150"/>
            <a:chOff x="193675" y="419100"/>
            <a:chExt cx="1714500" cy="1962150"/>
          </a:xfrm>
        </p:grpSpPr>
        <p:pic>
          <p:nvPicPr>
            <p:cNvPr id="27" name="object 2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50825" y="476250"/>
              <a:ext cx="1600200" cy="184785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22250" y="447675"/>
              <a:ext cx="1657350" cy="1905000"/>
            </a:xfrm>
            <a:custGeom>
              <a:avLst/>
              <a:gdLst/>
              <a:ahLst/>
              <a:cxnLst/>
              <a:rect l="l" t="t" r="r" b="b"/>
              <a:pathLst>
                <a:path w="1657350" h="1905000">
                  <a:moveTo>
                    <a:pt x="0" y="0"/>
                  </a:moveTo>
                  <a:lnTo>
                    <a:pt x="1657349" y="0"/>
                  </a:lnTo>
                  <a:lnTo>
                    <a:pt x="1657349" y="1904999"/>
                  </a:lnTo>
                  <a:lnTo>
                    <a:pt x="0" y="1904999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71775" y="120650"/>
            <a:ext cx="5964555" cy="1292225"/>
            <a:chOff x="2771775" y="120650"/>
            <a:chExt cx="5964555" cy="12922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4444" y="765175"/>
              <a:ext cx="3731566" cy="6477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4660" y="910055"/>
              <a:ext cx="717610" cy="477252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1118546" y="1569900"/>
            <a:ext cx="7197725" cy="864869"/>
            <a:chOff x="1118546" y="1569900"/>
            <a:chExt cx="7197725" cy="864869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4737" y="1621342"/>
              <a:ext cx="2895763" cy="3968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98986" y="1621342"/>
              <a:ext cx="2792345" cy="38212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58630" y="1601743"/>
              <a:ext cx="965255" cy="3674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8546" y="1569900"/>
              <a:ext cx="563066" cy="4409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66293" y="2008367"/>
              <a:ext cx="6649531" cy="41152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2378" y="1949580"/>
              <a:ext cx="574557" cy="485007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727075" y="1455737"/>
            <a:ext cx="7977505" cy="1497330"/>
            <a:chOff x="727075" y="1455737"/>
            <a:chExt cx="7977505" cy="1497330"/>
          </a:xfrm>
        </p:grpSpPr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85997" y="2483577"/>
              <a:ext cx="2987693" cy="29394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55650" y="1484312"/>
              <a:ext cx="7920355" cy="1440180"/>
            </a:xfrm>
            <a:custGeom>
              <a:avLst/>
              <a:gdLst/>
              <a:ahLst/>
              <a:cxnLst/>
              <a:rect l="l" t="t" r="r" b="b"/>
              <a:pathLst>
                <a:path w="7920355" h="1440180">
                  <a:moveTo>
                    <a:pt x="421610" y="0"/>
                  </a:moveTo>
                  <a:lnTo>
                    <a:pt x="0" y="421687"/>
                  </a:lnTo>
                  <a:lnTo>
                    <a:pt x="0" y="1018163"/>
                  </a:lnTo>
                  <a:lnTo>
                    <a:pt x="421610" y="1439862"/>
                  </a:lnTo>
                  <a:lnTo>
                    <a:pt x="7498361" y="1439862"/>
                  </a:lnTo>
                  <a:lnTo>
                    <a:pt x="7920038" y="1018163"/>
                  </a:lnTo>
                  <a:lnTo>
                    <a:pt x="7920038" y="421687"/>
                  </a:lnTo>
                  <a:lnTo>
                    <a:pt x="7498361" y="0"/>
                  </a:lnTo>
                  <a:lnTo>
                    <a:pt x="421610" y="0"/>
                  </a:lnTo>
                  <a:close/>
                </a:path>
              </a:pathLst>
            </a:custGeom>
            <a:ln w="5714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9071833" y="3055738"/>
            <a:ext cx="72390" cy="525780"/>
          </a:xfrm>
          <a:custGeom>
            <a:avLst/>
            <a:gdLst/>
            <a:ahLst/>
            <a:cxnLst/>
            <a:rect l="l" t="t" r="r" b="b"/>
            <a:pathLst>
              <a:path w="72390" h="525779">
                <a:moveTo>
                  <a:pt x="0" y="525449"/>
                </a:moveTo>
                <a:lnTo>
                  <a:pt x="72167" y="525449"/>
                </a:lnTo>
                <a:lnTo>
                  <a:pt x="72167" y="0"/>
                </a:lnTo>
                <a:lnTo>
                  <a:pt x="0" y="0"/>
                </a:lnTo>
                <a:lnTo>
                  <a:pt x="0" y="5254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71833" y="3644687"/>
            <a:ext cx="72390" cy="336550"/>
          </a:xfrm>
          <a:custGeom>
            <a:avLst/>
            <a:gdLst/>
            <a:ahLst/>
            <a:cxnLst/>
            <a:rect l="l" t="t" r="r" b="b"/>
            <a:pathLst>
              <a:path w="72390" h="336550">
                <a:moveTo>
                  <a:pt x="0" y="336549"/>
                </a:moveTo>
                <a:lnTo>
                  <a:pt x="72167" y="336549"/>
                </a:lnTo>
                <a:lnTo>
                  <a:pt x="72167" y="0"/>
                </a:lnTo>
                <a:lnTo>
                  <a:pt x="0" y="0"/>
                </a:lnTo>
                <a:lnTo>
                  <a:pt x="0" y="3365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71833" y="4044737"/>
            <a:ext cx="72390" cy="1913255"/>
          </a:xfrm>
          <a:custGeom>
            <a:avLst/>
            <a:gdLst/>
            <a:ahLst/>
            <a:cxnLst/>
            <a:rect l="l" t="t" r="r" b="b"/>
            <a:pathLst>
              <a:path w="72390" h="1913254">
                <a:moveTo>
                  <a:pt x="0" y="1912925"/>
                </a:moveTo>
                <a:lnTo>
                  <a:pt x="72167" y="1912925"/>
                </a:lnTo>
                <a:lnTo>
                  <a:pt x="72167" y="0"/>
                </a:lnTo>
                <a:lnTo>
                  <a:pt x="0" y="0"/>
                </a:lnTo>
                <a:lnTo>
                  <a:pt x="0" y="19129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9008332" y="2992238"/>
            <a:ext cx="135890" cy="3675379"/>
            <a:chOff x="9008332" y="2992238"/>
            <a:chExt cx="135890" cy="3675379"/>
          </a:xfrm>
        </p:grpSpPr>
        <p:sp>
          <p:nvSpPr>
            <p:cNvPr id="19" name="object 19"/>
            <p:cNvSpPr/>
            <p:nvPr/>
          </p:nvSpPr>
          <p:spPr>
            <a:xfrm>
              <a:off x="9071832" y="6021162"/>
              <a:ext cx="72390" cy="582930"/>
            </a:xfrm>
            <a:custGeom>
              <a:avLst/>
              <a:gdLst/>
              <a:ahLst/>
              <a:cxnLst/>
              <a:rect l="l" t="t" r="r" b="b"/>
              <a:pathLst>
                <a:path w="72390" h="582929">
                  <a:moveTo>
                    <a:pt x="0" y="582600"/>
                  </a:moveTo>
                  <a:lnTo>
                    <a:pt x="72167" y="582600"/>
                  </a:lnTo>
                  <a:lnTo>
                    <a:pt x="72167" y="0"/>
                  </a:lnTo>
                  <a:lnTo>
                    <a:pt x="0" y="0"/>
                  </a:lnTo>
                  <a:lnTo>
                    <a:pt x="0" y="58260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40082" y="2992238"/>
              <a:ext cx="0" cy="3675379"/>
            </a:xfrm>
            <a:custGeom>
              <a:avLst/>
              <a:gdLst/>
              <a:ahLst/>
              <a:cxnLst/>
              <a:rect l="l" t="t" r="r" b="b"/>
              <a:pathLst>
                <a:path h="3675379">
                  <a:moveTo>
                    <a:pt x="0" y="0"/>
                  </a:moveTo>
                  <a:lnTo>
                    <a:pt x="0" y="3675025"/>
                  </a:lnTo>
                </a:path>
              </a:pathLst>
            </a:custGeom>
            <a:ln w="63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008325" y="2992246"/>
              <a:ext cx="135890" cy="3675379"/>
            </a:xfrm>
            <a:custGeom>
              <a:avLst/>
              <a:gdLst/>
              <a:ahLst/>
              <a:cxnLst/>
              <a:rect l="l" t="t" r="r" b="b"/>
              <a:pathLst>
                <a:path w="135890" h="3675379">
                  <a:moveTo>
                    <a:pt x="135674" y="3611524"/>
                  </a:moveTo>
                  <a:lnTo>
                    <a:pt x="0" y="3611524"/>
                  </a:lnTo>
                  <a:lnTo>
                    <a:pt x="0" y="3675024"/>
                  </a:lnTo>
                  <a:lnTo>
                    <a:pt x="135674" y="3675024"/>
                  </a:lnTo>
                  <a:lnTo>
                    <a:pt x="135674" y="3611524"/>
                  </a:lnTo>
                  <a:close/>
                </a:path>
                <a:path w="135890" h="3675379">
                  <a:moveTo>
                    <a:pt x="135674" y="2965424"/>
                  </a:moveTo>
                  <a:lnTo>
                    <a:pt x="0" y="2965424"/>
                  </a:lnTo>
                  <a:lnTo>
                    <a:pt x="0" y="3028924"/>
                  </a:lnTo>
                  <a:lnTo>
                    <a:pt x="135674" y="3028924"/>
                  </a:lnTo>
                  <a:lnTo>
                    <a:pt x="135674" y="2965424"/>
                  </a:lnTo>
                  <a:close/>
                </a:path>
                <a:path w="135890" h="3675379">
                  <a:moveTo>
                    <a:pt x="135674" y="988999"/>
                  </a:moveTo>
                  <a:lnTo>
                    <a:pt x="0" y="988999"/>
                  </a:lnTo>
                  <a:lnTo>
                    <a:pt x="0" y="1052499"/>
                  </a:lnTo>
                  <a:lnTo>
                    <a:pt x="135674" y="1052499"/>
                  </a:lnTo>
                  <a:lnTo>
                    <a:pt x="135674" y="988999"/>
                  </a:lnTo>
                  <a:close/>
                </a:path>
                <a:path w="135890" h="3675379">
                  <a:moveTo>
                    <a:pt x="135674" y="588949"/>
                  </a:moveTo>
                  <a:lnTo>
                    <a:pt x="0" y="588949"/>
                  </a:lnTo>
                  <a:lnTo>
                    <a:pt x="0" y="652449"/>
                  </a:lnTo>
                  <a:lnTo>
                    <a:pt x="135674" y="652449"/>
                  </a:lnTo>
                  <a:lnTo>
                    <a:pt x="135674" y="588949"/>
                  </a:lnTo>
                  <a:close/>
                </a:path>
                <a:path w="135890" h="3675379">
                  <a:moveTo>
                    <a:pt x="135674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135674" y="63500"/>
                  </a:lnTo>
                  <a:lnTo>
                    <a:pt x="1356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7568417" y="0"/>
            <a:ext cx="1586230" cy="650875"/>
            <a:chOff x="7568417" y="0"/>
            <a:chExt cx="1586230" cy="650875"/>
          </a:xfrm>
        </p:grpSpPr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68417" y="0"/>
              <a:ext cx="1575582" cy="65076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1509942" y="536592"/>
                  </a:moveTo>
                  <a:lnTo>
                    <a:pt x="0" y="536592"/>
                  </a:lnTo>
                  <a:lnTo>
                    <a:pt x="0" y="0"/>
                  </a:lnTo>
                  <a:lnTo>
                    <a:pt x="1509942" y="0"/>
                  </a:lnTo>
                  <a:lnTo>
                    <a:pt x="1509942" y="536592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0" y="0"/>
                  </a:moveTo>
                  <a:lnTo>
                    <a:pt x="1509942" y="0"/>
                  </a:lnTo>
                  <a:lnTo>
                    <a:pt x="1509942" y="536592"/>
                  </a:lnTo>
                  <a:lnTo>
                    <a:pt x="0" y="536592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4184">
              <a:lnSpc>
                <a:spcPct val="100000"/>
              </a:lnSpc>
              <a:spcBef>
                <a:spcPts val="100"/>
              </a:spcBef>
            </a:pPr>
            <a:r>
              <a:rPr dirty="0"/>
              <a:t>٣</a:t>
            </a:r>
            <a:r>
              <a:rPr spc="-45" dirty="0"/>
              <a:t> </a:t>
            </a:r>
            <a:r>
              <a:rPr spc="-5" dirty="0"/>
              <a:t>ﺔﻟﺄﺳﻣ</a:t>
            </a:r>
          </a:p>
        </p:txBody>
      </p:sp>
      <p:pic>
        <p:nvPicPr>
          <p:cNvPr id="39" name="صورة 38">
            <a:extLst>
              <a:ext uri="{FF2B5EF4-FFF2-40B4-BE49-F238E27FC236}">
                <a16:creationId xmlns:a16="http://schemas.microsoft.com/office/drawing/2014/main" id="{F66311E2-FCEF-42FE-89D7-6ED24B7FC0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9807" y="3055738"/>
            <a:ext cx="8408315" cy="37192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32881" y="65087"/>
            <a:ext cx="6181725" cy="1254760"/>
            <a:chOff x="2732881" y="65087"/>
            <a:chExt cx="6181725" cy="12547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881" y="65087"/>
              <a:ext cx="3892550" cy="60801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2980" y="672091"/>
              <a:ext cx="3731566" cy="6476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63196" y="816972"/>
              <a:ext cx="717610" cy="477252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9103517" y="2759405"/>
            <a:ext cx="40640" cy="525780"/>
          </a:xfrm>
          <a:custGeom>
            <a:avLst/>
            <a:gdLst/>
            <a:ahLst/>
            <a:cxnLst/>
            <a:rect l="l" t="t" r="r" b="b"/>
            <a:pathLst>
              <a:path w="40640" h="525779">
                <a:moveTo>
                  <a:pt x="0" y="525449"/>
                </a:moveTo>
                <a:lnTo>
                  <a:pt x="40481" y="525449"/>
                </a:lnTo>
                <a:lnTo>
                  <a:pt x="40481" y="0"/>
                </a:lnTo>
                <a:lnTo>
                  <a:pt x="0" y="0"/>
                </a:lnTo>
                <a:lnTo>
                  <a:pt x="0" y="5254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03517" y="3348354"/>
            <a:ext cx="40640" cy="336550"/>
          </a:xfrm>
          <a:custGeom>
            <a:avLst/>
            <a:gdLst/>
            <a:ahLst/>
            <a:cxnLst/>
            <a:rect l="l" t="t" r="r" b="b"/>
            <a:pathLst>
              <a:path w="40640" h="336550">
                <a:moveTo>
                  <a:pt x="0" y="336549"/>
                </a:moveTo>
                <a:lnTo>
                  <a:pt x="40481" y="336549"/>
                </a:lnTo>
                <a:lnTo>
                  <a:pt x="40481" y="0"/>
                </a:lnTo>
                <a:lnTo>
                  <a:pt x="0" y="0"/>
                </a:lnTo>
                <a:lnTo>
                  <a:pt x="0" y="3365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03517" y="3748404"/>
            <a:ext cx="40640" cy="1913255"/>
          </a:xfrm>
          <a:custGeom>
            <a:avLst/>
            <a:gdLst/>
            <a:ahLst/>
            <a:cxnLst/>
            <a:rect l="l" t="t" r="r" b="b"/>
            <a:pathLst>
              <a:path w="40640" h="1913254">
                <a:moveTo>
                  <a:pt x="0" y="1912924"/>
                </a:moveTo>
                <a:lnTo>
                  <a:pt x="40481" y="1912924"/>
                </a:lnTo>
                <a:lnTo>
                  <a:pt x="40481" y="0"/>
                </a:lnTo>
                <a:lnTo>
                  <a:pt x="0" y="0"/>
                </a:lnTo>
                <a:lnTo>
                  <a:pt x="0" y="191292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9040017" y="2695905"/>
            <a:ext cx="104139" cy="3675379"/>
            <a:chOff x="9040017" y="2695905"/>
            <a:chExt cx="104139" cy="3675379"/>
          </a:xfrm>
        </p:grpSpPr>
        <p:sp>
          <p:nvSpPr>
            <p:cNvPr id="10" name="object 10"/>
            <p:cNvSpPr/>
            <p:nvPr/>
          </p:nvSpPr>
          <p:spPr>
            <a:xfrm>
              <a:off x="9103518" y="5724829"/>
              <a:ext cx="40640" cy="582930"/>
            </a:xfrm>
            <a:custGeom>
              <a:avLst/>
              <a:gdLst/>
              <a:ahLst/>
              <a:cxnLst/>
              <a:rect l="l" t="t" r="r" b="b"/>
              <a:pathLst>
                <a:path w="40640" h="582929">
                  <a:moveTo>
                    <a:pt x="0" y="582599"/>
                  </a:moveTo>
                  <a:lnTo>
                    <a:pt x="40481" y="582599"/>
                  </a:lnTo>
                  <a:lnTo>
                    <a:pt x="40481" y="0"/>
                  </a:lnTo>
                  <a:lnTo>
                    <a:pt x="0" y="0"/>
                  </a:lnTo>
                  <a:lnTo>
                    <a:pt x="0" y="5825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071768" y="2695905"/>
              <a:ext cx="0" cy="3675379"/>
            </a:xfrm>
            <a:custGeom>
              <a:avLst/>
              <a:gdLst/>
              <a:ahLst/>
              <a:cxnLst/>
              <a:rect l="l" t="t" r="r" b="b"/>
              <a:pathLst>
                <a:path h="3675379">
                  <a:moveTo>
                    <a:pt x="0" y="0"/>
                  </a:moveTo>
                  <a:lnTo>
                    <a:pt x="0" y="3675024"/>
                  </a:lnTo>
                </a:path>
              </a:pathLst>
            </a:custGeom>
            <a:ln w="63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40012" y="2695904"/>
              <a:ext cx="104139" cy="3675379"/>
            </a:xfrm>
            <a:custGeom>
              <a:avLst/>
              <a:gdLst/>
              <a:ahLst/>
              <a:cxnLst/>
              <a:rect l="l" t="t" r="r" b="b"/>
              <a:pathLst>
                <a:path w="104140" h="3675379">
                  <a:moveTo>
                    <a:pt x="103987" y="3611537"/>
                  </a:moveTo>
                  <a:lnTo>
                    <a:pt x="0" y="3611537"/>
                  </a:lnTo>
                  <a:lnTo>
                    <a:pt x="0" y="3675037"/>
                  </a:lnTo>
                  <a:lnTo>
                    <a:pt x="103987" y="3675037"/>
                  </a:lnTo>
                  <a:lnTo>
                    <a:pt x="103987" y="3611537"/>
                  </a:lnTo>
                  <a:close/>
                </a:path>
                <a:path w="104140" h="3675379">
                  <a:moveTo>
                    <a:pt x="103987" y="2965437"/>
                  </a:moveTo>
                  <a:lnTo>
                    <a:pt x="0" y="2965437"/>
                  </a:lnTo>
                  <a:lnTo>
                    <a:pt x="0" y="3028937"/>
                  </a:lnTo>
                  <a:lnTo>
                    <a:pt x="103987" y="3028937"/>
                  </a:lnTo>
                  <a:lnTo>
                    <a:pt x="103987" y="2965437"/>
                  </a:lnTo>
                  <a:close/>
                </a:path>
                <a:path w="104140" h="3675379">
                  <a:moveTo>
                    <a:pt x="103987" y="989012"/>
                  </a:moveTo>
                  <a:lnTo>
                    <a:pt x="0" y="989012"/>
                  </a:lnTo>
                  <a:lnTo>
                    <a:pt x="0" y="1052512"/>
                  </a:lnTo>
                  <a:lnTo>
                    <a:pt x="103987" y="1052512"/>
                  </a:lnTo>
                  <a:lnTo>
                    <a:pt x="103987" y="989012"/>
                  </a:lnTo>
                  <a:close/>
                </a:path>
                <a:path w="104140" h="3675379">
                  <a:moveTo>
                    <a:pt x="103987" y="588962"/>
                  </a:moveTo>
                  <a:lnTo>
                    <a:pt x="0" y="588962"/>
                  </a:lnTo>
                  <a:lnTo>
                    <a:pt x="0" y="652462"/>
                  </a:lnTo>
                  <a:lnTo>
                    <a:pt x="103987" y="652462"/>
                  </a:lnTo>
                  <a:lnTo>
                    <a:pt x="103987" y="588962"/>
                  </a:lnTo>
                  <a:close/>
                </a:path>
                <a:path w="104140" h="3675379">
                  <a:moveTo>
                    <a:pt x="103987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103987" y="63500"/>
                  </a:lnTo>
                  <a:lnTo>
                    <a:pt x="1039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158875" y="1270165"/>
            <a:ext cx="7040880" cy="860425"/>
            <a:chOff x="1158875" y="1270165"/>
            <a:chExt cx="7040880" cy="860425"/>
          </a:xfrm>
        </p:grpSpPr>
        <p:sp>
          <p:nvSpPr>
            <p:cNvPr id="25" name="object 25"/>
            <p:cNvSpPr/>
            <p:nvPr/>
          </p:nvSpPr>
          <p:spPr>
            <a:xfrm>
              <a:off x="1187450" y="1298740"/>
              <a:ext cx="6983730" cy="803275"/>
            </a:xfrm>
            <a:custGeom>
              <a:avLst/>
              <a:gdLst/>
              <a:ahLst/>
              <a:cxnLst/>
              <a:rect l="l" t="t" r="r" b="b"/>
              <a:pathLst>
                <a:path w="6983730" h="803275">
                  <a:moveTo>
                    <a:pt x="235341" y="0"/>
                  </a:moveTo>
                  <a:lnTo>
                    <a:pt x="0" y="235252"/>
                  </a:lnTo>
                  <a:lnTo>
                    <a:pt x="0" y="568015"/>
                  </a:lnTo>
                  <a:lnTo>
                    <a:pt x="235341" y="803274"/>
                  </a:lnTo>
                  <a:lnTo>
                    <a:pt x="6748013" y="803274"/>
                  </a:lnTo>
                  <a:lnTo>
                    <a:pt x="6983413" y="568015"/>
                  </a:lnTo>
                  <a:lnTo>
                    <a:pt x="6983413" y="235252"/>
                  </a:lnTo>
                  <a:lnTo>
                    <a:pt x="6748013" y="0"/>
                  </a:lnTo>
                  <a:lnTo>
                    <a:pt x="235341" y="0"/>
                  </a:lnTo>
                  <a:close/>
                </a:path>
              </a:pathLst>
            </a:custGeom>
            <a:ln w="5714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2344" y="1427325"/>
              <a:ext cx="3080252" cy="52824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2700" y="1491356"/>
              <a:ext cx="3238215" cy="480219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7568417" y="0"/>
            <a:ext cx="1586230" cy="650875"/>
            <a:chOff x="7568417" y="0"/>
            <a:chExt cx="1586230" cy="650875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68417" y="0"/>
              <a:ext cx="1575582" cy="65076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1509942" y="536592"/>
                  </a:moveTo>
                  <a:lnTo>
                    <a:pt x="0" y="536592"/>
                  </a:lnTo>
                  <a:lnTo>
                    <a:pt x="0" y="0"/>
                  </a:lnTo>
                  <a:lnTo>
                    <a:pt x="1509942" y="0"/>
                  </a:lnTo>
                  <a:lnTo>
                    <a:pt x="1509942" y="536592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0" y="0"/>
                  </a:moveTo>
                  <a:lnTo>
                    <a:pt x="1509942" y="0"/>
                  </a:lnTo>
                  <a:lnTo>
                    <a:pt x="1509942" y="536592"/>
                  </a:lnTo>
                  <a:lnTo>
                    <a:pt x="0" y="536592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4184">
              <a:lnSpc>
                <a:spcPct val="100000"/>
              </a:lnSpc>
              <a:spcBef>
                <a:spcPts val="100"/>
              </a:spcBef>
            </a:pPr>
            <a:r>
              <a:rPr dirty="0"/>
              <a:t>٤</a:t>
            </a:r>
            <a:r>
              <a:rPr spc="-45" dirty="0"/>
              <a:t> </a:t>
            </a:r>
            <a:r>
              <a:rPr spc="-5" dirty="0"/>
              <a:t>ﺔﻟﺄﺳﻣ</a:t>
            </a:r>
          </a:p>
        </p:txBody>
      </p:sp>
      <p:pic>
        <p:nvPicPr>
          <p:cNvPr id="34" name="صورة 33">
            <a:extLst>
              <a:ext uri="{FF2B5EF4-FFF2-40B4-BE49-F238E27FC236}">
                <a16:creationId xmlns:a16="http://schemas.microsoft.com/office/drawing/2014/main" id="{3D8B4537-8B6E-406F-A4B2-F916361F39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" y="2644290"/>
            <a:ext cx="8257381" cy="4105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4826" y="1758949"/>
            <a:ext cx="2668354" cy="49270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31375" y="1781601"/>
            <a:ext cx="3329642" cy="42474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524000" y="1633536"/>
            <a:ext cx="6824980" cy="1281430"/>
            <a:chOff x="1524000" y="1633536"/>
            <a:chExt cx="6824980" cy="128143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42562" y="2342265"/>
              <a:ext cx="3642884" cy="37377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09226" y="2189357"/>
              <a:ext cx="1519802" cy="57765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52575" y="1662111"/>
              <a:ext cx="6767830" cy="1224280"/>
            </a:xfrm>
            <a:custGeom>
              <a:avLst/>
              <a:gdLst/>
              <a:ahLst/>
              <a:cxnLst/>
              <a:rect l="l" t="t" r="r" b="b"/>
              <a:pathLst>
                <a:path w="6767830" h="1224280">
                  <a:moveTo>
                    <a:pt x="358396" y="0"/>
                  </a:moveTo>
                  <a:lnTo>
                    <a:pt x="0" y="358457"/>
                  </a:lnTo>
                  <a:lnTo>
                    <a:pt x="0" y="865494"/>
                  </a:lnTo>
                  <a:lnTo>
                    <a:pt x="358396" y="1223963"/>
                  </a:lnTo>
                  <a:lnTo>
                    <a:pt x="6409060" y="1223963"/>
                  </a:lnTo>
                  <a:lnTo>
                    <a:pt x="6767513" y="865494"/>
                  </a:lnTo>
                  <a:lnTo>
                    <a:pt x="6767513" y="358457"/>
                  </a:lnTo>
                  <a:lnTo>
                    <a:pt x="6409060" y="0"/>
                  </a:lnTo>
                  <a:lnTo>
                    <a:pt x="358396" y="0"/>
                  </a:lnTo>
                  <a:close/>
                </a:path>
              </a:pathLst>
            </a:custGeom>
            <a:ln w="5714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284660" y="841375"/>
            <a:ext cx="4451350" cy="647700"/>
            <a:chOff x="4284660" y="841375"/>
            <a:chExt cx="4451350" cy="64770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04444" y="841375"/>
              <a:ext cx="3731566" cy="6477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84660" y="986255"/>
              <a:ext cx="717610" cy="477252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8996361" y="3090861"/>
            <a:ext cx="147955" cy="525780"/>
          </a:xfrm>
          <a:custGeom>
            <a:avLst/>
            <a:gdLst/>
            <a:ahLst/>
            <a:cxnLst/>
            <a:rect l="l" t="t" r="r" b="b"/>
            <a:pathLst>
              <a:path w="147954" h="525779">
                <a:moveTo>
                  <a:pt x="0" y="525450"/>
                </a:moveTo>
                <a:lnTo>
                  <a:pt x="147638" y="525450"/>
                </a:lnTo>
                <a:lnTo>
                  <a:pt x="147638" y="0"/>
                </a:lnTo>
                <a:lnTo>
                  <a:pt x="0" y="0"/>
                </a:lnTo>
                <a:lnTo>
                  <a:pt x="0" y="5254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96361" y="3679812"/>
            <a:ext cx="147955" cy="336550"/>
          </a:xfrm>
          <a:custGeom>
            <a:avLst/>
            <a:gdLst/>
            <a:ahLst/>
            <a:cxnLst/>
            <a:rect l="l" t="t" r="r" b="b"/>
            <a:pathLst>
              <a:path w="147954" h="336550">
                <a:moveTo>
                  <a:pt x="0" y="336549"/>
                </a:moveTo>
                <a:lnTo>
                  <a:pt x="147638" y="336549"/>
                </a:lnTo>
                <a:lnTo>
                  <a:pt x="147638" y="0"/>
                </a:lnTo>
                <a:lnTo>
                  <a:pt x="0" y="0"/>
                </a:lnTo>
                <a:lnTo>
                  <a:pt x="0" y="3365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96361" y="4079862"/>
            <a:ext cx="147955" cy="1913255"/>
          </a:xfrm>
          <a:custGeom>
            <a:avLst/>
            <a:gdLst/>
            <a:ahLst/>
            <a:cxnLst/>
            <a:rect l="l" t="t" r="r" b="b"/>
            <a:pathLst>
              <a:path w="147954" h="1913254">
                <a:moveTo>
                  <a:pt x="0" y="1912924"/>
                </a:moveTo>
                <a:lnTo>
                  <a:pt x="147638" y="1912924"/>
                </a:lnTo>
                <a:lnTo>
                  <a:pt x="147638" y="0"/>
                </a:lnTo>
                <a:lnTo>
                  <a:pt x="0" y="0"/>
                </a:lnTo>
                <a:lnTo>
                  <a:pt x="0" y="191292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8932861" y="3027361"/>
            <a:ext cx="211454" cy="3675379"/>
            <a:chOff x="8932861" y="3027361"/>
            <a:chExt cx="211454" cy="3675379"/>
          </a:xfrm>
        </p:grpSpPr>
        <p:sp>
          <p:nvSpPr>
            <p:cNvPr id="15" name="object 15"/>
            <p:cNvSpPr/>
            <p:nvPr/>
          </p:nvSpPr>
          <p:spPr>
            <a:xfrm>
              <a:off x="8996361" y="6056286"/>
              <a:ext cx="147955" cy="582930"/>
            </a:xfrm>
            <a:custGeom>
              <a:avLst/>
              <a:gdLst/>
              <a:ahLst/>
              <a:cxnLst/>
              <a:rect l="l" t="t" r="r" b="b"/>
              <a:pathLst>
                <a:path w="147954" h="582929">
                  <a:moveTo>
                    <a:pt x="0" y="582599"/>
                  </a:moveTo>
                  <a:lnTo>
                    <a:pt x="147638" y="582599"/>
                  </a:lnTo>
                  <a:lnTo>
                    <a:pt x="147638" y="0"/>
                  </a:lnTo>
                  <a:lnTo>
                    <a:pt x="0" y="0"/>
                  </a:lnTo>
                  <a:lnTo>
                    <a:pt x="0" y="5825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64611" y="3027361"/>
              <a:ext cx="0" cy="3675379"/>
            </a:xfrm>
            <a:custGeom>
              <a:avLst/>
              <a:gdLst/>
              <a:ahLst/>
              <a:cxnLst/>
              <a:rect l="l" t="t" r="r" b="b"/>
              <a:pathLst>
                <a:path h="3675379">
                  <a:moveTo>
                    <a:pt x="0" y="0"/>
                  </a:moveTo>
                  <a:lnTo>
                    <a:pt x="0" y="3675024"/>
                  </a:lnTo>
                </a:path>
              </a:pathLst>
            </a:custGeom>
            <a:ln w="63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932850" y="3027362"/>
              <a:ext cx="211454" cy="3675379"/>
            </a:xfrm>
            <a:custGeom>
              <a:avLst/>
              <a:gdLst/>
              <a:ahLst/>
              <a:cxnLst/>
              <a:rect l="l" t="t" r="r" b="b"/>
              <a:pathLst>
                <a:path w="211454" h="3675379">
                  <a:moveTo>
                    <a:pt x="211150" y="3611524"/>
                  </a:moveTo>
                  <a:lnTo>
                    <a:pt x="0" y="3611524"/>
                  </a:lnTo>
                  <a:lnTo>
                    <a:pt x="0" y="3675024"/>
                  </a:lnTo>
                  <a:lnTo>
                    <a:pt x="211150" y="3675024"/>
                  </a:lnTo>
                  <a:lnTo>
                    <a:pt x="211150" y="3611524"/>
                  </a:lnTo>
                  <a:close/>
                </a:path>
                <a:path w="211454" h="3675379">
                  <a:moveTo>
                    <a:pt x="211150" y="2965424"/>
                  </a:moveTo>
                  <a:lnTo>
                    <a:pt x="0" y="2965424"/>
                  </a:lnTo>
                  <a:lnTo>
                    <a:pt x="0" y="3028924"/>
                  </a:lnTo>
                  <a:lnTo>
                    <a:pt x="211150" y="3028924"/>
                  </a:lnTo>
                  <a:lnTo>
                    <a:pt x="211150" y="2965424"/>
                  </a:lnTo>
                  <a:close/>
                </a:path>
                <a:path w="211454" h="3675379">
                  <a:moveTo>
                    <a:pt x="211150" y="988999"/>
                  </a:moveTo>
                  <a:lnTo>
                    <a:pt x="0" y="988999"/>
                  </a:lnTo>
                  <a:lnTo>
                    <a:pt x="0" y="1052499"/>
                  </a:lnTo>
                  <a:lnTo>
                    <a:pt x="211150" y="1052499"/>
                  </a:lnTo>
                  <a:lnTo>
                    <a:pt x="211150" y="988999"/>
                  </a:lnTo>
                  <a:close/>
                </a:path>
                <a:path w="211454" h="3675379">
                  <a:moveTo>
                    <a:pt x="211150" y="588949"/>
                  </a:moveTo>
                  <a:lnTo>
                    <a:pt x="0" y="588949"/>
                  </a:lnTo>
                  <a:lnTo>
                    <a:pt x="0" y="652449"/>
                  </a:lnTo>
                  <a:lnTo>
                    <a:pt x="211150" y="652449"/>
                  </a:lnTo>
                  <a:lnTo>
                    <a:pt x="211150" y="588949"/>
                  </a:lnTo>
                  <a:close/>
                </a:path>
                <a:path w="211454" h="3675379">
                  <a:moveTo>
                    <a:pt x="211150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211150" y="63500"/>
                  </a:lnTo>
                  <a:lnTo>
                    <a:pt x="211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064311" y="3229761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70" dirty="0">
                <a:solidFill>
                  <a:srgbClr val="0000FF"/>
                </a:solidFill>
                <a:latin typeface="Arial"/>
                <a:cs typeface="Arial"/>
              </a:rPr>
              <a:t>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07161" y="3724262"/>
            <a:ext cx="180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490" dirty="0">
                <a:solidFill>
                  <a:srgbClr val="0000FF"/>
                </a:solidFill>
                <a:latin typeface="Arial"/>
                <a:cs typeface="Arial"/>
              </a:rPr>
              <a:t>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6211" y="6223761"/>
            <a:ext cx="138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5" dirty="0">
                <a:solidFill>
                  <a:srgbClr val="0000FF"/>
                </a:solidFill>
                <a:latin typeface="Arial"/>
                <a:cs typeface="Arial"/>
              </a:rPr>
              <a:t>ﻖ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568417" y="0"/>
            <a:ext cx="1586230" cy="650875"/>
            <a:chOff x="7568417" y="0"/>
            <a:chExt cx="1586230" cy="650875"/>
          </a:xfrm>
        </p:grpSpPr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68417" y="0"/>
              <a:ext cx="1575582" cy="65076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1509942" y="536592"/>
                  </a:moveTo>
                  <a:lnTo>
                    <a:pt x="0" y="536592"/>
                  </a:lnTo>
                  <a:lnTo>
                    <a:pt x="0" y="0"/>
                  </a:lnTo>
                  <a:lnTo>
                    <a:pt x="1509942" y="0"/>
                  </a:lnTo>
                  <a:lnTo>
                    <a:pt x="1509942" y="536592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0" y="0"/>
                  </a:moveTo>
                  <a:lnTo>
                    <a:pt x="1509942" y="0"/>
                  </a:lnTo>
                  <a:lnTo>
                    <a:pt x="1509942" y="536592"/>
                  </a:lnTo>
                  <a:lnTo>
                    <a:pt x="0" y="536592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4184">
              <a:lnSpc>
                <a:spcPct val="100000"/>
              </a:lnSpc>
              <a:spcBef>
                <a:spcPts val="100"/>
              </a:spcBef>
            </a:pPr>
            <a:r>
              <a:rPr dirty="0"/>
              <a:t>٦</a:t>
            </a:r>
            <a:r>
              <a:rPr spc="-45" dirty="0"/>
              <a:t> </a:t>
            </a:r>
            <a:r>
              <a:rPr spc="-5" dirty="0"/>
              <a:t>ﺔﻟﺄﺳﻣ</a:t>
            </a:r>
          </a:p>
        </p:txBody>
      </p:sp>
      <p:pic>
        <p:nvPicPr>
          <p:cNvPr id="41" name="صورة 40">
            <a:extLst>
              <a:ext uri="{FF2B5EF4-FFF2-40B4-BE49-F238E27FC236}">
                <a16:creationId xmlns:a16="http://schemas.microsoft.com/office/drawing/2014/main" id="{275DC894-76B2-4EEB-85A1-3A67858671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389" y="3055929"/>
            <a:ext cx="8343264" cy="36564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4582" y="1311"/>
            <a:ext cx="3892550" cy="60801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070473" y="4679832"/>
            <a:ext cx="1444625" cy="832485"/>
          </a:xfrm>
          <a:custGeom>
            <a:avLst/>
            <a:gdLst/>
            <a:ahLst/>
            <a:cxnLst/>
            <a:rect l="l" t="t" r="r" b="b"/>
            <a:pathLst>
              <a:path w="1444625" h="832485">
                <a:moveTo>
                  <a:pt x="1444360" y="0"/>
                </a:moveTo>
                <a:lnTo>
                  <a:pt x="542578" y="1849"/>
                </a:lnTo>
                <a:lnTo>
                  <a:pt x="997147" y="826216"/>
                </a:lnTo>
                <a:lnTo>
                  <a:pt x="1444360" y="0"/>
                </a:lnTo>
                <a:close/>
              </a:path>
              <a:path w="1444625" h="832485">
                <a:moveTo>
                  <a:pt x="433823" y="41391"/>
                </a:moveTo>
                <a:lnTo>
                  <a:pt x="0" y="831967"/>
                </a:lnTo>
                <a:lnTo>
                  <a:pt x="941389" y="831967"/>
                </a:lnTo>
                <a:lnTo>
                  <a:pt x="433823" y="41391"/>
                </a:lnTo>
                <a:close/>
              </a:path>
            </a:pathLst>
          </a:custGeom>
          <a:ln w="38099">
            <a:solidFill>
              <a:srgbClr val="99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013127" y="4712556"/>
            <a:ext cx="2139315" cy="1804035"/>
            <a:chOff x="5013127" y="4712556"/>
            <a:chExt cx="2139315" cy="1804035"/>
          </a:xfrm>
        </p:grpSpPr>
        <p:sp>
          <p:nvSpPr>
            <p:cNvPr id="5" name="object 5"/>
            <p:cNvSpPr/>
            <p:nvPr/>
          </p:nvSpPr>
          <p:spPr>
            <a:xfrm>
              <a:off x="5032177" y="5605835"/>
              <a:ext cx="1519555" cy="891540"/>
            </a:xfrm>
            <a:custGeom>
              <a:avLst/>
              <a:gdLst/>
              <a:ahLst/>
              <a:cxnLst/>
              <a:rect l="l" t="t" r="r" b="b"/>
              <a:pathLst>
                <a:path w="1519554" h="891539">
                  <a:moveTo>
                    <a:pt x="617564" y="891134"/>
                  </a:moveTo>
                  <a:lnTo>
                    <a:pt x="1519256" y="878313"/>
                  </a:lnTo>
                  <a:lnTo>
                    <a:pt x="1054692" y="59538"/>
                  </a:lnTo>
                  <a:lnTo>
                    <a:pt x="617564" y="891134"/>
                  </a:lnTo>
                  <a:close/>
                </a:path>
                <a:path w="1519554" h="891539">
                  <a:moveTo>
                    <a:pt x="0" y="80573"/>
                  </a:moveTo>
                  <a:lnTo>
                    <a:pt x="497244" y="832877"/>
                  </a:lnTo>
                  <a:lnTo>
                    <a:pt x="936023" y="0"/>
                  </a:lnTo>
                  <a:lnTo>
                    <a:pt x="0" y="80573"/>
                  </a:lnTo>
                  <a:close/>
                </a:path>
              </a:pathLst>
            </a:custGeom>
            <a:ln w="38099">
              <a:solidFill>
                <a:srgbClr val="99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95419" y="4731606"/>
              <a:ext cx="937894" cy="824230"/>
            </a:xfrm>
            <a:custGeom>
              <a:avLst/>
              <a:gdLst/>
              <a:ahLst/>
              <a:cxnLst/>
              <a:rect l="l" t="t" r="r" b="b"/>
              <a:pathLst>
                <a:path w="937895" h="824229">
                  <a:moveTo>
                    <a:pt x="937457" y="762178"/>
                  </a:moveTo>
                  <a:lnTo>
                    <a:pt x="455486" y="0"/>
                  </a:lnTo>
                  <a:lnTo>
                    <a:pt x="0" y="823858"/>
                  </a:lnTo>
                  <a:lnTo>
                    <a:pt x="937457" y="762178"/>
                  </a:lnTo>
                  <a:close/>
                </a:path>
              </a:pathLst>
            </a:custGeom>
            <a:ln w="38099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190749" y="4752857"/>
            <a:ext cx="1444625" cy="832485"/>
          </a:xfrm>
          <a:custGeom>
            <a:avLst/>
            <a:gdLst/>
            <a:ahLst/>
            <a:cxnLst/>
            <a:rect l="l" t="t" r="r" b="b"/>
            <a:pathLst>
              <a:path w="1444625" h="832485">
                <a:moveTo>
                  <a:pt x="1444359" y="0"/>
                </a:moveTo>
                <a:lnTo>
                  <a:pt x="542578" y="1849"/>
                </a:lnTo>
                <a:lnTo>
                  <a:pt x="997147" y="826216"/>
                </a:lnTo>
                <a:lnTo>
                  <a:pt x="1444359" y="0"/>
                </a:lnTo>
                <a:close/>
              </a:path>
              <a:path w="1444625" h="832485">
                <a:moveTo>
                  <a:pt x="433823" y="41391"/>
                </a:moveTo>
                <a:lnTo>
                  <a:pt x="0" y="831967"/>
                </a:lnTo>
                <a:lnTo>
                  <a:pt x="941389" y="831967"/>
                </a:lnTo>
                <a:lnTo>
                  <a:pt x="433823" y="41391"/>
                </a:lnTo>
                <a:close/>
              </a:path>
            </a:pathLst>
          </a:custGeom>
          <a:ln w="38099">
            <a:solidFill>
              <a:srgbClr val="99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2452" y="5678860"/>
            <a:ext cx="1519555" cy="891540"/>
          </a:xfrm>
          <a:custGeom>
            <a:avLst/>
            <a:gdLst/>
            <a:ahLst/>
            <a:cxnLst/>
            <a:rect l="l" t="t" r="r" b="b"/>
            <a:pathLst>
              <a:path w="1519554" h="891540">
                <a:moveTo>
                  <a:pt x="617565" y="891134"/>
                </a:moveTo>
                <a:lnTo>
                  <a:pt x="1519257" y="878313"/>
                </a:lnTo>
                <a:lnTo>
                  <a:pt x="1054693" y="59538"/>
                </a:lnTo>
                <a:lnTo>
                  <a:pt x="617565" y="891134"/>
                </a:lnTo>
                <a:close/>
              </a:path>
              <a:path w="1519554" h="891540">
                <a:moveTo>
                  <a:pt x="0" y="80573"/>
                </a:moveTo>
                <a:lnTo>
                  <a:pt x="497244" y="832877"/>
                </a:lnTo>
                <a:lnTo>
                  <a:pt x="936024" y="0"/>
                </a:lnTo>
                <a:lnTo>
                  <a:pt x="0" y="80573"/>
                </a:lnTo>
                <a:close/>
              </a:path>
            </a:pathLst>
          </a:custGeom>
          <a:ln w="38099">
            <a:solidFill>
              <a:srgbClr val="99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01089" y="4798271"/>
            <a:ext cx="939800" cy="793115"/>
          </a:xfrm>
          <a:custGeom>
            <a:avLst/>
            <a:gdLst/>
            <a:ahLst/>
            <a:cxnLst/>
            <a:rect l="l" t="t" r="r" b="b"/>
            <a:pathLst>
              <a:path w="939800" h="793114">
                <a:moveTo>
                  <a:pt x="939484" y="791627"/>
                </a:moveTo>
                <a:lnTo>
                  <a:pt x="507582" y="0"/>
                </a:lnTo>
                <a:lnTo>
                  <a:pt x="0" y="792826"/>
                </a:lnTo>
                <a:lnTo>
                  <a:pt x="939484" y="791627"/>
                </a:lnTo>
                <a:close/>
              </a:path>
            </a:pathLst>
          </a:custGeom>
          <a:ln w="38099">
            <a:solidFill>
              <a:srgbClr val="99C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99635" y="5690678"/>
            <a:ext cx="940435" cy="818515"/>
          </a:xfrm>
          <a:custGeom>
            <a:avLst/>
            <a:gdLst/>
            <a:ahLst/>
            <a:cxnLst/>
            <a:rect l="l" t="t" r="r" b="b"/>
            <a:pathLst>
              <a:path w="940435" h="818515">
                <a:moveTo>
                  <a:pt x="462184" y="817934"/>
                </a:moveTo>
                <a:lnTo>
                  <a:pt x="939890" y="53075"/>
                </a:lnTo>
                <a:lnTo>
                  <a:pt x="0" y="0"/>
                </a:lnTo>
                <a:lnTo>
                  <a:pt x="462184" y="817934"/>
                </a:lnTo>
                <a:close/>
              </a:path>
            </a:pathLst>
          </a:custGeom>
          <a:ln w="3809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912" y="2298729"/>
            <a:ext cx="6604000" cy="206523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75615" y="1461770"/>
            <a:ext cx="3597650" cy="407458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7568417" y="0"/>
            <a:ext cx="1586230" cy="650875"/>
            <a:chOff x="7568417" y="0"/>
            <a:chExt cx="1586230" cy="65087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68417" y="0"/>
              <a:ext cx="1575582" cy="65076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1509942" y="536592"/>
                  </a:moveTo>
                  <a:lnTo>
                    <a:pt x="0" y="536592"/>
                  </a:lnTo>
                  <a:lnTo>
                    <a:pt x="0" y="0"/>
                  </a:lnTo>
                  <a:lnTo>
                    <a:pt x="1509942" y="0"/>
                  </a:lnTo>
                  <a:lnTo>
                    <a:pt x="1509942" y="536592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0" y="0"/>
                  </a:moveTo>
                  <a:lnTo>
                    <a:pt x="1509942" y="0"/>
                  </a:lnTo>
                  <a:lnTo>
                    <a:pt x="1509942" y="536592"/>
                  </a:lnTo>
                  <a:lnTo>
                    <a:pt x="0" y="536592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4184">
              <a:lnSpc>
                <a:spcPct val="100000"/>
              </a:lnSpc>
              <a:spcBef>
                <a:spcPts val="100"/>
              </a:spcBef>
            </a:pPr>
            <a:r>
              <a:rPr dirty="0"/>
              <a:t>٨</a:t>
            </a:r>
            <a:r>
              <a:rPr spc="-45" dirty="0"/>
              <a:t> </a:t>
            </a:r>
            <a:r>
              <a:rPr spc="-5" dirty="0"/>
              <a:t>ﺔﻟﺄﺳﻣ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30B808FD-F817-40D7-B0CA-33596E6CE4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551" y="708616"/>
            <a:ext cx="4265449" cy="16146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7931" y="1102557"/>
            <a:ext cx="2961782" cy="36700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022475" y="952500"/>
            <a:ext cx="6610350" cy="669925"/>
            <a:chOff x="2022475" y="952500"/>
            <a:chExt cx="6610350" cy="66992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07460" y="1088655"/>
              <a:ext cx="3030929" cy="43373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051050" y="981075"/>
              <a:ext cx="6553200" cy="612775"/>
            </a:xfrm>
            <a:custGeom>
              <a:avLst/>
              <a:gdLst/>
              <a:ahLst/>
              <a:cxnLst/>
              <a:rect l="l" t="t" r="r" b="b"/>
              <a:pathLst>
                <a:path w="6553200" h="612775">
                  <a:moveTo>
                    <a:pt x="179557" y="0"/>
                  </a:moveTo>
                  <a:lnTo>
                    <a:pt x="0" y="179461"/>
                  </a:lnTo>
                  <a:lnTo>
                    <a:pt x="0" y="433308"/>
                  </a:lnTo>
                  <a:lnTo>
                    <a:pt x="179557" y="612774"/>
                  </a:lnTo>
                  <a:lnTo>
                    <a:pt x="6373587" y="612774"/>
                  </a:lnTo>
                  <a:lnTo>
                    <a:pt x="6553199" y="433308"/>
                  </a:lnTo>
                  <a:lnTo>
                    <a:pt x="6553199" y="179461"/>
                  </a:lnTo>
                  <a:lnTo>
                    <a:pt x="6373587" y="0"/>
                  </a:lnTo>
                  <a:lnTo>
                    <a:pt x="179557" y="0"/>
                  </a:lnTo>
                  <a:close/>
                </a:path>
              </a:pathLst>
            </a:custGeom>
            <a:ln w="5714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8996361" y="1946186"/>
            <a:ext cx="147955" cy="641350"/>
          </a:xfrm>
          <a:custGeom>
            <a:avLst/>
            <a:gdLst/>
            <a:ahLst/>
            <a:cxnLst/>
            <a:rect l="l" t="t" r="r" b="b"/>
            <a:pathLst>
              <a:path w="147954" h="641350">
                <a:moveTo>
                  <a:pt x="0" y="641349"/>
                </a:moveTo>
                <a:lnTo>
                  <a:pt x="147638" y="641349"/>
                </a:lnTo>
                <a:lnTo>
                  <a:pt x="147638" y="0"/>
                </a:lnTo>
                <a:lnTo>
                  <a:pt x="0" y="0"/>
                </a:lnTo>
                <a:lnTo>
                  <a:pt x="0" y="6413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6361" y="2651036"/>
            <a:ext cx="147955" cy="414655"/>
          </a:xfrm>
          <a:custGeom>
            <a:avLst/>
            <a:gdLst/>
            <a:ahLst/>
            <a:cxnLst/>
            <a:rect l="l" t="t" r="r" b="b"/>
            <a:pathLst>
              <a:path w="147954" h="414655">
                <a:moveTo>
                  <a:pt x="0" y="414324"/>
                </a:moveTo>
                <a:lnTo>
                  <a:pt x="147638" y="414324"/>
                </a:lnTo>
                <a:lnTo>
                  <a:pt x="147638" y="0"/>
                </a:lnTo>
                <a:lnTo>
                  <a:pt x="0" y="0"/>
                </a:lnTo>
                <a:lnTo>
                  <a:pt x="0" y="41432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96361" y="3128861"/>
            <a:ext cx="147955" cy="2300605"/>
          </a:xfrm>
          <a:custGeom>
            <a:avLst/>
            <a:gdLst/>
            <a:ahLst/>
            <a:cxnLst/>
            <a:rect l="l" t="t" r="r" b="b"/>
            <a:pathLst>
              <a:path w="147954" h="2300604">
                <a:moveTo>
                  <a:pt x="0" y="2300275"/>
                </a:moveTo>
                <a:lnTo>
                  <a:pt x="147638" y="2300275"/>
                </a:lnTo>
                <a:lnTo>
                  <a:pt x="147638" y="0"/>
                </a:lnTo>
                <a:lnTo>
                  <a:pt x="0" y="0"/>
                </a:lnTo>
                <a:lnTo>
                  <a:pt x="0" y="23002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8932861" y="1882686"/>
            <a:ext cx="211454" cy="4383405"/>
            <a:chOff x="8932861" y="1882686"/>
            <a:chExt cx="211454" cy="4383405"/>
          </a:xfrm>
        </p:grpSpPr>
        <p:sp>
          <p:nvSpPr>
            <p:cNvPr id="10" name="object 10"/>
            <p:cNvSpPr/>
            <p:nvPr/>
          </p:nvSpPr>
          <p:spPr>
            <a:xfrm>
              <a:off x="8996361" y="5492637"/>
              <a:ext cx="147955" cy="709930"/>
            </a:xfrm>
            <a:custGeom>
              <a:avLst/>
              <a:gdLst/>
              <a:ahLst/>
              <a:cxnLst/>
              <a:rect l="l" t="t" r="r" b="b"/>
              <a:pathLst>
                <a:path w="147954" h="709929">
                  <a:moveTo>
                    <a:pt x="0" y="709599"/>
                  </a:moveTo>
                  <a:lnTo>
                    <a:pt x="147638" y="709599"/>
                  </a:lnTo>
                  <a:lnTo>
                    <a:pt x="147638" y="0"/>
                  </a:lnTo>
                  <a:lnTo>
                    <a:pt x="0" y="0"/>
                  </a:lnTo>
                  <a:lnTo>
                    <a:pt x="0" y="7095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64611" y="1882686"/>
              <a:ext cx="0" cy="4383405"/>
            </a:xfrm>
            <a:custGeom>
              <a:avLst/>
              <a:gdLst/>
              <a:ahLst/>
              <a:cxnLst/>
              <a:rect l="l" t="t" r="r" b="b"/>
              <a:pathLst>
                <a:path h="4383405">
                  <a:moveTo>
                    <a:pt x="0" y="0"/>
                  </a:moveTo>
                  <a:lnTo>
                    <a:pt x="0" y="4383050"/>
                  </a:lnTo>
                </a:path>
              </a:pathLst>
            </a:custGeom>
            <a:ln w="634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32850" y="1882698"/>
              <a:ext cx="211454" cy="4383405"/>
            </a:xfrm>
            <a:custGeom>
              <a:avLst/>
              <a:gdLst/>
              <a:ahLst/>
              <a:cxnLst/>
              <a:rect l="l" t="t" r="r" b="b"/>
              <a:pathLst>
                <a:path w="211454" h="4383405">
                  <a:moveTo>
                    <a:pt x="211150" y="4319549"/>
                  </a:moveTo>
                  <a:lnTo>
                    <a:pt x="0" y="4319549"/>
                  </a:lnTo>
                  <a:lnTo>
                    <a:pt x="0" y="4383049"/>
                  </a:lnTo>
                  <a:lnTo>
                    <a:pt x="211150" y="4383049"/>
                  </a:lnTo>
                  <a:lnTo>
                    <a:pt x="211150" y="4319549"/>
                  </a:lnTo>
                  <a:close/>
                </a:path>
                <a:path w="211454" h="4383405">
                  <a:moveTo>
                    <a:pt x="211150" y="3546449"/>
                  </a:moveTo>
                  <a:lnTo>
                    <a:pt x="0" y="3546449"/>
                  </a:lnTo>
                  <a:lnTo>
                    <a:pt x="0" y="3609949"/>
                  </a:lnTo>
                  <a:lnTo>
                    <a:pt x="211150" y="3609949"/>
                  </a:lnTo>
                  <a:lnTo>
                    <a:pt x="211150" y="3546449"/>
                  </a:lnTo>
                  <a:close/>
                </a:path>
                <a:path w="211454" h="4383405">
                  <a:moveTo>
                    <a:pt x="211150" y="1182674"/>
                  </a:moveTo>
                  <a:lnTo>
                    <a:pt x="0" y="1182674"/>
                  </a:lnTo>
                  <a:lnTo>
                    <a:pt x="0" y="1246174"/>
                  </a:lnTo>
                  <a:lnTo>
                    <a:pt x="211150" y="1246174"/>
                  </a:lnTo>
                  <a:lnTo>
                    <a:pt x="211150" y="1182674"/>
                  </a:lnTo>
                  <a:close/>
                </a:path>
                <a:path w="211454" h="4383405">
                  <a:moveTo>
                    <a:pt x="211150" y="704850"/>
                  </a:moveTo>
                  <a:lnTo>
                    <a:pt x="0" y="704850"/>
                  </a:lnTo>
                  <a:lnTo>
                    <a:pt x="0" y="768350"/>
                  </a:lnTo>
                  <a:lnTo>
                    <a:pt x="211150" y="768350"/>
                  </a:lnTo>
                  <a:lnTo>
                    <a:pt x="211150" y="704850"/>
                  </a:lnTo>
                  <a:close/>
                </a:path>
                <a:path w="211454" h="4383405">
                  <a:moveTo>
                    <a:pt x="211150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211150" y="63500"/>
                  </a:lnTo>
                  <a:lnTo>
                    <a:pt x="211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064311" y="2143036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70" dirty="0">
                <a:solidFill>
                  <a:srgbClr val="0000FF"/>
                </a:solidFill>
                <a:latin typeface="Arial"/>
                <a:cs typeface="Arial"/>
              </a:rPr>
              <a:t>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07161" y="2734374"/>
            <a:ext cx="180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490" dirty="0">
                <a:solidFill>
                  <a:srgbClr val="0000FF"/>
                </a:solidFill>
                <a:latin typeface="Arial"/>
                <a:cs typeface="Arial"/>
              </a:rPr>
              <a:t>ﻂ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6211" y="5723612"/>
            <a:ext cx="1384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5" dirty="0">
                <a:solidFill>
                  <a:srgbClr val="0000FF"/>
                </a:solidFill>
                <a:latin typeface="Arial"/>
                <a:cs typeface="Arial"/>
              </a:rPr>
              <a:t>ﻖ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568417" y="0"/>
            <a:ext cx="1586230" cy="650875"/>
            <a:chOff x="7568417" y="0"/>
            <a:chExt cx="1586230" cy="650875"/>
          </a:xfrm>
        </p:grpSpPr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68417" y="0"/>
              <a:ext cx="1575582" cy="650764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1509942" y="536592"/>
                  </a:moveTo>
                  <a:lnTo>
                    <a:pt x="0" y="536592"/>
                  </a:lnTo>
                  <a:lnTo>
                    <a:pt x="0" y="0"/>
                  </a:lnTo>
                  <a:lnTo>
                    <a:pt x="1509942" y="0"/>
                  </a:lnTo>
                  <a:lnTo>
                    <a:pt x="1509942" y="536592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25567" y="37022"/>
              <a:ext cx="1510030" cy="537210"/>
            </a:xfrm>
            <a:custGeom>
              <a:avLst/>
              <a:gdLst/>
              <a:ahLst/>
              <a:cxnLst/>
              <a:rect l="l" t="t" r="r" b="b"/>
              <a:pathLst>
                <a:path w="1510029" h="537210">
                  <a:moveTo>
                    <a:pt x="0" y="0"/>
                  </a:moveTo>
                  <a:lnTo>
                    <a:pt x="1509942" y="0"/>
                  </a:lnTo>
                  <a:lnTo>
                    <a:pt x="1509942" y="536592"/>
                  </a:lnTo>
                  <a:lnTo>
                    <a:pt x="0" y="536592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7934792" y="54147"/>
            <a:ext cx="116332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١١</a:t>
            </a:r>
            <a:r>
              <a:rPr spc="-10" dirty="0"/>
              <a:t> </a:t>
            </a:r>
            <a:r>
              <a:rPr spc="-5" dirty="0"/>
              <a:t>ﺔﻟﺄﺳﻣ</a:t>
            </a:r>
          </a:p>
        </p:txBody>
      </p:sp>
      <p:pic>
        <p:nvPicPr>
          <p:cNvPr id="33" name="صورة 32">
            <a:extLst>
              <a:ext uri="{FF2B5EF4-FFF2-40B4-BE49-F238E27FC236}">
                <a16:creationId xmlns:a16="http://schemas.microsoft.com/office/drawing/2014/main" id="{145C48E5-191E-4843-B8EE-EFBA04418B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665" y="1832967"/>
            <a:ext cx="8375330" cy="47202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374"/>
            <a:ext cx="9144000" cy="40005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8390" y="4651740"/>
            <a:ext cx="9087485" cy="1133475"/>
            <a:chOff x="28390" y="4651740"/>
            <a:chExt cx="9087485" cy="113347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390" y="4651740"/>
              <a:ext cx="9087218" cy="113319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3652" y="4838547"/>
              <a:ext cx="8696693" cy="74266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23652" y="4838548"/>
            <a:ext cx="8696960" cy="74295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209"/>
              </a:spcBef>
            </a:pPr>
            <a:r>
              <a:rPr lang="ar-KW" sz="4500" spc="-5" dirty="0">
                <a:solidFill>
                  <a:srgbClr val="FFFFFF"/>
                </a:solidFill>
                <a:latin typeface="Arial"/>
                <a:cs typeface="Arial"/>
              </a:rPr>
              <a:t>مسألة 9 ، مسألة 10</a:t>
            </a:r>
            <a:endParaRPr sz="4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26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استراتيجية حل المسألة</vt:lpstr>
      <vt:lpstr>عرض تقديمي في PowerPoint</vt:lpstr>
      <vt:lpstr>٣ ﺔﻟﺄﺳﻣ</vt:lpstr>
      <vt:lpstr>٤ ﺔﻟﺄﺳﻣ</vt:lpstr>
      <vt:lpstr>٦ ﺔﻟﺄﺳﻣ</vt:lpstr>
      <vt:lpstr>٨ ﺔﻟﺄﺳﻣ</vt:lpstr>
      <vt:lpstr>١١ ﺔﻟﺄﺳﻣ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استراتيجية حل المسألة</dc:title>
  <cp:lastModifiedBy>Tareq</cp:lastModifiedBy>
  <cp:revision>1</cp:revision>
  <dcterms:created xsi:type="dcterms:W3CDTF">2021-09-13T06:40:48Z</dcterms:created>
  <dcterms:modified xsi:type="dcterms:W3CDTF">2021-09-13T06:44:07Z</dcterms:modified>
</cp:coreProperties>
</file>