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4"/>
  </p:notesMasterIdLst>
  <p:sldIdLst>
    <p:sldId id="339" r:id="rId2"/>
    <p:sldId id="256" r:id="rId3"/>
    <p:sldId id="257" r:id="rId4"/>
    <p:sldId id="258" r:id="rId5"/>
    <p:sldId id="259" r:id="rId6"/>
    <p:sldId id="260" r:id="rId7"/>
    <p:sldId id="340" r:id="rId8"/>
    <p:sldId id="261" r:id="rId9"/>
    <p:sldId id="262" r:id="rId10"/>
    <p:sldId id="263" r:id="rId11"/>
    <p:sldId id="264" r:id="rId12"/>
    <p:sldId id="265" r:id="rId13"/>
    <p:sldId id="341" r:id="rId14"/>
    <p:sldId id="266" r:id="rId15"/>
    <p:sldId id="267" r:id="rId16"/>
    <p:sldId id="268" r:id="rId17"/>
    <p:sldId id="269" r:id="rId18"/>
    <p:sldId id="270" r:id="rId19"/>
    <p:sldId id="271" r:id="rId20"/>
    <p:sldId id="342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343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344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FF"/>
    <a:srgbClr val="0000CC"/>
    <a:srgbClr val="9900CC"/>
    <a:srgbClr val="3333FF"/>
    <a:srgbClr val="00FF00"/>
    <a:srgbClr val="008000"/>
    <a:srgbClr val="FF0000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aximized" horzBarState="maximized">
    <p:restoredLeft sz="84412" autoAdjust="0"/>
    <p:restoredTop sz="94660"/>
  </p:normalViewPr>
  <p:slideViewPr>
    <p:cSldViewPr>
      <p:cViewPr varScale="1">
        <p:scale>
          <a:sx n="43" d="100"/>
          <a:sy n="43" d="100"/>
        </p:scale>
        <p:origin x="-96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B8AF933-9CBA-455A-954E-BAD244F63DD5}" type="datetimeFigureOut">
              <a:rPr lang="ar-SA"/>
              <a:pPr>
                <a:defRPr/>
              </a:pPr>
              <a:t>17/07/1438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BCBFB1A-81E9-49C7-8AC8-B550390950B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16C894-ADB0-4B65-B241-857D2D27C1EC}" type="slidenum">
              <a:rPr lang="ar-SA" smtClean="0"/>
              <a:pPr>
                <a:defRPr/>
              </a:pPr>
              <a:t>42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5C552C-E652-4B92-8074-924A93EBA4AD}" type="slidenum">
              <a:rPr lang="ar-SA" smtClean="0"/>
              <a:pPr>
                <a:defRPr/>
              </a:pPr>
              <a:t>46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9C94C-F3FF-4821-BEB2-B0C60D987A43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D5FD5-5E55-4C06-BC56-E3FE74F0ABD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AB36D-44D9-43A9-96F7-6827DC4CDD39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5438C-A176-4527-AAE3-3EA78FFBB6E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97055-378B-435A-9C55-215F6E227EB2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D2A47-2E1F-42A1-BFA1-21C91D47AA5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647AC-D59E-4198-88A3-72C4D1E32754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72459-7220-47AC-A23F-7B01A28D505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D4B7A-A87B-4587-915F-C9CB7A5C70DF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28707-47CF-4F12-B9E8-70F8430DA7B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81DDE-0F10-4ADB-80E6-2437939C184C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85658-50C0-4568-A009-E17E2AF3C63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ACD01-436A-466B-B4C3-F5616DFE2219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F7C92-031A-4F4A-8FD2-E64A5F98213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EBB0C-CBAE-4078-AD8D-D55D8C21291F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ACAF0-B638-4F4F-B4B9-E6914D34859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C4334-DEC7-42A1-AF17-A9D2183334C7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DA5D4-232E-4EE6-A3AB-93689F657F1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67A4B-2547-44DB-B15F-6BB85BC181C3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C6B7-AC39-43DC-A125-5EDDEAB0AEA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EG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E75AF-FDB1-472A-97DC-BC600B1A56B9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89E96-CFA7-44D2-B5CF-F3986601340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reflector_bounc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6AFC8F-A863-4F58-8CE2-2E316E913ADD}" type="datetimeFigureOut">
              <a:rPr lang="ar-EG"/>
              <a:pPr>
                <a:defRPr/>
              </a:pPr>
              <a:t>17/07/1438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C8C046-AF05-4279-A204-3426FD82328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  <p:sndAc>
      <p:stSnd>
        <p:snd r:embed="rId13" name="reflector_bounce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wmf"/><Relationship Id="rId4" Type="http://schemas.openxmlformats.org/officeDocument/2006/relationships/audio" Target="../media/audio37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wmf"/><Relationship Id="rId4" Type="http://schemas.openxmlformats.org/officeDocument/2006/relationships/audio" Target="../media/audio3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2.wav"/><Relationship Id="rId4" Type="http://schemas.openxmlformats.org/officeDocument/2006/relationships/audio" Target="../media/audio4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2.wav"/><Relationship Id="rId4" Type="http://schemas.openxmlformats.org/officeDocument/2006/relationships/audio" Target="../media/audio4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5.wav"/><Relationship Id="rId4" Type="http://schemas.openxmlformats.org/officeDocument/2006/relationships/audio" Target="../media/audio4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3" Type="http://schemas.openxmlformats.org/officeDocument/2006/relationships/audio" Target="../media/audio47.wav"/><Relationship Id="rId7" Type="http://schemas.openxmlformats.org/officeDocument/2006/relationships/audio" Target="../media/audio5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0.wav"/><Relationship Id="rId5" Type="http://schemas.openxmlformats.org/officeDocument/2006/relationships/audio" Target="../media/audio49.wav"/><Relationship Id="rId4" Type="http://schemas.openxmlformats.org/officeDocument/2006/relationships/audio" Target="../media/audio48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3" Type="http://schemas.openxmlformats.org/officeDocument/2006/relationships/audio" Target="../media/audio54.wav"/><Relationship Id="rId7" Type="http://schemas.openxmlformats.org/officeDocument/2006/relationships/audio" Target="../media/audio5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7.wav"/><Relationship Id="rId11" Type="http://schemas.openxmlformats.org/officeDocument/2006/relationships/audio" Target="../media/audio62.wav"/><Relationship Id="rId5" Type="http://schemas.openxmlformats.org/officeDocument/2006/relationships/audio" Target="../media/audio56.wav"/><Relationship Id="rId10" Type="http://schemas.openxmlformats.org/officeDocument/2006/relationships/audio" Target="../media/audio61.wav"/><Relationship Id="rId4" Type="http://schemas.openxmlformats.org/officeDocument/2006/relationships/audio" Target="../media/audio55.wav"/><Relationship Id="rId9" Type="http://schemas.openxmlformats.org/officeDocument/2006/relationships/audio" Target="../media/audio60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63.wav"/><Relationship Id="rId7" Type="http://schemas.openxmlformats.org/officeDocument/2006/relationships/image" Target="../media/image15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audio" Target="../media/audio65.wav"/><Relationship Id="rId4" Type="http://schemas.openxmlformats.org/officeDocument/2006/relationships/audio" Target="../media/audio6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6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wmf"/><Relationship Id="rId4" Type="http://schemas.openxmlformats.org/officeDocument/2006/relationships/audio" Target="../media/audio67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3.wav"/><Relationship Id="rId3" Type="http://schemas.openxmlformats.org/officeDocument/2006/relationships/audio" Target="../media/audio68.wav"/><Relationship Id="rId7" Type="http://schemas.openxmlformats.org/officeDocument/2006/relationships/audio" Target="../media/audio7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1.wav"/><Relationship Id="rId5" Type="http://schemas.openxmlformats.org/officeDocument/2006/relationships/audio" Target="../media/audio70.wav"/><Relationship Id="rId4" Type="http://schemas.openxmlformats.org/officeDocument/2006/relationships/audio" Target="../media/audio69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8.wav"/><Relationship Id="rId3" Type="http://schemas.openxmlformats.org/officeDocument/2006/relationships/audio" Target="../media/audio69.wav"/><Relationship Id="rId7" Type="http://schemas.openxmlformats.org/officeDocument/2006/relationships/audio" Target="../media/audio7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6.wav"/><Relationship Id="rId5" Type="http://schemas.openxmlformats.org/officeDocument/2006/relationships/audio" Target="../media/audio75.wav"/><Relationship Id="rId4" Type="http://schemas.openxmlformats.org/officeDocument/2006/relationships/audio" Target="../media/audio74.wav"/><Relationship Id="rId9" Type="http://schemas.openxmlformats.org/officeDocument/2006/relationships/audio" Target="../media/audio79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0.wav"/><Relationship Id="rId7" Type="http://schemas.openxmlformats.org/officeDocument/2006/relationships/image" Target="../media/image18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3.wav"/><Relationship Id="rId5" Type="http://schemas.openxmlformats.org/officeDocument/2006/relationships/audio" Target="../media/audio82.wav"/><Relationship Id="rId4" Type="http://schemas.openxmlformats.org/officeDocument/2006/relationships/audio" Target="../media/audio8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audio" Target="../media/audio8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audio" Target="../media/audio88.wav"/><Relationship Id="rId4" Type="http://schemas.openxmlformats.org/officeDocument/2006/relationships/audio" Target="../media/audio87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wmf"/><Relationship Id="rId4" Type="http://schemas.openxmlformats.org/officeDocument/2006/relationships/audio" Target="../media/audio90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wmf"/><Relationship Id="rId5" Type="http://schemas.openxmlformats.org/officeDocument/2006/relationships/audio" Target="../media/audio94.wav"/><Relationship Id="rId4" Type="http://schemas.openxmlformats.org/officeDocument/2006/relationships/audio" Target="../media/audio9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audio" Target="../media/audio95.wav"/><Relationship Id="rId7" Type="http://schemas.openxmlformats.org/officeDocument/2006/relationships/audio" Target="../media/audio9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9.wav"/><Relationship Id="rId5" Type="http://schemas.openxmlformats.org/officeDocument/2006/relationships/audio" Target="../media/audio97.wav"/><Relationship Id="rId4" Type="http://schemas.openxmlformats.org/officeDocument/2006/relationships/audio" Target="../media/audio9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audio" Target="../media/audio18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audio" Target="../media/audio99.wav"/><Relationship Id="rId7" Type="http://schemas.openxmlformats.org/officeDocument/2006/relationships/image" Target="../media/image21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wmf"/><Relationship Id="rId5" Type="http://schemas.openxmlformats.org/officeDocument/2006/relationships/audio" Target="../media/audio101.wav"/><Relationship Id="rId4" Type="http://schemas.openxmlformats.org/officeDocument/2006/relationships/audio" Target="../media/audio10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04.wav"/><Relationship Id="rId4" Type="http://schemas.openxmlformats.org/officeDocument/2006/relationships/audio" Target="../media/audio10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6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0.wav"/><Relationship Id="rId4" Type="http://schemas.openxmlformats.org/officeDocument/2006/relationships/audio" Target="../media/audio109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6.wav"/><Relationship Id="rId3" Type="http://schemas.openxmlformats.org/officeDocument/2006/relationships/audio" Target="../media/audio111.wav"/><Relationship Id="rId7" Type="http://schemas.openxmlformats.org/officeDocument/2006/relationships/audio" Target="../media/audio11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4.wav"/><Relationship Id="rId5" Type="http://schemas.openxmlformats.org/officeDocument/2006/relationships/audio" Target="../media/audio113.wav"/><Relationship Id="rId4" Type="http://schemas.openxmlformats.org/officeDocument/2006/relationships/audio" Target="../media/audio112.wav"/><Relationship Id="rId9" Type="http://schemas.openxmlformats.org/officeDocument/2006/relationships/audio" Target="../media/audio117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1.wav"/><Relationship Id="rId3" Type="http://schemas.openxmlformats.org/officeDocument/2006/relationships/audio" Target="../media/audio118.wav"/><Relationship Id="rId7" Type="http://schemas.openxmlformats.org/officeDocument/2006/relationships/audio" Target="../media/audio11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4.wav"/><Relationship Id="rId5" Type="http://schemas.openxmlformats.org/officeDocument/2006/relationships/audio" Target="../media/audio120.wav"/><Relationship Id="rId4" Type="http://schemas.openxmlformats.org/officeDocument/2006/relationships/audio" Target="../media/audio119.wav"/><Relationship Id="rId9" Type="http://schemas.openxmlformats.org/officeDocument/2006/relationships/audio" Target="../media/audio117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4.wav"/><Relationship Id="rId3" Type="http://schemas.openxmlformats.org/officeDocument/2006/relationships/audio" Target="../media/audio118.wav"/><Relationship Id="rId7" Type="http://schemas.openxmlformats.org/officeDocument/2006/relationships/audio" Target="../media/audio11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4.wav"/><Relationship Id="rId5" Type="http://schemas.openxmlformats.org/officeDocument/2006/relationships/audio" Target="../media/audio123.wav"/><Relationship Id="rId4" Type="http://schemas.openxmlformats.org/officeDocument/2006/relationships/audio" Target="../media/audio122.wav"/><Relationship Id="rId9" Type="http://schemas.openxmlformats.org/officeDocument/2006/relationships/audio" Target="../media/audio117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0.wav"/><Relationship Id="rId3" Type="http://schemas.openxmlformats.org/officeDocument/2006/relationships/audio" Target="../media/audio125.wav"/><Relationship Id="rId7" Type="http://schemas.openxmlformats.org/officeDocument/2006/relationships/audio" Target="../media/audio12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8.wav"/><Relationship Id="rId5" Type="http://schemas.openxmlformats.org/officeDocument/2006/relationships/audio" Target="../media/audio127.wav"/><Relationship Id="rId4" Type="http://schemas.openxmlformats.org/officeDocument/2006/relationships/audio" Target="../media/audio12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4" Type="http://schemas.openxmlformats.org/officeDocument/2006/relationships/audio" Target="../media/audio20.wav"/><Relationship Id="rId9" Type="http://schemas.openxmlformats.org/officeDocument/2006/relationships/audio" Target="../media/audio25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2.wav"/><Relationship Id="rId5" Type="http://schemas.openxmlformats.org/officeDocument/2006/relationships/audio" Target="../media/audio131.wav"/><Relationship Id="rId4" Type="http://schemas.openxmlformats.org/officeDocument/2006/relationships/audio" Target="../media/audio110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4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36.wav"/><Relationship Id="rId4" Type="http://schemas.openxmlformats.org/officeDocument/2006/relationships/audio" Target="../media/audio135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38.wav"/><Relationship Id="rId7" Type="http://schemas.openxmlformats.org/officeDocument/2006/relationships/audio" Target="../media/audio14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0.wav"/><Relationship Id="rId5" Type="http://schemas.openxmlformats.org/officeDocument/2006/relationships/audio" Target="../media/audio139.wav"/><Relationship Id="rId4" Type="http://schemas.openxmlformats.org/officeDocument/2006/relationships/audio" Target="../media/audio8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143.wav"/><Relationship Id="rId4" Type="http://schemas.openxmlformats.org/officeDocument/2006/relationships/audio" Target="../media/audio142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7.wav"/><Relationship Id="rId3" Type="http://schemas.openxmlformats.org/officeDocument/2006/relationships/audio" Target="../media/audio8.wav"/><Relationship Id="rId7" Type="http://schemas.openxmlformats.org/officeDocument/2006/relationships/audio" Target="../media/audio14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9.wav"/><Relationship Id="rId5" Type="http://schemas.openxmlformats.org/officeDocument/2006/relationships/audio" Target="../media/audio145.wav"/><Relationship Id="rId4" Type="http://schemas.openxmlformats.org/officeDocument/2006/relationships/audio" Target="../media/audio144.wav"/><Relationship Id="rId9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149.wav"/><Relationship Id="rId4" Type="http://schemas.openxmlformats.org/officeDocument/2006/relationships/audio" Target="../media/audio148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50.wav"/><Relationship Id="rId7" Type="http://schemas.openxmlformats.org/officeDocument/2006/relationships/audio" Target="../media/audio1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2.wav"/><Relationship Id="rId5" Type="http://schemas.openxmlformats.org/officeDocument/2006/relationships/audio" Target="../media/audio139.wav"/><Relationship Id="rId4" Type="http://schemas.openxmlformats.org/officeDocument/2006/relationships/audio" Target="../media/audio15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155.wav"/><Relationship Id="rId4" Type="http://schemas.openxmlformats.org/officeDocument/2006/relationships/audio" Target="../media/audio15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audio" Target="../media/audio27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56.wav"/><Relationship Id="rId7" Type="http://schemas.openxmlformats.org/officeDocument/2006/relationships/audio" Target="../media/audio15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7.wav"/><Relationship Id="rId5" Type="http://schemas.openxmlformats.org/officeDocument/2006/relationships/audio" Target="../media/audio139.wav"/><Relationship Id="rId4" Type="http://schemas.openxmlformats.org/officeDocument/2006/relationships/audio" Target="../media/audio110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160.wav"/><Relationship Id="rId4" Type="http://schemas.openxmlformats.org/officeDocument/2006/relationships/audio" Target="../media/audio159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33.wav"/><Relationship Id="rId4" Type="http://schemas.openxmlformats.org/officeDocument/2006/relationships/audio" Target="../media/audio16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1.wav"/><Relationship Id="rId5" Type="http://schemas.openxmlformats.org/officeDocument/2006/relationships/audio" Target="../media/audio30.wav"/><Relationship Id="rId4" Type="http://schemas.openxmlformats.org/officeDocument/2006/relationships/audio" Target="../media/audio2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wmf"/><Relationship Id="rId4" Type="http://schemas.openxmlformats.org/officeDocument/2006/relationships/audio" Target="../media/audio3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00563" y="500063"/>
            <a:ext cx="4143375" cy="1357312"/>
            <a:chOff x="4500562" y="500042"/>
            <a:chExt cx="4143372" cy="1357322"/>
          </a:xfrm>
        </p:grpSpPr>
        <p:pic>
          <p:nvPicPr>
            <p:cNvPr id="5" name="Picture 4" descr="BCKLC227.WMF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4000" contrast="61000"/>
            </a:blip>
            <a:stretch>
              <a:fillRect/>
            </a:stretch>
          </p:blipFill>
          <p:spPr>
            <a:xfrm>
              <a:off x="4500562" y="500042"/>
              <a:ext cx="4143372" cy="135732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4929190" y="719720"/>
              <a:ext cx="3071834" cy="92333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الفصل الأول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57188" y="3478213"/>
            <a:ext cx="7572375" cy="2736850"/>
            <a:chOff x="24" y="3643314"/>
            <a:chExt cx="8072463" cy="2379049"/>
          </a:xfrm>
        </p:grpSpPr>
        <p:grpSp>
          <p:nvGrpSpPr>
            <p:cNvPr id="2052" name="Group 6"/>
            <p:cNvGrpSpPr>
              <a:grpSpLocks/>
            </p:cNvGrpSpPr>
            <p:nvPr/>
          </p:nvGrpSpPr>
          <p:grpSpPr bwMode="auto">
            <a:xfrm>
              <a:off x="24" y="3643314"/>
              <a:ext cx="8072463" cy="2379049"/>
              <a:chOff x="928684" y="2786058"/>
              <a:chExt cx="7400254" cy="237904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142779" y="2857816"/>
                <a:ext cx="7001540" cy="2143076"/>
              </a:xfrm>
              <a:prstGeom prst="rect">
                <a:avLst/>
              </a:prstGeom>
              <a:gradFill flip="none" rotWithShape="1">
                <a:gsLst>
                  <a:gs pos="0">
                    <a:srgbClr val="0000FF"/>
                  </a:gs>
                  <a:gs pos="50000">
                    <a:schemeClr val="bg1"/>
                  </a:gs>
                  <a:gs pos="100000">
                    <a:srgbClr val="00FFFF"/>
                  </a:gs>
                </a:gsLst>
                <a:lin ang="13500000" scaled="1"/>
                <a:tileRect/>
              </a:gra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2055" name="Picture 8" descr="00137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28684" y="2786058"/>
                <a:ext cx="7400254" cy="2379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53" name="TextBox 3"/>
            <p:cNvSpPr txBox="1">
              <a:spLocks noChangeArrowheads="1"/>
            </p:cNvSpPr>
            <p:nvPr/>
          </p:nvSpPr>
          <p:spPr bwMode="auto">
            <a:xfrm>
              <a:off x="685367" y="3908703"/>
              <a:ext cx="6701020" cy="1846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600" b="1" dirty="0">
                  <a:latin typeface="Calibri" pitchFamily="34" charset="0"/>
                  <a:cs typeface="Times New Roman" pitchFamily="18" charset="0"/>
                </a:rPr>
                <a:t>الجبر: الأنماط العددية والدوال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ر الأنماط العددية والدو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5750" y="2643188"/>
            <a:ext cx="8215313" cy="3500437"/>
            <a:chOff x="142844" y="357166"/>
            <a:chExt cx="8643998" cy="6215106"/>
          </a:xfrm>
        </p:grpSpPr>
        <p:grpSp>
          <p:nvGrpSpPr>
            <p:cNvPr id="11272" name="Group 5"/>
            <p:cNvGrpSpPr>
              <a:grpSpLocks/>
            </p:cNvGrpSpPr>
            <p:nvPr/>
          </p:nvGrpSpPr>
          <p:grpSpPr bwMode="auto">
            <a:xfrm>
              <a:off x="142844" y="357166"/>
              <a:ext cx="8643998" cy="6215106"/>
              <a:chOff x="1671902" y="3181518"/>
              <a:chExt cx="5724249" cy="309989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71670" y="3286124"/>
                <a:ext cx="5214974" cy="2857520"/>
              </a:xfrm>
              <a:prstGeom prst="rect">
                <a:avLst/>
              </a:prstGeom>
              <a:gradFill flip="none" rotWithShape="1">
                <a:gsLst>
                  <a:gs pos="0">
                    <a:srgbClr val="CC6600"/>
                  </a:gs>
                  <a:gs pos="50000">
                    <a:schemeClr val="bg1"/>
                  </a:gs>
                  <a:gs pos="100000">
                    <a:srgbClr val="00FF00"/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/>
              </a:p>
            </p:txBody>
          </p:sp>
          <p:pic>
            <p:nvPicPr>
              <p:cNvPr id="11277" name="Picture 8" descr="Westmort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671902" y="3181518"/>
                <a:ext cx="5724249" cy="3099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273" name="TextBox 6"/>
            <p:cNvSpPr txBox="1">
              <a:spLocks noChangeArrowheads="1"/>
            </p:cNvSpPr>
            <p:nvPr/>
          </p:nvSpPr>
          <p:spPr bwMode="auto">
            <a:xfrm>
              <a:off x="1311060" y="1113134"/>
              <a:ext cx="6523845" cy="4972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اطو</a:t>
              </a:r>
              <a:r>
                <a:rPr lang="ar-SA" sz="4400" b="1" dirty="0" smtClean="0">
                  <a:latin typeface="Times New Roman" pitchFamily="18" charset="0"/>
                  <a:cs typeface="Times New Roman" pitchFamily="18" charset="0"/>
                </a:rPr>
                <a:t>ِ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ورقة أخرى على خط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المنتصف</a:t>
              </a:r>
              <a:r>
                <a:rPr lang="ar-SA" sz="4400" b="1" dirty="0" smtClean="0">
                  <a:latin typeface="Times New Roman" pitchFamily="18" charset="0"/>
                  <a:cs typeface="Times New Roman" pitchFamily="18" charset="0"/>
                </a:rPr>
                <a:t>ِ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 مرتين</a:t>
              </a:r>
              <a:r>
                <a:rPr lang="ar-SA" sz="4400" b="1" dirty="0" smtClean="0">
                  <a:latin typeface="Times New Roman" pitchFamily="18" charset="0"/>
                  <a:cs typeface="Times New Roman" pitchFamily="18" charset="0"/>
                </a:rPr>
                <a:t>ِ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ثم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اعمل ثقب</a:t>
              </a:r>
              <a:r>
                <a:rPr lang="ar-SA" sz="4400" b="1" dirty="0" smtClean="0"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ا واحد</a:t>
              </a:r>
              <a:r>
                <a:rPr lang="ar-SA" sz="4400" b="1" dirty="0" smtClean="0"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بعد ذلك, وأكمل الجدول للطيتين.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286375" y="214313"/>
            <a:ext cx="2928938" cy="1785937"/>
            <a:chOff x="3357554" y="357166"/>
            <a:chExt cx="5000660" cy="2214578"/>
          </a:xfrm>
        </p:grpSpPr>
        <p:grpSp>
          <p:nvGrpSpPr>
            <p:cNvPr id="11268" name="Group 5"/>
            <p:cNvGrpSpPr>
              <a:grpSpLocks/>
            </p:cNvGrpSpPr>
            <p:nvPr/>
          </p:nvGrpSpPr>
          <p:grpSpPr bwMode="auto">
            <a:xfrm>
              <a:off x="3357554" y="357166"/>
              <a:ext cx="5000660" cy="2214578"/>
              <a:chOff x="3571868" y="428604"/>
              <a:chExt cx="4714908" cy="2071702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3571868" y="428604"/>
                <a:ext cx="4714908" cy="2071702"/>
              </a:xfrm>
              <a:custGeom>
                <a:avLst/>
                <a:gdLst>
                  <a:gd name="connsiteX0" fmla="*/ 4286250 w 4339349"/>
                  <a:gd name="connsiteY0" fmla="*/ 611147 h 1648487"/>
                  <a:gd name="connsiteX1" fmla="*/ 4286250 w 4339349"/>
                  <a:gd name="connsiteY1" fmla="*/ 353972 h 1648487"/>
                  <a:gd name="connsiteX2" fmla="*/ 4271962 w 4339349"/>
                  <a:gd name="connsiteY2" fmla="*/ 311110 h 1648487"/>
                  <a:gd name="connsiteX3" fmla="*/ 4229100 w 4339349"/>
                  <a:gd name="connsiteY3" fmla="*/ 282535 h 1648487"/>
                  <a:gd name="connsiteX4" fmla="*/ 4200525 w 4339349"/>
                  <a:gd name="connsiteY4" fmla="*/ 239672 h 1648487"/>
                  <a:gd name="connsiteX5" fmla="*/ 4157662 w 4339349"/>
                  <a:gd name="connsiteY5" fmla="*/ 225385 h 1648487"/>
                  <a:gd name="connsiteX6" fmla="*/ 4114800 w 4339349"/>
                  <a:gd name="connsiteY6" fmla="*/ 196810 h 1648487"/>
                  <a:gd name="connsiteX7" fmla="*/ 4029075 w 4339349"/>
                  <a:gd name="connsiteY7" fmla="*/ 153947 h 1648487"/>
                  <a:gd name="connsiteX8" fmla="*/ 4000500 w 4339349"/>
                  <a:gd name="connsiteY8" fmla="*/ 111085 h 1648487"/>
                  <a:gd name="connsiteX9" fmla="*/ 3914775 w 4339349"/>
                  <a:gd name="connsiteY9" fmla="*/ 53935 h 1648487"/>
                  <a:gd name="connsiteX10" fmla="*/ 3800475 w 4339349"/>
                  <a:gd name="connsiteY10" fmla="*/ 68222 h 1648487"/>
                  <a:gd name="connsiteX11" fmla="*/ 3714750 w 4339349"/>
                  <a:gd name="connsiteY11" fmla="*/ 125372 h 1648487"/>
                  <a:gd name="connsiteX12" fmla="*/ 3586162 w 4339349"/>
                  <a:gd name="connsiteY12" fmla="*/ 139660 h 1648487"/>
                  <a:gd name="connsiteX13" fmla="*/ 3543300 w 4339349"/>
                  <a:gd name="connsiteY13" fmla="*/ 168235 h 1648487"/>
                  <a:gd name="connsiteX14" fmla="*/ 3586162 w 4339349"/>
                  <a:gd name="connsiteY14" fmla="*/ 339685 h 1648487"/>
                  <a:gd name="connsiteX15" fmla="*/ 3643312 w 4339349"/>
                  <a:gd name="connsiteY15" fmla="*/ 353972 h 1648487"/>
                  <a:gd name="connsiteX16" fmla="*/ 3771900 w 4339349"/>
                  <a:gd name="connsiteY16" fmla="*/ 382547 h 1648487"/>
                  <a:gd name="connsiteX17" fmla="*/ 3786187 w 4339349"/>
                  <a:gd name="connsiteY17" fmla="*/ 425410 h 1648487"/>
                  <a:gd name="connsiteX18" fmla="*/ 3700462 w 4339349"/>
                  <a:gd name="connsiteY18" fmla="*/ 468272 h 1648487"/>
                  <a:gd name="connsiteX19" fmla="*/ 3529012 w 4339349"/>
                  <a:gd name="connsiteY19" fmla="*/ 439697 h 1648487"/>
                  <a:gd name="connsiteX20" fmla="*/ 3429000 w 4339349"/>
                  <a:gd name="connsiteY20" fmla="*/ 396835 h 1648487"/>
                  <a:gd name="connsiteX21" fmla="*/ 3386137 w 4339349"/>
                  <a:gd name="connsiteY21" fmla="*/ 368260 h 1648487"/>
                  <a:gd name="connsiteX22" fmla="*/ 3343275 w 4339349"/>
                  <a:gd name="connsiteY22" fmla="*/ 353972 h 1648487"/>
                  <a:gd name="connsiteX23" fmla="*/ 3286125 w 4339349"/>
                  <a:gd name="connsiteY23" fmla="*/ 325397 h 1648487"/>
                  <a:gd name="connsiteX24" fmla="*/ 3257550 w 4339349"/>
                  <a:gd name="connsiteY24" fmla="*/ 282535 h 1648487"/>
                  <a:gd name="connsiteX25" fmla="*/ 3171825 w 4339349"/>
                  <a:gd name="connsiteY25" fmla="*/ 253960 h 1648487"/>
                  <a:gd name="connsiteX26" fmla="*/ 3128962 w 4339349"/>
                  <a:gd name="connsiteY26" fmla="*/ 225385 h 1648487"/>
                  <a:gd name="connsiteX27" fmla="*/ 3028950 w 4339349"/>
                  <a:gd name="connsiteY27" fmla="*/ 196810 h 1648487"/>
                  <a:gd name="connsiteX28" fmla="*/ 2986087 w 4339349"/>
                  <a:gd name="connsiteY28" fmla="*/ 168235 h 1648487"/>
                  <a:gd name="connsiteX29" fmla="*/ 2857500 w 4339349"/>
                  <a:gd name="connsiteY29" fmla="*/ 182522 h 1648487"/>
                  <a:gd name="connsiteX30" fmla="*/ 2843212 w 4339349"/>
                  <a:gd name="connsiteY30" fmla="*/ 225385 h 1648487"/>
                  <a:gd name="connsiteX31" fmla="*/ 2828925 w 4339349"/>
                  <a:gd name="connsiteY31" fmla="*/ 296822 h 1648487"/>
                  <a:gd name="connsiteX32" fmla="*/ 2786062 w 4339349"/>
                  <a:gd name="connsiteY32" fmla="*/ 325397 h 1648487"/>
                  <a:gd name="connsiteX33" fmla="*/ 2586037 w 4339349"/>
                  <a:gd name="connsiteY33" fmla="*/ 311110 h 1648487"/>
                  <a:gd name="connsiteX34" fmla="*/ 2500312 w 4339349"/>
                  <a:gd name="connsiteY34" fmla="*/ 282535 h 1648487"/>
                  <a:gd name="connsiteX35" fmla="*/ 2443162 w 4339349"/>
                  <a:gd name="connsiteY35" fmla="*/ 239672 h 1648487"/>
                  <a:gd name="connsiteX36" fmla="*/ 2386012 w 4339349"/>
                  <a:gd name="connsiteY36" fmla="*/ 211097 h 1648487"/>
                  <a:gd name="connsiteX37" fmla="*/ 2314575 w 4339349"/>
                  <a:gd name="connsiteY37" fmla="*/ 125372 h 1648487"/>
                  <a:gd name="connsiteX38" fmla="*/ 2257425 w 4339349"/>
                  <a:gd name="connsiteY38" fmla="*/ 82510 h 1648487"/>
                  <a:gd name="connsiteX39" fmla="*/ 2171700 w 4339349"/>
                  <a:gd name="connsiteY39" fmla="*/ 11072 h 1648487"/>
                  <a:gd name="connsiteX40" fmla="*/ 1943100 w 4339349"/>
                  <a:gd name="connsiteY40" fmla="*/ 25360 h 1648487"/>
                  <a:gd name="connsiteX41" fmla="*/ 1900237 w 4339349"/>
                  <a:gd name="connsiteY41" fmla="*/ 39647 h 1648487"/>
                  <a:gd name="connsiteX42" fmla="*/ 1871662 w 4339349"/>
                  <a:gd name="connsiteY42" fmla="*/ 82510 h 1648487"/>
                  <a:gd name="connsiteX43" fmla="*/ 1957387 w 4339349"/>
                  <a:gd name="connsiteY43" fmla="*/ 253960 h 1648487"/>
                  <a:gd name="connsiteX44" fmla="*/ 1985962 w 4339349"/>
                  <a:gd name="connsiteY44" fmla="*/ 296822 h 1648487"/>
                  <a:gd name="connsiteX45" fmla="*/ 2071687 w 4339349"/>
                  <a:gd name="connsiteY45" fmla="*/ 353972 h 1648487"/>
                  <a:gd name="connsiteX46" fmla="*/ 2014537 w 4339349"/>
                  <a:gd name="connsiteY46" fmla="*/ 439697 h 1648487"/>
                  <a:gd name="connsiteX47" fmla="*/ 1957387 w 4339349"/>
                  <a:gd name="connsiteY47" fmla="*/ 453985 h 1648487"/>
                  <a:gd name="connsiteX48" fmla="*/ 1771650 w 4339349"/>
                  <a:gd name="connsiteY48" fmla="*/ 439697 h 1648487"/>
                  <a:gd name="connsiteX49" fmla="*/ 1714500 w 4339349"/>
                  <a:gd name="connsiteY49" fmla="*/ 396835 h 1648487"/>
                  <a:gd name="connsiteX50" fmla="*/ 1571625 w 4339349"/>
                  <a:gd name="connsiteY50" fmla="*/ 353972 h 1648487"/>
                  <a:gd name="connsiteX51" fmla="*/ 1485900 w 4339349"/>
                  <a:gd name="connsiteY51" fmla="*/ 311110 h 1648487"/>
                  <a:gd name="connsiteX52" fmla="*/ 1400175 w 4339349"/>
                  <a:gd name="connsiteY52" fmla="*/ 268247 h 1648487"/>
                  <a:gd name="connsiteX53" fmla="*/ 1171575 w 4339349"/>
                  <a:gd name="connsiteY53" fmla="*/ 325397 h 1648487"/>
                  <a:gd name="connsiteX54" fmla="*/ 1157287 w 4339349"/>
                  <a:gd name="connsiteY54" fmla="*/ 368260 h 1648487"/>
                  <a:gd name="connsiteX55" fmla="*/ 1171575 w 4339349"/>
                  <a:gd name="connsiteY55" fmla="*/ 411122 h 1648487"/>
                  <a:gd name="connsiteX56" fmla="*/ 1128712 w 4339349"/>
                  <a:gd name="connsiteY56" fmla="*/ 439697 h 1648487"/>
                  <a:gd name="connsiteX57" fmla="*/ 1014412 w 4339349"/>
                  <a:gd name="connsiteY57" fmla="*/ 482560 h 1648487"/>
                  <a:gd name="connsiteX58" fmla="*/ 971550 w 4339349"/>
                  <a:gd name="connsiteY58" fmla="*/ 468272 h 1648487"/>
                  <a:gd name="connsiteX59" fmla="*/ 814387 w 4339349"/>
                  <a:gd name="connsiteY59" fmla="*/ 439697 h 1648487"/>
                  <a:gd name="connsiteX60" fmla="*/ 700087 w 4339349"/>
                  <a:gd name="connsiteY60" fmla="*/ 411122 h 1648487"/>
                  <a:gd name="connsiteX61" fmla="*/ 628650 w 4339349"/>
                  <a:gd name="connsiteY61" fmla="*/ 396835 h 1648487"/>
                  <a:gd name="connsiteX62" fmla="*/ 400050 w 4339349"/>
                  <a:gd name="connsiteY62" fmla="*/ 439697 h 1648487"/>
                  <a:gd name="connsiteX63" fmla="*/ 385762 w 4339349"/>
                  <a:gd name="connsiteY63" fmla="*/ 482560 h 1648487"/>
                  <a:gd name="connsiteX64" fmla="*/ 400050 w 4339349"/>
                  <a:gd name="connsiteY64" fmla="*/ 553997 h 1648487"/>
                  <a:gd name="connsiteX65" fmla="*/ 485775 w 4339349"/>
                  <a:gd name="connsiteY65" fmla="*/ 582572 h 1648487"/>
                  <a:gd name="connsiteX66" fmla="*/ 557212 w 4339349"/>
                  <a:gd name="connsiteY66" fmla="*/ 611147 h 1648487"/>
                  <a:gd name="connsiteX67" fmla="*/ 300037 w 4339349"/>
                  <a:gd name="connsiteY67" fmla="*/ 639722 h 1648487"/>
                  <a:gd name="connsiteX68" fmla="*/ 257175 w 4339349"/>
                  <a:gd name="connsiteY68" fmla="*/ 654010 h 1648487"/>
                  <a:gd name="connsiteX69" fmla="*/ 200025 w 4339349"/>
                  <a:gd name="connsiteY69" fmla="*/ 668297 h 1648487"/>
                  <a:gd name="connsiteX70" fmla="*/ 71437 w 4339349"/>
                  <a:gd name="connsiteY70" fmla="*/ 711160 h 1648487"/>
                  <a:gd name="connsiteX71" fmla="*/ 28575 w 4339349"/>
                  <a:gd name="connsiteY71" fmla="*/ 725447 h 1648487"/>
                  <a:gd name="connsiteX72" fmla="*/ 57150 w 4339349"/>
                  <a:gd name="connsiteY72" fmla="*/ 882610 h 1648487"/>
                  <a:gd name="connsiteX73" fmla="*/ 71437 w 4339349"/>
                  <a:gd name="connsiteY73" fmla="*/ 925472 h 1648487"/>
                  <a:gd name="connsiteX74" fmla="*/ 114300 w 4339349"/>
                  <a:gd name="connsiteY74" fmla="*/ 954047 h 1648487"/>
                  <a:gd name="connsiteX75" fmla="*/ 200025 w 4339349"/>
                  <a:gd name="connsiteY75" fmla="*/ 1039772 h 1648487"/>
                  <a:gd name="connsiteX76" fmla="*/ 185737 w 4339349"/>
                  <a:gd name="connsiteY76" fmla="*/ 1196935 h 1648487"/>
                  <a:gd name="connsiteX77" fmla="*/ 171450 w 4339349"/>
                  <a:gd name="connsiteY77" fmla="*/ 1239797 h 1648487"/>
                  <a:gd name="connsiteX78" fmla="*/ 128587 w 4339349"/>
                  <a:gd name="connsiteY78" fmla="*/ 1254085 h 1648487"/>
                  <a:gd name="connsiteX79" fmla="*/ 0 w 4339349"/>
                  <a:gd name="connsiteY79" fmla="*/ 1154072 h 1648487"/>
                  <a:gd name="connsiteX80" fmla="*/ 57150 w 4339349"/>
                  <a:gd name="connsiteY80" fmla="*/ 1154072 h 1648487"/>
                  <a:gd name="connsiteX81" fmla="*/ 100012 w 4339349"/>
                  <a:gd name="connsiteY81" fmla="*/ 1182647 h 1648487"/>
                  <a:gd name="connsiteX82" fmla="*/ 114300 w 4339349"/>
                  <a:gd name="connsiteY82" fmla="*/ 1225510 h 1648487"/>
                  <a:gd name="connsiteX83" fmla="*/ 142875 w 4339349"/>
                  <a:gd name="connsiteY83" fmla="*/ 1268372 h 1648487"/>
                  <a:gd name="connsiteX84" fmla="*/ 157162 w 4339349"/>
                  <a:gd name="connsiteY84" fmla="*/ 1368385 h 1648487"/>
                  <a:gd name="connsiteX85" fmla="*/ 214312 w 4339349"/>
                  <a:gd name="connsiteY85" fmla="*/ 1411247 h 1648487"/>
                  <a:gd name="connsiteX86" fmla="*/ 300037 w 4339349"/>
                  <a:gd name="connsiteY86" fmla="*/ 1439822 h 1648487"/>
                  <a:gd name="connsiteX87" fmla="*/ 385762 w 4339349"/>
                  <a:gd name="connsiteY87" fmla="*/ 1496972 h 1648487"/>
                  <a:gd name="connsiteX88" fmla="*/ 428625 w 4339349"/>
                  <a:gd name="connsiteY88" fmla="*/ 1525547 h 1648487"/>
                  <a:gd name="connsiteX89" fmla="*/ 828675 w 4339349"/>
                  <a:gd name="connsiteY89" fmla="*/ 1511260 h 1648487"/>
                  <a:gd name="connsiteX90" fmla="*/ 814387 w 4339349"/>
                  <a:gd name="connsiteY90" fmla="*/ 1468397 h 1648487"/>
                  <a:gd name="connsiteX91" fmla="*/ 728662 w 4339349"/>
                  <a:gd name="connsiteY91" fmla="*/ 1411247 h 1648487"/>
                  <a:gd name="connsiteX92" fmla="*/ 728662 w 4339349"/>
                  <a:gd name="connsiteY92" fmla="*/ 1568410 h 1648487"/>
                  <a:gd name="connsiteX93" fmla="*/ 771525 w 4339349"/>
                  <a:gd name="connsiteY93" fmla="*/ 1596985 h 1648487"/>
                  <a:gd name="connsiteX94" fmla="*/ 1028700 w 4339349"/>
                  <a:gd name="connsiteY94" fmla="*/ 1582697 h 1648487"/>
                  <a:gd name="connsiteX95" fmla="*/ 1071562 w 4339349"/>
                  <a:gd name="connsiteY95" fmla="*/ 1568410 h 1648487"/>
                  <a:gd name="connsiteX96" fmla="*/ 1171575 w 4339349"/>
                  <a:gd name="connsiteY96" fmla="*/ 1539835 h 1648487"/>
                  <a:gd name="connsiteX97" fmla="*/ 1157287 w 4339349"/>
                  <a:gd name="connsiteY97" fmla="*/ 1482685 h 1648487"/>
                  <a:gd name="connsiteX98" fmla="*/ 1128712 w 4339349"/>
                  <a:gd name="connsiteY98" fmla="*/ 1439822 h 1648487"/>
                  <a:gd name="connsiteX99" fmla="*/ 1514475 w 4339349"/>
                  <a:gd name="connsiteY99" fmla="*/ 1454110 h 1648487"/>
                  <a:gd name="connsiteX100" fmla="*/ 1528762 w 4339349"/>
                  <a:gd name="connsiteY100" fmla="*/ 1539835 h 1648487"/>
                  <a:gd name="connsiteX101" fmla="*/ 1485900 w 4339349"/>
                  <a:gd name="connsiteY101" fmla="*/ 1525547 h 1648487"/>
                  <a:gd name="connsiteX102" fmla="*/ 1457325 w 4339349"/>
                  <a:gd name="connsiteY102" fmla="*/ 1482685 h 1648487"/>
                  <a:gd name="connsiteX103" fmla="*/ 1500187 w 4339349"/>
                  <a:gd name="connsiteY103" fmla="*/ 1454110 h 1648487"/>
                  <a:gd name="connsiteX104" fmla="*/ 1657350 w 4339349"/>
                  <a:gd name="connsiteY104" fmla="*/ 1468397 h 1648487"/>
                  <a:gd name="connsiteX105" fmla="*/ 1785937 w 4339349"/>
                  <a:gd name="connsiteY105" fmla="*/ 1525547 h 1648487"/>
                  <a:gd name="connsiteX106" fmla="*/ 1828800 w 4339349"/>
                  <a:gd name="connsiteY106" fmla="*/ 1539835 h 1648487"/>
                  <a:gd name="connsiteX107" fmla="*/ 1871662 w 4339349"/>
                  <a:gd name="connsiteY107" fmla="*/ 1525547 h 1648487"/>
                  <a:gd name="connsiteX108" fmla="*/ 1943100 w 4339349"/>
                  <a:gd name="connsiteY108" fmla="*/ 1511260 h 1648487"/>
                  <a:gd name="connsiteX109" fmla="*/ 1985962 w 4339349"/>
                  <a:gd name="connsiteY109" fmla="*/ 1468397 h 1648487"/>
                  <a:gd name="connsiteX110" fmla="*/ 2028825 w 4339349"/>
                  <a:gd name="connsiteY110" fmla="*/ 1454110 h 1648487"/>
                  <a:gd name="connsiteX111" fmla="*/ 2057400 w 4339349"/>
                  <a:gd name="connsiteY111" fmla="*/ 1411247 h 1648487"/>
                  <a:gd name="connsiteX112" fmla="*/ 1985962 w 4339349"/>
                  <a:gd name="connsiteY112" fmla="*/ 1425535 h 1648487"/>
                  <a:gd name="connsiteX113" fmla="*/ 2000250 w 4339349"/>
                  <a:gd name="connsiteY113" fmla="*/ 1468397 h 1648487"/>
                  <a:gd name="connsiteX114" fmla="*/ 2185987 w 4339349"/>
                  <a:gd name="connsiteY114" fmla="*/ 1482685 h 1648487"/>
                  <a:gd name="connsiteX115" fmla="*/ 2300287 w 4339349"/>
                  <a:gd name="connsiteY115" fmla="*/ 1511260 h 1648487"/>
                  <a:gd name="connsiteX116" fmla="*/ 2414587 w 4339349"/>
                  <a:gd name="connsiteY116" fmla="*/ 1554122 h 1648487"/>
                  <a:gd name="connsiteX117" fmla="*/ 2443162 w 4339349"/>
                  <a:gd name="connsiteY117" fmla="*/ 1596985 h 1648487"/>
                  <a:gd name="connsiteX118" fmla="*/ 2400300 w 4339349"/>
                  <a:gd name="connsiteY118" fmla="*/ 1611272 h 1648487"/>
                  <a:gd name="connsiteX119" fmla="*/ 2314575 w 4339349"/>
                  <a:gd name="connsiteY119" fmla="*/ 1596985 h 1648487"/>
                  <a:gd name="connsiteX120" fmla="*/ 2257425 w 4339349"/>
                  <a:gd name="connsiteY120" fmla="*/ 1525547 h 1648487"/>
                  <a:gd name="connsiteX121" fmla="*/ 2286000 w 4339349"/>
                  <a:gd name="connsiteY121" fmla="*/ 1482685 h 1648487"/>
                  <a:gd name="connsiteX122" fmla="*/ 2657475 w 4339349"/>
                  <a:gd name="connsiteY122" fmla="*/ 1496972 h 1648487"/>
                  <a:gd name="connsiteX123" fmla="*/ 2700337 w 4339349"/>
                  <a:gd name="connsiteY123" fmla="*/ 1511260 h 1648487"/>
                  <a:gd name="connsiteX124" fmla="*/ 2757487 w 4339349"/>
                  <a:gd name="connsiteY124" fmla="*/ 1525547 h 1648487"/>
                  <a:gd name="connsiteX125" fmla="*/ 2871787 w 4339349"/>
                  <a:gd name="connsiteY125" fmla="*/ 1539835 h 1648487"/>
                  <a:gd name="connsiteX126" fmla="*/ 2957512 w 4339349"/>
                  <a:gd name="connsiteY126" fmla="*/ 1554122 h 1648487"/>
                  <a:gd name="connsiteX127" fmla="*/ 3143250 w 4339349"/>
                  <a:gd name="connsiteY127" fmla="*/ 1554122 h 1648487"/>
                  <a:gd name="connsiteX128" fmla="*/ 3100387 w 4339349"/>
                  <a:gd name="connsiteY128" fmla="*/ 1525547 h 1648487"/>
                  <a:gd name="connsiteX129" fmla="*/ 2971800 w 4339349"/>
                  <a:gd name="connsiteY129" fmla="*/ 1596985 h 1648487"/>
                  <a:gd name="connsiteX130" fmla="*/ 3400425 w 4339349"/>
                  <a:gd name="connsiteY130" fmla="*/ 1596985 h 1648487"/>
                  <a:gd name="connsiteX131" fmla="*/ 3414712 w 4339349"/>
                  <a:gd name="connsiteY131" fmla="*/ 1554122 h 1648487"/>
                  <a:gd name="connsiteX132" fmla="*/ 3400425 w 4339349"/>
                  <a:gd name="connsiteY132" fmla="*/ 1511260 h 1648487"/>
                  <a:gd name="connsiteX133" fmla="*/ 3657600 w 4339349"/>
                  <a:gd name="connsiteY133" fmla="*/ 1554122 h 1648487"/>
                  <a:gd name="connsiteX134" fmla="*/ 3829050 w 4339349"/>
                  <a:gd name="connsiteY134" fmla="*/ 1539835 h 1648487"/>
                  <a:gd name="connsiteX135" fmla="*/ 3843337 w 4339349"/>
                  <a:gd name="connsiteY135" fmla="*/ 1454110 h 1648487"/>
                  <a:gd name="connsiteX136" fmla="*/ 3757612 w 4339349"/>
                  <a:gd name="connsiteY136" fmla="*/ 1439822 h 1648487"/>
                  <a:gd name="connsiteX137" fmla="*/ 3786187 w 4339349"/>
                  <a:gd name="connsiteY137" fmla="*/ 1396960 h 1648487"/>
                  <a:gd name="connsiteX138" fmla="*/ 4143375 w 4339349"/>
                  <a:gd name="connsiteY138" fmla="*/ 1354097 h 1648487"/>
                  <a:gd name="connsiteX139" fmla="*/ 4186237 w 4339349"/>
                  <a:gd name="connsiteY139" fmla="*/ 1311235 h 1648487"/>
                  <a:gd name="connsiteX140" fmla="*/ 4186237 w 4339349"/>
                  <a:gd name="connsiteY140" fmla="*/ 1225510 h 1648487"/>
                  <a:gd name="connsiteX141" fmla="*/ 4143375 w 4339349"/>
                  <a:gd name="connsiteY141" fmla="*/ 1196935 h 1648487"/>
                  <a:gd name="connsiteX142" fmla="*/ 4029075 w 4339349"/>
                  <a:gd name="connsiteY142" fmla="*/ 1182647 h 1648487"/>
                  <a:gd name="connsiteX143" fmla="*/ 4043362 w 4339349"/>
                  <a:gd name="connsiteY143" fmla="*/ 1111210 h 1648487"/>
                  <a:gd name="connsiteX144" fmla="*/ 4086225 w 4339349"/>
                  <a:gd name="connsiteY144" fmla="*/ 1068347 h 1648487"/>
                  <a:gd name="connsiteX145" fmla="*/ 4243387 w 4339349"/>
                  <a:gd name="connsiteY145" fmla="*/ 1011197 h 1648487"/>
                  <a:gd name="connsiteX146" fmla="*/ 4286250 w 4339349"/>
                  <a:gd name="connsiteY146" fmla="*/ 996910 h 1648487"/>
                  <a:gd name="connsiteX147" fmla="*/ 4300537 w 4339349"/>
                  <a:gd name="connsiteY147" fmla="*/ 811172 h 1648487"/>
                  <a:gd name="connsiteX148" fmla="*/ 4286250 w 4339349"/>
                  <a:gd name="connsiteY148" fmla="*/ 754022 h 1648487"/>
                  <a:gd name="connsiteX149" fmla="*/ 4157662 w 4339349"/>
                  <a:gd name="connsiteY149" fmla="*/ 711160 h 1648487"/>
                  <a:gd name="connsiteX150" fmla="*/ 4114800 w 4339349"/>
                  <a:gd name="connsiteY150" fmla="*/ 696872 h 1648487"/>
                  <a:gd name="connsiteX151" fmla="*/ 4086225 w 4339349"/>
                  <a:gd name="connsiteY151" fmla="*/ 654010 h 1648487"/>
                  <a:gd name="connsiteX152" fmla="*/ 4129087 w 4339349"/>
                  <a:gd name="connsiteY152" fmla="*/ 625435 h 1648487"/>
                  <a:gd name="connsiteX153" fmla="*/ 4286250 w 4339349"/>
                  <a:gd name="connsiteY153" fmla="*/ 611147 h 164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4339349" h="1648487">
                    <a:moveTo>
                      <a:pt x="4286250" y="611147"/>
                    </a:moveTo>
                    <a:cubicBezTo>
                      <a:pt x="4312444" y="565903"/>
                      <a:pt x="4309184" y="560376"/>
                      <a:pt x="4286250" y="353972"/>
                    </a:cubicBezTo>
                    <a:cubicBezTo>
                      <a:pt x="4284587" y="339004"/>
                      <a:pt x="4281370" y="322870"/>
                      <a:pt x="4271962" y="311110"/>
                    </a:cubicBezTo>
                    <a:cubicBezTo>
                      <a:pt x="4261235" y="297702"/>
                      <a:pt x="4243387" y="292060"/>
                      <a:pt x="4229100" y="282535"/>
                    </a:cubicBezTo>
                    <a:cubicBezTo>
                      <a:pt x="4219575" y="268247"/>
                      <a:pt x="4213934" y="250399"/>
                      <a:pt x="4200525" y="239672"/>
                    </a:cubicBezTo>
                    <a:cubicBezTo>
                      <a:pt x="4188765" y="230264"/>
                      <a:pt x="4171133" y="232120"/>
                      <a:pt x="4157662" y="225385"/>
                    </a:cubicBezTo>
                    <a:cubicBezTo>
                      <a:pt x="4142303" y="217706"/>
                      <a:pt x="4130158" y="204489"/>
                      <a:pt x="4114800" y="196810"/>
                    </a:cubicBezTo>
                    <a:cubicBezTo>
                      <a:pt x="3996495" y="137657"/>
                      <a:pt x="4151910" y="235838"/>
                      <a:pt x="4029075" y="153947"/>
                    </a:cubicBezTo>
                    <a:cubicBezTo>
                      <a:pt x="4019550" y="139660"/>
                      <a:pt x="4013423" y="122392"/>
                      <a:pt x="4000500" y="111085"/>
                    </a:cubicBezTo>
                    <a:cubicBezTo>
                      <a:pt x="3974654" y="88470"/>
                      <a:pt x="3914775" y="53935"/>
                      <a:pt x="3914775" y="53935"/>
                    </a:cubicBezTo>
                    <a:cubicBezTo>
                      <a:pt x="3876675" y="58697"/>
                      <a:pt x="3836635" y="55308"/>
                      <a:pt x="3800475" y="68222"/>
                    </a:cubicBezTo>
                    <a:cubicBezTo>
                      <a:pt x="3768133" y="79773"/>
                      <a:pt x="3748883" y="121579"/>
                      <a:pt x="3714750" y="125372"/>
                    </a:cubicBezTo>
                    <a:lnTo>
                      <a:pt x="3586162" y="139660"/>
                    </a:lnTo>
                    <a:cubicBezTo>
                      <a:pt x="3571875" y="149185"/>
                      <a:pt x="3546372" y="151341"/>
                      <a:pt x="3543300" y="168235"/>
                    </a:cubicBezTo>
                    <a:cubicBezTo>
                      <a:pt x="3539247" y="190525"/>
                      <a:pt x="3541723" y="310059"/>
                      <a:pt x="3586162" y="339685"/>
                    </a:cubicBezTo>
                    <a:cubicBezTo>
                      <a:pt x="3602500" y="350577"/>
                      <a:pt x="3624431" y="348578"/>
                      <a:pt x="3643312" y="353972"/>
                    </a:cubicBezTo>
                    <a:cubicBezTo>
                      <a:pt x="3741800" y="382111"/>
                      <a:pt x="3617187" y="356762"/>
                      <a:pt x="3771900" y="382547"/>
                    </a:cubicBezTo>
                    <a:cubicBezTo>
                      <a:pt x="3776662" y="396835"/>
                      <a:pt x="3791780" y="411427"/>
                      <a:pt x="3786187" y="425410"/>
                    </a:cubicBezTo>
                    <a:cubicBezTo>
                      <a:pt x="3777665" y="446716"/>
                      <a:pt x="3718506" y="462257"/>
                      <a:pt x="3700462" y="468272"/>
                    </a:cubicBezTo>
                    <a:cubicBezTo>
                      <a:pt x="3643312" y="458747"/>
                      <a:pt x="3585825" y="451060"/>
                      <a:pt x="3529012" y="439697"/>
                    </a:cubicBezTo>
                    <a:cubicBezTo>
                      <a:pt x="3498186" y="433532"/>
                      <a:pt x="3454023" y="411134"/>
                      <a:pt x="3429000" y="396835"/>
                    </a:cubicBezTo>
                    <a:cubicBezTo>
                      <a:pt x="3414091" y="388316"/>
                      <a:pt x="3401496" y="375939"/>
                      <a:pt x="3386137" y="368260"/>
                    </a:cubicBezTo>
                    <a:cubicBezTo>
                      <a:pt x="3372667" y="361525"/>
                      <a:pt x="3357118" y="359905"/>
                      <a:pt x="3343275" y="353972"/>
                    </a:cubicBezTo>
                    <a:cubicBezTo>
                      <a:pt x="3323699" y="345582"/>
                      <a:pt x="3305175" y="334922"/>
                      <a:pt x="3286125" y="325397"/>
                    </a:cubicBezTo>
                    <a:cubicBezTo>
                      <a:pt x="3276600" y="311110"/>
                      <a:pt x="3272111" y="291636"/>
                      <a:pt x="3257550" y="282535"/>
                    </a:cubicBezTo>
                    <a:cubicBezTo>
                      <a:pt x="3232008" y="266571"/>
                      <a:pt x="3171825" y="253960"/>
                      <a:pt x="3171825" y="253960"/>
                    </a:cubicBezTo>
                    <a:cubicBezTo>
                      <a:pt x="3157537" y="244435"/>
                      <a:pt x="3144321" y="233064"/>
                      <a:pt x="3128962" y="225385"/>
                    </a:cubicBezTo>
                    <a:cubicBezTo>
                      <a:pt x="3108460" y="215134"/>
                      <a:pt x="3047267" y="201389"/>
                      <a:pt x="3028950" y="196810"/>
                    </a:cubicBezTo>
                    <a:cubicBezTo>
                      <a:pt x="3014662" y="187285"/>
                      <a:pt x="3003199" y="169661"/>
                      <a:pt x="2986087" y="168235"/>
                    </a:cubicBezTo>
                    <a:cubicBezTo>
                      <a:pt x="2943110" y="164653"/>
                      <a:pt x="2897542" y="166505"/>
                      <a:pt x="2857500" y="182522"/>
                    </a:cubicBezTo>
                    <a:cubicBezTo>
                      <a:pt x="2843517" y="188115"/>
                      <a:pt x="2846865" y="210774"/>
                      <a:pt x="2843212" y="225385"/>
                    </a:cubicBezTo>
                    <a:cubicBezTo>
                      <a:pt x="2837322" y="248944"/>
                      <a:pt x="2840973" y="275738"/>
                      <a:pt x="2828925" y="296822"/>
                    </a:cubicBezTo>
                    <a:cubicBezTo>
                      <a:pt x="2820405" y="311731"/>
                      <a:pt x="2800350" y="315872"/>
                      <a:pt x="2786062" y="325397"/>
                    </a:cubicBezTo>
                    <a:cubicBezTo>
                      <a:pt x="2719387" y="320635"/>
                      <a:pt x="2652142" y="321026"/>
                      <a:pt x="2586037" y="311110"/>
                    </a:cubicBezTo>
                    <a:cubicBezTo>
                      <a:pt x="2556250" y="306642"/>
                      <a:pt x="2500312" y="282535"/>
                      <a:pt x="2500312" y="282535"/>
                    </a:cubicBezTo>
                    <a:cubicBezTo>
                      <a:pt x="2481262" y="268247"/>
                      <a:pt x="2463355" y="252293"/>
                      <a:pt x="2443162" y="239672"/>
                    </a:cubicBezTo>
                    <a:cubicBezTo>
                      <a:pt x="2425101" y="228384"/>
                      <a:pt x="2403343" y="223477"/>
                      <a:pt x="2386012" y="211097"/>
                    </a:cubicBezTo>
                    <a:cubicBezTo>
                      <a:pt x="2304090" y="152581"/>
                      <a:pt x="2377234" y="188031"/>
                      <a:pt x="2314575" y="125372"/>
                    </a:cubicBezTo>
                    <a:cubicBezTo>
                      <a:pt x="2297737" y="108534"/>
                      <a:pt x="2275505" y="98007"/>
                      <a:pt x="2257425" y="82510"/>
                    </a:cubicBezTo>
                    <a:cubicBezTo>
                      <a:pt x="2161163" y="0"/>
                      <a:pt x="2266436" y="74230"/>
                      <a:pt x="2171700" y="11072"/>
                    </a:cubicBezTo>
                    <a:cubicBezTo>
                      <a:pt x="2095500" y="15835"/>
                      <a:pt x="2019029" y="17367"/>
                      <a:pt x="1943100" y="25360"/>
                    </a:cubicBezTo>
                    <a:cubicBezTo>
                      <a:pt x="1928122" y="26937"/>
                      <a:pt x="1911997" y="30239"/>
                      <a:pt x="1900237" y="39647"/>
                    </a:cubicBezTo>
                    <a:cubicBezTo>
                      <a:pt x="1886828" y="50374"/>
                      <a:pt x="1881187" y="68222"/>
                      <a:pt x="1871662" y="82510"/>
                    </a:cubicBezTo>
                    <a:cubicBezTo>
                      <a:pt x="1893381" y="256257"/>
                      <a:pt x="1853070" y="149643"/>
                      <a:pt x="1957387" y="253960"/>
                    </a:cubicBezTo>
                    <a:cubicBezTo>
                      <a:pt x="1969529" y="266102"/>
                      <a:pt x="1973039" y="285515"/>
                      <a:pt x="1985962" y="296822"/>
                    </a:cubicBezTo>
                    <a:cubicBezTo>
                      <a:pt x="2011808" y="319437"/>
                      <a:pt x="2071687" y="353972"/>
                      <a:pt x="2071687" y="353972"/>
                    </a:cubicBezTo>
                    <a:cubicBezTo>
                      <a:pt x="2058049" y="394889"/>
                      <a:pt x="2058607" y="414514"/>
                      <a:pt x="2014537" y="439697"/>
                    </a:cubicBezTo>
                    <a:cubicBezTo>
                      <a:pt x="1997488" y="449439"/>
                      <a:pt x="1976437" y="449222"/>
                      <a:pt x="1957387" y="453985"/>
                    </a:cubicBezTo>
                    <a:cubicBezTo>
                      <a:pt x="1895475" y="449222"/>
                      <a:pt x="1832095" y="453919"/>
                      <a:pt x="1771650" y="439697"/>
                    </a:cubicBezTo>
                    <a:cubicBezTo>
                      <a:pt x="1748471" y="434243"/>
                      <a:pt x="1735798" y="407484"/>
                      <a:pt x="1714500" y="396835"/>
                    </a:cubicBezTo>
                    <a:cubicBezTo>
                      <a:pt x="1679717" y="379444"/>
                      <a:pt x="1612641" y="364226"/>
                      <a:pt x="1571625" y="353972"/>
                    </a:cubicBezTo>
                    <a:cubicBezTo>
                      <a:pt x="1448784" y="272079"/>
                      <a:pt x="1604206" y="370262"/>
                      <a:pt x="1485900" y="311110"/>
                    </a:cubicBezTo>
                    <a:cubicBezTo>
                      <a:pt x="1375106" y="255713"/>
                      <a:pt x="1507916" y="304162"/>
                      <a:pt x="1400175" y="268247"/>
                    </a:cubicBezTo>
                    <a:cubicBezTo>
                      <a:pt x="1249284" y="279025"/>
                      <a:pt x="1220208" y="228133"/>
                      <a:pt x="1171575" y="325397"/>
                    </a:cubicBezTo>
                    <a:cubicBezTo>
                      <a:pt x="1164840" y="338868"/>
                      <a:pt x="1162050" y="353972"/>
                      <a:pt x="1157287" y="368260"/>
                    </a:cubicBezTo>
                    <a:cubicBezTo>
                      <a:pt x="1162050" y="382547"/>
                      <a:pt x="1177168" y="397139"/>
                      <a:pt x="1171575" y="411122"/>
                    </a:cubicBezTo>
                    <a:cubicBezTo>
                      <a:pt x="1165198" y="427065"/>
                      <a:pt x="1143621" y="431178"/>
                      <a:pt x="1128712" y="439697"/>
                    </a:cubicBezTo>
                    <a:cubicBezTo>
                      <a:pt x="1070602" y="472903"/>
                      <a:pt x="1076917" y="466933"/>
                      <a:pt x="1014412" y="482560"/>
                    </a:cubicBezTo>
                    <a:cubicBezTo>
                      <a:pt x="1000125" y="477797"/>
                      <a:pt x="986161" y="471925"/>
                      <a:pt x="971550" y="468272"/>
                    </a:cubicBezTo>
                    <a:cubicBezTo>
                      <a:pt x="924513" y="456513"/>
                      <a:pt x="861070" y="448185"/>
                      <a:pt x="814387" y="439697"/>
                    </a:cubicBezTo>
                    <a:cubicBezTo>
                      <a:pt x="621277" y="404586"/>
                      <a:pt x="832289" y="444172"/>
                      <a:pt x="700087" y="411122"/>
                    </a:cubicBezTo>
                    <a:cubicBezTo>
                      <a:pt x="676528" y="405232"/>
                      <a:pt x="652462" y="401597"/>
                      <a:pt x="628650" y="396835"/>
                    </a:cubicBezTo>
                    <a:cubicBezTo>
                      <a:pt x="595775" y="399364"/>
                      <a:pt x="447573" y="380293"/>
                      <a:pt x="400050" y="439697"/>
                    </a:cubicBezTo>
                    <a:cubicBezTo>
                      <a:pt x="390642" y="451457"/>
                      <a:pt x="390525" y="468272"/>
                      <a:pt x="385762" y="482560"/>
                    </a:cubicBezTo>
                    <a:cubicBezTo>
                      <a:pt x="390525" y="506372"/>
                      <a:pt x="382879" y="536826"/>
                      <a:pt x="400050" y="553997"/>
                    </a:cubicBezTo>
                    <a:cubicBezTo>
                      <a:pt x="421349" y="575295"/>
                      <a:pt x="457809" y="571385"/>
                      <a:pt x="485775" y="582572"/>
                    </a:cubicBezTo>
                    <a:lnTo>
                      <a:pt x="557212" y="611147"/>
                    </a:lnTo>
                    <a:cubicBezTo>
                      <a:pt x="436780" y="651293"/>
                      <a:pt x="575244" y="609143"/>
                      <a:pt x="300037" y="639722"/>
                    </a:cubicBezTo>
                    <a:cubicBezTo>
                      <a:pt x="285069" y="641385"/>
                      <a:pt x="271656" y="649873"/>
                      <a:pt x="257175" y="654010"/>
                    </a:cubicBezTo>
                    <a:cubicBezTo>
                      <a:pt x="238294" y="659405"/>
                      <a:pt x="218793" y="662522"/>
                      <a:pt x="200025" y="668297"/>
                    </a:cubicBezTo>
                    <a:cubicBezTo>
                      <a:pt x="156842" y="681584"/>
                      <a:pt x="114300" y="696872"/>
                      <a:pt x="71437" y="711160"/>
                    </a:cubicBezTo>
                    <a:lnTo>
                      <a:pt x="28575" y="725447"/>
                    </a:lnTo>
                    <a:cubicBezTo>
                      <a:pt x="40139" y="806398"/>
                      <a:pt x="37901" y="815239"/>
                      <a:pt x="57150" y="882610"/>
                    </a:cubicBezTo>
                    <a:cubicBezTo>
                      <a:pt x="61287" y="897091"/>
                      <a:pt x="62029" y="913712"/>
                      <a:pt x="71437" y="925472"/>
                    </a:cubicBezTo>
                    <a:cubicBezTo>
                      <a:pt x="82164" y="938881"/>
                      <a:pt x="101466" y="942639"/>
                      <a:pt x="114300" y="954047"/>
                    </a:cubicBezTo>
                    <a:cubicBezTo>
                      <a:pt x="144504" y="980895"/>
                      <a:pt x="200025" y="1039772"/>
                      <a:pt x="200025" y="1039772"/>
                    </a:cubicBezTo>
                    <a:cubicBezTo>
                      <a:pt x="195262" y="1092160"/>
                      <a:pt x="193176" y="1144860"/>
                      <a:pt x="185737" y="1196935"/>
                    </a:cubicBezTo>
                    <a:cubicBezTo>
                      <a:pt x="183607" y="1211844"/>
                      <a:pt x="182099" y="1229148"/>
                      <a:pt x="171450" y="1239797"/>
                    </a:cubicBezTo>
                    <a:cubicBezTo>
                      <a:pt x="160801" y="1250446"/>
                      <a:pt x="142875" y="1249322"/>
                      <a:pt x="128587" y="1254085"/>
                    </a:cubicBezTo>
                    <a:cubicBezTo>
                      <a:pt x="26050" y="1185727"/>
                      <a:pt x="67146" y="1221219"/>
                      <a:pt x="0" y="1154072"/>
                    </a:cubicBezTo>
                    <a:cubicBezTo>
                      <a:pt x="45720" y="1085493"/>
                      <a:pt x="11430" y="1108352"/>
                      <a:pt x="57150" y="1154072"/>
                    </a:cubicBezTo>
                    <a:cubicBezTo>
                      <a:pt x="69292" y="1166214"/>
                      <a:pt x="85725" y="1173122"/>
                      <a:pt x="100012" y="1182647"/>
                    </a:cubicBezTo>
                    <a:cubicBezTo>
                      <a:pt x="104775" y="1196935"/>
                      <a:pt x="107565" y="1212039"/>
                      <a:pt x="114300" y="1225510"/>
                    </a:cubicBezTo>
                    <a:cubicBezTo>
                      <a:pt x="121979" y="1240868"/>
                      <a:pt x="137941" y="1251925"/>
                      <a:pt x="142875" y="1268372"/>
                    </a:cubicBezTo>
                    <a:cubicBezTo>
                      <a:pt x="152552" y="1300628"/>
                      <a:pt x="142102" y="1338264"/>
                      <a:pt x="157162" y="1368385"/>
                    </a:cubicBezTo>
                    <a:cubicBezTo>
                      <a:pt x="167811" y="1389683"/>
                      <a:pt x="193014" y="1400598"/>
                      <a:pt x="214312" y="1411247"/>
                    </a:cubicBezTo>
                    <a:cubicBezTo>
                      <a:pt x="241253" y="1424717"/>
                      <a:pt x="300037" y="1439822"/>
                      <a:pt x="300037" y="1439822"/>
                    </a:cubicBezTo>
                    <a:lnTo>
                      <a:pt x="385762" y="1496972"/>
                    </a:lnTo>
                    <a:lnTo>
                      <a:pt x="428625" y="1525547"/>
                    </a:lnTo>
                    <a:cubicBezTo>
                      <a:pt x="561975" y="1520785"/>
                      <a:pt x="696681" y="1530815"/>
                      <a:pt x="828675" y="1511260"/>
                    </a:cubicBezTo>
                    <a:cubicBezTo>
                      <a:pt x="843573" y="1509053"/>
                      <a:pt x="822741" y="1480928"/>
                      <a:pt x="814387" y="1468397"/>
                    </a:cubicBezTo>
                    <a:cubicBezTo>
                      <a:pt x="783809" y="1422530"/>
                      <a:pt x="773599" y="1426226"/>
                      <a:pt x="728662" y="1411247"/>
                    </a:cubicBezTo>
                    <a:cubicBezTo>
                      <a:pt x="708570" y="1471525"/>
                      <a:pt x="696352" y="1487634"/>
                      <a:pt x="728662" y="1568410"/>
                    </a:cubicBezTo>
                    <a:cubicBezTo>
                      <a:pt x="735039" y="1584353"/>
                      <a:pt x="757237" y="1587460"/>
                      <a:pt x="771525" y="1596985"/>
                    </a:cubicBezTo>
                    <a:cubicBezTo>
                      <a:pt x="857250" y="1592222"/>
                      <a:pt x="943230" y="1590837"/>
                      <a:pt x="1028700" y="1582697"/>
                    </a:cubicBezTo>
                    <a:cubicBezTo>
                      <a:pt x="1043692" y="1581269"/>
                      <a:pt x="1057081" y="1572547"/>
                      <a:pt x="1071562" y="1568410"/>
                    </a:cubicBezTo>
                    <a:cubicBezTo>
                      <a:pt x="1197151" y="1532527"/>
                      <a:pt x="1068798" y="1574092"/>
                      <a:pt x="1171575" y="1539835"/>
                    </a:cubicBezTo>
                    <a:cubicBezTo>
                      <a:pt x="1166812" y="1520785"/>
                      <a:pt x="1165022" y="1500734"/>
                      <a:pt x="1157287" y="1482685"/>
                    </a:cubicBezTo>
                    <a:cubicBezTo>
                      <a:pt x="1150523" y="1466902"/>
                      <a:pt x="1111595" y="1441191"/>
                      <a:pt x="1128712" y="1439822"/>
                    </a:cubicBezTo>
                    <a:cubicBezTo>
                      <a:pt x="1256978" y="1429561"/>
                      <a:pt x="1385887" y="1449347"/>
                      <a:pt x="1514475" y="1454110"/>
                    </a:cubicBezTo>
                    <a:cubicBezTo>
                      <a:pt x="1523303" y="1467351"/>
                      <a:pt x="1573127" y="1517652"/>
                      <a:pt x="1528762" y="1539835"/>
                    </a:cubicBezTo>
                    <a:cubicBezTo>
                      <a:pt x="1515292" y="1546570"/>
                      <a:pt x="1500187" y="1530310"/>
                      <a:pt x="1485900" y="1525547"/>
                    </a:cubicBezTo>
                    <a:cubicBezTo>
                      <a:pt x="1476375" y="1511260"/>
                      <a:pt x="1453958" y="1499523"/>
                      <a:pt x="1457325" y="1482685"/>
                    </a:cubicBezTo>
                    <a:cubicBezTo>
                      <a:pt x="1460692" y="1465847"/>
                      <a:pt x="1483059" y="1455333"/>
                      <a:pt x="1500187" y="1454110"/>
                    </a:cubicBezTo>
                    <a:cubicBezTo>
                      <a:pt x="1552657" y="1450362"/>
                      <a:pt x="1604962" y="1463635"/>
                      <a:pt x="1657350" y="1468397"/>
                    </a:cubicBezTo>
                    <a:cubicBezTo>
                      <a:pt x="1725274" y="1513680"/>
                      <a:pt x="1683921" y="1491541"/>
                      <a:pt x="1785937" y="1525547"/>
                    </a:cubicBezTo>
                    <a:lnTo>
                      <a:pt x="1828800" y="1539835"/>
                    </a:lnTo>
                    <a:cubicBezTo>
                      <a:pt x="1843087" y="1535072"/>
                      <a:pt x="1857051" y="1529200"/>
                      <a:pt x="1871662" y="1525547"/>
                    </a:cubicBezTo>
                    <a:cubicBezTo>
                      <a:pt x="1895221" y="1519657"/>
                      <a:pt x="1921380" y="1522120"/>
                      <a:pt x="1943100" y="1511260"/>
                    </a:cubicBezTo>
                    <a:cubicBezTo>
                      <a:pt x="1961172" y="1502224"/>
                      <a:pt x="1969150" y="1479605"/>
                      <a:pt x="1985962" y="1468397"/>
                    </a:cubicBezTo>
                    <a:cubicBezTo>
                      <a:pt x="1998493" y="1460043"/>
                      <a:pt x="2014537" y="1458872"/>
                      <a:pt x="2028825" y="1454110"/>
                    </a:cubicBezTo>
                    <a:cubicBezTo>
                      <a:pt x="2038350" y="1439822"/>
                      <a:pt x="2071688" y="1420772"/>
                      <a:pt x="2057400" y="1411247"/>
                    </a:cubicBezTo>
                    <a:cubicBezTo>
                      <a:pt x="2037194" y="1397777"/>
                      <a:pt x="2003134" y="1408363"/>
                      <a:pt x="1985962" y="1425535"/>
                    </a:cubicBezTo>
                    <a:cubicBezTo>
                      <a:pt x="1975313" y="1436184"/>
                      <a:pt x="1985769" y="1464260"/>
                      <a:pt x="2000250" y="1468397"/>
                    </a:cubicBezTo>
                    <a:cubicBezTo>
                      <a:pt x="2059956" y="1485456"/>
                      <a:pt x="2124075" y="1477922"/>
                      <a:pt x="2185987" y="1482685"/>
                    </a:cubicBezTo>
                    <a:cubicBezTo>
                      <a:pt x="2224087" y="1492210"/>
                      <a:pt x="2265161" y="1493697"/>
                      <a:pt x="2300287" y="1511260"/>
                    </a:cubicBezTo>
                    <a:cubicBezTo>
                      <a:pt x="2375000" y="1548617"/>
                      <a:pt x="2336774" y="1534670"/>
                      <a:pt x="2414587" y="1554122"/>
                    </a:cubicBezTo>
                    <a:cubicBezTo>
                      <a:pt x="2424112" y="1568410"/>
                      <a:pt x="2447327" y="1580326"/>
                      <a:pt x="2443162" y="1596985"/>
                    </a:cubicBezTo>
                    <a:cubicBezTo>
                      <a:pt x="2439510" y="1611596"/>
                      <a:pt x="2415360" y="1611272"/>
                      <a:pt x="2400300" y="1611272"/>
                    </a:cubicBezTo>
                    <a:cubicBezTo>
                      <a:pt x="2371331" y="1611272"/>
                      <a:pt x="2343150" y="1601747"/>
                      <a:pt x="2314575" y="1596985"/>
                    </a:cubicBezTo>
                    <a:cubicBezTo>
                      <a:pt x="2289531" y="1580289"/>
                      <a:pt x="2250523" y="1566955"/>
                      <a:pt x="2257425" y="1525547"/>
                    </a:cubicBezTo>
                    <a:cubicBezTo>
                      <a:pt x="2260248" y="1508609"/>
                      <a:pt x="2276475" y="1496972"/>
                      <a:pt x="2286000" y="1482685"/>
                    </a:cubicBezTo>
                    <a:cubicBezTo>
                      <a:pt x="2409825" y="1487447"/>
                      <a:pt x="2533852" y="1488446"/>
                      <a:pt x="2657475" y="1496972"/>
                    </a:cubicBezTo>
                    <a:cubicBezTo>
                      <a:pt x="2672500" y="1498008"/>
                      <a:pt x="2685856" y="1507123"/>
                      <a:pt x="2700337" y="1511260"/>
                    </a:cubicBezTo>
                    <a:cubicBezTo>
                      <a:pt x="2719218" y="1516655"/>
                      <a:pt x="2738118" y="1522319"/>
                      <a:pt x="2757487" y="1525547"/>
                    </a:cubicBezTo>
                    <a:cubicBezTo>
                      <a:pt x="2795361" y="1531859"/>
                      <a:pt x="2833776" y="1534405"/>
                      <a:pt x="2871787" y="1539835"/>
                    </a:cubicBezTo>
                    <a:cubicBezTo>
                      <a:pt x="2900465" y="1543932"/>
                      <a:pt x="2928937" y="1549360"/>
                      <a:pt x="2957512" y="1554122"/>
                    </a:cubicBezTo>
                    <a:cubicBezTo>
                      <a:pt x="3024360" y="1576405"/>
                      <a:pt x="3053466" y="1592601"/>
                      <a:pt x="3143250" y="1554122"/>
                    </a:cubicBezTo>
                    <a:cubicBezTo>
                      <a:pt x="3159033" y="1547358"/>
                      <a:pt x="3114675" y="1535072"/>
                      <a:pt x="3100387" y="1525547"/>
                    </a:cubicBezTo>
                    <a:cubicBezTo>
                      <a:pt x="2995493" y="1560512"/>
                      <a:pt x="3035960" y="1532823"/>
                      <a:pt x="2971800" y="1596985"/>
                    </a:cubicBezTo>
                    <a:cubicBezTo>
                      <a:pt x="3126310" y="1648487"/>
                      <a:pt x="3088684" y="1641519"/>
                      <a:pt x="3400425" y="1596985"/>
                    </a:cubicBezTo>
                    <a:cubicBezTo>
                      <a:pt x="3415334" y="1594855"/>
                      <a:pt x="3409950" y="1568410"/>
                      <a:pt x="3414712" y="1554122"/>
                    </a:cubicBezTo>
                    <a:cubicBezTo>
                      <a:pt x="3409950" y="1539835"/>
                      <a:pt x="3385516" y="1513390"/>
                      <a:pt x="3400425" y="1511260"/>
                    </a:cubicBezTo>
                    <a:cubicBezTo>
                      <a:pt x="3571967" y="1486754"/>
                      <a:pt x="3569533" y="1495411"/>
                      <a:pt x="3657600" y="1554122"/>
                    </a:cubicBezTo>
                    <a:cubicBezTo>
                      <a:pt x="3714750" y="1549360"/>
                      <a:pt x="3773908" y="1555590"/>
                      <a:pt x="3829050" y="1539835"/>
                    </a:cubicBezTo>
                    <a:cubicBezTo>
                      <a:pt x="3854598" y="1532536"/>
                      <a:pt x="3873037" y="1471081"/>
                      <a:pt x="3843337" y="1454110"/>
                    </a:cubicBezTo>
                    <a:cubicBezTo>
                      <a:pt x="3818185" y="1439737"/>
                      <a:pt x="3786187" y="1444585"/>
                      <a:pt x="3757612" y="1439822"/>
                    </a:cubicBezTo>
                    <a:cubicBezTo>
                      <a:pt x="3767137" y="1425535"/>
                      <a:pt x="3774045" y="1409102"/>
                      <a:pt x="3786187" y="1396960"/>
                    </a:cubicBezTo>
                    <a:cubicBezTo>
                      <a:pt x="3870876" y="1312272"/>
                      <a:pt x="4089457" y="1356548"/>
                      <a:pt x="4143375" y="1354097"/>
                    </a:cubicBezTo>
                    <a:cubicBezTo>
                      <a:pt x="4157662" y="1339810"/>
                      <a:pt x="4175029" y="1328047"/>
                      <a:pt x="4186237" y="1311235"/>
                    </a:cubicBezTo>
                    <a:cubicBezTo>
                      <a:pt x="4203556" y="1285257"/>
                      <a:pt x="4207020" y="1251488"/>
                      <a:pt x="4186237" y="1225510"/>
                    </a:cubicBezTo>
                    <a:cubicBezTo>
                      <a:pt x="4175510" y="1212102"/>
                      <a:pt x="4157662" y="1206460"/>
                      <a:pt x="4143375" y="1196935"/>
                    </a:cubicBezTo>
                    <a:cubicBezTo>
                      <a:pt x="4041360" y="1230940"/>
                      <a:pt x="4074358" y="1250572"/>
                      <a:pt x="4029075" y="1182647"/>
                    </a:cubicBezTo>
                    <a:cubicBezTo>
                      <a:pt x="4033837" y="1158835"/>
                      <a:pt x="4032502" y="1132930"/>
                      <a:pt x="4043362" y="1111210"/>
                    </a:cubicBezTo>
                    <a:cubicBezTo>
                      <a:pt x="4052398" y="1093137"/>
                      <a:pt x="4070703" y="1081282"/>
                      <a:pt x="4086225" y="1068347"/>
                    </a:cubicBezTo>
                    <a:cubicBezTo>
                      <a:pt x="4141628" y="1022178"/>
                      <a:pt x="4158481" y="1034353"/>
                      <a:pt x="4243387" y="1011197"/>
                    </a:cubicBezTo>
                    <a:cubicBezTo>
                      <a:pt x="4257917" y="1007234"/>
                      <a:pt x="4271962" y="1001672"/>
                      <a:pt x="4286250" y="996910"/>
                    </a:cubicBezTo>
                    <a:cubicBezTo>
                      <a:pt x="4339349" y="917261"/>
                      <a:pt x="4322179" y="962665"/>
                      <a:pt x="4300537" y="811172"/>
                    </a:cubicBezTo>
                    <a:cubicBezTo>
                      <a:pt x="4297760" y="791733"/>
                      <a:pt x="4301159" y="766801"/>
                      <a:pt x="4286250" y="754022"/>
                    </a:cubicBezTo>
                    <a:cubicBezTo>
                      <a:pt x="4286246" y="754018"/>
                      <a:pt x="4179096" y="718305"/>
                      <a:pt x="4157662" y="711160"/>
                    </a:cubicBezTo>
                    <a:lnTo>
                      <a:pt x="4114800" y="696872"/>
                    </a:lnTo>
                    <a:cubicBezTo>
                      <a:pt x="4105275" y="682585"/>
                      <a:pt x="4082858" y="670848"/>
                      <a:pt x="4086225" y="654010"/>
                    </a:cubicBezTo>
                    <a:cubicBezTo>
                      <a:pt x="4089592" y="637172"/>
                      <a:pt x="4112048" y="627565"/>
                      <a:pt x="4129087" y="625435"/>
                    </a:cubicBezTo>
                    <a:cubicBezTo>
                      <a:pt x="4190522" y="617756"/>
                      <a:pt x="4260056" y="656391"/>
                      <a:pt x="4286250" y="611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35000">
                    <a:schemeClr val="bg1"/>
                  </a:gs>
                  <a:gs pos="100000">
                    <a:srgbClr val="0000FF"/>
                  </a:gs>
                </a:gsLst>
              </a:gradFill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3786530" y="636694"/>
                <a:ext cx="4339248" cy="1649996"/>
              </a:xfrm>
              <a:custGeom>
                <a:avLst/>
                <a:gdLst>
                  <a:gd name="connsiteX0" fmla="*/ 4286250 w 4339349"/>
                  <a:gd name="connsiteY0" fmla="*/ 611147 h 1648487"/>
                  <a:gd name="connsiteX1" fmla="*/ 4286250 w 4339349"/>
                  <a:gd name="connsiteY1" fmla="*/ 353972 h 1648487"/>
                  <a:gd name="connsiteX2" fmla="*/ 4271962 w 4339349"/>
                  <a:gd name="connsiteY2" fmla="*/ 311110 h 1648487"/>
                  <a:gd name="connsiteX3" fmla="*/ 4229100 w 4339349"/>
                  <a:gd name="connsiteY3" fmla="*/ 282535 h 1648487"/>
                  <a:gd name="connsiteX4" fmla="*/ 4200525 w 4339349"/>
                  <a:gd name="connsiteY4" fmla="*/ 239672 h 1648487"/>
                  <a:gd name="connsiteX5" fmla="*/ 4157662 w 4339349"/>
                  <a:gd name="connsiteY5" fmla="*/ 225385 h 1648487"/>
                  <a:gd name="connsiteX6" fmla="*/ 4114800 w 4339349"/>
                  <a:gd name="connsiteY6" fmla="*/ 196810 h 1648487"/>
                  <a:gd name="connsiteX7" fmla="*/ 4029075 w 4339349"/>
                  <a:gd name="connsiteY7" fmla="*/ 153947 h 1648487"/>
                  <a:gd name="connsiteX8" fmla="*/ 4000500 w 4339349"/>
                  <a:gd name="connsiteY8" fmla="*/ 111085 h 1648487"/>
                  <a:gd name="connsiteX9" fmla="*/ 3914775 w 4339349"/>
                  <a:gd name="connsiteY9" fmla="*/ 53935 h 1648487"/>
                  <a:gd name="connsiteX10" fmla="*/ 3800475 w 4339349"/>
                  <a:gd name="connsiteY10" fmla="*/ 68222 h 1648487"/>
                  <a:gd name="connsiteX11" fmla="*/ 3714750 w 4339349"/>
                  <a:gd name="connsiteY11" fmla="*/ 125372 h 1648487"/>
                  <a:gd name="connsiteX12" fmla="*/ 3586162 w 4339349"/>
                  <a:gd name="connsiteY12" fmla="*/ 139660 h 1648487"/>
                  <a:gd name="connsiteX13" fmla="*/ 3543300 w 4339349"/>
                  <a:gd name="connsiteY13" fmla="*/ 168235 h 1648487"/>
                  <a:gd name="connsiteX14" fmla="*/ 3586162 w 4339349"/>
                  <a:gd name="connsiteY14" fmla="*/ 339685 h 1648487"/>
                  <a:gd name="connsiteX15" fmla="*/ 3643312 w 4339349"/>
                  <a:gd name="connsiteY15" fmla="*/ 353972 h 1648487"/>
                  <a:gd name="connsiteX16" fmla="*/ 3771900 w 4339349"/>
                  <a:gd name="connsiteY16" fmla="*/ 382547 h 1648487"/>
                  <a:gd name="connsiteX17" fmla="*/ 3786187 w 4339349"/>
                  <a:gd name="connsiteY17" fmla="*/ 425410 h 1648487"/>
                  <a:gd name="connsiteX18" fmla="*/ 3700462 w 4339349"/>
                  <a:gd name="connsiteY18" fmla="*/ 468272 h 1648487"/>
                  <a:gd name="connsiteX19" fmla="*/ 3529012 w 4339349"/>
                  <a:gd name="connsiteY19" fmla="*/ 439697 h 1648487"/>
                  <a:gd name="connsiteX20" fmla="*/ 3429000 w 4339349"/>
                  <a:gd name="connsiteY20" fmla="*/ 396835 h 1648487"/>
                  <a:gd name="connsiteX21" fmla="*/ 3386137 w 4339349"/>
                  <a:gd name="connsiteY21" fmla="*/ 368260 h 1648487"/>
                  <a:gd name="connsiteX22" fmla="*/ 3343275 w 4339349"/>
                  <a:gd name="connsiteY22" fmla="*/ 353972 h 1648487"/>
                  <a:gd name="connsiteX23" fmla="*/ 3286125 w 4339349"/>
                  <a:gd name="connsiteY23" fmla="*/ 325397 h 1648487"/>
                  <a:gd name="connsiteX24" fmla="*/ 3257550 w 4339349"/>
                  <a:gd name="connsiteY24" fmla="*/ 282535 h 1648487"/>
                  <a:gd name="connsiteX25" fmla="*/ 3171825 w 4339349"/>
                  <a:gd name="connsiteY25" fmla="*/ 253960 h 1648487"/>
                  <a:gd name="connsiteX26" fmla="*/ 3128962 w 4339349"/>
                  <a:gd name="connsiteY26" fmla="*/ 225385 h 1648487"/>
                  <a:gd name="connsiteX27" fmla="*/ 3028950 w 4339349"/>
                  <a:gd name="connsiteY27" fmla="*/ 196810 h 1648487"/>
                  <a:gd name="connsiteX28" fmla="*/ 2986087 w 4339349"/>
                  <a:gd name="connsiteY28" fmla="*/ 168235 h 1648487"/>
                  <a:gd name="connsiteX29" fmla="*/ 2857500 w 4339349"/>
                  <a:gd name="connsiteY29" fmla="*/ 182522 h 1648487"/>
                  <a:gd name="connsiteX30" fmla="*/ 2843212 w 4339349"/>
                  <a:gd name="connsiteY30" fmla="*/ 225385 h 1648487"/>
                  <a:gd name="connsiteX31" fmla="*/ 2828925 w 4339349"/>
                  <a:gd name="connsiteY31" fmla="*/ 296822 h 1648487"/>
                  <a:gd name="connsiteX32" fmla="*/ 2786062 w 4339349"/>
                  <a:gd name="connsiteY32" fmla="*/ 325397 h 1648487"/>
                  <a:gd name="connsiteX33" fmla="*/ 2586037 w 4339349"/>
                  <a:gd name="connsiteY33" fmla="*/ 311110 h 1648487"/>
                  <a:gd name="connsiteX34" fmla="*/ 2500312 w 4339349"/>
                  <a:gd name="connsiteY34" fmla="*/ 282535 h 1648487"/>
                  <a:gd name="connsiteX35" fmla="*/ 2443162 w 4339349"/>
                  <a:gd name="connsiteY35" fmla="*/ 239672 h 1648487"/>
                  <a:gd name="connsiteX36" fmla="*/ 2386012 w 4339349"/>
                  <a:gd name="connsiteY36" fmla="*/ 211097 h 1648487"/>
                  <a:gd name="connsiteX37" fmla="*/ 2314575 w 4339349"/>
                  <a:gd name="connsiteY37" fmla="*/ 125372 h 1648487"/>
                  <a:gd name="connsiteX38" fmla="*/ 2257425 w 4339349"/>
                  <a:gd name="connsiteY38" fmla="*/ 82510 h 1648487"/>
                  <a:gd name="connsiteX39" fmla="*/ 2171700 w 4339349"/>
                  <a:gd name="connsiteY39" fmla="*/ 11072 h 1648487"/>
                  <a:gd name="connsiteX40" fmla="*/ 1943100 w 4339349"/>
                  <a:gd name="connsiteY40" fmla="*/ 25360 h 1648487"/>
                  <a:gd name="connsiteX41" fmla="*/ 1900237 w 4339349"/>
                  <a:gd name="connsiteY41" fmla="*/ 39647 h 1648487"/>
                  <a:gd name="connsiteX42" fmla="*/ 1871662 w 4339349"/>
                  <a:gd name="connsiteY42" fmla="*/ 82510 h 1648487"/>
                  <a:gd name="connsiteX43" fmla="*/ 1957387 w 4339349"/>
                  <a:gd name="connsiteY43" fmla="*/ 253960 h 1648487"/>
                  <a:gd name="connsiteX44" fmla="*/ 1985962 w 4339349"/>
                  <a:gd name="connsiteY44" fmla="*/ 296822 h 1648487"/>
                  <a:gd name="connsiteX45" fmla="*/ 2071687 w 4339349"/>
                  <a:gd name="connsiteY45" fmla="*/ 353972 h 1648487"/>
                  <a:gd name="connsiteX46" fmla="*/ 2014537 w 4339349"/>
                  <a:gd name="connsiteY46" fmla="*/ 439697 h 1648487"/>
                  <a:gd name="connsiteX47" fmla="*/ 1957387 w 4339349"/>
                  <a:gd name="connsiteY47" fmla="*/ 453985 h 1648487"/>
                  <a:gd name="connsiteX48" fmla="*/ 1771650 w 4339349"/>
                  <a:gd name="connsiteY48" fmla="*/ 439697 h 1648487"/>
                  <a:gd name="connsiteX49" fmla="*/ 1714500 w 4339349"/>
                  <a:gd name="connsiteY49" fmla="*/ 396835 h 1648487"/>
                  <a:gd name="connsiteX50" fmla="*/ 1571625 w 4339349"/>
                  <a:gd name="connsiteY50" fmla="*/ 353972 h 1648487"/>
                  <a:gd name="connsiteX51" fmla="*/ 1485900 w 4339349"/>
                  <a:gd name="connsiteY51" fmla="*/ 311110 h 1648487"/>
                  <a:gd name="connsiteX52" fmla="*/ 1400175 w 4339349"/>
                  <a:gd name="connsiteY52" fmla="*/ 268247 h 1648487"/>
                  <a:gd name="connsiteX53" fmla="*/ 1171575 w 4339349"/>
                  <a:gd name="connsiteY53" fmla="*/ 325397 h 1648487"/>
                  <a:gd name="connsiteX54" fmla="*/ 1157287 w 4339349"/>
                  <a:gd name="connsiteY54" fmla="*/ 368260 h 1648487"/>
                  <a:gd name="connsiteX55" fmla="*/ 1171575 w 4339349"/>
                  <a:gd name="connsiteY55" fmla="*/ 411122 h 1648487"/>
                  <a:gd name="connsiteX56" fmla="*/ 1128712 w 4339349"/>
                  <a:gd name="connsiteY56" fmla="*/ 439697 h 1648487"/>
                  <a:gd name="connsiteX57" fmla="*/ 1014412 w 4339349"/>
                  <a:gd name="connsiteY57" fmla="*/ 482560 h 1648487"/>
                  <a:gd name="connsiteX58" fmla="*/ 971550 w 4339349"/>
                  <a:gd name="connsiteY58" fmla="*/ 468272 h 1648487"/>
                  <a:gd name="connsiteX59" fmla="*/ 814387 w 4339349"/>
                  <a:gd name="connsiteY59" fmla="*/ 439697 h 1648487"/>
                  <a:gd name="connsiteX60" fmla="*/ 700087 w 4339349"/>
                  <a:gd name="connsiteY60" fmla="*/ 411122 h 1648487"/>
                  <a:gd name="connsiteX61" fmla="*/ 628650 w 4339349"/>
                  <a:gd name="connsiteY61" fmla="*/ 396835 h 1648487"/>
                  <a:gd name="connsiteX62" fmla="*/ 400050 w 4339349"/>
                  <a:gd name="connsiteY62" fmla="*/ 439697 h 1648487"/>
                  <a:gd name="connsiteX63" fmla="*/ 385762 w 4339349"/>
                  <a:gd name="connsiteY63" fmla="*/ 482560 h 1648487"/>
                  <a:gd name="connsiteX64" fmla="*/ 400050 w 4339349"/>
                  <a:gd name="connsiteY64" fmla="*/ 553997 h 1648487"/>
                  <a:gd name="connsiteX65" fmla="*/ 485775 w 4339349"/>
                  <a:gd name="connsiteY65" fmla="*/ 582572 h 1648487"/>
                  <a:gd name="connsiteX66" fmla="*/ 557212 w 4339349"/>
                  <a:gd name="connsiteY66" fmla="*/ 611147 h 1648487"/>
                  <a:gd name="connsiteX67" fmla="*/ 300037 w 4339349"/>
                  <a:gd name="connsiteY67" fmla="*/ 639722 h 1648487"/>
                  <a:gd name="connsiteX68" fmla="*/ 257175 w 4339349"/>
                  <a:gd name="connsiteY68" fmla="*/ 654010 h 1648487"/>
                  <a:gd name="connsiteX69" fmla="*/ 200025 w 4339349"/>
                  <a:gd name="connsiteY69" fmla="*/ 668297 h 1648487"/>
                  <a:gd name="connsiteX70" fmla="*/ 71437 w 4339349"/>
                  <a:gd name="connsiteY70" fmla="*/ 711160 h 1648487"/>
                  <a:gd name="connsiteX71" fmla="*/ 28575 w 4339349"/>
                  <a:gd name="connsiteY71" fmla="*/ 725447 h 1648487"/>
                  <a:gd name="connsiteX72" fmla="*/ 57150 w 4339349"/>
                  <a:gd name="connsiteY72" fmla="*/ 882610 h 1648487"/>
                  <a:gd name="connsiteX73" fmla="*/ 71437 w 4339349"/>
                  <a:gd name="connsiteY73" fmla="*/ 925472 h 1648487"/>
                  <a:gd name="connsiteX74" fmla="*/ 114300 w 4339349"/>
                  <a:gd name="connsiteY74" fmla="*/ 954047 h 1648487"/>
                  <a:gd name="connsiteX75" fmla="*/ 200025 w 4339349"/>
                  <a:gd name="connsiteY75" fmla="*/ 1039772 h 1648487"/>
                  <a:gd name="connsiteX76" fmla="*/ 185737 w 4339349"/>
                  <a:gd name="connsiteY76" fmla="*/ 1196935 h 1648487"/>
                  <a:gd name="connsiteX77" fmla="*/ 171450 w 4339349"/>
                  <a:gd name="connsiteY77" fmla="*/ 1239797 h 1648487"/>
                  <a:gd name="connsiteX78" fmla="*/ 128587 w 4339349"/>
                  <a:gd name="connsiteY78" fmla="*/ 1254085 h 1648487"/>
                  <a:gd name="connsiteX79" fmla="*/ 0 w 4339349"/>
                  <a:gd name="connsiteY79" fmla="*/ 1154072 h 1648487"/>
                  <a:gd name="connsiteX80" fmla="*/ 57150 w 4339349"/>
                  <a:gd name="connsiteY80" fmla="*/ 1154072 h 1648487"/>
                  <a:gd name="connsiteX81" fmla="*/ 100012 w 4339349"/>
                  <a:gd name="connsiteY81" fmla="*/ 1182647 h 1648487"/>
                  <a:gd name="connsiteX82" fmla="*/ 114300 w 4339349"/>
                  <a:gd name="connsiteY82" fmla="*/ 1225510 h 1648487"/>
                  <a:gd name="connsiteX83" fmla="*/ 142875 w 4339349"/>
                  <a:gd name="connsiteY83" fmla="*/ 1268372 h 1648487"/>
                  <a:gd name="connsiteX84" fmla="*/ 157162 w 4339349"/>
                  <a:gd name="connsiteY84" fmla="*/ 1368385 h 1648487"/>
                  <a:gd name="connsiteX85" fmla="*/ 214312 w 4339349"/>
                  <a:gd name="connsiteY85" fmla="*/ 1411247 h 1648487"/>
                  <a:gd name="connsiteX86" fmla="*/ 300037 w 4339349"/>
                  <a:gd name="connsiteY86" fmla="*/ 1439822 h 1648487"/>
                  <a:gd name="connsiteX87" fmla="*/ 385762 w 4339349"/>
                  <a:gd name="connsiteY87" fmla="*/ 1496972 h 1648487"/>
                  <a:gd name="connsiteX88" fmla="*/ 428625 w 4339349"/>
                  <a:gd name="connsiteY88" fmla="*/ 1525547 h 1648487"/>
                  <a:gd name="connsiteX89" fmla="*/ 828675 w 4339349"/>
                  <a:gd name="connsiteY89" fmla="*/ 1511260 h 1648487"/>
                  <a:gd name="connsiteX90" fmla="*/ 814387 w 4339349"/>
                  <a:gd name="connsiteY90" fmla="*/ 1468397 h 1648487"/>
                  <a:gd name="connsiteX91" fmla="*/ 728662 w 4339349"/>
                  <a:gd name="connsiteY91" fmla="*/ 1411247 h 1648487"/>
                  <a:gd name="connsiteX92" fmla="*/ 728662 w 4339349"/>
                  <a:gd name="connsiteY92" fmla="*/ 1568410 h 1648487"/>
                  <a:gd name="connsiteX93" fmla="*/ 771525 w 4339349"/>
                  <a:gd name="connsiteY93" fmla="*/ 1596985 h 1648487"/>
                  <a:gd name="connsiteX94" fmla="*/ 1028700 w 4339349"/>
                  <a:gd name="connsiteY94" fmla="*/ 1582697 h 1648487"/>
                  <a:gd name="connsiteX95" fmla="*/ 1071562 w 4339349"/>
                  <a:gd name="connsiteY95" fmla="*/ 1568410 h 1648487"/>
                  <a:gd name="connsiteX96" fmla="*/ 1171575 w 4339349"/>
                  <a:gd name="connsiteY96" fmla="*/ 1539835 h 1648487"/>
                  <a:gd name="connsiteX97" fmla="*/ 1157287 w 4339349"/>
                  <a:gd name="connsiteY97" fmla="*/ 1482685 h 1648487"/>
                  <a:gd name="connsiteX98" fmla="*/ 1128712 w 4339349"/>
                  <a:gd name="connsiteY98" fmla="*/ 1439822 h 1648487"/>
                  <a:gd name="connsiteX99" fmla="*/ 1514475 w 4339349"/>
                  <a:gd name="connsiteY99" fmla="*/ 1454110 h 1648487"/>
                  <a:gd name="connsiteX100" fmla="*/ 1528762 w 4339349"/>
                  <a:gd name="connsiteY100" fmla="*/ 1539835 h 1648487"/>
                  <a:gd name="connsiteX101" fmla="*/ 1485900 w 4339349"/>
                  <a:gd name="connsiteY101" fmla="*/ 1525547 h 1648487"/>
                  <a:gd name="connsiteX102" fmla="*/ 1457325 w 4339349"/>
                  <a:gd name="connsiteY102" fmla="*/ 1482685 h 1648487"/>
                  <a:gd name="connsiteX103" fmla="*/ 1500187 w 4339349"/>
                  <a:gd name="connsiteY103" fmla="*/ 1454110 h 1648487"/>
                  <a:gd name="connsiteX104" fmla="*/ 1657350 w 4339349"/>
                  <a:gd name="connsiteY104" fmla="*/ 1468397 h 1648487"/>
                  <a:gd name="connsiteX105" fmla="*/ 1785937 w 4339349"/>
                  <a:gd name="connsiteY105" fmla="*/ 1525547 h 1648487"/>
                  <a:gd name="connsiteX106" fmla="*/ 1828800 w 4339349"/>
                  <a:gd name="connsiteY106" fmla="*/ 1539835 h 1648487"/>
                  <a:gd name="connsiteX107" fmla="*/ 1871662 w 4339349"/>
                  <a:gd name="connsiteY107" fmla="*/ 1525547 h 1648487"/>
                  <a:gd name="connsiteX108" fmla="*/ 1943100 w 4339349"/>
                  <a:gd name="connsiteY108" fmla="*/ 1511260 h 1648487"/>
                  <a:gd name="connsiteX109" fmla="*/ 1985962 w 4339349"/>
                  <a:gd name="connsiteY109" fmla="*/ 1468397 h 1648487"/>
                  <a:gd name="connsiteX110" fmla="*/ 2028825 w 4339349"/>
                  <a:gd name="connsiteY110" fmla="*/ 1454110 h 1648487"/>
                  <a:gd name="connsiteX111" fmla="*/ 2057400 w 4339349"/>
                  <a:gd name="connsiteY111" fmla="*/ 1411247 h 1648487"/>
                  <a:gd name="connsiteX112" fmla="*/ 1985962 w 4339349"/>
                  <a:gd name="connsiteY112" fmla="*/ 1425535 h 1648487"/>
                  <a:gd name="connsiteX113" fmla="*/ 2000250 w 4339349"/>
                  <a:gd name="connsiteY113" fmla="*/ 1468397 h 1648487"/>
                  <a:gd name="connsiteX114" fmla="*/ 2185987 w 4339349"/>
                  <a:gd name="connsiteY114" fmla="*/ 1482685 h 1648487"/>
                  <a:gd name="connsiteX115" fmla="*/ 2300287 w 4339349"/>
                  <a:gd name="connsiteY115" fmla="*/ 1511260 h 1648487"/>
                  <a:gd name="connsiteX116" fmla="*/ 2414587 w 4339349"/>
                  <a:gd name="connsiteY116" fmla="*/ 1554122 h 1648487"/>
                  <a:gd name="connsiteX117" fmla="*/ 2443162 w 4339349"/>
                  <a:gd name="connsiteY117" fmla="*/ 1596985 h 1648487"/>
                  <a:gd name="connsiteX118" fmla="*/ 2400300 w 4339349"/>
                  <a:gd name="connsiteY118" fmla="*/ 1611272 h 1648487"/>
                  <a:gd name="connsiteX119" fmla="*/ 2314575 w 4339349"/>
                  <a:gd name="connsiteY119" fmla="*/ 1596985 h 1648487"/>
                  <a:gd name="connsiteX120" fmla="*/ 2257425 w 4339349"/>
                  <a:gd name="connsiteY120" fmla="*/ 1525547 h 1648487"/>
                  <a:gd name="connsiteX121" fmla="*/ 2286000 w 4339349"/>
                  <a:gd name="connsiteY121" fmla="*/ 1482685 h 1648487"/>
                  <a:gd name="connsiteX122" fmla="*/ 2657475 w 4339349"/>
                  <a:gd name="connsiteY122" fmla="*/ 1496972 h 1648487"/>
                  <a:gd name="connsiteX123" fmla="*/ 2700337 w 4339349"/>
                  <a:gd name="connsiteY123" fmla="*/ 1511260 h 1648487"/>
                  <a:gd name="connsiteX124" fmla="*/ 2757487 w 4339349"/>
                  <a:gd name="connsiteY124" fmla="*/ 1525547 h 1648487"/>
                  <a:gd name="connsiteX125" fmla="*/ 2871787 w 4339349"/>
                  <a:gd name="connsiteY125" fmla="*/ 1539835 h 1648487"/>
                  <a:gd name="connsiteX126" fmla="*/ 2957512 w 4339349"/>
                  <a:gd name="connsiteY126" fmla="*/ 1554122 h 1648487"/>
                  <a:gd name="connsiteX127" fmla="*/ 3143250 w 4339349"/>
                  <a:gd name="connsiteY127" fmla="*/ 1554122 h 1648487"/>
                  <a:gd name="connsiteX128" fmla="*/ 3100387 w 4339349"/>
                  <a:gd name="connsiteY128" fmla="*/ 1525547 h 1648487"/>
                  <a:gd name="connsiteX129" fmla="*/ 2971800 w 4339349"/>
                  <a:gd name="connsiteY129" fmla="*/ 1596985 h 1648487"/>
                  <a:gd name="connsiteX130" fmla="*/ 3400425 w 4339349"/>
                  <a:gd name="connsiteY130" fmla="*/ 1596985 h 1648487"/>
                  <a:gd name="connsiteX131" fmla="*/ 3414712 w 4339349"/>
                  <a:gd name="connsiteY131" fmla="*/ 1554122 h 1648487"/>
                  <a:gd name="connsiteX132" fmla="*/ 3400425 w 4339349"/>
                  <a:gd name="connsiteY132" fmla="*/ 1511260 h 1648487"/>
                  <a:gd name="connsiteX133" fmla="*/ 3657600 w 4339349"/>
                  <a:gd name="connsiteY133" fmla="*/ 1554122 h 1648487"/>
                  <a:gd name="connsiteX134" fmla="*/ 3829050 w 4339349"/>
                  <a:gd name="connsiteY134" fmla="*/ 1539835 h 1648487"/>
                  <a:gd name="connsiteX135" fmla="*/ 3843337 w 4339349"/>
                  <a:gd name="connsiteY135" fmla="*/ 1454110 h 1648487"/>
                  <a:gd name="connsiteX136" fmla="*/ 3757612 w 4339349"/>
                  <a:gd name="connsiteY136" fmla="*/ 1439822 h 1648487"/>
                  <a:gd name="connsiteX137" fmla="*/ 3786187 w 4339349"/>
                  <a:gd name="connsiteY137" fmla="*/ 1396960 h 1648487"/>
                  <a:gd name="connsiteX138" fmla="*/ 4143375 w 4339349"/>
                  <a:gd name="connsiteY138" fmla="*/ 1354097 h 1648487"/>
                  <a:gd name="connsiteX139" fmla="*/ 4186237 w 4339349"/>
                  <a:gd name="connsiteY139" fmla="*/ 1311235 h 1648487"/>
                  <a:gd name="connsiteX140" fmla="*/ 4186237 w 4339349"/>
                  <a:gd name="connsiteY140" fmla="*/ 1225510 h 1648487"/>
                  <a:gd name="connsiteX141" fmla="*/ 4143375 w 4339349"/>
                  <a:gd name="connsiteY141" fmla="*/ 1196935 h 1648487"/>
                  <a:gd name="connsiteX142" fmla="*/ 4029075 w 4339349"/>
                  <a:gd name="connsiteY142" fmla="*/ 1182647 h 1648487"/>
                  <a:gd name="connsiteX143" fmla="*/ 4043362 w 4339349"/>
                  <a:gd name="connsiteY143" fmla="*/ 1111210 h 1648487"/>
                  <a:gd name="connsiteX144" fmla="*/ 4086225 w 4339349"/>
                  <a:gd name="connsiteY144" fmla="*/ 1068347 h 1648487"/>
                  <a:gd name="connsiteX145" fmla="*/ 4243387 w 4339349"/>
                  <a:gd name="connsiteY145" fmla="*/ 1011197 h 1648487"/>
                  <a:gd name="connsiteX146" fmla="*/ 4286250 w 4339349"/>
                  <a:gd name="connsiteY146" fmla="*/ 996910 h 1648487"/>
                  <a:gd name="connsiteX147" fmla="*/ 4300537 w 4339349"/>
                  <a:gd name="connsiteY147" fmla="*/ 811172 h 1648487"/>
                  <a:gd name="connsiteX148" fmla="*/ 4286250 w 4339349"/>
                  <a:gd name="connsiteY148" fmla="*/ 754022 h 1648487"/>
                  <a:gd name="connsiteX149" fmla="*/ 4157662 w 4339349"/>
                  <a:gd name="connsiteY149" fmla="*/ 711160 h 1648487"/>
                  <a:gd name="connsiteX150" fmla="*/ 4114800 w 4339349"/>
                  <a:gd name="connsiteY150" fmla="*/ 696872 h 1648487"/>
                  <a:gd name="connsiteX151" fmla="*/ 4086225 w 4339349"/>
                  <a:gd name="connsiteY151" fmla="*/ 654010 h 1648487"/>
                  <a:gd name="connsiteX152" fmla="*/ 4129087 w 4339349"/>
                  <a:gd name="connsiteY152" fmla="*/ 625435 h 1648487"/>
                  <a:gd name="connsiteX153" fmla="*/ 4286250 w 4339349"/>
                  <a:gd name="connsiteY153" fmla="*/ 611147 h 164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4339349" h="1648487">
                    <a:moveTo>
                      <a:pt x="4286250" y="611147"/>
                    </a:moveTo>
                    <a:cubicBezTo>
                      <a:pt x="4312444" y="565903"/>
                      <a:pt x="4309184" y="560376"/>
                      <a:pt x="4286250" y="353972"/>
                    </a:cubicBezTo>
                    <a:cubicBezTo>
                      <a:pt x="4284587" y="339004"/>
                      <a:pt x="4281370" y="322870"/>
                      <a:pt x="4271962" y="311110"/>
                    </a:cubicBezTo>
                    <a:cubicBezTo>
                      <a:pt x="4261235" y="297702"/>
                      <a:pt x="4243387" y="292060"/>
                      <a:pt x="4229100" y="282535"/>
                    </a:cubicBezTo>
                    <a:cubicBezTo>
                      <a:pt x="4219575" y="268247"/>
                      <a:pt x="4213934" y="250399"/>
                      <a:pt x="4200525" y="239672"/>
                    </a:cubicBezTo>
                    <a:cubicBezTo>
                      <a:pt x="4188765" y="230264"/>
                      <a:pt x="4171133" y="232120"/>
                      <a:pt x="4157662" y="225385"/>
                    </a:cubicBezTo>
                    <a:cubicBezTo>
                      <a:pt x="4142303" y="217706"/>
                      <a:pt x="4130158" y="204489"/>
                      <a:pt x="4114800" y="196810"/>
                    </a:cubicBezTo>
                    <a:cubicBezTo>
                      <a:pt x="3996495" y="137657"/>
                      <a:pt x="4151910" y="235838"/>
                      <a:pt x="4029075" y="153947"/>
                    </a:cubicBezTo>
                    <a:cubicBezTo>
                      <a:pt x="4019550" y="139660"/>
                      <a:pt x="4013423" y="122392"/>
                      <a:pt x="4000500" y="111085"/>
                    </a:cubicBezTo>
                    <a:cubicBezTo>
                      <a:pt x="3974654" y="88470"/>
                      <a:pt x="3914775" y="53935"/>
                      <a:pt x="3914775" y="53935"/>
                    </a:cubicBezTo>
                    <a:cubicBezTo>
                      <a:pt x="3876675" y="58697"/>
                      <a:pt x="3836635" y="55308"/>
                      <a:pt x="3800475" y="68222"/>
                    </a:cubicBezTo>
                    <a:cubicBezTo>
                      <a:pt x="3768133" y="79773"/>
                      <a:pt x="3748883" y="121579"/>
                      <a:pt x="3714750" y="125372"/>
                    </a:cubicBezTo>
                    <a:lnTo>
                      <a:pt x="3586162" y="139660"/>
                    </a:lnTo>
                    <a:cubicBezTo>
                      <a:pt x="3571875" y="149185"/>
                      <a:pt x="3546372" y="151341"/>
                      <a:pt x="3543300" y="168235"/>
                    </a:cubicBezTo>
                    <a:cubicBezTo>
                      <a:pt x="3539247" y="190525"/>
                      <a:pt x="3541723" y="310059"/>
                      <a:pt x="3586162" y="339685"/>
                    </a:cubicBezTo>
                    <a:cubicBezTo>
                      <a:pt x="3602500" y="350577"/>
                      <a:pt x="3624431" y="348578"/>
                      <a:pt x="3643312" y="353972"/>
                    </a:cubicBezTo>
                    <a:cubicBezTo>
                      <a:pt x="3741800" y="382111"/>
                      <a:pt x="3617187" y="356762"/>
                      <a:pt x="3771900" y="382547"/>
                    </a:cubicBezTo>
                    <a:cubicBezTo>
                      <a:pt x="3776662" y="396835"/>
                      <a:pt x="3791780" y="411427"/>
                      <a:pt x="3786187" y="425410"/>
                    </a:cubicBezTo>
                    <a:cubicBezTo>
                      <a:pt x="3777665" y="446716"/>
                      <a:pt x="3718506" y="462257"/>
                      <a:pt x="3700462" y="468272"/>
                    </a:cubicBezTo>
                    <a:cubicBezTo>
                      <a:pt x="3643312" y="458747"/>
                      <a:pt x="3585825" y="451060"/>
                      <a:pt x="3529012" y="439697"/>
                    </a:cubicBezTo>
                    <a:cubicBezTo>
                      <a:pt x="3498186" y="433532"/>
                      <a:pt x="3454023" y="411134"/>
                      <a:pt x="3429000" y="396835"/>
                    </a:cubicBezTo>
                    <a:cubicBezTo>
                      <a:pt x="3414091" y="388316"/>
                      <a:pt x="3401496" y="375939"/>
                      <a:pt x="3386137" y="368260"/>
                    </a:cubicBezTo>
                    <a:cubicBezTo>
                      <a:pt x="3372667" y="361525"/>
                      <a:pt x="3357118" y="359905"/>
                      <a:pt x="3343275" y="353972"/>
                    </a:cubicBezTo>
                    <a:cubicBezTo>
                      <a:pt x="3323699" y="345582"/>
                      <a:pt x="3305175" y="334922"/>
                      <a:pt x="3286125" y="325397"/>
                    </a:cubicBezTo>
                    <a:cubicBezTo>
                      <a:pt x="3276600" y="311110"/>
                      <a:pt x="3272111" y="291636"/>
                      <a:pt x="3257550" y="282535"/>
                    </a:cubicBezTo>
                    <a:cubicBezTo>
                      <a:pt x="3232008" y="266571"/>
                      <a:pt x="3171825" y="253960"/>
                      <a:pt x="3171825" y="253960"/>
                    </a:cubicBezTo>
                    <a:cubicBezTo>
                      <a:pt x="3157537" y="244435"/>
                      <a:pt x="3144321" y="233064"/>
                      <a:pt x="3128962" y="225385"/>
                    </a:cubicBezTo>
                    <a:cubicBezTo>
                      <a:pt x="3108460" y="215134"/>
                      <a:pt x="3047267" y="201389"/>
                      <a:pt x="3028950" y="196810"/>
                    </a:cubicBezTo>
                    <a:cubicBezTo>
                      <a:pt x="3014662" y="187285"/>
                      <a:pt x="3003199" y="169661"/>
                      <a:pt x="2986087" y="168235"/>
                    </a:cubicBezTo>
                    <a:cubicBezTo>
                      <a:pt x="2943110" y="164653"/>
                      <a:pt x="2897542" y="166505"/>
                      <a:pt x="2857500" y="182522"/>
                    </a:cubicBezTo>
                    <a:cubicBezTo>
                      <a:pt x="2843517" y="188115"/>
                      <a:pt x="2846865" y="210774"/>
                      <a:pt x="2843212" y="225385"/>
                    </a:cubicBezTo>
                    <a:cubicBezTo>
                      <a:pt x="2837322" y="248944"/>
                      <a:pt x="2840973" y="275738"/>
                      <a:pt x="2828925" y="296822"/>
                    </a:cubicBezTo>
                    <a:cubicBezTo>
                      <a:pt x="2820405" y="311731"/>
                      <a:pt x="2800350" y="315872"/>
                      <a:pt x="2786062" y="325397"/>
                    </a:cubicBezTo>
                    <a:cubicBezTo>
                      <a:pt x="2719387" y="320635"/>
                      <a:pt x="2652142" y="321026"/>
                      <a:pt x="2586037" y="311110"/>
                    </a:cubicBezTo>
                    <a:cubicBezTo>
                      <a:pt x="2556250" y="306642"/>
                      <a:pt x="2500312" y="282535"/>
                      <a:pt x="2500312" y="282535"/>
                    </a:cubicBezTo>
                    <a:cubicBezTo>
                      <a:pt x="2481262" y="268247"/>
                      <a:pt x="2463355" y="252293"/>
                      <a:pt x="2443162" y="239672"/>
                    </a:cubicBezTo>
                    <a:cubicBezTo>
                      <a:pt x="2425101" y="228384"/>
                      <a:pt x="2403343" y="223477"/>
                      <a:pt x="2386012" y="211097"/>
                    </a:cubicBezTo>
                    <a:cubicBezTo>
                      <a:pt x="2304090" y="152581"/>
                      <a:pt x="2377234" y="188031"/>
                      <a:pt x="2314575" y="125372"/>
                    </a:cubicBezTo>
                    <a:cubicBezTo>
                      <a:pt x="2297737" y="108534"/>
                      <a:pt x="2275505" y="98007"/>
                      <a:pt x="2257425" y="82510"/>
                    </a:cubicBezTo>
                    <a:cubicBezTo>
                      <a:pt x="2161163" y="0"/>
                      <a:pt x="2266436" y="74230"/>
                      <a:pt x="2171700" y="11072"/>
                    </a:cubicBezTo>
                    <a:cubicBezTo>
                      <a:pt x="2095500" y="15835"/>
                      <a:pt x="2019029" y="17367"/>
                      <a:pt x="1943100" y="25360"/>
                    </a:cubicBezTo>
                    <a:cubicBezTo>
                      <a:pt x="1928122" y="26937"/>
                      <a:pt x="1911997" y="30239"/>
                      <a:pt x="1900237" y="39647"/>
                    </a:cubicBezTo>
                    <a:cubicBezTo>
                      <a:pt x="1886828" y="50374"/>
                      <a:pt x="1881187" y="68222"/>
                      <a:pt x="1871662" y="82510"/>
                    </a:cubicBezTo>
                    <a:cubicBezTo>
                      <a:pt x="1893381" y="256257"/>
                      <a:pt x="1853070" y="149643"/>
                      <a:pt x="1957387" y="253960"/>
                    </a:cubicBezTo>
                    <a:cubicBezTo>
                      <a:pt x="1969529" y="266102"/>
                      <a:pt x="1973039" y="285515"/>
                      <a:pt x="1985962" y="296822"/>
                    </a:cubicBezTo>
                    <a:cubicBezTo>
                      <a:pt x="2011808" y="319437"/>
                      <a:pt x="2071687" y="353972"/>
                      <a:pt x="2071687" y="353972"/>
                    </a:cubicBezTo>
                    <a:cubicBezTo>
                      <a:pt x="2058049" y="394889"/>
                      <a:pt x="2058607" y="414514"/>
                      <a:pt x="2014537" y="439697"/>
                    </a:cubicBezTo>
                    <a:cubicBezTo>
                      <a:pt x="1997488" y="449439"/>
                      <a:pt x="1976437" y="449222"/>
                      <a:pt x="1957387" y="453985"/>
                    </a:cubicBezTo>
                    <a:cubicBezTo>
                      <a:pt x="1895475" y="449222"/>
                      <a:pt x="1832095" y="453919"/>
                      <a:pt x="1771650" y="439697"/>
                    </a:cubicBezTo>
                    <a:cubicBezTo>
                      <a:pt x="1748471" y="434243"/>
                      <a:pt x="1735798" y="407484"/>
                      <a:pt x="1714500" y="396835"/>
                    </a:cubicBezTo>
                    <a:cubicBezTo>
                      <a:pt x="1679717" y="379444"/>
                      <a:pt x="1612641" y="364226"/>
                      <a:pt x="1571625" y="353972"/>
                    </a:cubicBezTo>
                    <a:cubicBezTo>
                      <a:pt x="1448784" y="272079"/>
                      <a:pt x="1604206" y="370262"/>
                      <a:pt x="1485900" y="311110"/>
                    </a:cubicBezTo>
                    <a:cubicBezTo>
                      <a:pt x="1375106" y="255713"/>
                      <a:pt x="1507916" y="304162"/>
                      <a:pt x="1400175" y="268247"/>
                    </a:cubicBezTo>
                    <a:cubicBezTo>
                      <a:pt x="1249284" y="279025"/>
                      <a:pt x="1220208" y="228133"/>
                      <a:pt x="1171575" y="325397"/>
                    </a:cubicBezTo>
                    <a:cubicBezTo>
                      <a:pt x="1164840" y="338868"/>
                      <a:pt x="1162050" y="353972"/>
                      <a:pt x="1157287" y="368260"/>
                    </a:cubicBezTo>
                    <a:cubicBezTo>
                      <a:pt x="1162050" y="382547"/>
                      <a:pt x="1177168" y="397139"/>
                      <a:pt x="1171575" y="411122"/>
                    </a:cubicBezTo>
                    <a:cubicBezTo>
                      <a:pt x="1165198" y="427065"/>
                      <a:pt x="1143621" y="431178"/>
                      <a:pt x="1128712" y="439697"/>
                    </a:cubicBezTo>
                    <a:cubicBezTo>
                      <a:pt x="1070602" y="472903"/>
                      <a:pt x="1076917" y="466933"/>
                      <a:pt x="1014412" y="482560"/>
                    </a:cubicBezTo>
                    <a:cubicBezTo>
                      <a:pt x="1000125" y="477797"/>
                      <a:pt x="986161" y="471925"/>
                      <a:pt x="971550" y="468272"/>
                    </a:cubicBezTo>
                    <a:cubicBezTo>
                      <a:pt x="924513" y="456513"/>
                      <a:pt x="861070" y="448185"/>
                      <a:pt x="814387" y="439697"/>
                    </a:cubicBezTo>
                    <a:cubicBezTo>
                      <a:pt x="621277" y="404586"/>
                      <a:pt x="832289" y="444172"/>
                      <a:pt x="700087" y="411122"/>
                    </a:cubicBezTo>
                    <a:cubicBezTo>
                      <a:pt x="676528" y="405232"/>
                      <a:pt x="652462" y="401597"/>
                      <a:pt x="628650" y="396835"/>
                    </a:cubicBezTo>
                    <a:cubicBezTo>
                      <a:pt x="595775" y="399364"/>
                      <a:pt x="447573" y="380293"/>
                      <a:pt x="400050" y="439697"/>
                    </a:cubicBezTo>
                    <a:cubicBezTo>
                      <a:pt x="390642" y="451457"/>
                      <a:pt x="390525" y="468272"/>
                      <a:pt x="385762" y="482560"/>
                    </a:cubicBezTo>
                    <a:cubicBezTo>
                      <a:pt x="390525" y="506372"/>
                      <a:pt x="382879" y="536826"/>
                      <a:pt x="400050" y="553997"/>
                    </a:cubicBezTo>
                    <a:cubicBezTo>
                      <a:pt x="421349" y="575295"/>
                      <a:pt x="457809" y="571385"/>
                      <a:pt x="485775" y="582572"/>
                    </a:cubicBezTo>
                    <a:lnTo>
                      <a:pt x="557212" y="611147"/>
                    </a:lnTo>
                    <a:cubicBezTo>
                      <a:pt x="436780" y="651293"/>
                      <a:pt x="575244" y="609143"/>
                      <a:pt x="300037" y="639722"/>
                    </a:cubicBezTo>
                    <a:cubicBezTo>
                      <a:pt x="285069" y="641385"/>
                      <a:pt x="271656" y="649873"/>
                      <a:pt x="257175" y="654010"/>
                    </a:cubicBezTo>
                    <a:cubicBezTo>
                      <a:pt x="238294" y="659405"/>
                      <a:pt x="218793" y="662522"/>
                      <a:pt x="200025" y="668297"/>
                    </a:cubicBezTo>
                    <a:cubicBezTo>
                      <a:pt x="156842" y="681584"/>
                      <a:pt x="114300" y="696872"/>
                      <a:pt x="71437" y="711160"/>
                    </a:cubicBezTo>
                    <a:lnTo>
                      <a:pt x="28575" y="725447"/>
                    </a:lnTo>
                    <a:cubicBezTo>
                      <a:pt x="40139" y="806398"/>
                      <a:pt x="37901" y="815239"/>
                      <a:pt x="57150" y="882610"/>
                    </a:cubicBezTo>
                    <a:cubicBezTo>
                      <a:pt x="61287" y="897091"/>
                      <a:pt x="62029" y="913712"/>
                      <a:pt x="71437" y="925472"/>
                    </a:cubicBezTo>
                    <a:cubicBezTo>
                      <a:pt x="82164" y="938881"/>
                      <a:pt x="101466" y="942639"/>
                      <a:pt x="114300" y="954047"/>
                    </a:cubicBezTo>
                    <a:cubicBezTo>
                      <a:pt x="144504" y="980895"/>
                      <a:pt x="200025" y="1039772"/>
                      <a:pt x="200025" y="1039772"/>
                    </a:cubicBezTo>
                    <a:cubicBezTo>
                      <a:pt x="195262" y="1092160"/>
                      <a:pt x="193176" y="1144860"/>
                      <a:pt x="185737" y="1196935"/>
                    </a:cubicBezTo>
                    <a:cubicBezTo>
                      <a:pt x="183607" y="1211844"/>
                      <a:pt x="182099" y="1229148"/>
                      <a:pt x="171450" y="1239797"/>
                    </a:cubicBezTo>
                    <a:cubicBezTo>
                      <a:pt x="160801" y="1250446"/>
                      <a:pt x="142875" y="1249322"/>
                      <a:pt x="128587" y="1254085"/>
                    </a:cubicBezTo>
                    <a:cubicBezTo>
                      <a:pt x="26050" y="1185727"/>
                      <a:pt x="67146" y="1221219"/>
                      <a:pt x="0" y="1154072"/>
                    </a:cubicBezTo>
                    <a:cubicBezTo>
                      <a:pt x="45720" y="1085493"/>
                      <a:pt x="11430" y="1108352"/>
                      <a:pt x="57150" y="1154072"/>
                    </a:cubicBezTo>
                    <a:cubicBezTo>
                      <a:pt x="69292" y="1166214"/>
                      <a:pt x="85725" y="1173122"/>
                      <a:pt x="100012" y="1182647"/>
                    </a:cubicBezTo>
                    <a:cubicBezTo>
                      <a:pt x="104775" y="1196935"/>
                      <a:pt x="107565" y="1212039"/>
                      <a:pt x="114300" y="1225510"/>
                    </a:cubicBezTo>
                    <a:cubicBezTo>
                      <a:pt x="121979" y="1240868"/>
                      <a:pt x="137941" y="1251925"/>
                      <a:pt x="142875" y="1268372"/>
                    </a:cubicBezTo>
                    <a:cubicBezTo>
                      <a:pt x="152552" y="1300628"/>
                      <a:pt x="142102" y="1338264"/>
                      <a:pt x="157162" y="1368385"/>
                    </a:cubicBezTo>
                    <a:cubicBezTo>
                      <a:pt x="167811" y="1389683"/>
                      <a:pt x="193014" y="1400598"/>
                      <a:pt x="214312" y="1411247"/>
                    </a:cubicBezTo>
                    <a:cubicBezTo>
                      <a:pt x="241253" y="1424717"/>
                      <a:pt x="300037" y="1439822"/>
                      <a:pt x="300037" y="1439822"/>
                    </a:cubicBezTo>
                    <a:lnTo>
                      <a:pt x="385762" y="1496972"/>
                    </a:lnTo>
                    <a:lnTo>
                      <a:pt x="428625" y="1525547"/>
                    </a:lnTo>
                    <a:cubicBezTo>
                      <a:pt x="561975" y="1520785"/>
                      <a:pt x="696681" y="1530815"/>
                      <a:pt x="828675" y="1511260"/>
                    </a:cubicBezTo>
                    <a:cubicBezTo>
                      <a:pt x="843573" y="1509053"/>
                      <a:pt x="822741" y="1480928"/>
                      <a:pt x="814387" y="1468397"/>
                    </a:cubicBezTo>
                    <a:cubicBezTo>
                      <a:pt x="783809" y="1422530"/>
                      <a:pt x="773599" y="1426226"/>
                      <a:pt x="728662" y="1411247"/>
                    </a:cubicBezTo>
                    <a:cubicBezTo>
                      <a:pt x="708570" y="1471525"/>
                      <a:pt x="696352" y="1487634"/>
                      <a:pt x="728662" y="1568410"/>
                    </a:cubicBezTo>
                    <a:cubicBezTo>
                      <a:pt x="735039" y="1584353"/>
                      <a:pt x="757237" y="1587460"/>
                      <a:pt x="771525" y="1596985"/>
                    </a:cubicBezTo>
                    <a:cubicBezTo>
                      <a:pt x="857250" y="1592222"/>
                      <a:pt x="943230" y="1590837"/>
                      <a:pt x="1028700" y="1582697"/>
                    </a:cubicBezTo>
                    <a:cubicBezTo>
                      <a:pt x="1043692" y="1581269"/>
                      <a:pt x="1057081" y="1572547"/>
                      <a:pt x="1071562" y="1568410"/>
                    </a:cubicBezTo>
                    <a:cubicBezTo>
                      <a:pt x="1197151" y="1532527"/>
                      <a:pt x="1068798" y="1574092"/>
                      <a:pt x="1171575" y="1539835"/>
                    </a:cubicBezTo>
                    <a:cubicBezTo>
                      <a:pt x="1166812" y="1520785"/>
                      <a:pt x="1165022" y="1500734"/>
                      <a:pt x="1157287" y="1482685"/>
                    </a:cubicBezTo>
                    <a:cubicBezTo>
                      <a:pt x="1150523" y="1466902"/>
                      <a:pt x="1111595" y="1441191"/>
                      <a:pt x="1128712" y="1439822"/>
                    </a:cubicBezTo>
                    <a:cubicBezTo>
                      <a:pt x="1256978" y="1429561"/>
                      <a:pt x="1385887" y="1449347"/>
                      <a:pt x="1514475" y="1454110"/>
                    </a:cubicBezTo>
                    <a:cubicBezTo>
                      <a:pt x="1523303" y="1467351"/>
                      <a:pt x="1573127" y="1517652"/>
                      <a:pt x="1528762" y="1539835"/>
                    </a:cubicBezTo>
                    <a:cubicBezTo>
                      <a:pt x="1515292" y="1546570"/>
                      <a:pt x="1500187" y="1530310"/>
                      <a:pt x="1485900" y="1525547"/>
                    </a:cubicBezTo>
                    <a:cubicBezTo>
                      <a:pt x="1476375" y="1511260"/>
                      <a:pt x="1453958" y="1499523"/>
                      <a:pt x="1457325" y="1482685"/>
                    </a:cubicBezTo>
                    <a:cubicBezTo>
                      <a:pt x="1460692" y="1465847"/>
                      <a:pt x="1483059" y="1455333"/>
                      <a:pt x="1500187" y="1454110"/>
                    </a:cubicBezTo>
                    <a:cubicBezTo>
                      <a:pt x="1552657" y="1450362"/>
                      <a:pt x="1604962" y="1463635"/>
                      <a:pt x="1657350" y="1468397"/>
                    </a:cubicBezTo>
                    <a:cubicBezTo>
                      <a:pt x="1725274" y="1513680"/>
                      <a:pt x="1683921" y="1491541"/>
                      <a:pt x="1785937" y="1525547"/>
                    </a:cubicBezTo>
                    <a:lnTo>
                      <a:pt x="1828800" y="1539835"/>
                    </a:lnTo>
                    <a:cubicBezTo>
                      <a:pt x="1843087" y="1535072"/>
                      <a:pt x="1857051" y="1529200"/>
                      <a:pt x="1871662" y="1525547"/>
                    </a:cubicBezTo>
                    <a:cubicBezTo>
                      <a:pt x="1895221" y="1519657"/>
                      <a:pt x="1921380" y="1522120"/>
                      <a:pt x="1943100" y="1511260"/>
                    </a:cubicBezTo>
                    <a:cubicBezTo>
                      <a:pt x="1961172" y="1502224"/>
                      <a:pt x="1969150" y="1479605"/>
                      <a:pt x="1985962" y="1468397"/>
                    </a:cubicBezTo>
                    <a:cubicBezTo>
                      <a:pt x="1998493" y="1460043"/>
                      <a:pt x="2014537" y="1458872"/>
                      <a:pt x="2028825" y="1454110"/>
                    </a:cubicBezTo>
                    <a:cubicBezTo>
                      <a:pt x="2038350" y="1439822"/>
                      <a:pt x="2071688" y="1420772"/>
                      <a:pt x="2057400" y="1411247"/>
                    </a:cubicBezTo>
                    <a:cubicBezTo>
                      <a:pt x="2037194" y="1397777"/>
                      <a:pt x="2003134" y="1408363"/>
                      <a:pt x="1985962" y="1425535"/>
                    </a:cubicBezTo>
                    <a:cubicBezTo>
                      <a:pt x="1975313" y="1436184"/>
                      <a:pt x="1985769" y="1464260"/>
                      <a:pt x="2000250" y="1468397"/>
                    </a:cubicBezTo>
                    <a:cubicBezTo>
                      <a:pt x="2059956" y="1485456"/>
                      <a:pt x="2124075" y="1477922"/>
                      <a:pt x="2185987" y="1482685"/>
                    </a:cubicBezTo>
                    <a:cubicBezTo>
                      <a:pt x="2224087" y="1492210"/>
                      <a:pt x="2265161" y="1493697"/>
                      <a:pt x="2300287" y="1511260"/>
                    </a:cubicBezTo>
                    <a:cubicBezTo>
                      <a:pt x="2375000" y="1548617"/>
                      <a:pt x="2336774" y="1534670"/>
                      <a:pt x="2414587" y="1554122"/>
                    </a:cubicBezTo>
                    <a:cubicBezTo>
                      <a:pt x="2424112" y="1568410"/>
                      <a:pt x="2447327" y="1580326"/>
                      <a:pt x="2443162" y="1596985"/>
                    </a:cubicBezTo>
                    <a:cubicBezTo>
                      <a:pt x="2439510" y="1611596"/>
                      <a:pt x="2415360" y="1611272"/>
                      <a:pt x="2400300" y="1611272"/>
                    </a:cubicBezTo>
                    <a:cubicBezTo>
                      <a:pt x="2371331" y="1611272"/>
                      <a:pt x="2343150" y="1601747"/>
                      <a:pt x="2314575" y="1596985"/>
                    </a:cubicBezTo>
                    <a:cubicBezTo>
                      <a:pt x="2289531" y="1580289"/>
                      <a:pt x="2250523" y="1566955"/>
                      <a:pt x="2257425" y="1525547"/>
                    </a:cubicBezTo>
                    <a:cubicBezTo>
                      <a:pt x="2260248" y="1508609"/>
                      <a:pt x="2276475" y="1496972"/>
                      <a:pt x="2286000" y="1482685"/>
                    </a:cubicBezTo>
                    <a:cubicBezTo>
                      <a:pt x="2409825" y="1487447"/>
                      <a:pt x="2533852" y="1488446"/>
                      <a:pt x="2657475" y="1496972"/>
                    </a:cubicBezTo>
                    <a:cubicBezTo>
                      <a:pt x="2672500" y="1498008"/>
                      <a:pt x="2685856" y="1507123"/>
                      <a:pt x="2700337" y="1511260"/>
                    </a:cubicBezTo>
                    <a:cubicBezTo>
                      <a:pt x="2719218" y="1516655"/>
                      <a:pt x="2738118" y="1522319"/>
                      <a:pt x="2757487" y="1525547"/>
                    </a:cubicBezTo>
                    <a:cubicBezTo>
                      <a:pt x="2795361" y="1531859"/>
                      <a:pt x="2833776" y="1534405"/>
                      <a:pt x="2871787" y="1539835"/>
                    </a:cubicBezTo>
                    <a:cubicBezTo>
                      <a:pt x="2900465" y="1543932"/>
                      <a:pt x="2928937" y="1549360"/>
                      <a:pt x="2957512" y="1554122"/>
                    </a:cubicBezTo>
                    <a:cubicBezTo>
                      <a:pt x="3024360" y="1576405"/>
                      <a:pt x="3053466" y="1592601"/>
                      <a:pt x="3143250" y="1554122"/>
                    </a:cubicBezTo>
                    <a:cubicBezTo>
                      <a:pt x="3159033" y="1547358"/>
                      <a:pt x="3114675" y="1535072"/>
                      <a:pt x="3100387" y="1525547"/>
                    </a:cubicBezTo>
                    <a:cubicBezTo>
                      <a:pt x="2995493" y="1560512"/>
                      <a:pt x="3035960" y="1532823"/>
                      <a:pt x="2971800" y="1596985"/>
                    </a:cubicBezTo>
                    <a:cubicBezTo>
                      <a:pt x="3126310" y="1648487"/>
                      <a:pt x="3088684" y="1641519"/>
                      <a:pt x="3400425" y="1596985"/>
                    </a:cubicBezTo>
                    <a:cubicBezTo>
                      <a:pt x="3415334" y="1594855"/>
                      <a:pt x="3409950" y="1568410"/>
                      <a:pt x="3414712" y="1554122"/>
                    </a:cubicBezTo>
                    <a:cubicBezTo>
                      <a:pt x="3409950" y="1539835"/>
                      <a:pt x="3385516" y="1513390"/>
                      <a:pt x="3400425" y="1511260"/>
                    </a:cubicBezTo>
                    <a:cubicBezTo>
                      <a:pt x="3571967" y="1486754"/>
                      <a:pt x="3569533" y="1495411"/>
                      <a:pt x="3657600" y="1554122"/>
                    </a:cubicBezTo>
                    <a:cubicBezTo>
                      <a:pt x="3714750" y="1549360"/>
                      <a:pt x="3773908" y="1555590"/>
                      <a:pt x="3829050" y="1539835"/>
                    </a:cubicBezTo>
                    <a:cubicBezTo>
                      <a:pt x="3854598" y="1532536"/>
                      <a:pt x="3873037" y="1471081"/>
                      <a:pt x="3843337" y="1454110"/>
                    </a:cubicBezTo>
                    <a:cubicBezTo>
                      <a:pt x="3818185" y="1439737"/>
                      <a:pt x="3786187" y="1444585"/>
                      <a:pt x="3757612" y="1439822"/>
                    </a:cubicBezTo>
                    <a:cubicBezTo>
                      <a:pt x="3767137" y="1425535"/>
                      <a:pt x="3774045" y="1409102"/>
                      <a:pt x="3786187" y="1396960"/>
                    </a:cubicBezTo>
                    <a:cubicBezTo>
                      <a:pt x="3870876" y="1312272"/>
                      <a:pt x="4089457" y="1356548"/>
                      <a:pt x="4143375" y="1354097"/>
                    </a:cubicBezTo>
                    <a:cubicBezTo>
                      <a:pt x="4157662" y="1339810"/>
                      <a:pt x="4175029" y="1328047"/>
                      <a:pt x="4186237" y="1311235"/>
                    </a:cubicBezTo>
                    <a:cubicBezTo>
                      <a:pt x="4203556" y="1285257"/>
                      <a:pt x="4207020" y="1251488"/>
                      <a:pt x="4186237" y="1225510"/>
                    </a:cubicBezTo>
                    <a:cubicBezTo>
                      <a:pt x="4175510" y="1212102"/>
                      <a:pt x="4157662" y="1206460"/>
                      <a:pt x="4143375" y="1196935"/>
                    </a:cubicBezTo>
                    <a:cubicBezTo>
                      <a:pt x="4041360" y="1230940"/>
                      <a:pt x="4074358" y="1250572"/>
                      <a:pt x="4029075" y="1182647"/>
                    </a:cubicBezTo>
                    <a:cubicBezTo>
                      <a:pt x="4033837" y="1158835"/>
                      <a:pt x="4032502" y="1132930"/>
                      <a:pt x="4043362" y="1111210"/>
                    </a:cubicBezTo>
                    <a:cubicBezTo>
                      <a:pt x="4052398" y="1093137"/>
                      <a:pt x="4070703" y="1081282"/>
                      <a:pt x="4086225" y="1068347"/>
                    </a:cubicBezTo>
                    <a:cubicBezTo>
                      <a:pt x="4141628" y="1022178"/>
                      <a:pt x="4158481" y="1034353"/>
                      <a:pt x="4243387" y="1011197"/>
                    </a:cubicBezTo>
                    <a:cubicBezTo>
                      <a:pt x="4257917" y="1007234"/>
                      <a:pt x="4271962" y="1001672"/>
                      <a:pt x="4286250" y="996910"/>
                    </a:cubicBezTo>
                    <a:cubicBezTo>
                      <a:pt x="4339349" y="917261"/>
                      <a:pt x="4322179" y="962665"/>
                      <a:pt x="4300537" y="811172"/>
                    </a:cubicBezTo>
                    <a:cubicBezTo>
                      <a:pt x="4297760" y="791733"/>
                      <a:pt x="4301159" y="766801"/>
                      <a:pt x="4286250" y="754022"/>
                    </a:cubicBezTo>
                    <a:cubicBezTo>
                      <a:pt x="4286246" y="754018"/>
                      <a:pt x="4179096" y="718305"/>
                      <a:pt x="4157662" y="711160"/>
                    </a:cubicBezTo>
                    <a:lnTo>
                      <a:pt x="4114800" y="696872"/>
                    </a:lnTo>
                    <a:cubicBezTo>
                      <a:pt x="4105275" y="682585"/>
                      <a:pt x="4082858" y="670848"/>
                      <a:pt x="4086225" y="654010"/>
                    </a:cubicBezTo>
                    <a:cubicBezTo>
                      <a:pt x="4089592" y="637172"/>
                      <a:pt x="4112048" y="627565"/>
                      <a:pt x="4129087" y="625435"/>
                    </a:cubicBezTo>
                    <a:cubicBezTo>
                      <a:pt x="4190522" y="617756"/>
                      <a:pt x="4260056" y="656391"/>
                      <a:pt x="4286250" y="6111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</a:gradFill>
              <a:ln>
                <a:solidFill>
                  <a:srgbClr val="FF00FF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/>
              </a:p>
            </p:txBody>
          </p:sp>
        </p:grpSp>
        <p:sp>
          <p:nvSpPr>
            <p:cNvPr id="12" name="Rectangle 2"/>
            <p:cNvSpPr/>
            <p:nvPr/>
          </p:nvSpPr>
          <p:spPr>
            <a:xfrm>
              <a:off x="3613177" y="1144786"/>
              <a:ext cx="4268856" cy="11449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rgbClr val="0000CC"/>
                  </a:solidFill>
                  <a:ea typeface="Times New Roman" pitchFamily="18" charset="0"/>
                  <a:cs typeface="Times New Roman" pitchFamily="18" charset="0"/>
                </a:rPr>
                <a:t>الخطوة</a:t>
              </a:r>
              <a:r>
                <a:rPr lang="ar-EG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9900FF"/>
                  </a:solidFill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ar-EG" sz="5400" b="1" dirty="0">
                  <a:solidFill>
                    <a:srgbClr val="0000CC"/>
                  </a:solidFill>
                  <a:ea typeface="Times New Roman" pitchFamily="18" charset="0"/>
                  <a:cs typeface="Times New Roman" pitchFamily="18" charset="0"/>
                </a:rPr>
                <a:t>3</a:t>
              </a:r>
              <a:r>
                <a:rPr lang="ar-EG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9900FF"/>
                  </a:solidFill>
                  <a:ea typeface="Times New Roman" pitchFamily="18" charset="0"/>
                  <a:cs typeface="Times New Roman" pitchFamily="18" charset="0"/>
                </a:rPr>
                <a:t> </a:t>
              </a:r>
              <a:endParaRPr lang="ar-EG" sz="540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2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92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طو ورقة أخرى على خط المنتصف مرتين, ثم اعم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5750" y="2643188"/>
            <a:ext cx="8215313" cy="3500437"/>
            <a:chOff x="142844" y="357166"/>
            <a:chExt cx="8643998" cy="6215106"/>
          </a:xfrm>
        </p:grpSpPr>
        <p:grpSp>
          <p:nvGrpSpPr>
            <p:cNvPr id="12296" name="Group 5"/>
            <p:cNvGrpSpPr>
              <a:grpSpLocks/>
            </p:cNvGrpSpPr>
            <p:nvPr/>
          </p:nvGrpSpPr>
          <p:grpSpPr bwMode="auto">
            <a:xfrm>
              <a:off x="142844" y="357166"/>
              <a:ext cx="8643998" cy="6215106"/>
              <a:chOff x="1671902" y="3181518"/>
              <a:chExt cx="5724249" cy="309989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71670" y="3286124"/>
                <a:ext cx="5214974" cy="2857520"/>
              </a:xfrm>
              <a:prstGeom prst="rect">
                <a:avLst/>
              </a:prstGeom>
              <a:gradFill flip="none" rotWithShape="1">
                <a:gsLst>
                  <a:gs pos="0">
                    <a:srgbClr val="CC6600"/>
                  </a:gs>
                  <a:gs pos="50000">
                    <a:schemeClr val="bg1"/>
                  </a:gs>
                  <a:gs pos="100000">
                    <a:srgbClr val="00FF00"/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/>
              </a:p>
            </p:txBody>
          </p:sp>
          <p:pic>
            <p:nvPicPr>
              <p:cNvPr id="12301" name="Picture 8" descr="Westmort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671902" y="3181518"/>
                <a:ext cx="5724249" cy="3099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297" name="TextBox 6"/>
            <p:cNvSpPr txBox="1">
              <a:spLocks noChangeArrowheads="1"/>
            </p:cNvSpPr>
            <p:nvPr/>
          </p:nvSpPr>
          <p:spPr bwMode="auto">
            <a:xfrm>
              <a:off x="1235294" y="2009579"/>
              <a:ext cx="6523845" cy="2568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أكمل الجدول عندما يكون عدد مرات الطي: 3 , 4 , 5 طياتٍ.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286375" y="214313"/>
            <a:ext cx="2928938" cy="1785937"/>
            <a:chOff x="3357554" y="357166"/>
            <a:chExt cx="5000660" cy="2214578"/>
          </a:xfrm>
        </p:grpSpPr>
        <p:grpSp>
          <p:nvGrpSpPr>
            <p:cNvPr id="12292" name="Group 5"/>
            <p:cNvGrpSpPr>
              <a:grpSpLocks/>
            </p:cNvGrpSpPr>
            <p:nvPr/>
          </p:nvGrpSpPr>
          <p:grpSpPr bwMode="auto">
            <a:xfrm>
              <a:off x="3357554" y="357166"/>
              <a:ext cx="5000660" cy="2214578"/>
              <a:chOff x="3571868" y="428604"/>
              <a:chExt cx="4714908" cy="2071702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3571868" y="428604"/>
                <a:ext cx="4714908" cy="2071702"/>
              </a:xfrm>
              <a:custGeom>
                <a:avLst/>
                <a:gdLst>
                  <a:gd name="connsiteX0" fmla="*/ 4286250 w 4339349"/>
                  <a:gd name="connsiteY0" fmla="*/ 611147 h 1648487"/>
                  <a:gd name="connsiteX1" fmla="*/ 4286250 w 4339349"/>
                  <a:gd name="connsiteY1" fmla="*/ 353972 h 1648487"/>
                  <a:gd name="connsiteX2" fmla="*/ 4271962 w 4339349"/>
                  <a:gd name="connsiteY2" fmla="*/ 311110 h 1648487"/>
                  <a:gd name="connsiteX3" fmla="*/ 4229100 w 4339349"/>
                  <a:gd name="connsiteY3" fmla="*/ 282535 h 1648487"/>
                  <a:gd name="connsiteX4" fmla="*/ 4200525 w 4339349"/>
                  <a:gd name="connsiteY4" fmla="*/ 239672 h 1648487"/>
                  <a:gd name="connsiteX5" fmla="*/ 4157662 w 4339349"/>
                  <a:gd name="connsiteY5" fmla="*/ 225385 h 1648487"/>
                  <a:gd name="connsiteX6" fmla="*/ 4114800 w 4339349"/>
                  <a:gd name="connsiteY6" fmla="*/ 196810 h 1648487"/>
                  <a:gd name="connsiteX7" fmla="*/ 4029075 w 4339349"/>
                  <a:gd name="connsiteY7" fmla="*/ 153947 h 1648487"/>
                  <a:gd name="connsiteX8" fmla="*/ 4000500 w 4339349"/>
                  <a:gd name="connsiteY8" fmla="*/ 111085 h 1648487"/>
                  <a:gd name="connsiteX9" fmla="*/ 3914775 w 4339349"/>
                  <a:gd name="connsiteY9" fmla="*/ 53935 h 1648487"/>
                  <a:gd name="connsiteX10" fmla="*/ 3800475 w 4339349"/>
                  <a:gd name="connsiteY10" fmla="*/ 68222 h 1648487"/>
                  <a:gd name="connsiteX11" fmla="*/ 3714750 w 4339349"/>
                  <a:gd name="connsiteY11" fmla="*/ 125372 h 1648487"/>
                  <a:gd name="connsiteX12" fmla="*/ 3586162 w 4339349"/>
                  <a:gd name="connsiteY12" fmla="*/ 139660 h 1648487"/>
                  <a:gd name="connsiteX13" fmla="*/ 3543300 w 4339349"/>
                  <a:gd name="connsiteY13" fmla="*/ 168235 h 1648487"/>
                  <a:gd name="connsiteX14" fmla="*/ 3586162 w 4339349"/>
                  <a:gd name="connsiteY14" fmla="*/ 339685 h 1648487"/>
                  <a:gd name="connsiteX15" fmla="*/ 3643312 w 4339349"/>
                  <a:gd name="connsiteY15" fmla="*/ 353972 h 1648487"/>
                  <a:gd name="connsiteX16" fmla="*/ 3771900 w 4339349"/>
                  <a:gd name="connsiteY16" fmla="*/ 382547 h 1648487"/>
                  <a:gd name="connsiteX17" fmla="*/ 3786187 w 4339349"/>
                  <a:gd name="connsiteY17" fmla="*/ 425410 h 1648487"/>
                  <a:gd name="connsiteX18" fmla="*/ 3700462 w 4339349"/>
                  <a:gd name="connsiteY18" fmla="*/ 468272 h 1648487"/>
                  <a:gd name="connsiteX19" fmla="*/ 3529012 w 4339349"/>
                  <a:gd name="connsiteY19" fmla="*/ 439697 h 1648487"/>
                  <a:gd name="connsiteX20" fmla="*/ 3429000 w 4339349"/>
                  <a:gd name="connsiteY20" fmla="*/ 396835 h 1648487"/>
                  <a:gd name="connsiteX21" fmla="*/ 3386137 w 4339349"/>
                  <a:gd name="connsiteY21" fmla="*/ 368260 h 1648487"/>
                  <a:gd name="connsiteX22" fmla="*/ 3343275 w 4339349"/>
                  <a:gd name="connsiteY22" fmla="*/ 353972 h 1648487"/>
                  <a:gd name="connsiteX23" fmla="*/ 3286125 w 4339349"/>
                  <a:gd name="connsiteY23" fmla="*/ 325397 h 1648487"/>
                  <a:gd name="connsiteX24" fmla="*/ 3257550 w 4339349"/>
                  <a:gd name="connsiteY24" fmla="*/ 282535 h 1648487"/>
                  <a:gd name="connsiteX25" fmla="*/ 3171825 w 4339349"/>
                  <a:gd name="connsiteY25" fmla="*/ 253960 h 1648487"/>
                  <a:gd name="connsiteX26" fmla="*/ 3128962 w 4339349"/>
                  <a:gd name="connsiteY26" fmla="*/ 225385 h 1648487"/>
                  <a:gd name="connsiteX27" fmla="*/ 3028950 w 4339349"/>
                  <a:gd name="connsiteY27" fmla="*/ 196810 h 1648487"/>
                  <a:gd name="connsiteX28" fmla="*/ 2986087 w 4339349"/>
                  <a:gd name="connsiteY28" fmla="*/ 168235 h 1648487"/>
                  <a:gd name="connsiteX29" fmla="*/ 2857500 w 4339349"/>
                  <a:gd name="connsiteY29" fmla="*/ 182522 h 1648487"/>
                  <a:gd name="connsiteX30" fmla="*/ 2843212 w 4339349"/>
                  <a:gd name="connsiteY30" fmla="*/ 225385 h 1648487"/>
                  <a:gd name="connsiteX31" fmla="*/ 2828925 w 4339349"/>
                  <a:gd name="connsiteY31" fmla="*/ 296822 h 1648487"/>
                  <a:gd name="connsiteX32" fmla="*/ 2786062 w 4339349"/>
                  <a:gd name="connsiteY32" fmla="*/ 325397 h 1648487"/>
                  <a:gd name="connsiteX33" fmla="*/ 2586037 w 4339349"/>
                  <a:gd name="connsiteY33" fmla="*/ 311110 h 1648487"/>
                  <a:gd name="connsiteX34" fmla="*/ 2500312 w 4339349"/>
                  <a:gd name="connsiteY34" fmla="*/ 282535 h 1648487"/>
                  <a:gd name="connsiteX35" fmla="*/ 2443162 w 4339349"/>
                  <a:gd name="connsiteY35" fmla="*/ 239672 h 1648487"/>
                  <a:gd name="connsiteX36" fmla="*/ 2386012 w 4339349"/>
                  <a:gd name="connsiteY36" fmla="*/ 211097 h 1648487"/>
                  <a:gd name="connsiteX37" fmla="*/ 2314575 w 4339349"/>
                  <a:gd name="connsiteY37" fmla="*/ 125372 h 1648487"/>
                  <a:gd name="connsiteX38" fmla="*/ 2257425 w 4339349"/>
                  <a:gd name="connsiteY38" fmla="*/ 82510 h 1648487"/>
                  <a:gd name="connsiteX39" fmla="*/ 2171700 w 4339349"/>
                  <a:gd name="connsiteY39" fmla="*/ 11072 h 1648487"/>
                  <a:gd name="connsiteX40" fmla="*/ 1943100 w 4339349"/>
                  <a:gd name="connsiteY40" fmla="*/ 25360 h 1648487"/>
                  <a:gd name="connsiteX41" fmla="*/ 1900237 w 4339349"/>
                  <a:gd name="connsiteY41" fmla="*/ 39647 h 1648487"/>
                  <a:gd name="connsiteX42" fmla="*/ 1871662 w 4339349"/>
                  <a:gd name="connsiteY42" fmla="*/ 82510 h 1648487"/>
                  <a:gd name="connsiteX43" fmla="*/ 1957387 w 4339349"/>
                  <a:gd name="connsiteY43" fmla="*/ 253960 h 1648487"/>
                  <a:gd name="connsiteX44" fmla="*/ 1985962 w 4339349"/>
                  <a:gd name="connsiteY44" fmla="*/ 296822 h 1648487"/>
                  <a:gd name="connsiteX45" fmla="*/ 2071687 w 4339349"/>
                  <a:gd name="connsiteY45" fmla="*/ 353972 h 1648487"/>
                  <a:gd name="connsiteX46" fmla="*/ 2014537 w 4339349"/>
                  <a:gd name="connsiteY46" fmla="*/ 439697 h 1648487"/>
                  <a:gd name="connsiteX47" fmla="*/ 1957387 w 4339349"/>
                  <a:gd name="connsiteY47" fmla="*/ 453985 h 1648487"/>
                  <a:gd name="connsiteX48" fmla="*/ 1771650 w 4339349"/>
                  <a:gd name="connsiteY48" fmla="*/ 439697 h 1648487"/>
                  <a:gd name="connsiteX49" fmla="*/ 1714500 w 4339349"/>
                  <a:gd name="connsiteY49" fmla="*/ 396835 h 1648487"/>
                  <a:gd name="connsiteX50" fmla="*/ 1571625 w 4339349"/>
                  <a:gd name="connsiteY50" fmla="*/ 353972 h 1648487"/>
                  <a:gd name="connsiteX51" fmla="*/ 1485900 w 4339349"/>
                  <a:gd name="connsiteY51" fmla="*/ 311110 h 1648487"/>
                  <a:gd name="connsiteX52" fmla="*/ 1400175 w 4339349"/>
                  <a:gd name="connsiteY52" fmla="*/ 268247 h 1648487"/>
                  <a:gd name="connsiteX53" fmla="*/ 1171575 w 4339349"/>
                  <a:gd name="connsiteY53" fmla="*/ 325397 h 1648487"/>
                  <a:gd name="connsiteX54" fmla="*/ 1157287 w 4339349"/>
                  <a:gd name="connsiteY54" fmla="*/ 368260 h 1648487"/>
                  <a:gd name="connsiteX55" fmla="*/ 1171575 w 4339349"/>
                  <a:gd name="connsiteY55" fmla="*/ 411122 h 1648487"/>
                  <a:gd name="connsiteX56" fmla="*/ 1128712 w 4339349"/>
                  <a:gd name="connsiteY56" fmla="*/ 439697 h 1648487"/>
                  <a:gd name="connsiteX57" fmla="*/ 1014412 w 4339349"/>
                  <a:gd name="connsiteY57" fmla="*/ 482560 h 1648487"/>
                  <a:gd name="connsiteX58" fmla="*/ 971550 w 4339349"/>
                  <a:gd name="connsiteY58" fmla="*/ 468272 h 1648487"/>
                  <a:gd name="connsiteX59" fmla="*/ 814387 w 4339349"/>
                  <a:gd name="connsiteY59" fmla="*/ 439697 h 1648487"/>
                  <a:gd name="connsiteX60" fmla="*/ 700087 w 4339349"/>
                  <a:gd name="connsiteY60" fmla="*/ 411122 h 1648487"/>
                  <a:gd name="connsiteX61" fmla="*/ 628650 w 4339349"/>
                  <a:gd name="connsiteY61" fmla="*/ 396835 h 1648487"/>
                  <a:gd name="connsiteX62" fmla="*/ 400050 w 4339349"/>
                  <a:gd name="connsiteY62" fmla="*/ 439697 h 1648487"/>
                  <a:gd name="connsiteX63" fmla="*/ 385762 w 4339349"/>
                  <a:gd name="connsiteY63" fmla="*/ 482560 h 1648487"/>
                  <a:gd name="connsiteX64" fmla="*/ 400050 w 4339349"/>
                  <a:gd name="connsiteY64" fmla="*/ 553997 h 1648487"/>
                  <a:gd name="connsiteX65" fmla="*/ 485775 w 4339349"/>
                  <a:gd name="connsiteY65" fmla="*/ 582572 h 1648487"/>
                  <a:gd name="connsiteX66" fmla="*/ 557212 w 4339349"/>
                  <a:gd name="connsiteY66" fmla="*/ 611147 h 1648487"/>
                  <a:gd name="connsiteX67" fmla="*/ 300037 w 4339349"/>
                  <a:gd name="connsiteY67" fmla="*/ 639722 h 1648487"/>
                  <a:gd name="connsiteX68" fmla="*/ 257175 w 4339349"/>
                  <a:gd name="connsiteY68" fmla="*/ 654010 h 1648487"/>
                  <a:gd name="connsiteX69" fmla="*/ 200025 w 4339349"/>
                  <a:gd name="connsiteY69" fmla="*/ 668297 h 1648487"/>
                  <a:gd name="connsiteX70" fmla="*/ 71437 w 4339349"/>
                  <a:gd name="connsiteY70" fmla="*/ 711160 h 1648487"/>
                  <a:gd name="connsiteX71" fmla="*/ 28575 w 4339349"/>
                  <a:gd name="connsiteY71" fmla="*/ 725447 h 1648487"/>
                  <a:gd name="connsiteX72" fmla="*/ 57150 w 4339349"/>
                  <a:gd name="connsiteY72" fmla="*/ 882610 h 1648487"/>
                  <a:gd name="connsiteX73" fmla="*/ 71437 w 4339349"/>
                  <a:gd name="connsiteY73" fmla="*/ 925472 h 1648487"/>
                  <a:gd name="connsiteX74" fmla="*/ 114300 w 4339349"/>
                  <a:gd name="connsiteY74" fmla="*/ 954047 h 1648487"/>
                  <a:gd name="connsiteX75" fmla="*/ 200025 w 4339349"/>
                  <a:gd name="connsiteY75" fmla="*/ 1039772 h 1648487"/>
                  <a:gd name="connsiteX76" fmla="*/ 185737 w 4339349"/>
                  <a:gd name="connsiteY76" fmla="*/ 1196935 h 1648487"/>
                  <a:gd name="connsiteX77" fmla="*/ 171450 w 4339349"/>
                  <a:gd name="connsiteY77" fmla="*/ 1239797 h 1648487"/>
                  <a:gd name="connsiteX78" fmla="*/ 128587 w 4339349"/>
                  <a:gd name="connsiteY78" fmla="*/ 1254085 h 1648487"/>
                  <a:gd name="connsiteX79" fmla="*/ 0 w 4339349"/>
                  <a:gd name="connsiteY79" fmla="*/ 1154072 h 1648487"/>
                  <a:gd name="connsiteX80" fmla="*/ 57150 w 4339349"/>
                  <a:gd name="connsiteY80" fmla="*/ 1154072 h 1648487"/>
                  <a:gd name="connsiteX81" fmla="*/ 100012 w 4339349"/>
                  <a:gd name="connsiteY81" fmla="*/ 1182647 h 1648487"/>
                  <a:gd name="connsiteX82" fmla="*/ 114300 w 4339349"/>
                  <a:gd name="connsiteY82" fmla="*/ 1225510 h 1648487"/>
                  <a:gd name="connsiteX83" fmla="*/ 142875 w 4339349"/>
                  <a:gd name="connsiteY83" fmla="*/ 1268372 h 1648487"/>
                  <a:gd name="connsiteX84" fmla="*/ 157162 w 4339349"/>
                  <a:gd name="connsiteY84" fmla="*/ 1368385 h 1648487"/>
                  <a:gd name="connsiteX85" fmla="*/ 214312 w 4339349"/>
                  <a:gd name="connsiteY85" fmla="*/ 1411247 h 1648487"/>
                  <a:gd name="connsiteX86" fmla="*/ 300037 w 4339349"/>
                  <a:gd name="connsiteY86" fmla="*/ 1439822 h 1648487"/>
                  <a:gd name="connsiteX87" fmla="*/ 385762 w 4339349"/>
                  <a:gd name="connsiteY87" fmla="*/ 1496972 h 1648487"/>
                  <a:gd name="connsiteX88" fmla="*/ 428625 w 4339349"/>
                  <a:gd name="connsiteY88" fmla="*/ 1525547 h 1648487"/>
                  <a:gd name="connsiteX89" fmla="*/ 828675 w 4339349"/>
                  <a:gd name="connsiteY89" fmla="*/ 1511260 h 1648487"/>
                  <a:gd name="connsiteX90" fmla="*/ 814387 w 4339349"/>
                  <a:gd name="connsiteY90" fmla="*/ 1468397 h 1648487"/>
                  <a:gd name="connsiteX91" fmla="*/ 728662 w 4339349"/>
                  <a:gd name="connsiteY91" fmla="*/ 1411247 h 1648487"/>
                  <a:gd name="connsiteX92" fmla="*/ 728662 w 4339349"/>
                  <a:gd name="connsiteY92" fmla="*/ 1568410 h 1648487"/>
                  <a:gd name="connsiteX93" fmla="*/ 771525 w 4339349"/>
                  <a:gd name="connsiteY93" fmla="*/ 1596985 h 1648487"/>
                  <a:gd name="connsiteX94" fmla="*/ 1028700 w 4339349"/>
                  <a:gd name="connsiteY94" fmla="*/ 1582697 h 1648487"/>
                  <a:gd name="connsiteX95" fmla="*/ 1071562 w 4339349"/>
                  <a:gd name="connsiteY95" fmla="*/ 1568410 h 1648487"/>
                  <a:gd name="connsiteX96" fmla="*/ 1171575 w 4339349"/>
                  <a:gd name="connsiteY96" fmla="*/ 1539835 h 1648487"/>
                  <a:gd name="connsiteX97" fmla="*/ 1157287 w 4339349"/>
                  <a:gd name="connsiteY97" fmla="*/ 1482685 h 1648487"/>
                  <a:gd name="connsiteX98" fmla="*/ 1128712 w 4339349"/>
                  <a:gd name="connsiteY98" fmla="*/ 1439822 h 1648487"/>
                  <a:gd name="connsiteX99" fmla="*/ 1514475 w 4339349"/>
                  <a:gd name="connsiteY99" fmla="*/ 1454110 h 1648487"/>
                  <a:gd name="connsiteX100" fmla="*/ 1528762 w 4339349"/>
                  <a:gd name="connsiteY100" fmla="*/ 1539835 h 1648487"/>
                  <a:gd name="connsiteX101" fmla="*/ 1485900 w 4339349"/>
                  <a:gd name="connsiteY101" fmla="*/ 1525547 h 1648487"/>
                  <a:gd name="connsiteX102" fmla="*/ 1457325 w 4339349"/>
                  <a:gd name="connsiteY102" fmla="*/ 1482685 h 1648487"/>
                  <a:gd name="connsiteX103" fmla="*/ 1500187 w 4339349"/>
                  <a:gd name="connsiteY103" fmla="*/ 1454110 h 1648487"/>
                  <a:gd name="connsiteX104" fmla="*/ 1657350 w 4339349"/>
                  <a:gd name="connsiteY104" fmla="*/ 1468397 h 1648487"/>
                  <a:gd name="connsiteX105" fmla="*/ 1785937 w 4339349"/>
                  <a:gd name="connsiteY105" fmla="*/ 1525547 h 1648487"/>
                  <a:gd name="connsiteX106" fmla="*/ 1828800 w 4339349"/>
                  <a:gd name="connsiteY106" fmla="*/ 1539835 h 1648487"/>
                  <a:gd name="connsiteX107" fmla="*/ 1871662 w 4339349"/>
                  <a:gd name="connsiteY107" fmla="*/ 1525547 h 1648487"/>
                  <a:gd name="connsiteX108" fmla="*/ 1943100 w 4339349"/>
                  <a:gd name="connsiteY108" fmla="*/ 1511260 h 1648487"/>
                  <a:gd name="connsiteX109" fmla="*/ 1985962 w 4339349"/>
                  <a:gd name="connsiteY109" fmla="*/ 1468397 h 1648487"/>
                  <a:gd name="connsiteX110" fmla="*/ 2028825 w 4339349"/>
                  <a:gd name="connsiteY110" fmla="*/ 1454110 h 1648487"/>
                  <a:gd name="connsiteX111" fmla="*/ 2057400 w 4339349"/>
                  <a:gd name="connsiteY111" fmla="*/ 1411247 h 1648487"/>
                  <a:gd name="connsiteX112" fmla="*/ 1985962 w 4339349"/>
                  <a:gd name="connsiteY112" fmla="*/ 1425535 h 1648487"/>
                  <a:gd name="connsiteX113" fmla="*/ 2000250 w 4339349"/>
                  <a:gd name="connsiteY113" fmla="*/ 1468397 h 1648487"/>
                  <a:gd name="connsiteX114" fmla="*/ 2185987 w 4339349"/>
                  <a:gd name="connsiteY114" fmla="*/ 1482685 h 1648487"/>
                  <a:gd name="connsiteX115" fmla="*/ 2300287 w 4339349"/>
                  <a:gd name="connsiteY115" fmla="*/ 1511260 h 1648487"/>
                  <a:gd name="connsiteX116" fmla="*/ 2414587 w 4339349"/>
                  <a:gd name="connsiteY116" fmla="*/ 1554122 h 1648487"/>
                  <a:gd name="connsiteX117" fmla="*/ 2443162 w 4339349"/>
                  <a:gd name="connsiteY117" fmla="*/ 1596985 h 1648487"/>
                  <a:gd name="connsiteX118" fmla="*/ 2400300 w 4339349"/>
                  <a:gd name="connsiteY118" fmla="*/ 1611272 h 1648487"/>
                  <a:gd name="connsiteX119" fmla="*/ 2314575 w 4339349"/>
                  <a:gd name="connsiteY119" fmla="*/ 1596985 h 1648487"/>
                  <a:gd name="connsiteX120" fmla="*/ 2257425 w 4339349"/>
                  <a:gd name="connsiteY120" fmla="*/ 1525547 h 1648487"/>
                  <a:gd name="connsiteX121" fmla="*/ 2286000 w 4339349"/>
                  <a:gd name="connsiteY121" fmla="*/ 1482685 h 1648487"/>
                  <a:gd name="connsiteX122" fmla="*/ 2657475 w 4339349"/>
                  <a:gd name="connsiteY122" fmla="*/ 1496972 h 1648487"/>
                  <a:gd name="connsiteX123" fmla="*/ 2700337 w 4339349"/>
                  <a:gd name="connsiteY123" fmla="*/ 1511260 h 1648487"/>
                  <a:gd name="connsiteX124" fmla="*/ 2757487 w 4339349"/>
                  <a:gd name="connsiteY124" fmla="*/ 1525547 h 1648487"/>
                  <a:gd name="connsiteX125" fmla="*/ 2871787 w 4339349"/>
                  <a:gd name="connsiteY125" fmla="*/ 1539835 h 1648487"/>
                  <a:gd name="connsiteX126" fmla="*/ 2957512 w 4339349"/>
                  <a:gd name="connsiteY126" fmla="*/ 1554122 h 1648487"/>
                  <a:gd name="connsiteX127" fmla="*/ 3143250 w 4339349"/>
                  <a:gd name="connsiteY127" fmla="*/ 1554122 h 1648487"/>
                  <a:gd name="connsiteX128" fmla="*/ 3100387 w 4339349"/>
                  <a:gd name="connsiteY128" fmla="*/ 1525547 h 1648487"/>
                  <a:gd name="connsiteX129" fmla="*/ 2971800 w 4339349"/>
                  <a:gd name="connsiteY129" fmla="*/ 1596985 h 1648487"/>
                  <a:gd name="connsiteX130" fmla="*/ 3400425 w 4339349"/>
                  <a:gd name="connsiteY130" fmla="*/ 1596985 h 1648487"/>
                  <a:gd name="connsiteX131" fmla="*/ 3414712 w 4339349"/>
                  <a:gd name="connsiteY131" fmla="*/ 1554122 h 1648487"/>
                  <a:gd name="connsiteX132" fmla="*/ 3400425 w 4339349"/>
                  <a:gd name="connsiteY132" fmla="*/ 1511260 h 1648487"/>
                  <a:gd name="connsiteX133" fmla="*/ 3657600 w 4339349"/>
                  <a:gd name="connsiteY133" fmla="*/ 1554122 h 1648487"/>
                  <a:gd name="connsiteX134" fmla="*/ 3829050 w 4339349"/>
                  <a:gd name="connsiteY134" fmla="*/ 1539835 h 1648487"/>
                  <a:gd name="connsiteX135" fmla="*/ 3843337 w 4339349"/>
                  <a:gd name="connsiteY135" fmla="*/ 1454110 h 1648487"/>
                  <a:gd name="connsiteX136" fmla="*/ 3757612 w 4339349"/>
                  <a:gd name="connsiteY136" fmla="*/ 1439822 h 1648487"/>
                  <a:gd name="connsiteX137" fmla="*/ 3786187 w 4339349"/>
                  <a:gd name="connsiteY137" fmla="*/ 1396960 h 1648487"/>
                  <a:gd name="connsiteX138" fmla="*/ 4143375 w 4339349"/>
                  <a:gd name="connsiteY138" fmla="*/ 1354097 h 1648487"/>
                  <a:gd name="connsiteX139" fmla="*/ 4186237 w 4339349"/>
                  <a:gd name="connsiteY139" fmla="*/ 1311235 h 1648487"/>
                  <a:gd name="connsiteX140" fmla="*/ 4186237 w 4339349"/>
                  <a:gd name="connsiteY140" fmla="*/ 1225510 h 1648487"/>
                  <a:gd name="connsiteX141" fmla="*/ 4143375 w 4339349"/>
                  <a:gd name="connsiteY141" fmla="*/ 1196935 h 1648487"/>
                  <a:gd name="connsiteX142" fmla="*/ 4029075 w 4339349"/>
                  <a:gd name="connsiteY142" fmla="*/ 1182647 h 1648487"/>
                  <a:gd name="connsiteX143" fmla="*/ 4043362 w 4339349"/>
                  <a:gd name="connsiteY143" fmla="*/ 1111210 h 1648487"/>
                  <a:gd name="connsiteX144" fmla="*/ 4086225 w 4339349"/>
                  <a:gd name="connsiteY144" fmla="*/ 1068347 h 1648487"/>
                  <a:gd name="connsiteX145" fmla="*/ 4243387 w 4339349"/>
                  <a:gd name="connsiteY145" fmla="*/ 1011197 h 1648487"/>
                  <a:gd name="connsiteX146" fmla="*/ 4286250 w 4339349"/>
                  <a:gd name="connsiteY146" fmla="*/ 996910 h 1648487"/>
                  <a:gd name="connsiteX147" fmla="*/ 4300537 w 4339349"/>
                  <a:gd name="connsiteY147" fmla="*/ 811172 h 1648487"/>
                  <a:gd name="connsiteX148" fmla="*/ 4286250 w 4339349"/>
                  <a:gd name="connsiteY148" fmla="*/ 754022 h 1648487"/>
                  <a:gd name="connsiteX149" fmla="*/ 4157662 w 4339349"/>
                  <a:gd name="connsiteY149" fmla="*/ 711160 h 1648487"/>
                  <a:gd name="connsiteX150" fmla="*/ 4114800 w 4339349"/>
                  <a:gd name="connsiteY150" fmla="*/ 696872 h 1648487"/>
                  <a:gd name="connsiteX151" fmla="*/ 4086225 w 4339349"/>
                  <a:gd name="connsiteY151" fmla="*/ 654010 h 1648487"/>
                  <a:gd name="connsiteX152" fmla="*/ 4129087 w 4339349"/>
                  <a:gd name="connsiteY152" fmla="*/ 625435 h 1648487"/>
                  <a:gd name="connsiteX153" fmla="*/ 4286250 w 4339349"/>
                  <a:gd name="connsiteY153" fmla="*/ 611147 h 164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4339349" h="1648487">
                    <a:moveTo>
                      <a:pt x="4286250" y="611147"/>
                    </a:moveTo>
                    <a:cubicBezTo>
                      <a:pt x="4312444" y="565903"/>
                      <a:pt x="4309184" y="560376"/>
                      <a:pt x="4286250" y="353972"/>
                    </a:cubicBezTo>
                    <a:cubicBezTo>
                      <a:pt x="4284587" y="339004"/>
                      <a:pt x="4281370" y="322870"/>
                      <a:pt x="4271962" y="311110"/>
                    </a:cubicBezTo>
                    <a:cubicBezTo>
                      <a:pt x="4261235" y="297702"/>
                      <a:pt x="4243387" y="292060"/>
                      <a:pt x="4229100" y="282535"/>
                    </a:cubicBezTo>
                    <a:cubicBezTo>
                      <a:pt x="4219575" y="268247"/>
                      <a:pt x="4213934" y="250399"/>
                      <a:pt x="4200525" y="239672"/>
                    </a:cubicBezTo>
                    <a:cubicBezTo>
                      <a:pt x="4188765" y="230264"/>
                      <a:pt x="4171133" y="232120"/>
                      <a:pt x="4157662" y="225385"/>
                    </a:cubicBezTo>
                    <a:cubicBezTo>
                      <a:pt x="4142303" y="217706"/>
                      <a:pt x="4130158" y="204489"/>
                      <a:pt x="4114800" y="196810"/>
                    </a:cubicBezTo>
                    <a:cubicBezTo>
                      <a:pt x="3996495" y="137657"/>
                      <a:pt x="4151910" y="235838"/>
                      <a:pt x="4029075" y="153947"/>
                    </a:cubicBezTo>
                    <a:cubicBezTo>
                      <a:pt x="4019550" y="139660"/>
                      <a:pt x="4013423" y="122392"/>
                      <a:pt x="4000500" y="111085"/>
                    </a:cubicBezTo>
                    <a:cubicBezTo>
                      <a:pt x="3974654" y="88470"/>
                      <a:pt x="3914775" y="53935"/>
                      <a:pt x="3914775" y="53935"/>
                    </a:cubicBezTo>
                    <a:cubicBezTo>
                      <a:pt x="3876675" y="58697"/>
                      <a:pt x="3836635" y="55308"/>
                      <a:pt x="3800475" y="68222"/>
                    </a:cubicBezTo>
                    <a:cubicBezTo>
                      <a:pt x="3768133" y="79773"/>
                      <a:pt x="3748883" y="121579"/>
                      <a:pt x="3714750" y="125372"/>
                    </a:cubicBezTo>
                    <a:lnTo>
                      <a:pt x="3586162" y="139660"/>
                    </a:lnTo>
                    <a:cubicBezTo>
                      <a:pt x="3571875" y="149185"/>
                      <a:pt x="3546372" y="151341"/>
                      <a:pt x="3543300" y="168235"/>
                    </a:cubicBezTo>
                    <a:cubicBezTo>
                      <a:pt x="3539247" y="190525"/>
                      <a:pt x="3541723" y="310059"/>
                      <a:pt x="3586162" y="339685"/>
                    </a:cubicBezTo>
                    <a:cubicBezTo>
                      <a:pt x="3602500" y="350577"/>
                      <a:pt x="3624431" y="348578"/>
                      <a:pt x="3643312" y="353972"/>
                    </a:cubicBezTo>
                    <a:cubicBezTo>
                      <a:pt x="3741800" y="382111"/>
                      <a:pt x="3617187" y="356762"/>
                      <a:pt x="3771900" y="382547"/>
                    </a:cubicBezTo>
                    <a:cubicBezTo>
                      <a:pt x="3776662" y="396835"/>
                      <a:pt x="3791780" y="411427"/>
                      <a:pt x="3786187" y="425410"/>
                    </a:cubicBezTo>
                    <a:cubicBezTo>
                      <a:pt x="3777665" y="446716"/>
                      <a:pt x="3718506" y="462257"/>
                      <a:pt x="3700462" y="468272"/>
                    </a:cubicBezTo>
                    <a:cubicBezTo>
                      <a:pt x="3643312" y="458747"/>
                      <a:pt x="3585825" y="451060"/>
                      <a:pt x="3529012" y="439697"/>
                    </a:cubicBezTo>
                    <a:cubicBezTo>
                      <a:pt x="3498186" y="433532"/>
                      <a:pt x="3454023" y="411134"/>
                      <a:pt x="3429000" y="396835"/>
                    </a:cubicBezTo>
                    <a:cubicBezTo>
                      <a:pt x="3414091" y="388316"/>
                      <a:pt x="3401496" y="375939"/>
                      <a:pt x="3386137" y="368260"/>
                    </a:cubicBezTo>
                    <a:cubicBezTo>
                      <a:pt x="3372667" y="361525"/>
                      <a:pt x="3357118" y="359905"/>
                      <a:pt x="3343275" y="353972"/>
                    </a:cubicBezTo>
                    <a:cubicBezTo>
                      <a:pt x="3323699" y="345582"/>
                      <a:pt x="3305175" y="334922"/>
                      <a:pt x="3286125" y="325397"/>
                    </a:cubicBezTo>
                    <a:cubicBezTo>
                      <a:pt x="3276600" y="311110"/>
                      <a:pt x="3272111" y="291636"/>
                      <a:pt x="3257550" y="282535"/>
                    </a:cubicBezTo>
                    <a:cubicBezTo>
                      <a:pt x="3232008" y="266571"/>
                      <a:pt x="3171825" y="253960"/>
                      <a:pt x="3171825" y="253960"/>
                    </a:cubicBezTo>
                    <a:cubicBezTo>
                      <a:pt x="3157537" y="244435"/>
                      <a:pt x="3144321" y="233064"/>
                      <a:pt x="3128962" y="225385"/>
                    </a:cubicBezTo>
                    <a:cubicBezTo>
                      <a:pt x="3108460" y="215134"/>
                      <a:pt x="3047267" y="201389"/>
                      <a:pt x="3028950" y="196810"/>
                    </a:cubicBezTo>
                    <a:cubicBezTo>
                      <a:pt x="3014662" y="187285"/>
                      <a:pt x="3003199" y="169661"/>
                      <a:pt x="2986087" y="168235"/>
                    </a:cubicBezTo>
                    <a:cubicBezTo>
                      <a:pt x="2943110" y="164653"/>
                      <a:pt x="2897542" y="166505"/>
                      <a:pt x="2857500" y="182522"/>
                    </a:cubicBezTo>
                    <a:cubicBezTo>
                      <a:pt x="2843517" y="188115"/>
                      <a:pt x="2846865" y="210774"/>
                      <a:pt x="2843212" y="225385"/>
                    </a:cubicBezTo>
                    <a:cubicBezTo>
                      <a:pt x="2837322" y="248944"/>
                      <a:pt x="2840973" y="275738"/>
                      <a:pt x="2828925" y="296822"/>
                    </a:cubicBezTo>
                    <a:cubicBezTo>
                      <a:pt x="2820405" y="311731"/>
                      <a:pt x="2800350" y="315872"/>
                      <a:pt x="2786062" y="325397"/>
                    </a:cubicBezTo>
                    <a:cubicBezTo>
                      <a:pt x="2719387" y="320635"/>
                      <a:pt x="2652142" y="321026"/>
                      <a:pt x="2586037" y="311110"/>
                    </a:cubicBezTo>
                    <a:cubicBezTo>
                      <a:pt x="2556250" y="306642"/>
                      <a:pt x="2500312" y="282535"/>
                      <a:pt x="2500312" y="282535"/>
                    </a:cubicBezTo>
                    <a:cubicBezTo>
                      <a:pt x="2481262" y="268247"/>
                      <a:pt x="2463355" y="252293"/>
                      <a:pt x="2443162" y="239672"/>
                    </a:cubicBezTo>
                    <a:cubicBezTo>
                      <a:pt x="2425101" y="228384"/>
                      <a:pt x="2403343" y="223477"/>
                      <a:pt x="2386012" y="211097"/>
                    </a:cubicBezTo>
                    <a:cubicBezTo>
                      <a:pt x="2304090" y="152581"/>
                      <a:pt x="2377234" y="188031"/>
                      <a:pt x="2314575" y="125372"/>
                    </a:cubicBezTo>
                    <a:cubicBezTo>
                      <a:pt x="2297737" y="108534"/>
                      <a:pt x="2275505" y="98007"/>
                      <a:pt x="2257425" y="82510"/>
                    </a:cubicBezTo>
                    <a:cubicBezTo>
                      <a:pt x="2161163" y="0"/>
                      <a:pt x="2266436" y="74230"/>
                      <a:pt x="2171700" y="11072"/>
                    </a:cubicBezTo>
                    <a:cubicBezTo>
                      <a:pt x="2095500" y="15835"/>
                      <a:pt x="2019029" y="17367"/>
                      <a:pt x="1943100" y="25360"/>
                    </a:cubicBezTo>
                    <a:cubicBezTo>
                      <a:pt x="1928122" y="26937"/>
                      <a:pt x="1911997" y="30239"/>
                      <a:pt x="1900237" y="39647"/>
                    </a:cubicBezTo>
                    <a:cubicBezTo>
                      <a:pt x="1886828" y="50374"/>
                      <a:pt x="1881187" y="68222"/>
                      <a:pt x="1871662" y="82510"/>
                    </a:cubicBezTo>
                    <a:cubicBezTo>
                      <a:pt x="1893381" y="256257"/>
                      <a:pt x="1853070" y="149643"/>
                      <a:pt x="1957387" y="253960"/>
                    </a:cubicBezTo>
                    <a:cubicBezTo>
                      <a:pt x="1969529" y="266102"/>
                      <a:pt x="1973039" y="285515"/>
                      <a:pt x="1985962" y="296822"/>
                    </a:cubicBezTo>
                    <a:cubicBezTo>
                      <a:pt x="2011808" y="319437"/>
                      <a:pt x="2071687" y="353972"/>
                      <a:pt x="2071687" y="353972"/>
                    </a:cubicBezTo>
                    <a:cubicBezTo>
                      <a:pt x="2058049" y="394889"/>
                      <a:pt x="2058607" y="414514"/>
                      <a:pt x="2014537" y="439697"/>
                    </a:cubicBezTo>
                    <a:cubicBezTo>
                      <a:pt x="1997488" y="449439"/>
                      <a:pt x="1976437" y="449222"/>
                      <a:pt x="1957387" y="453985"/>
                    </a:cubicBezTo>
                    <a:cubicBezTo>
                      <a:pt x="1895475" y="449222"/>
                      <a:pt x="1832095" y="453919"/>
                      <a:pt x="1771650" y="439697"/>
                    </a:cubicBezTo>
                    <a:cubicBezTo>
                      <a:pt x="1748471" y="434243"/>
                      <a:pt x="1735798" y="407484"/>
                      <a:pt x="1714500" y="396835"/>
                    </a:cubicBezTo>
                    <a:cubicBezTo>
                      <a:pt x="1679717" y="379444"/>
                      <a:pt x="1612641" y="364226"/>
                      <a:pt x="1571625" y="353972"/>
                    </a:cubicBezTo>
                    <a:cubicBezTo>
                      <a:pt x="1448784" y="272079"/>
                      <a:pt x="1604206" y="370262"/>
                      <a:pt x="1485900" y="311110"/>
                    </a:cubicBezTo>
                    <a:cubicBezTo>
                      <a:pt x="1375106" y="255713"/>
                      <a:pt x="1507916" y="304162"/>
                      <a:pt x="1400175" y="268247"/>
                    </a:cubicBezTo>
                    <a:cubicBezTo>
                      <a:pt x="1249284" y="279025"/>
                      <a:pt x="1220208" y="228133"/>
                      <a:pt x="1171575" y="325397"/>
                    </a:cubicBezTo>
                    <a:cubicBezTo>
                      <a:pt x="1164840" y="338868"/>
                      <a:pt x="1162050" y="353972"/>
                      <a:pt x="1157287" y="368260"/>
                    </a:cubicBezTo>
                    <a:cubicBezTo>
                      <a:pt x="1162050" y="382547"/>
                      <a:pt x="1177168" y="397139"/>
                      <a:pt x="1171575" y="411122"/>
                    </a:cubicBezTo>
                    <a:cubicBezTo>
                      <a:pt x="1165198" y="427065"/>
                      <a:pt x="1143621" y="431178"/>
                      <a:pt x="1128712" y="439697"/>
                    </a:cubicBezTo>
                    <a:cubicBezTo>
                      <a:pt x="1070602" y="472903"/>
                      <a:pt x="1076917" y="466933"/>
                      <a:pt x="1014412" y="482560"/>
                    </a:cubicBezTo>
                    <a:cubicBezTo>
                      <a:pt x="1000125" y="477797"/>
                      <a:pt x="986161" y="471925"/>
                      <a:pt x="971550" y="468272"/>
                    </a:cubicBezTo>
                    <a:cubicBezTo>
                      <a:pt x="924513" y="456513"/>
                      <a:pt x="861070" y="448185"/>
                      <a:pt x="814387" y="439697"/>
                    </a:cubicBezTo>
                    <a:cubicBezTo>
                      <a:pt x="621277" y="404586"/>
                      <a:pt x="832289" y="444172"/>
                      <a:pt x="700087" y="411122"/>
                    </a:cubicBezTo>
                    <a:cubicBezTo>
                      <a:pt x="676528" y="405232"/>
                      <a:pt x="652462" y="401597"/>
                      <a:pt x="628650" y="396835"/>
                    </a:cubicBezTo>
                    <a:cubicBezTo>
                      <a:pt x="595775" y="399364"/>
                      <a:pt x="447573" y="380293"/>
                      <a:pt x="400050" y="439697"/>
                    </a:cubicBezTo>
                    <a:cubicBezTo>
                      <a:pt x="390642" y="451457"/>
                      <a:pt x="390525" y="468272"/>
                      <a:pt x="385762" y="482560"/>
                    </a:cubicBezTo>
                    <a:cubicBezTo>
                      <a:pt x="390525" y="506372"/>
                      <a:pt x="382879" y="536826"/>
                      <a:pt x="400050" y="553997"/>
                    </a:cubicBezTo>
                    <a:cubicBezTo>
                      <a:pt x="421349" y="575295"/>
                      <a:pt x="457809" y="571385"/>
                      <a:pt x="485775" y="582572"/>
                    </a:cubicBezTo>
                    <a:lnTo>
                      <a:pt x="557212" y="611147"/>
                    </a:lnTo>
                    <a:cubicBezTo>
                      <a:pt x="436780" y="651293"/>
                      <a:pt x="575244" y="609143"/>
                      <a:pt x="300037" y="639722"/>
                    </a:cubicBezTo>
                    <a:cubicBezTo>
                      <a:pt x="285069" y="641385"/>
                      <a:pt x="271656" y="649873"/>
                      <a:pt x="257175" y="654010"/>
                    </a:cubicBezTo>
                    <a:cubicBezTo>
                      <a:pt x="238294" y="659405"/>
                      <a:pt x="218793" y="662522"/>
                      <a:pt x="200025" y="668297"/>
                    </a:cubicBezTo>
                    <a:cubicBezTo>
                      <a:pt x="156842" y="681584"/>
                      <a:pt x="114300" y="696872"/>
                      <a:pt x="71437" y="711160"/>
                    </a:cubicBezTo>
                    <a:lnTo>
                      <a:pt x="28575" y="725447"/>
                    </a:lnTo>
                    <a:cubicBezTo>
                      <a:pt x="40139" y="806398"/>
                      <a:pt x="37901" y="815239"/>
                      <a:pt x="57150" y="882610"/>
                    </a:cubicBezTo>
                    <a:cubicBezTo>
                      <a:pt x="61287" y="897091"/>
                      <a:pt x="62029" y="913712"/>
                      <a:pt x="71437" y="925472"/>
                    </a:cubicBezTo>
                    <a:cubicBezTo>
                      <a:pt x="82164" y="938881"/>
                      <a:pt x="101466" y="942639"/>
                      <a:pt x="114300" y="954047"/>
                    </a:cubicBezTo>
                    <a:cubicBezTo>
                      <a:pt x="144504" y="980895"/>
                      <a:pt x="200025" y="1039772"/>
                      <a:pt x="200025" y="1039772"/>
                    </a:cubicBezTo>
                    <a:cubicBezTo>
                      <a:pt x="195262" y="1092160"/>
                      <a:pt x="193176" y="1144860"/>
                      <a:pt x="185737" y="1196935"/>
                    </a:cubicBezTo>
                    <a:cubicBezTo>
                      <a:pt x="183607" y="1211844"/>
                      <a:pt x="182099" y="1229148"/>
                      <a:pt x="171450" y="1239797"/>
                    </a:cubicBezTo>
                    <a:cubicBezTo>
                      <a:pt x="160801" y="1250446"/>
                      <a:pt x="142875" y="1249322"/>
                      <a:pt x="128587" y="1254085"/>
                    </a:cubicBezTo>
                    <a:cubicBezTo>
                      <a:pt x="26050" y="1185727"/>
                      <a:pt x="67146" y="1221219"/>
                      <a:pt x="0" y="1154072"/>
                    </a:cubicBezTo>
                    <a:cubicBezTo>
                      <a:pt x="45720" y="1085493"/>
                      <a:pt x="11430" y="1108352"/>
                      <a:pt x="57150" y="1154072"/>
                    </a:cubicBezTo>
                    <a:cubicBezTo>
                      <a:pt x="69292" y="1166214"/>
                      <a:pt x="85725" y="1173122"/>
                      <a:pt x="100012" y="1182647"/>
                    </a:cubicBezTo>
                    <a:cubicBezTo>
                      <a:pt x="104775" y="1196935"/>
                      <a:pt x="107565" y="1212039"/>
                      <a:pt x="114300" y="1225510"/>
                    </a:cubicBezTo>
                    <a:cubicBezTo>
                      <a:pt x="121979" y="1240868"/>
                      <a:pt x="137941" y="1251925"/>
                      <a:pt x="142875" y="1268372"/>
                    </a:cubicBezTo>
                    <a:cubicBezTo>
                      <a:pt x="152552" y="1300628"/>
                      <a:pt x="142102" y="1338264"/>
                      <a:pt x="157162" y="1368385"/>
                    </a:cubicBezTo>
                    <a:cubicBezTo>
                      <a:pt x="167811" y="1389683"/>
                      <a:pt x="193014" y="1400598"/>
                      <a:pt x="214312" y="1411247"/>
                    </a:cubicBezTo>
                    <a:cubicBezTo>
                      <a:pt x="241253" y="1424717"/>
                      <a:pt x="300037" y="1439822"/>
                      <a:pt x="300037" y="1439822"/>
                    </a:cubicBezTo>
                    <a:lnTo>
                      <a:pt x="385762" y="1496972"/>
                    </a:lnTo>
                    <a:lnTo>
                      <a:pt x="428625" y="1525547"/>
                    </a:lnTo>
                    <a:cubicBezTo>
                      <a:pt x="561975" y="1520785"/>
                      <a:pt x="696681" y="1530815"/>
                      <a:pt x="828675" y="1511260"/>
                    </a:cubicBezTo>
                    <a:cubicBezTo>
                      <a:pt x="843573" y="1509053"/>
                      <a:pt x="822741" y="1480928"/>
                      <a:pt x="814387" y="1468397"/>
                    </a:cubicBezTo>
                    <a:cubicBezTo>
                      <a:pt x="783809" y="1422530"/>
                      <a:pt x="773599" y="1426226"/>
                      <a:pt x="728662" y="1411247"/>
                    </a:cubicBezTo>
                    <a:cubicBezTo>
                      <a:pt x="708570" y="1471525"/>
                      <a:pt x="696352" y="1487634"/>
                      <a:pt x="728662" y="1568410"/>
                    </a:cubicBezTo>
                    <a:cubicBezTo>
                      <a:pt x="735039" y="1584353"/>
                      <a:pt x="757237" y="1587460"/>
                      <a:pt x="771525" y="1596985"/>
                    </a:cubicBezTo>
                    <a:cubicBezTo>
                      <a:pt x="857250" y="1592222"/>
                      <a:pt x="943230" y="1590837"/>
                      <a:pt x="1028700" y="1582697"/>
                    </a:cubicBezTo>
                    <a:cubicBezTo>
                      <a:pt x="1043692" y="1581269"/>
                      <a:pt x="1057081" y="1572547"/>
                      <a:pt x="1071562" y="1568410"/>
                    </a:cubicBezTo>
                    <a:cubicBezTo>
                      <a:pt x="1197151" y="1532527"/>
                      <a:pt x="1068798" y="1574092"/>
                      <a:pt x="1171575" y="1539835"/>
                    </a:cubicBezTo>
                    <a:cubicBezTo>
                      <a:pt x="1166812" y="1520785"/>
                      <a:pt x="1165022" y="1500734"/>
                      <a:pt x="1157287" y="1482685"/>
                    </a:cubicBezTo>
                    <a:cubicBezTo>
                      <a:pt x="1150523" y="1466902"/>
                      <a:pt x="1111595" y="1441191"/>
                      <a:pt x="1128712" y="1439822"/>
                    </a:cubicBezTo>
                    <a:cubicBezTo>
                      <a:pt x="1256978" y="1429561"/>
                      <a:pt x="1385887" y="1449347"/>
                      <a:pt x="1514475" y="1454110"/>
                    </a:cubicBezTo>
                    <a:cubicBezTo>
                      <a:pt x="1523303" y="1467351"/>
                      <a:pt x="1573127" y="1517652"/>
                      <a:pt x="1528762" y="1539835"/>
                    </a:cubicBezTo>
                    <a:cubicBezTo>
                      <a:pt x="1515292" y="1546570"/>
                      <a:pt x="1500187" y="1530310"/>
                      <a:pt x="1485900" y="1525547"/>
                    </a:cubicBezTo>
                    <a:cubicBezTo>
                      <a:pt x="1476375" y="1511260"/>
                      <a:pt x="1453958" y="1499523"/>
                      <a:pt x="1457325" y="1482685"/>
                    </a:cubicBezTo>
                    <a:cubicBezTo>
                      <a:pt x="1460692" y="1465847"/>
                      <a:pt x="1483059" y="1455333"/>
                      <a:pt x="1500187" y="1454110"/>
                    </a:cubicBezTo>
                    <a:cubicBezTo>
                      <a:pt x="1552657" y="1450362"/>
                      <a:pt x="1604962" y="1463635"/>
                      <a:pt x="1657350" y="1468397"/>
                    </a:cubicBezTo>
                    <a:cubicBezTo>
                      <a:pt x="1725274" y="1513680"/>
                      <a:pt x="1683921" y="1491541"/>
                      <a:pt x="1785937" y="1525547"/>
                    </a:cubicBezTo>
                    <a:lnTo>
                      <a:pt x="1828800" y="1539835"/>
                    </a:lnTo>
                    <a:cubicBezTo>
                      <a:pt x="1843087" y="1535072"/>
                      <a:pt x="1857051" y="1529200"/>
                      <a:pt x="1871662" y="1525547"/>
                    </a:cubicBezTo>
                    <a:cubicBezTo>
                      <a:pt x="1895221" y="1519657"/>
                      <a:pt x="1921380" y="1522120"/>
                      <a:pt x="1943100" y="1511260"/>
                    </a:cubicBezTo>
                    <a:cubicBezTo>
                      <a:pt x="1961172" y="1502224"/>
                      <a:pt x="1969150" y="1479605"/>
                      <a:pt x="1985962" y="1468397"/>
                    </a:cubicBezTo>
                    <a:cubicBezTo>
                      <a:pt x="1998493" y="1460043"/>
                      <a:pt x="2014537" y="1458872"/>
                      <a:pt x="2028825" y="1454110"/>
                    </a:cubicBezTo>
                    <a:cubicBezTo>
                      <a:pt x="2038350" y="1439822"/>
                      <a:pt x="2071688" y="1420772"/>
                      <a:pt x="2057400" y="1411247"/>
                    </a:cubicBezTo>
                    <a:cubicBezTo>
                      <a:pt x="2037194" y="1397777"/>
                      <a:pt x="2003134" y="1408363"/>
                      <a:pt x="1985962" y="1425535"/>
                    </a:cubicBezTo>
                    <a:cubicBezTo>
                      <a:pt x="1975313" y="1436184"/>
                      <a:pt x="1985769" y="1464260"/>
                      <a:pt x="2000250" y="1468397"/>
                    </a:cubicBezTo>
                    <a:cubicBezTo>
                      <a:pt x="2059956" y="1485456"/>
                      <a:pt x="2124075" y="1477922"/>
                      <a:pt x="2185987" y="1482685"/>
                    </a:cubicBezTo>
                    <a:cubicBezTo>
                      <a:pt x="2224087" y="1492210"/>
                      <a:pt x="2265161" y="1493697"/>
                      <a:pt x="2300287" y="1511260"/>
                    </a:cubicBezTo>
                    <a:cubicBezTo>
                      <a:pt x="2375000" y="1548617"/>
                      <a:pt x="2336774" y="1534670"/>
                      <a:pt x="2414587" y="1554122"/>
                    </a:cubicBezTo>
                    <a:cubicBezTo>
                      <a:pt x="2424112" y="1568410"/>
                      <a:pt x="2447327" y="1580326"/>
                      <a:pt x="2443162" y="1596985"/>
                    </a:cubicBezTo>
                    <a:cubicBezTo>
                      <a:pt x="2439510" y="1611596"/>
                      <a:pt x="2415360" y="1611272"/>
                      <a:pt x="2400300" y="1611272"/>
                    </a:cubicBezTo>
                    <a:cubicBezTo>
                      <a:pt x="2371331" y="1611272"/>
                      <a:pt x="2343150" y="1601747"/>
                      <a:pt x="2314575" y="1596985"/>
                    </a:cubicBezTo>
                    <a:cubicBezTo>
                      <a:pt x="2289531" y="1580289"/>
                      <a:pt x="2250523" y="1566955"/>
                      <a:pt x="2257425" y="1525547"/>
                    </a:cubicBezTo>
                    <a:cubicBezTo>
                      <a:pt x="2260248" y="1508609"/>
                      <a:pt x="2276475" y="1496972"/>
                      <a:pt x="2286000" y="1482685"/>
                    </a:cubicBezTo>
                    <a:cubicBezTo>
                      <a:pt x="2409825" y="1487447"/>
                      <a:pt x="2533852" y="1488446"/>
                      <a:pt x="2657475" y="1496972"/>
                    </a:cubicBezTo>
                    <a:cubicBezTo>
                      <a:pt x="2672500" y="1498008"/>
                      <a:pt x="2685856" y="1507123"/>
                      <a:pt x="2700337" y="1511260"/>
                    </a:cubicBezTo>
                    <a:cubicBezTo>
                      <a:pt x="2719218" y="1516655"/>
                      <a:pt x="2738118" y="1522319"/>
                      <a:pt x="2757487" y="1525547"/>
                    </a:cubicBezTo>
                    <a:cubicBezTo>
                      <a:pt x="2795361" y="1531859"/>
                      <a:pt x="2833776" y="1534405"/>
                      <a:pt x="2871787" y="1539835"/>
                    </a:cubicBezTo>
                    <a:cubicBezTo>
                      <a:pt x="2900465" y="1543932"/>
                      <a:pt x="2928937" y="1549360"/>
                      <a:pt x="2957512" y="1554122"/>
                    </a:cubicBezTo>
                    <a:cubicBezTo>
                      <a:pt x="3024360" y="1576405"/>
                      <a:pt x="3053466" y="1592601"/>
                      <a:pt x="3143250" y="1554122"/>
                    </a:cubicBezTo>
                    <a:cubicBezTo>
                      <a:pt x="3159033" y="1547358"/>
                      <a:pt x="3114675" y="1535072"/>
                      <a:pt x="3100387" y="1525547"/>
                    </a:cubicBezTo>
                    <a:cubicBezTo>
                      <a:pt x="2995493" y="1560512"/>
                      <a:pt x="3035960" y="1532823"/>
                      <a:pt x="2971800" y="1596985"/>
                    </a:cubicBezTo>
                    <a:cubicBezTo>
                      <a:pt x="3126310" y="1648487"/>
                      <a:pt x="3088684" y="1641519"/>
                      <a:pt x="3400425" y="1596985"/>
                    </a:cubicBezTo>
                    <a:cubicBezTo>
                      <a:pt x="3415334" y="1594855"/>
                      <a:pt x="3409950" y="1568410"/>
                      <a:pt x="3414712" y="1554122"/>
                    </a:cubicBezTo>
                    <a:cubicBezTo>
                      <a:pt x="3409950" y="1539835"/>
                      <a:pt x="3385516" y="1513390"/>
                      <a:pt x="3400425" y="1511260"/>
                    </a:cubicBezTo>
                    <a:cubicBezTo>
                      <a:pt x="3571967" y="1486754"/>
                      <a:pt x="3569533" y="1495411"/>
                      <a:pt x="3657600" y="1554122"/>
                    </a:cubicBezTo>
                    <a:cubicBezTo>
                      <a:pt x="3714750" y="1549360"/>
                      <a:pt x="3773908" y="1555590"/>
                      <a:pt x="3829050" y="1539835"/>
                    </a:cubicBezTo>
                    <a:cubicBezTo>
                      <a:pt x="3854598" y="1532536"/>
                      <a:pt x="3873037" y="1471081"/>
                      <a:pt x="3843337" y="1454110"/>
                    </a:cubicBezTo>
                    <a:cubicBezTo>
                      <a:pt x="3818185" y="1439737"/>
                      <a:pt x="3786187" y="1444585"/>
                      <a:pt x="3757612" y="1439822"/>
                    </a:cubicBezTo>
                    <a:cubicBezTo>
                      <a:pt x="3767137" y="1425535"/>
                      <a:pt x="3774045" y="1409102"/>
                      <a:pt x="3786187" y="1396960"/>
                    </a:cubicBezTo>
                    <a:cubicBezTo>
                      <a:pt x="3870876" y="1312272"/>
                      <a:pt x="4089457" y="1356548"/>
                      <a:pt x="4143375" y="1354097"/>
                    </a:cubicBezTo>
                    <a:cubicBezTo>
                      <a:pt x="4157662" y="1339810"/>
                      <a:pt x="4175029" y="1328047"/>
                      <a:pt x="4186237" y="1311235"/>
                    </a:cubicBezTo>
                    <a:cubicBezTo>
                      <a:pt x="4203556" y="1285257"/>
                      <a:pt x="4207020" y="1251488"/>
                      <a:pt x="4186237" y="1225510"/>
                    </a:cubicBezTo>
                    <a:cubicBezTo>
                      <a:pt x="4175510" y="1212102"/>
                      <a:pt x="4157662" y="1206460"/>
                      <a:pt x="4143375" y="1196935"/>
                    </a:cubicBezTo>
                    <a:cubicBezTo>
                      <a:pt x="4041360" y="1230940"/>
                      <a:pt x="4074358" y="1250572"/>
                      <a:pt x="4029075" y="1182647"/>
                    </a:cubicBezTo>
                    <a:cubicBezTo>
                      <a:pt x="4033837" y="1158835"/>
                      <a:pt x="4032502" y="1132930"/>
                      <a:pt x="4043362" y="1111210"/>
                    </a:cubicBezTo>
                    <a:cubicBezTo>
                      <a:pt x="4052398" y="1093137"/>
                      <a:pt x="4070703" y="1081282"/>
                      <a:pt x="4086225" y="1068347"/>
                    </a:cubicBezTo>
                    <a:cubicBezTo>
                      <a:pt x="4141628" y="1022178"/>
                      <a:pt x="4158481" y="1034353"/>
                      <a:pt x="4243387" y="1011197"/>
                    </a:cubicBezTo>
                    <a:cubicBezTo>
                      <a:pt x="4257917" y="1007234"/>
                      <a:pt x="4271962" y="1001672"/>
                      <a:pt x="4286250" y="996910"/>
                    </a:cubicBezTo>
                    <a:cubicBezTo>
                      <a:pt x="4339349" y="917261"/>
                      <a:pt x="4322179" y="962665"/>
                      <a:pt x="4300537" y="811172"/>
                    </a:cubicBezTo>
                    <a:cubicBezTo>
                      <a:pt x="4297760" y="791733"/>
                      <a:pt x="4301159" y="766801"/>
                      <a:pt x="4286250" y="754022"/>
                    </a:cubicBezTo>
                    <a:cubicBezTo>
                      <a:pt x="4286246" y="754018"/>
                      <a:pt x="4179096" y="718305"/>
                      <a:pt x="4157662" y="711160"/>
                    </a:cubicBezTo>
                    <a:lnTo>
                      <a:pt x="4114800" y="696872"/>
                    </a:lnTo>
                    <a:cubicBezTo>
                      <a:pt x="4105275" y="682585"/>
                      <a:pt x="4082858" y="670848"/>
                      <a:pt x="4086225" y="654010"/>
                    </a:cubicBezTo>
                    <a:cubicBezTo>
                      <a:pt x="4089592" y="637172"/>
                      <a:pt x="4112048" y="627565"/>
                      <a:pt x="4129087" y="625435"/>
                    </a:cubicBezTo>
                    <a:cubicBezTo>
                      <a:pt x="4190522" y="617756"/>
                      <a:pt x="4260056" y="656391"/>
                      <a:pt x="4286250" y="611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35000">
                    <a:schemeClr val="bg1"/>
                  </a:gs>
                  <a:gs pos="100000">
                    <a:srgbClr val="0000FF"/>
                  </a:gs>
                </a:gsLst>
              </a:gradFill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3786530" y="636694"/>
                <a:ext cx="4339248" cy="1649996"/>
              </a:xfrm>
              <a:custGeom>
                <a:avLst/>
                <a:gdLst>
                  <a:gd name="connsiteX0" fmla="*/ 4286250 w 4339349"/>
                  <a:gd name="connsiteY0" fmla="*/ 611147 h 1648487"/>
                  <a:gd name="connsiteX1" fmla="*/ 4286250 w 4339349"/>
                  <a:gd name="connsiteY1" fmla="*/ 353972 h 1648487"/>
                  <a:gd name="connsiteX2" fmla="*/ 4271962 w 4339349"/>
                  <a:gd name="connsiteY2" fmla="*/ 311110 h 1648487"/>
                  <a:gd name="connsiteX3" fmla="*/ 4229100 w 4339349"/>
                  <a:gd name="connsiteY3" fmla="*/ 282535 h 1648487"/>
                  <a:gd name="connsiteX4" fmla="*/ 4200525 w 4339349"/>
                  <a:gd name="connsiteY4" fmla="*/ 239672 h 1648487"/>
                  <a:gd name="connsiteX5" fmla="*/ 4157662 w 4339349"/>
                  <a:gd name="connsiteY5" fmla="*/ 225385 h 1648487"/>
                  <a:gd name="connsiteX6" fmla="*/ 4114800 w 4339349"/>
                  <a:gd name="connsiteY6" fmla="*/ 196810 h 1648487"/>
                  <a:gd name="connsiteX7" fmla="*/ 4029075 w 4339349"/>
                  <a:gd name="connsiteY7" fmla="*/ 153947 h 1648487"/>
                  <a:gd name="connsiteX8" fmla="*/ 4000500 w 4339349"/>
                  <a:gd name="connsiteY8" fmla="*/ 111085 h 1648487"/>
                  <a:gd name="connsiteX9" fmla="*/ 3914775 w 4339349"/>
                  <a:gd name="connsiteY9" fmla="*/ 53935 h 1648487"/>
                  <a:gd name="connsiteX10" fmla="*/ 3800475 w 4339349"/>
                  <a:gd name="connsiteY10" fmla="*/ 68222 h 1648487"/>
                  <a:gd name="connsiteX11" fmla="*/ 3714750 w 4339349"/>
                  <a:gd name="connsiteY11" fmla="*/ 125372 h 1648487"/>
                  <a:gd name="connsiteX12" fmla="*/ 3586162 w 4339349"/>
                  <a:gd name="connsiteY12" fmla="*/ 139660 h 1648487"/>
                  <a:gd name="connsiteX13" fmla="*/ 3543300 w 4339349"/>
                  <a:gd name="connsiteY13" fmla="*/ 168235 h 1648487"/>
                  <a:gd name="connsiteX14" fmla="*/ 3586162 w 4339349"/>
                  <a:gd name="connsiteY14" fmla="*/ 339685 h 1648487"/>
                  <a:gd name="connsiteX15" fmla="*/ 3643312 w 4339349"/>
                  <a:gd name="connsiteY15" fmla="*/ 353972 h 1648487"/>
                  <a:gd name="connsiteX16" fmla="*/ 3771900 w 4339349"/>
                  <a:gd name="connsiteY16" fmla="*/ 382547 h 1648487"/>
                  <a:gd name="connsiteX17" fmla="*/ 3786187 w 4339349"/>
                  <a:gd name="connsiteY17" fmla="*/ 425410 h 1648487"/>
                  <a:gd name="connsiteX18" fmla="*/ 3700462 w 4339349"/>
                  <a:gd name="connsiteY18" fmla="*/ 468272 h 1648487"/>
                  <a:gd name="connsiteX19" fmla="*/ 3529012 w 4339349"/>
                  <a:gd name="connsiteY19" fmla="*/ 439697 h 1648487"/>
                  <a:gd name="connsiteX20" fmla="*/ 3429000 w 4339349"/>
                  <a:gd name="connsiteY20" fmla="*/ 396835 h 1648487"/>
                  <a:gd name="connsiteX21" fmla="*/ 3386137 w 4339349"/>
                  <a:gd name="connsiteY21" fmla="*/ 368260 h 1648487"/>
                  <a:gd name="connsiteX22" fmla="*/ 3343275 w 4339349"/>
                  <a:gd name="connsiteY22" fmla="*/ 353972 h 1648487"/>
                  <a:gd name="connsiteX23" fmla="*/ 3286125 w 4339349"/>
                  <a:gd name="connsiteY23" fmla="*/ 325397 h 1648487"/>
                  <a:gd name="connsiteX24" fmla="*/ 3257550 w 4339349"/>
                  <a:gd name="connsiteY24" fmla="*/ 282535 h 1648487"/>
                  <a:gd name="connsiteX25" fmla="*/ 3171825 w 4339349"/>
                  <a:gd name="connsiteY25" fmla="*/ 253960 h 1648487"/>
                  <a:gd name="connsiteX26" fmla="*/ 3128962 w 4339349"/>
                  <a:gd name="connsiteY26" fmla="*/ 225385 h 1648487"/>
                  <a:gd name="connsiteX27" fmla="*/ 3028950 w 4339349"/>
                  <a:gd name="connsiteY27" fmla="*/ 196810 h 1648487"/>
                  <a:gd name="connsiteX28" fmla="*/ 2986087 w 4339349"/>
                  <a:gd name="connsiteY28" fmla="*/ 168235 h 1648487"/>
                  <a:gd name="connsiteX29" fmla="*/ 2857500 w 4339349"/>
                  <a:gd name="connsiteY29" fmla="*/ 182522 h 1648487"/>
                  <a:gd name="connsiteX30" fmla="*/ 2843212 w 4339349"/>
                  <a:gd name="connsiteY30" fmla="*/ 225385 h 1648487"/>
                  <a:gd name="connsiteX31" fmla="*/ 2828925 w 4339349"/>
                  <a:gd name="connsiteY31" fmla="*/ 296822 h 1648487"/>
                  <a:gd name="connsiteX32" fmla="*/ 2786062 w 4339349"/>
                  <a:gd name="connsiteY32" fmla="*/ 325397 h 1648487"/>
                  <a:gd name="connsiteX33" fmla="*/ 2586037 w 4339349"/>
                  <a:gd name="connsiteY33" fmla="*/ 311110 h 1648487"/>
                  <a:gd name="connsiteX34" fmla="*/ 2500312 w 4339349"/>
                  <a:gd name="connsiteY34" fmla="*/ 282535 h 1648487"/>
                  <a:gd name="connsiteX35" fmla="*/ 2443162 w 4339349"/>
                  <a:gd name="connsiteY35" fmla="*/ 239672 h 1648487"/>
                  <a:gd name="connsiteX36" fmla="*/ 2386012 w 4339349"/>
                  <a:gd name="connsiteY36" fmla="*/ 211097 h 1648487"/>
                  <a:gd name="connsiteX37" fmla="*/ 2314575 w 4339349"/>
                  <a:gd name="connsiteY37" fmla="*/ 125372 h 1648487"/>
                  <a:gd name="connsiteX38" fmla="*/ 2257425 w 4339349"/>
                  <a:gd name="connsiteY38" fmla="*/ 82510 h 1648487"/>
                  <a:gd name="connsiteX39" fmla="*/ 2171700 w 4339349"/>
                  <a:gd name="connsiteY39" fmla="*/ 11072 h 1648487"/>
                  <a:gd name="connsiteX40" fmla="*/ 1943100 w 4339349"/>
                  <a:gd name="connsiteY40" fmla="*/ 25360 h 1648487"/>
                  <a:gd name="connsiteX41" fmla="*/ 1900237 w 4339349"/>
                  <a:gd name="connsiteY41" fmla="*/ 39647 h 1648487"/>
                  <a:gd name="connsiteX42" fmla="*/ 1871662 w 4339349"/>
                  <a:gd name="connsiteY42" fmla="*/ 82510 h 1648487"/>
                  <a:gd name="connsiteX43" fmla="*/ 1957387 w 4339349"/>
                  <a:gd name="connsiteY43" fmla="*/ 253960 h 1648487"/>
                  <a:gd name="connsiteX44" fmla="*/ 1985962 w 4339349"/>
                  <a:gd name="connsiteY44" fmla="*/ 296822 h 1648487"/>
                  <a:gd name="connsiteX45" fmla="*/ 2071687 w 4339349"/>
                  <a:gd name="connsiteY45" fmla="*/ 353972 h 1648487"/>
                  <a:gd name="connsiteX46" fmla="*/ 2014537 w 4339349"/>
                  <a:gd name="connsiteY46" fmla="*/ 439697 h 1648487"/>
                  <a:gd name="connsiteX47" fmla="*/ 1957387 w 4339349"/>
                  <a:gd name="connsiteY47" fmla="*/ 453985 h 1648487"/>
                  <a:gd name="connsiteX48" fmla="*/ 1771650 w 4339349"/>
                  <a:gd name="connsiteY48" fmla="*/ 439697 h 1648487"/>
                  <a:gd name="connsiteX49" fmla="*/ 1714500 w 4339349"/>
                  <a:gd name="connsiteY49" fmla="*/ 396835 h 1648487"/>
                  <a:gd name="connsiteX50" fmla="*/ 1571625 w 4339349"/>
                  <a:gd name="connsiteY50" fmla="*/ 353972 h 1648487"/>
                  <a:gd name="connsiteX51" fmla="*/ 1485900 w 4339349"/>
                  <a:gd name="connsiteY51" fmla="*/ 311110 h 1648487"/>
                  <a:gd name="connsiteX52" fmla="*/ 1400175 w 4339349"/>
                  <a:gd name="connsiteY52" fmla="*/ 268247 h 1648487"/>
                  <a:gd name="connsiteX53" fmla="*/ 1171575 w 4339349"/>
                  <a:gd name="connsiteY53" fmla="*/ 325397 h 1648487"/>
                  <a:gd name="connsiteX54" fmla="*/ 1157287 w 4339349"/>
                  <a:gd name="connsiteY54" fmla="*/ 368260 h 1648487"/>
                  <a:gd name="connsiteX55" fmla="*/ 1171575 w 4339349"/>
                  <a:gd name="connsiteY55" fmla="*/ 411122 h 1648487"/>
                  <a:gd name="connsiteX56" fmla="*/ 1128712 w 4339349"/>
                  <a:gd name="connsiteY56" fmla="*/ 439697 h 1648487"/>
                  <a:gd name="connsiteX57" fmla="*/ 1014412 w 4339349"/>
                  <a:gd name="connsiteY57" fmla="*/ 482560 h 1648487"/>
                  <a:gd name="connsiteX58" fmla="*/ 971550 w 4339349"/>
                  <a:gd name="connsiteY58" fmla="*/ 468272 h 1648487"/>
                  <a:gd name="connsiteX59" fmla="*/ 814387 w 4339349"/>
                  <a:gd name="connsiteY59" fmla="*/ 439697 h 1648487"/>
                  <a:gd name="connsiteX60" fmla="*/ 700087 w 4339349"/>
                  <a:gd name="connsiteY60" fmla="*/ 411122 h 1648487"/>
                  <a:gd name="connsiteX61" fmla="*/ 628650 w 4339349"/>
                  <a:gd name="connsiteY61" fmla="*/ 396835 h 1648487"/>
                  <a:gd name="connsiteX62" fmla="*/ 400050 w 4339349"/>
                  <a:gd name="connsiteY62" fmla="*/ 439697 h 1648487"/>
                  <a:gd name="connsiteX63" fmla="*/ 385762 w 4339349"/>
                  <a:gd name="connsiteY63" fmla="*/ 482560 h 1648487"/>
                  <a:gd name="connsiteX64" fmla="*/ 400050 w 4339349"/>
                  <a:gd name="connsiteY64" fmla="*/ 553997 h 1648487"/>
                  <a:gd name="connsiteX65" fmla="*/ 485775 w 4339349"/>
                  <a:gd name="connsiteY65" fmla="*/ 582572 h 1648487"/>
                  <a:gd name="connsiteX66" fmla="*/ 557212 w 4339349"/>
                  <a:gd name="connsiteY66" fmla="*/ 611147 h 1648487"/>
                  <a:gd name="connsiteX67" fmla="*/ 300037 w 4339349"/>
                  <a:gd name="connsiteY67" fmla="*/ 639722 h 1648487"/>
                  <a:gd name="connsiteX68" fmla="*/ 257175 w 4339349"/>
                  <a:gd name="connsiteY68" fmla="*/ 654010 h 1648487"/>
                  <a:gd name="connsiteX69" fmla="*/ 200025 w 4339349"/>
                  <a:gd name="connsiteY69" fmla="*/ 668297 h 1648487"/>
                  <a:gd name="connsiteX70" fmla="*/ 71437 w 4339349"/>
                  <a:gd name="connsiteY70" fmla="*/ 711160 h 1648487"/>
                  <a:gd name="connsiteX71" fmla="*/ 28575 w 4339349"/>
                  <a:gd name="connsiteY71" fmla="*/ 725447 h 1648487"/>
                  <a:gd name="connsiteX72" fmla="*/ 57150 w 4339349"/>
                  <a:gd name="connsiteY72" fmla="*/ 882610 h 1648487"/>
                  <a:gd name="connsiteX73" fmla="*/ 71437 w 4339349"/>
                  <a:gd name="connsiteY73" fmla="*/ 925472 h 1648487"/>
                  <a:gd name="connsiteX74" fmla="*/ 114300 w 4339349"/>
                  <a:gd name="connsiteY74" fmla="*/ 954047 h 1648487"/>
                  <a:gd name="connsiteX75" fmla="*/ 200025 w 4339349"/>
                  <a:gd name="connsiteY75" fmla="*/ 1039772 h 1648487"/>
                  <a:gd name="connsiteX76" fmla="*/ 185737 w 4339349"/>
                  <a:gd name="connsiteY76" fmla="*/ 1196935 h 1648487"/>
                  <a:gd name="connsiteX77" fmla="*/ 171450 w 4339349"/>
                  <a:gd name="connsiteY77" fmla="*/ 1239797 h 1648487"/>
                  <a:gd name="connsiteX78" fmla="*/ 128587 w 4339349"/>
                  <a:gd name="connsiteY78" fmla="*/ 1254085 h 1648487"/>
                  <a:gd name="connsiteX79" fmla="*/ 0 w 4339349"/>
                  <a:gd name="connsiteY79" fmla="*/ 1154072 h 1648487"/>
                  <a:gd name="connsiteX80" fmla="*/ 57150 w 4339349"/>
                  <a:gd name="connsiteY80" fmla="*/ 1154072 h 1648487"/>
                  <a:gd name="connsiteX81" fmla="*/ 100012 w 4339349"/>
                  <a:gd name="connsiteY81" fmla="*/ 1182647 h 1648487"/>
                  <a:gd name="connsiteX82" fmla="*/ 114300 w 4339349"/>
                  <a:gd name="connsiteY82" fmla="*/ 1225510 h 1648487"/>
                  <a:gd name="connsiteX83" fmla="*/ 142875 w 4339349"/>
                  <a:gd name="connsiteY83" fmla="*/ 1268372 h 1648487"/>
                  <a:gd name="connsiteX84" fmla="*/ 157162 w 4339349"/>
                  <a:gd name="connsiteY84" fmla="*/ 1368385 h 1648487"/>
                  <a:gd name="connsiteX85" fmla="*/ 214312 w 4339349"/>
                  <a:gd name="connsiteY85" fmla="*/ 1411247 h 1648487"/>
                  <a:gd name="connsiteX86" fmla="*/ 300037 w 4339349"/>
                  <a:gd name="connsiteY86" fmla="*/ 1439822 h 1648487"/>
                  <a:gd name="connsiteX87" fmla="*/ 385762 w 4339349"/>
                  <a:gd name="connsiteY87" fmla="*/ 1496972 h 1648487"/>
                  <a:gd name="connsiteX88" fmla="*/ 428625 w 4339349"/>
                  <a:gd name="connsiteY88" fmla="*/ 1525547 h 1648487"/>
                  <a:gd name="connsiteX89" fmla="*/ 828675 w 4339349"/>
                  <a:gd name="connsiteY89" fmla="*/ 1511260 h 1648487"/>
                  <a:gd name="connsiteX90" fmla="*/ 814387 w 4339349"/>
                  <a:gd name="connsiteY90" fmla="*/ 1468397 h 1648487"/>
                  <a:gd name="connsiteX91" fmla="*/ 728662 w 4339349"/>
                  <a:gd name="connsiteY91" fmla="*/ 1411247 h 1648487"/>
                  <a:gd name="connsiteX92" fmla="*/ 728662 w 4339349"/>
                  <a:gd name="connsiteY92" fmla="*/ 1568410 h 1648487"/>
                  <a:gd name="connsiteX93" fmla="*/ 771525 w 4339349"/>
                  <a:gd name="connsiteY93" fmla="*/ 1596985 h 1648487"/>
                  <a:gd name="connsiteX94" fmla="*/ 1028700 w 4339349"/>
                  <a:gd name="connsiteY94" fmla="*/ 1582697 h 1648487"/>
                  <a:gd name="connsiteX95" fmla="*/ 1071562 w 4339349"/>
                  <a:gd name="connsiteY95" fmla="*/ 1568410 h 1648487"/>
                  <a:gd name="connsiteX96" fmla="*/ 1171575 w 4339349"/>
                  <a:gd name="connsiteY96" fmla="*/ 1539835 h 1648487"/>
                  <a:gd name="connsiteX97" fmla="*/ 1157287 w 4339349"/>
                  <a:gd name="connsiteY97" fmla="*/ 1482685 h 1648487"/>
                  <a:gd name="connsiteX98" fmla="*/ 1128712 w 4339349"/>
                  <a:gd name="connsiteY98" fmla="*/ 1439822 h 1648487"/>
                  <a:gd name="connsiteX99" fmla="*/ 1514475 w 4339349"/>
                  <a:gd name="connsiteY99" fmla="*/ 1454110 h 1648487"/>
                  <a:gd name="connsiteX100" fmla="*/ 1528762 w 4339349"/>
                  <a:gd name="connsiteY100" fmla="*/ 1539835 h 1648487"/>
                  <a:gd name="connsiteX101" fmla="*/ 1485900 w 4339349"/>
                  <a:gd name="connsiteY101" fmla="*/ 1525547 h 1648487"/>
                  <a:gd name="connsiteX102" fmla="*/ 1457325 w 4339349"/>
                  <a:gd name="connsiteY102" fmla="*/ 1482685 h 1648487"/>
                  <a:gd name="connsiteX103" fmla="*/ 1500187 w 4339349"/>
                  <a:gd name="connsiteY103" fmla="*/ 1454110 h 1648487"/>
                  <a:gd name="connsiteX104" fmla="*/ 1657350 w 4339349"/>
                  <a:gd name="connsiteY104" fmla="*/ 1468397 h 1648487"/>
                  <a:gd name="connsiteX105" fmla="*/ 1785937 w 4339349"/>
                  <a:gd name="connsiteY105" fmla="*/ 1525547 h 1648487"/>
                  <a:gd name="connsiteX106" fmla="*/ 1828800 w 4339349"/>
                  <a:gd name="connsiteY106" fmla="*/ 1539835 h 1648487"/>
                  <a:gd name="connsiteX107" fmla="*/ 1871662 w 4339349"/>
                  <a:gd name="connsiteY107" fmla="*/ 1525547 h 1648487"/>
                  <a:gd name="connsiteX108" fmla="*/ 1943100 w 4339349"/>
                  <a:gd name="connsiteY108" fmla="*/ 1511260 h 1648487"/>
                  <a:gd name="connsiteX109" fmla="*/ 1985962 w 4339349"/>
                  <a:gd name="connsiteY109" fmla="*/ 1468397 h 1648487"/>
                  <a:gd name="connsiteX110" fmla="*/ 2028825 w 4339349"/>
                  <a:gd name="connsiteY110" fmla="*/ 1454110 h 1648487"/>
                  <a:gd name="connsiteX111" fmla="*/ 2057400 w 4339349"/>
                  <a:gd name="connsiteY111" fmla="*/ 1411247 h 1648487"/>
                  <a:gd name="connsiteX112" fmla="*/ 1985962 w 4339349"/>
                  <a:gd name="connsiteY112" fmla="*/ 1425535 h 1648487"/>
                  <a:gd name="connsiteX113" fmla="*/ 2000250 w 4339349"/>
                  <a:gd name="connsiteY113" fmla="*/ 1468397 h 1648487"/>
                  <a:gd name="connsiteX114" fmla="*/ 2185987 w 4339349"/>
                  <a:gd name="connsiteY114" fmla="*/ 1482685 h 1648487"/>
                  <a:gd name="connsiteX115" fmla="*/ 2300287 w 4339349"/>
                  <a:gd name="connsiteY115" fmla="*/ 1511260 h 1648487"/>
                  <a:gd name="connsiteX116" fmla="*/ 2414587 w 4339349"/>
                  <a:gd name="connsiteY116" fmla="*/ 1554122 h 1648487"/>
                  <a:gd name="connsiteX117" fmla="*/ 2443162 w 4339349"/>
                  <a:gd name="connsiteY117" fmla="*/ 1596985 h 1648487"/>
                  <a:gd name="connsiteX118" fmla="*/ 2400300 w 4339349"/>
                  <a:gd name="connsiteY118" fmla="*/ 1611272 h 1648487"/>
                  <a:gd name="connsiteX119" fmla="*/ 2314575 w 4339349"/>
                  <a:gd name="connsiteY119" fmla="*/ 1596985 h 1648487"/>
                  <a:gd name="connsiteX120" fmla="*/ 2257425 w 4339349"/>
                  <a:gd name="connsiteY120" fmla="*/ 1525547 h 1648487"/>
                  <a:gd name="connsiteX121" fmla="*/ 2286000 w 4339349"/>
                  <a:gd name="connsiteY121" fmla="*/ 1482685 h 1648487"/>
                  <a:gd name="connsiteX122" fmla="*/ 2657475 w 4339349"/>
                  <a:gd name="connsiteY122" fmla="*/ 1496972 h 1648487"/>
                  <a:gd name="connsiteX123" fmla="*/ 2700337 w 4339349"/>
                  <a:gd name="connsiteY123" fmla="*/ 1511260 h 1648487"/>
                  <a:gd name="connsiteX124" fmla="*/ 2757487 w 4339349"/>
                  <a:gd name="connsiteY124" fmla="*/ 1525547 h 1648487"/>
                  <a:gd name="connsiteX125" fmla="*/ 2871787 w 4339349"/>
                  <a:gd name="connsiteY125" fmla="*/ 1539835 h 1648487"/>
                  <a:gd name="connsiteX126" fmla="*/ 2957512 w 4339349"/>
                  <a:gd name="connsiteY126" fmla="*/ 1554122 h 1648487"/>
                  <a:gd name="connsiteX127" fmla="*/ 3143250 w 4339349"/>
                  <a:gd name="connsiteY127" fmla="*/ 1554122 h 1648487"/>
                  <a:gd name="connsiteX128" fmla="*/ 3100387 w 4339349"/>
                  <a:gd name="connsiteY128" fmla="*/ 1525547 h 1648487"/>
                  <a:gd name="connsiteX129" fmla="*/ 2971800 w 4339349"/>
                  <a:gd name="connsiteY129" fmla="*/ 1596985 h 1648487"/>
                  <a:gd name="connsiteX130" fmla="*/ 3400425 w 4339349"/>
                  <a:gd name="connsiteY130" fmla="*/ 1596985 h 1648487"/>
                  <a:gd name="connsiteX131" fmla="*/ 3414712 w 4339349"/>
                  <a:gd name="connsiteY131" fmla="*/ 1554122 h 1648487"/>
                  <a:gd name="connsiteX132" fmla="*/ 3400425 w 4339349"/>
                  <a:gd name="connsiteY132" fmla="*/ 1511260 h 1648487"/>
                  <a:gd name="connsiteX133" fmla="*/ 3657600 w 4339349"/>
                  <a:gd name="connsiteY133" fmla="*/ 1554122 h 1648487"/>
                  <a:gd name="connsiteX134" fmla="*/ 3829050 w 4339349"/>
                  <a:gd name="connsiteY134" fmla="*/ 1539835 h 1648487"/>
                  <a:gd name="connsiteX135" fmla="*/ 3843337 w 4339349"/>
                  <a:gd name="connsiteY135" fmla="*/ 1454110 h 1648487"/>
                  <a:gd name="connsiteX136" fmla="*/ 3757612 w 4339349"/>
                  <a:gd name="connsiteY136" fmla="*/ 1439822 h 1648487"/>
                  <a:gd name="connsiteX137" fmla="*/ 3786187 w 4339349"/>
                  <a:gd name="connsiteY137" fmla="*/ 1396960 h 1648487"/>
                  <a:gd name="connsiteX138" fmla="*/ 4143375 w 4339349"/>
                  <a:gd name="connsiteY138" fmla="*/ 1354097 h 1648487"/>
                  <a:gd name="connsiteX139" fmla="*/ 4186237 w 4339349"/>
                  <a:gd name="connsiteY139" fmla="*/ 1311235 h 1648487"/>
                  <a:gd name="connsiteX140" fmla="*/ 4186237 w 4339349"/>
                  <a:gd name="connsiteY140" fmla="*/ 1225510 h 1648487"/>
                  <a:gd name="connsiteX141" fmla="*/ 4143375 w 4339349"/>
                  <a:gd name="connsiteY141" fmla="*/ 1196935 h 1648487"/>
                  <a:gd name="connsiteX142" fmla="*/ 4029075 w 4339349"/>
                  <a:gd name="connsiteY142" fmla="*/ 1182647 h 1648487"/>
                  <a:gd name="connsiteX143" fmla="*/ 4043362 w 4339349"/>
                  <a:gd name="connsiteY143" fmla="*/ 1111210 h 1648487"/>
                  <a:gd name="connsiteX144" fmla="*/ 4086225 w 4339349"/>
                  <a:gd name="connsiteY144" fmla="*/ 1068347 h 1648487"/>
                  <a:gd name="connsiteX145" fmla="*/ 4243387 w 4339349"/>
                  <a:gd name="connsiteY145" fmla="*/ 1011197 h 1648487"/>
                  <a:gd name="connsiteX146" fmla="*/ 4286250 w 4339349"/>
                  <a:gd name="connsiteY146" fmla="*/ 996910 h 1648487"/>
                  <a:gd name="connsiteX147" fmla="*/ 4300537 w 4339349"/>
                  <a:gd name="connsiteY147" fmla="*/ 811172 h 1648487"/>
                  <a:gd name="connsiteX148" fmla="*/ 4286250 w 4339349"/>
                  <a:gd name="connsiteY148" fmla="*/ 754022 h 1648487"/>
                  <a:gd name="connsiteX149" fmla="*/ 4157662 w 4339349"/>
                  <a:gd name="connsiteY149" fmla="*/ 711160 h 1648487"/>
                  <a:gd name="connsiteX150" fmla="*/ 4114800 w 4339349"/>
                  <a:gd name="connsiteY150" fmla="*/ 696872 h 1648487"/>
                  <a:gd name="connsiteX151" fmla="*/ 4086225 w 4339349"/>
                  <a:gd name="connsiteY151" fmla="*/ 654010 h 1648487"/>
                  <a:gd name="connsiteX152" fmla="*/ 4129087 w 4339349"/>
                  <a:gd name="connsiteY152" fmla="*/ 625435 h 1648487"/>
                  <a:gd name="connsiteX153" fmla="*/ 4286250 w 4339349"/>
                  <a:gd name="connsiteY153" fmla="*/ 611147 h 164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4339349" h="1648487">
                    <a:moveTo>
                      <a:pt x="4286250" y="611147"/>
                    </a:moveTo>
                    <a:cubicBezTo>
                      <a:pt x="4312444" y="565903"/>
                      <a:pt x="4309184" y="560376"/>
                      <a:pt x="4286250" y="353972"/>
                    </a:cubicBezTo>
                    <a:cubicBezTo>
                      <a:pt x="4284587" y="339004"/>
                      <a:pt x="4281370" y="322870"/>
                      <a:pt x="4271962" y="311110"/>
                    </a:cubicBezTo>
                    <a:cubicBezTo>
                      <a:pt x="4261235" y="297702"/>
                      <a:pt x="4243387" y="292060"/>
                      <a:pt x="4229100" y="282535"/>
                    </a:cubicBezTo>
                    <a:cubicBezTo>
                      <a:pt x="4219575" y="268247"/>
                      <a:pt x="4213934" y="250399"/>
                      <a:pt x="4200525" y="239672"/>
                    </a:cubicBezTo>
                    <a:cubicBezTo>
                      <a:pt x="4188765" y="230264"/>
                      <a:pt x="4171133" y="232120"/>
                      <a:pt x="4157662" y="225385"/>
                    </a:cubicBezTo>
                    <a:cubicBezTo>
                      <a:pt x="4142303" y="217706"/>
                      <a:pt x="4130158" y="204489"/>
                      <a:pt x="4114800" y="196810"/>
                    </a:cubicBezTo>
                    <a:cubicBezTo>
                      <a:pt x="3996495" y="137657"/>
                      <a:pt x="4151910" y="235838"/>
                      <a:pt x="4029075" y="153947"/>
                    </a:cubicBezTo>
                    <a:cubicBezTo>
                      <a:pt x="4019550" y="139660"/>
                      <a:pt x="4013423" y="122392"/>
                      <a:pt x="4000500" y="111085"/>
                    </a:cubicBezTo>
                    <a:cubicBezTo>
                      <a:pt x="3974654" y="88470"/>
                      <a:pt x="3914775" y="53935"/>
                      <a:pt x="3914775" y="53935"/>
                    </a:cubicBezTo>
                    <a:cubicBezTo>
                      <a:pt x="3876675" y="58697"/>
                      <a:pt x="3836635" y="55308"/>
                      <a:pt x="3800475" y="68222"/>
                    </a:cubicBezTo>
                    <a:cubicBezTo>
                      <a:pt x="3768133" y="79773"/>
                      <a:pt x="3748883" y="121579"/>
                      <a:pt x="3714750" y="125372"/>
                    </a:cubicBezTo>
                    <a:lnTo>
                      <a:pt x="3586162" y="139660"/>
                    </a:lnTo>
                    <a:cubicBezTo>
                      <a:pt x="3571875" y="149185"/>
                      <a:pt x="3546372" y="151341"/>
                      <a:pt x="3543300" y="168235"/>
                    </a:cubicBezTo>
                    <a:cubicBezTo>
                      <a:pt x="3539247" y="190525"/>
                      <a:pt x="3541723" y="310059"/>
                      <a:pt x="3586162" y="339685"/>
                    </a:cubicBezTo>
                    <a:cubicBezTo>
                      <a:pt x="3602500" y="350577"/>
                      <a:pt x="3624431" y="348578"/>
                      <a:pt x="3643312" y="353972"/>
                    </a:cubicBezTo>
                    <a:cubicBezTo>
                      <a:pt x="3741800" y="382111"/>
                      <a:pt x="3617187" y="356762"/>
                      <a:pt x="3771900" y="382547"/>
                    </a:cubicBezTo>
                    <a:cubicBezTo>
                      <a:pt x="3776662" y="396835"/>
                      <a:pt x="3791780" y="411427"/>
                      <a:pt x="3786187" y="425410"/>
                    </a:cubicBezTo>
                    <a:cubicBezTo>
                      <a:pt x="3777665" y="446716"/>
                      <a:pt x="3718506" y="462257"/>
                      <a:pt x="3700462" y="468272"/>
                    </a:cubicBezTo>
                    <a:cubicBezTo>
                      <a:pt x="3643312" y="458747"/>
                      <a:pt x="3585825" y="451060"/>
                      <a:pt x="3529012" y="439697"/>
                    </a:cubicBezTo>
                    <a:cubicBezTo>
                      <a:pt x="3498186" y="433532"/>
                      <a:pt x="3454023" y="411134"/>
                      <a:pt x="3429000" y="396835"/>
                    </a:cubicBezTo>
                    <a:cubicBezTo>
                      <a:pt x="3414091" y="388316"/>
                      <a:pt x="3401496" y="375939"/>
                      <a:pt x="3386137" y="368260"/>
                    </a:cubicBezTo>
                    <a:cubicBezTo>
                      <a:pt x="3372667" y="361525"/>
                      <a:pt x="3357118" y="359905"/>
                      <a:pt x="3343275" y="353972"/>
                    </a:cubicBezTo>
                    <a:cubicBezTo>
                      <a:pt x="3323699" y="345582"/>
                      <a:pt x="3305175" y="334922"/>
                      <a:pt x="3286125" y="325397"/>
                    </a:cubicBezTo>
                    <a:cubicBezTo>
                      <a:pt x="3276600" y="311110"/>
                      <a:pt x="3272111" y="291636"/>
                      <a:pt x="3257550" y="282535"/>
                    </a:cubicBezTo>
                    <a:cubicBezTo>
                      <a:pt x="3232008" y="266571"/>
                      <a:pt x="3171825" y="253960"/>
                      <a:pt x="3171825" y="253960"/>
                    </a:cubicBezTo>
                    <a:cubicBezTo>
                      <a:pt x="3157537" y="244435"/>
                      <a:pt x="3144321" y="233064"/>
                      <a:pt x="3128962" y="225385"/>
                    </a:cubicBezTo>
                    <a:cubicBezTo>
                      <a:pt x="3108460" y="215134"/>
                      <a:pt x="3047267" y="201389"/>
                      <a:pt x="3028950" y="196810"/>
                    </a:cubicBezTo>
                    <a:cubicBezTo>
                      <a:pt x="3014662" y="187285"/>
                      <a:pt x="3003199" y="169661"/>
                      <a:pt x="2986087" y="168235"/>
                    </a:cubicBezTo>
                    <a:cubicBezTo>
                      <a:pt x="2943110" y="164653"/>
                      <a:pt x="2897542" y="166505"/>
                      <a:pt x="2857500" y="182522"/>
                    </a:cubicBezTo>
                    <a:cubicBezTo>
                      <a:pt x="2843517" y="188115"/>
                      <a:pt x="2846865" y="210774"/>
                      <a:pt x="2843212" y="225385"/>
                    </a:cubicBezTo>
                    <a:cubicBezTo>
                      <a:pt x="2837322" y="248944"/>
                      <a:pt x="2840973" y="275738"/>
                      <a:pt x="2828925" y="296822"/>
                    </a:cubicBezTo>
                    <a:cubicBezTo>
                      <a:pt x="2820405" y="311731"/>
                      <a:pt x="2800350" y="315872"/>
                      <a:pt x="2786062" y="325397"/>
                    </a:cubicBezTo>
                    <a:cubicBezTo>
                      <a:pt x="2719387" y="320635"/>
                      <a:pt x="2652142" y="321026"/>
                      <a:pt x="2586037" y="311110"/>
                    </a:cubicBezTo>
                    <a:cubicBezTo>
                      <a:pt x="2556250" y="306642"/>
                      <a:pt x="2500312" y="282535"/>
                      <a:pt x="2500312" y="282535"/>
                    </a:cubicBezTo>
                    <a:cubicBezTo>
                      <a:pt x="2481262" y="268247"/>
                      <a:pt x="2463355" y="252293"/>
                      <a:pt x="2443162" y="239672"/>
                    </a:cubicBezTo>
                    <a:cubicBezTo>
                      <a:pt x="2425101" y="228384"/>
                      <a:pt x="2403343" y="223477"/>
                      <a:pt x="2386012" y="211097"/>
                    </a:cubicBezTo>
                    <a:cubicBezTo>
                      <a:pt x="2304090" y="152581"/>
                      <a:pt x="2377234" y="188031"/>
                      <a:pt x="2314575" y="125372"/>
                    </a:cubicBezTo>
                    <a:cubicBezTo>
                      <a:pt x="2297737" y="108534"/>
                      <a:pt x="2275505" y="98007"/>
                      <a:pt x="2257425" y="82510"/>
                    </a:cubicBezTo>
                    <a:cubicBezTo>
                      <a:pt x="2161163" y="0"/>
                      <a:pt x="2266436" y="74230"/>
                      <a:pt x="2171700" y="11072"/>
                    </a:cubicBezTo>
                    <a:cubicBezTo>
                      <a:pt x="2095500" y="15835"/>
                      <a:pt x="2019029" y="17367"/>
                      <a:pt x="1943100" y="25360"/>
                    </a:cubicBezTo>
                    <a:cubicBezTo>
                      <a:pt x="1928122" y="26937"/>
                      <a:pt x="1911997" y="30239"/>
                      <a:pt x="1900237" y="39647"/>
                    </a:cubicBezTo>
                    <a:cubicBezTo>
                      <a:pt x="1886828" y="50374"/>
                      <a:pt x="1881187" y="68222"/>
                      <a:pt x="1871662" y="82510"/>
                    </a:cubicBezTo>
                    <a:cubicBezTo>
                      <a:pt x="1893381" y="256257"/>
                      <a:pt x="1853070" y="149643"/>
                      <a:pt x="1957387" y="253960"/>
                    </a:cubicBezTo>
                    <a:cubicBezTo>
                      <a:pt x="1969529" y="266102"/>
                      <a:pt x="1973039" y="285515"/>
                      <a:pt x="1985962" y="296822"/>
                    </a:cubicBezTo>
                    <a:cubicBezTo>
                      <a:pt x="2011808" y="319437"/>
                      <a:pt x="2071687" y="353972"/>
                      <a:pt x="2071687" y="353972"/>
                    </a:cubicBezTo>
                    <a:cubicBezTo>
                      <a:pt x="2058049" y="394889"/>
                      <a:pt x="2058607" y="414514"/>
                      <a:pt x="2014537" y="439697"/>
                    </a:cubicBezTo>
                    <a:cubicBezTo>
                      <a:pt x="1997488" y="449439"/>
                      <a:pt x="1976437" y="449222"/>
                      <a:pt x="1957387" y="453985"/>
                    </a:cubicBezTo>
                    <a:cubicBezTo>
                      <a:pt x="1895475" y="449222"/>
                      <a:pt x="1832095" y="453919"/>
                      <a:pt x="1771650" y="439697"/>
                    </a:cubicBezTo>
                    <a:cubicBezTo>
                      <a:pt x="1748471" y="434243"/>
                      <a:pt x="1735798" y="407484"/>
                      <a:pt x="1714500" y="396835"/>
                    </a:cubicBezTo>
                    <a:cubicBezTo>
                      <a:pt x="1679717" y="379444"/>
                      <a:pt x="1612641" y="364226"/>
                      <a:pt x="1571625" y="353972"/>
                    </a:cubicBezTo>
                    <a:cubicBezTo>
                      <a:pt x="1448784" y="272079"/>
                      <a:pt x="1604206" y="370262"/>
                      <a:pt x="1485900" y="311110"/>
                    </a:cubicBezTo>
                    <a:cubicBezTo>
                      <a:pt x="1375106" y="255713"/>
                      <a:pt x="1507916" y="304162"/>
                      <a:pt x="1400175" y="268247"/>
                    </a:cubicBezTo>
                    <a:cubicBezTo>
                      <a:pt x="1249284" y="279025"/>
                      <a:pt x="1220208" y="228133"/>
                      <a:pt x="1171575" y="325397"/>
                    </a:cubicBezTo>
                    <a:cubicBezTo>
                      <a:pt x="1164840" y="338868"/>
                      <a:pt x="1162050" y="353972"/>
                      <a:pt x="1157287" y="368260"/>
                    </a:cubicBezTo>
                    <a:cubicBezTo>
                      <a:pt x="1162050" y="382547"/>
                      <a:pt x="1177168" y="397139"/>
                      <a:pt x="1171575" y="411122"/>
                    </a:cubicBezTo>
                    <a:cubicBezTo>
                      <a:pt x="1165198" y="427065"/>
                      <a:pt x="1143621" y="431178"/>
                      <a:pt x="1128712" y="439697"/>
                    </a:cubicBezTo>
                    <a:cubicBezTo>
                      <a:pt x="1070602" y="472903"/>
                      <a:pt x="1076917" y="466933"/>
                      <a:pt x="1014412" y="482560"/>
                    </a:cubicBezTo>
                    <a:cubicBezTo>
                      <a:pt x="1000125" y="477797"/>
                      <a:pt x="986161" y="471925"/>
                      <a:pt x="971550" y="468272"/>
                    </a:cubicBezTo>
                    <a:cubicBezTo>
                      <a:pt x="924513" y="456513"/>
                      <a:pt x="861070" y="448185"/>
                      <a:pt x="814387" y="439697"/>
                    </a:cubicBezTo>
                    <a:cubicBezTo>
                      <a:pt x="621277" y="404586"/>
                      <a:pt x="832289" y="444172"/>
                      <a:pt x="700087" y="411122"/>
                    </a:cubicBezTo>
                    <a:cubicBezTo>
                      <a:pt x="676528" y="405232"/>
                      <a:pt x="652462" y="401597"/>
                      <a:pt x="628650" y="396835"/>
                    </a:cubicBezTo>
                    <a:cubicBezTo>
                      <a:pt x="595775" y="399364"/>
                      <a:pt x="447573" y="380293"/>
                      <a:pt x="400050" y="439697"/>
                    </a:cubicBezTo>
                    <a:cubicBezTo>
                      <a:pt x="390642" y="451457"/>
                      <a:pt x="390525" y="468272"/>
                      <a:pt x="385762" y="482560"/>
                    </a:cubicBezTo>
                    <a:cubicBezTo>
                      <a:pt x="390525" y="506372"/>
                      <a:pt x="382879" y="536826"/>
                      <a:pt x="400050" y="553997"/>
                    </a:cubicBezTo>
                    <a:cubicBezTo>
                      <a:pt x="421349" y="575295"/>
                      <a:pt x="457809" y="571385"/>
                      <a:pt x="485775" y="582572"/>
                    </a:cubicBezTo>
                    <a:lnTo>
                      <a:pt x="557212" y="611147"/>
                    </a:lnTo>
                    <a:cubicBezTo>
                      <a:pt x="436780" y="651293"/>
                      <a:pt x="575244" y="609143"/>
                      <a:pt x="300037" y="639722"/>
                    </a:cubicBezTo>
                    <a:cubicBezTo>
                      <a:pt x="285069" y="641385"/>
                      <a:pt x="271656" y="649873"/>
                      <a:pt x="257175" y="654010"/>
                    </a:cubicBezTo>
                    <a:cubicBezTo>
                      <a:pt x="238294" y="659405"/>
                      <a:pt x="218793" y="662522"/>
                      <a:pt x="200025" y="668297"/>
                    </a:cubicBezTo>
                    <a:cubicBezTo>
                      <a:pt x="156842" y="681584"/>
                      <a:pt x="114300" y="696872"/>
                      <a:pt x="71437" y="711160"/>
                    </a:cubicBezTo>
                    <a:lnTo>
                      <a:pt x="28575" y="725447"/>
                    </a:lnTo>
                    <a:cubicBezTo>
                      <a:pt x="40139" y="806398"/>
                      <a:pt x="37901" y="815239"/>
                      <a:pt x="57150" y="882610"/>
                    </a:cubicBezTo>
                    <a:cubicBezTo>
                      <a:pt x="61287" y="897091"/>
                      <a:pt x="62029" y="913712"/>
                      <a:pt x="71437" y="925472"/>
                    </a:cubicBezTo>
                    <a:cubicBezTo>
                      <a:pt x="82164" y="938881"/>
                      <a:pt x="101466" y="942639"/>
                      <a:pt x="114300" y="954047"/>
                    </a:cubicBezTo>
                    <a:cubicBezTo>
                      <a:pt x="144504" y="980895"/>
                      <a:pt x="200025" y="1039772"/>
                      <a:pt x="200025" y="1039772"/>
                    </a:cubicBezTo>
                    <a:cubicBezTo>
                      <a:pt x="195262" y="1092160"/>
                      <a:pt x="193176" y="1144860"/>
                      <a:pt x="185737" y="1196935"/>
                    </a:cubicBezTo>
                    <a:cubicBezTo>
                      <a:pt x="183607" y="1211844"/>
                      <a:pt x="182099" y="1229148"/>
                      <a:pt x="171450" y="1239797"/>
                    </a:cubicBezTo>
                    <a:cubicBezTo>
                      <a:pt x="160801" y="1250446"/>
                      <a:pt x="142875" y="1249322"/>
                      <a:pt x="128587" y="1254085"/>
                    </a:cubicBezTo>
                    <a:cubicBezTo>
                      <a:pt x="26050" y="1185727"/>
                      <a:pt x="67146" y="1221219"/>
                      <a:pt x="0" y="1154072"/>
                    </a:cubicBezTo>
                    <a:cubicBezTo>
                      <a:pt x="45720" y="1085493"/>
                      <a:pt x="11430" y="1108352"/>
                      <a:pt x="57150" y="1154072"/>
                    </a:cubicBezTo>
                    <a:cubicBezTo>
                      <a:pt x="69292" y="1166214"/>
                      <a:pt x="85725" y="1173122"/>
                      <a:pt x="100012" y="1182647"/>
                    </a:cubicBezTo>
                    <a:cubicBezTo>
                      <a:pt x="104775" y="1196935"/>
                      <a:pt x="107565" y="1212039"/>
                      <a:pt x="114300" y="1225510"/>
                    </a:cubicBezTo>
                    <a:cubicBezTo>
                      <a:pt x="121979" y="1240868"/>
                      <a:pt x="137941" y="1251925"/>
                      <a:pt x="142875" y="1268372"/>
                    </a:cubicBezTo>
                    <a:cubicBezTo>
                      <a:pt x="152552" y="1300628"/>
                      <a:pt x="142102" y="1338264"/>
                      <a:pt x="157162" y="1368385"/>
                    </a:cubicBezTo>
                    <a:cubicBezTo>
                      <a:pt x="167811" y="1389683"/>
                      <a:pt x="193014" y="1400598"/>
                      <a:pt x="214312" y="1411247"/>
                    </a:cubicBezTo>
                    <a:cubicBezTo>
                      <a:pt x="241253" y="1424717"/>
                      <a:pt x="300037" y="1439822"/>
                      <a:pt x="300037" y="1439822"/>
                    </a:cubicBezTo>
                    <a:lnTo>
                      <a:pt x="385762" y="1496972"/>
                    </a:lnTo>
                    <a:lnTo>
                      <a:pt x="428625" y="1525547"/>
                    </a:lnTo>
                    <a:cubicBezTo>
                      <a:pt x="561975" y="1520785"/>
                      <a:pt x="696681" y="1530815"/>
                      <a:pt x="828675" y="1511260"/>
                    </a:cubicBezTo>
                    <a:cubicBezTo>
                      <a:pt x="843573" y="1509053"/>
                      <a:pt x="822741" y="1480928"/>
                      <a:pt x="814387" y="1468397"/>
                    </a:cubicBezTo>
                    <a:cubicBezTo>
                      <a:pt x="783809" y="1422530"/>
                      <a:pt x="773599" y="1426226"/>
                      <a:pt x="728662" y="1411247"/>
                    </a:cubicBezTo>
                    <a:cubicBezTo>
                      <a:pt x="708570" y="1471525"/>
                      <a:pt x="696352" y="1487634"/>
                      <a:pt x="728662" y="1568410"/>
                    </a:cubicBezTo>
                    <a:cubicBezTo>
                      <a:pt x="735039" y="1584353"/>
                      <a:pt x="757237" y="1587460"/>
                      <a:pt x="771525" y="1596985"/>
                    </a:cubicBezTo>
                    <a:cubicBezTo>
                      <a:pt x="857250" y="1592222"/>
                      <a:pt x="943230" y="1590837"/>
                      <a:pt x="1028700" y="1582697"/>
                    </a:cubicBezTo>
                    <a:cubicBezTo>
                      <a:pt x="1043692" y="1581269"/>
                      <a:pt x="1057081" y="1572547"/>
                      <a:pt x="1071562" y="1568410"/>
                    </a:cubicBezTo>
                    <a:cubicBezTo>
                      <a:pt x="1197151" y="1532527"/>
                      <a:pt x="1068798" y="1574092"/>
                      <a:pt x="1171575" y="1539835"/>
                    </a:cubicBezTo>
                    <a:cubicBezTo>
                      <a:pt x="1166812" y="1520785"/>
                      <a:pt x="1165022" y="1500734"/>
                      <a:pt x="1157287" y="1482685"/>
                    </a:cubicBezTo>
                    <a:cubicBezTo>
                      <a:pt x="1150523" y="1466902"/>
                      <a:pt x="1111595" y="1441191"/>
                      <a:pt x="1128712" y="1439822"/>
                    </a:cubicBezTo>
                    <a:cubicBezTo>
                      <a:pt x="1256978" y="1429561"/>
                      <a:pt x="1385887" y="1449347"/>
                      <a:pt x="1514475" y="1454110"/>
                    </a:cubicBezTo>
                    <a:cubicBezTo>
                      <a:pt x="1523303" y="1467351"/>
                      <a:pt x="1573127" y="1517652"/>
                      <a:pt x="1528762" y="1539835"/>
                    </a:cubicBezTo>
                    <a:cubicBezTo>
                      <a:pt x="1515292" y="1546570"/>
                      <a:pt x="1500187" y="1530310"/>
                      <a:pt x="1485900" y="1525547"/>
                    </a:cubicBezTo>
                    <a:cubicBezTo>
                      <a:pt x="1476375" y="1511260"/>
                      <a:pt x="1453958" y="1499523"/>
                      <a:pt x="1457325" y="1482685"/>
                    </a:cubicBezTo>
                    <a:cubicBezTo>
                      <a:pt x="1460692" y="1465847"/>
                      <a:pt x="1483059" y="1455333"/>
                      <a:pt x="1500187" y="1454110"/>
                    </a:cubicBezTo>
                    <a:cubicBezTo>
                      <a:pt x="1552657" y="1450362"/>
                      <a:pt x="1604962" y="1463635"/>
                      <a:pt x="1657350" y="1468397"/>
                    </a:cubicBezTo>
                    <a:cubicBezTo>
                      <a:pt x="1725274" y="1513680"/>
                      <a:pt x="1683921" y="1491541"/>
                      <a:pt x="1785937" y="1525547"/>
                    </a:cubicBezTo>
                    <a:lnTo>
                      <a:pt x="1828800" y="1539835"/>
                    </a:lnTo>
                    <a:cubicBezTo>
                      <a:pt x="1843087" y="1535072"/>
                      <a:pt x="1857051" y="1529200"/>
                      <a:pt x="1871662" y="1525547"/>
                    </a:cubicBezTo>
                    <a:cubicBezTo>
                      <a:pt x="1895221" y="1519657"/>
                      <a:pt x="1921380" y="1522120"/>
                      <a:pt x="1943100" y="1511260"/>
                    </a:cubicBezTo>
                    <a:cubicBezTo>
                      <a:pt x="1961172" y="1502224"/>
                      <a:pt x="1969150" y="1479605"/>
                      <a:pt x="1985962" y="1468397"/>
                    </a:cubicBezTo>
                    <a:cubicBezTo>
                      <a:pt x="1998493" y="1460043"/>
                      <a:pt x="2014537" y="1458872"/>
                      <a:pt x="2028825" y="1454110"/>
                    </a:cubicBezTo>
                    <a:cubicBezTo>
                      <a:pt x="2038350" y="1439822"/>
                      <a:pt x="2071688" y="1420772"/>
                      <a:pt x="2057400" y="1411247"/>
                    </a:cubicBezTo>
                    <a:cubicBezTo>
                      <a:pt x="2037194" y="1397777"/>
                      <a:pt x="2003134" y="1408363"/>
                      <a:pt x="1985962" y="1425535"/>
                    </a:cubicBezTo>
                    <a:cubicBezTo>
                      <a:pt x="1975313" y="1436184"/>
                      <a:pt x="1985769" y="1464260"/>
                      <a:pt x="2000250" y="1468397"/>
                    </a:cubicBezTo>
                    <a:cubicBezTo>
                      <a:pt x="2059956" y="1485456"/>
                      <a:pt x="2124075" y="1477922"/>
                      <a:pt x="2185987" y="1482685"/>
                    </a:cubicBezTo>
                    <a:cubicBezTo>
                      <a:pt x="2224087" y="1492210"/>
                      <a:pt x="2265161" y="1493697"/>
                      <a:pt x="2300287" y="1511260"/>
                    </a:cubicBezTo>
                    <a:cubicBezTo>
                      <a:pt x="2375000" y="1548617"/>
                      <a:pt x="2336774" y="1534670"/>
                      <a:pt x="2414587" y="1554122"/>
                    </a:cubicBezTo>
                    <a:cubicBezTo>
                      <a:pt x="2424112" y="1568410"/>
                      <a:pt x="2447327" y="1580326"/>
                      <a:pt x="2443162" y="1596985"/>
                    </a:cubicBezTo>
                    <a:cubicBezTo>
                      <a:pt x="2439510" y="1611596"/>
                      <a:pt x="2415360" y="1611272"/>
                      <a:pt x="2400300" y="1611272"/>
                    </a:cubicBezTo>
                    <a:cubicBezTo>
                      <a:pt x="2371331" y="1611272"/>
                      <a:pt x="2343150" y="1601747"/>
                      <a:pt x="2314575" y="1596985"/>
                    </a:cubicBezTo>
                    <a:cubicBezTo>
                      <a:pt x="2289531" y="1580289"/>
                      <a:pt x="2250523" y="1566955"/>
                      <a:pt x="2257425" y="1525547"/>
                    </a:cubicBezTo>
                    <a:cubicBezTo>
                      <a:pt x="2260248" y="1508609"/>
                      <a:pt x="2276475" y="1496972"/>
                      <a:pt x="2286000" y="1482685"/>
                    </a:cubicBezTo>
                    <a:cubicBezTo>
                      <a:pt x="2409825" y="1487447"/>
                      <a:pt x="2533852" y="1488446"/>
                      <a:pt x="2657475" y="1496972"/>
                    </a:cubicBezTo>
                    <a:cubicBezTo>
                      <a:pt x="2672500" y="1498008"/>
                      <a:pt x="2685856" y="1507123"/>
                      <a:pt x="2700337" y="1511260"/>
                    </a:cubicBezTo>
                    <a:cubicBezTo>
                      <a:pt x="2719218" y="1516655"/>
                      <a:pt x="2738118" y="1522319"/>
                      <a:pt x="2757487" y="1525547"/>
                    </a:cubicBezTo>
                    <a:cubicBezTo>
                      <a:pt x="2795361" y="1531859"/>
                      <a:pt x="2833776" y="1534405"/>
                      <a:pt x="2871787" y="1539835"/>
                    </a:cubicBezTo>
                    <a:cubicBezTo>
                      <a:pt x="2900465" y="1543932"/>
                      <a:pt x="2928937" y="1549360"/>
                      <a:pt x="2957512" y="1554122"/>
                    </a:cubicBezTo>
                    <a:cubicBezTo>
                      <a:pt x="3024360" y="1576405"/>
                      <a:pt x="3053466" y="1592601"/>
                      <a:pt x="3143250" y="1554122"/>
                    </a:cubicBezTo>
                    <a:cubicBezTo>
                      <a:pt x="3159033" y="1547358"/>
                      <a:pt x="3114675" y="1535072"/>
                      <a:pt x="3100387" y="1525547"/>
                    </a:cubicBezTo>
                    <a:cubicBezTo>
                      <a:pt x="2995493" y="1560512"/>
                      <a:pt x="3035960" y="1532823"/>
                      <a:pt x="2971800" y="1596985"/>
                    </a:cubicBezTo>
                    <a:cubicBezTo>
                      <a:pt x="3126310" y="1648487"/>
                      <a:pt x="3088684" y="1641519"/>
                      <a:pt x="3400425" y="1596985"/>
                    </a:cubicBezTo>
                    <a:cubicBezTo>
                      <a:pt x="3415334" y="1594855"/>
                      <a:pt x="3409950" y="1568410"/>
                      <a:pt x="3414712" y="1554122"/>
                    </a:cubicBezTo>
                    <a:cubicBezTo>
                      <a:pt x="3409950" y="1539835"/>
                      <a:pt x="3385516" y="1513390"/>
                      <a:pt x="3400425" y="1511260"/>
                    </a:cubicBezTo>
                    <a:cubicBezTo>
                      <a:pt x="3571967" y="1486754"/>
                      <a:pt x="3569533" y="1495411"/>
                      <a:pt x="3657600" y="1554122"/>
                    </a:cubicBezTo>
                    <a:cubicBezTo>
                      <a:pt x="3714750" y="1549360"/>
                      <a:pt x="3773908" y="1555590"/>
                      <a:pt x="3829050" y="1539835"/>
                    </a:cubicBezTo>
                    <a:cubicBezTo>
                      <a:pt x="3854598" y="1532536"/>
                      <a:pt x="3873037" y="1471081"/>
                      <a:pt x="3843337" y="1454110"/>
                    </a:cubicBezTo>
                    <a:cubicBezTo>
                      <a:pt x="3818185" y="1439737"/>
                      <a:pt x="3786187" y="1444585"/>
                      <a:pt x="3757612" y="1439822"/>
                    </a:cubicBezTo>
                    <a:cubicBezTo>
                      <a:pt x="3767137" y="1425535"/>
                      <a:pt x="3774045" y="1409102"/>
                      <a:pt x="3786187" y="1396960"/>
                    </a:cubicBezTo>
                    <a:cubicBezTo>
                      <a:pt x="3870876" y="1312272"/>
                      <a:pt x="4089457" y="1356548"/>
                      <a:pt x="4143375" y="1354097"/>
                    </a:cubicBezTo>
                    <a:cubicBezTo>
                      <a:pt x="4157662" y="1339810"/>
                      <a:pt x="4175029" y="1328047"/>
                      <a:pt x="4186237" y="1311235"/>
                    </a:cubicBezTo>
                    <a:cubicBezTo>
                      <a:pt x="4203556" y="1285257"/>
                      <a:pt x="4207020" y="1251488"/>
                      <a:pt x="4186237" y="1225510"/>
                    </a:cubicBezTo>
                    <a:cubicBezTo>
                      <a:pt x="4175510" y="1212102"/>
                      <a:pt x="4157662" y="1206460"/>
                      <a:pt x="4143375" y="1196935"/>
                    </a:cubicBezTo>
                    <a:cubicBezTo>
                      <a:pt x="4041360" y="1230940"/>
                      <a:pt x="4074358" y="1250572"/>
                      <a:pt x="4029075" y="1182647"/>
                    </a:cubicBezTo>
                    <a:cubicBezTo>
                      <a:pt x="4033837" y="1158835"/>
                      <a:pt x="4032502" y="1132930"/>
                      <a:pt x="4043362" y="1111210"/>
                    </a:cubicBezTo>
                    <a:cubicBezTo>
                      <a:pt x="4052398" y="1093137"/>
                      <a:pt x="4070703" y="1081282"/>
                      <a:pt x="4086225" y="1068347"/>
                    </a:cubicBezTo>
                    <a:cubicBezTo>
                      <a:pt x="4141628" y="1022178"/>
                      <a:pt x="4158481" y="1034353"/>
                      <a:pt x="4243387" y="1011197"/>
                    </a:cubicBezTo>
                    <a:cubicBezTo>
                      <a:pt x="4257917" y="1007234"/>
                      <a:pt x="4271962" y="1001672"/>
                      <a:pt x="4286250" y="996910"/>
                    </a:cubicBezTo>
                    <a:cubicBezTo>
                      <a:pt x="4339349" y="917261"/>
                      <a:pt x="4322179" y="962665"/>
                      <a:pt x="4300537" y="811172"/>
                    </a:cubicBezTo>
                    <a:cubicBezTo>
                      <a:pt x="4297760" y="791733"/>
                      <a:pt x="4301159" y="766801"/>
                      <a:pt x="4286250" y="754022"/>
                    </a:cubicBezTo>
                    <a:cubicBezTo>
                      <a:pt x="4286246" y="754018"/>
                      <a:pt x="4179096" y="718305"/>
                      <a:pt x="4157662" y="711160"/>
                    </a:cubicBezTo>
                    <a:lnTo>
                      <a:pt x="4114800" y="696872"/>
                    </a:lnTo>
                    <a:cubicBezTo>
                      <a:pt x="4105275" y="682585"/>
                      <a:pt x="4082858" y="670848"/>
                      <a:pt x="4086225" y="654010"/>
                    </a:cubicBezTo>
                    <a:cubicBezTo>
                      <a:pt x="4089592" y="637172"/>
                      <a:pt x="4112048" y="627565"/>
                      <a:pt x="4129087" y="625435"/>
                    </a:cubicBezTo>
                    <a:cubicBezTo>
                      <a:pt x="4190522" y="617756"/>
                      <a:pt x="4260056" y="656391"/>
                      <a:pt x="4286250" y="6111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</a:gradFill>
              <a:ln>
                <a:solidFill>
                  <a:srgbClr val="FF00FF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/>
              </a:p>
            </p:txBody>
          </p:sp>
        </p:grpSp>
        <p:sp>
          <p:nvSpPr>
            <p:cNvPr id="12" name="Rectangle 2"/>
            <p:cNvSpPr/>
            <p:nvPr/>
          </p:nvSpPr>
          <p:spPr>
            <a:xfrm>
              <a:off x="3736118" y="1046592"/>
              <a:ext cx="4098101" cy="11449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rgbClr val="0000CC"/>
                  </a:solidFill>
                  <a:ea typeface="Times New Roman" pitchFamily="18" charset="0"/>
                  <a:cs typeface="Times New Roman" pitchFamily="18" charset="0"/>
                </a:rPr>
                <a:t>الخطوة</a:t>
              </a:r>
              <a:r>
                <a:rPr lang="ar-EG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9900FF"/>
                  </a:solidFill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ar-EG" sz="5400" b="1" dirty="0">
                  <a:solidFill>
                    <a:srgbClr val="0000CC"/>
                  </a:solidFill>
                  <a:ea typeface="Times New Roman" pitchFamily="18" charset="0"/>
                  <a:cs typeface="Times New Roman" pitchFamily="18" charset="0"/>
                </a:rPr>
                <a:t>4</a:t>
              </a:r>
              <a:r>
                <a:rPr lang="ar-EG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9900FF"/>
                  </a:solidFill>
                  <a:ea typeface="Times New Roman" pitchFamily="18" charset="0"/>
                  <a:cs typeface="Times New Roman" pitchFamily="18" charset="0"/>
                </a:rPr>
                <a:t> </a:t>
              </a:r>
              <a:endParaRPr lang="ar-EG" sz="540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2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92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كمل الجدول عندما يكون عدد مرات الط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2" name="Group 7"/>
          <p:cNvGrpSpPr>
            <a:grpSpLocks/>
          </p:cNvGrpSpPr>
          <p:nvPr/>
        </p:nvGrpSpPr>
        <p:grpSpPr bwMode="auto">
          <a:xfrm>
            <a:off x="356986" y="500063"/>
            <a:ext cx="8429827" cy="5787162"/>
            <a:chOff x="428596" y="1756015"/>
            <a:chExt cx="8429684" cy="4978889"/>
          </a:xfrm>
        </p:grpSpPr>
        <p:sp>
          <p:nvSpPr>
            <p:cNvPr id="8" name="Cloud 7"/>
            <p:cNvSpPr/>
            <p:nvPr/>
          </p:nvSpPr>
          <p:spPr>
            <a:xfrm>
              <a:off x="6929454" y="1756015"/>
              <a:ext cx="1928826" cy="1978677"/>
            </a:xfrm>
            <a:prstGeom prst="cloud">
              <a:avLst/>
            </a:prstGeom>
            <a:solidFill>
              <a:srgbClr val="990099"/>
            </a:solidFill>
            <a:ln w="28575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Snip Diagonal Corner Rectangle 8"/>
            <p:cNvSpPr/>
            <p:nvPr/>
          </p:nvSpPr>
          <p:spPr>
            <a:xfrm>
              <a:off x="428596" y="2000240"/>
              <a:ext cx="8343952" cy="4734664"/>
            </a:xfrm>
            <a:prstGeom prst="snip2DiagRect">
              <a:avLst>
                <a:gd name="adj1" fmla="val 8214"/>
                <a:gd name="adj2" fmla="val 19071"/>
              </a:avLst>
            </a:prstGeom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dk1"/>
            </a:lnRef>
            <a:fillRef idx="1003">
              <a:schemeClr val="lt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7072313" y="1395413"/>
            <a:ext cx="1571625" cy="1462087"/>
            <a:chOff x="7670226" y="2357430"/>
            <a:chExt cx="1149700" cy="1290492"/>
          </a:xfrm>
        </p:grpSpPr>
        <p:sp>
          <p:nvSpPr>
            <p:cNvPr id="11" name="Moon 10"/>
            <p:cNvSpPr/>
            <p:nvPr/>
          </p:nvSpPr>
          <p:spPr>
            <a:xfrm rot="13481348">
              <a:off x="7724288" y="2612516"/>
              <a:ext cx="805709" cy="1035406"/>
            </a:xfrm>
            <a:prstGeom prst="moon">
              <a:avLst>
                <a:gd name="adj" fmla="val 29226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2" name="Flowchart: Decision 11"/>
            <p:cNvSpPr/>
            <p:nvPr/>
          </p:nvSpPr>
          <p:spPr>
            <a:xfrm>
              <a:off x="7670226" y="2357430"/>
              <a:ext cx="1149700" cy="857256"/>
            </a:xfrm>
            <a:prstGeom prst="flowChartDecision">
              <a:avLst/>
            </a:prstGeom>
            <a:solidFill>
              <a:srgbClr val="333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>
                    <a:solidFill>
                      <a:srgbClr val="FF0000"/>
                    </a:solidFill>
                  </a:ln>
                </a:rPr>
                <a:t>1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44563" y="1341438"/>
            <a:ext cx="5715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ما العوامل الأولية التي سجلتها؟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00113" y="3500438"/>
            <a:ext cx="68405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solidFill>
                  <a:srgbClr val="0000FF"/>
                </a:solidFill>
              </a:rPr>
              <a:t>2 </a:t>
            </a:r>
            <a:r>
              <a:rPr lang="ar-SA" sz="4800" b="1" dirty="0" smtClean="0">
                <a:solidFill>
                  <a:srgbClr val="0000FF"/>
                </a:solidFill>
              </a:rPr>
              <a:t>مكررًا.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c_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عوامل الأولية التي سجلتها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80 - vr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6" name="Group 7"/>
          <p:cNvGrpSpPr>
            <a:grpSpLocks/>
          </p:cNvGrpSpPr>
          <p:nvPr/>
        </p:nvGrpSpPr>
        <p:grpSpPr bwMode="auto">
          <a:xfrm>
            <a:off x="356986" y="500063"/>
            <a:ext cx="8429827" cy="5787162"/>
            <a:chOff x="428596" y="1756015"/>
            <a:chExt cx="8429684" cy="4978889"/>
          </a:xfrm>
        </p:grpSpPr>
        <p:sp>
          <p:nvSpPr>
            <p:cNvPr id="8" name="Cloud 7"/>
            <p:cNvSpPr/>
            <p:nvPr/>
          </p:nvSpPr>
          <p:spPr>
            <a:xfrm>
              <a:off x="6929454" y="1756015"/>
              <a:ext cx="1928826" cy="1978677"/>
            </a:xfrm>
            <a:prstGeom prst="cloud">
              <a:avLst/>
            </a:prstGeom>
            <a:solidFill>
              <a:srgbClr val="990099"/>
            </a:solidFill>
            <a:ln w="28575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Snip Diagonal Corner Rectangle 8"/>
            <p:cNvSpPr/>
            <p:nvPr/>
          </p:nvSpPr>
          <p:spPr>
            <a:xfrm>
              <a:off x="428596" y="2000240"/>
              <a:ext cx="8343952" cy="4734664"/>
            </a:xfrm>
            <a:prstGeom prst="snip2DiagRect">
              <a:avLst>
                <a:gd name="adj1" fmla="val 8214"/>
                <a:gd name="adj2" fmla="val 19071"/>
              </a:avLst>
            </a:prstGeom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dk1"/>
            </a:lnRef>
            <a:fillRef idx="1003">
              <a:schemeClr val="lt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7072313" y="1377950"/>
            <a:ext cx="1571625" cy="1462088"/>
            <a:chOff x="7670226" y="2357430"/>
            <a:chExt cx="1149700" cy="1290492"/>
          </a:xfrm>
        </p:grpSpPr>
        <p:sp>
          <p:nvSpPr>
            <p:cNvPr id="15" name="Moon 14"/>
            <p:cNvSpPr/>
            <p:nvPr/>
          </p:nvSpPr>
          <p:spPr>
            <a:xfrm rot="13481348">
              <a:off x="7724288" y="2612516"/>
              <a:ext cx="805709" cy="1035406"/>
            </a:xfrm>
            <a:prstGeom prst="moon">
              <a:avLst>
                <a:gd name="adj" fmla="val 29226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6" name="Flowchart: Decision 15"/>
            <p:cNvSpPr/>
            <p:nvPr/>
          </p:nvSpPr>
          <p:spPr>
            <a:xfrm>
              <a:off x="7670226" y="2357430"/>
              <a:ext cx="1149700" cy="857256"/>
            </a:xfrm>
            <a:prstGeom prst="flowChartDecision">
              <a:avLst/>
            </a:prstGeom>
            <a:solidFill>
              <a:srgbClr val="333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>
                    <a:solidFill>
                      <a:srgbClr val="FF0000"/>
                    </a:solidFill>
                  </a:ln>
                </a:rPr>
                <a:t>2</a:t>
              </a: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85813" y="1052513"/>
            <a:ext cx="58737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ما العلاقة بين عدد مرات 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طي</a:t>
            </a:r>
            <a:r>
              <a:rPr lang="ar-SA" sz="4400" b="1" dirty="0" smtClean="0">
                <a:latin typeface="Times New Roman" pitchFamily="18" charset="0"/>
                <a:cs typeface="Times New Roman" pitchFamily="18" charset="0"/>
              </a:rPr>
              <a:t>ِّ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الورقة وعدد العوامل في تحليل عدد الثقوب إلى عوامله الأولية؟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00113" y="3500438"/>
            <a:ext cx="68405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solidFill>
                  <a:srgbClr val="0000CC"/>
                </a:solidFill>
              </a:rPr>
              <a:t>عدد مرات الطي يساوي عدد العوامل الأولية في تحليل عدد الثقوب.</a:t>
            </a:r>
            <a:endParaRPr lang="en-US" sz="48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c_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علاقة بين عدد مرات طي الورقة وعدد العوامل في تحل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80 - vr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70" name="Group 7"/>
          <p:cNvGrpSpPr>
            <a:grpSpLocks/>
          </p:cNvGrpSpPr>
          <p:nvPr/>
        </p:nvGrpSpPr>
        <p:grpSpPr bwMode="auto">
          <a:xfrm>
            <a:off x="356986" y="500063"/>
            <a:ext cx="8429827" cy="5787162"/>
            <a:chOff x="428596" y="1756015"/>
            <a:chExt cx="8429684" cy="4978889"/>
          </a:xfrm>
        </p:grpSpPr>
        <p:sp>
          <p:nvSpPr>
            <p:cNvPr id="5" name="Cloud 4"/>
            <p:cNvSpPr/>
            <p:nvPr/>
          </p:nvSpPr>
          <p:spPr>
            <a:xfrm>
              <a:off x="6929454" y="1756015"/>
              <a:ext cx="1928826" cy="1978677"/>
            </a:xfrm>
            <a:prstGeom prst="cloud">
              <a:avLst/>
            </a:prstGeom>
            <a:solidFill>
              <a:srgbClr val="990099"/>
            </a:solidFill>
            <a:ln w="28575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6" name="Snip Diagonal Corner Rectangle 5"/>
            <p:cNvSpPr/>
            <p:nvPr/>
          </p:nvSpPr>
          <p:spPr>
            <a:xfrm>
              <a:off x="428596" y="2000240"/>
              <a:ext cx="8343952" cy="4734664"/>
            </a:xfrm>
            <a:prstGeom prst="snip2DiagRect">
              <a:avLst>
                <a:gd name="adj1" fmla="val 8214"/>
                <a:gd name="adj2" fmla="val 19071"/>
              </a:avLst>
            </a:prstGeom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dk1"/>
            </a:lnRef>
            <a:fillRef idx="1003">
              <a:schemeClr val="lt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7072313" y="1679575"/>
            <a:ext cx="1571625" cy="1462088"/>
            <a:chOff x="7670226" y="2357430"/>
            <a:chExt cx="1149700" cy="1290492"/>
          </a:xfrm>
        </p:grpSpPr>
        <p:sp>
          <p:nvSpPr>
            <p:cNvPr id="8" name="Moon 7"/>
            <p:cNvSpPr/>
            <p:nvPr/>
          </p:nvSpPr>
          <p:spPr>
            <a:xfrm rot="13481348">
              <a:off x="7724288" y="2612516"/>
              <a:ext cx="805709" cy="1035406"/>
            </a:xfrm>
            <a:prstGeom prst="moon">
              <a:avLst>
                <a:gd name="adj" fmla="val 29226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Flowchart: Decision 8"/>
            <p:cNvSpPr/>
            <p:nvPr/>
          </p:nvSpPr>
          <p:spPr>
            <a:xfrm>
              <a:off x="7670226" y="2357430"/>
              <a:ext cx="1149700" cy="857256"/>
            </a:xfrm>
            <a:prstGeom prst="flowChartDecision">
              <a:avLst/>
            </a:prstGeom>
            <a:solidFill>
              <a:srgbClr val="333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>
                    <a:solidFill>
                      <a:srgbClr val="FF0000"/>
                    </a:solidFill>
                  </a:ln>
                </a:rPr>
                <a:t>3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17588" y="1125538"/>
            <a:ext cx="5715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اكتب تحليل عدد الثقوب إلى عوامله الأولية عند طي الورقة ثماني مرات؟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1188" y="3894138"/>
            <a:ext cx="77454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solidFill>
                  <a:srgbClr val="0000FF"/>
                </a:solidFill>
              </a:rPr>
              <a:t>2× 2× 2 × 2 × 2 × 2 × 2 ×2</a:t>
            </a:r>
            <a:r>
              <a:rPr lang="en-US" sz="4800" dirty="0">
                <a:solidFill>
                  <a:srgbClr val="0000FF"/>
                </a:solidFill>
              </a:rPr>
              <a:t> 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c_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تحليل عدد الثقوب إلى عوامله الأولية عند ط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× 2× 2 × 2 × 2 × 2 × 2 ×2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7"/>
          <p:cNvGrpSpPr>
            <a:grpSpLocks/>
          </p:cNvGrpSpPr>
          <p:nvPr/>
        </p:nvGrpSpPr>
        <p:grpSpPr bwMode="auto">
          <a:xfrm>
            <a:off x="428625" y="779463"/>
            <a:ext cx="8072438" cy="5251680"/>
            <a:chOff x="-5438858" y="-1629476"/>
            <a:chExt cx="13582754" cy="6058608"/>
          </a:xfrm>
        </p:grpSpPr>
        <p:sp>
          <p:nvSpPr>
            <p:cNvPr id="6" name="Flowchart: Terminator 5"/>
            <p:cNvSpPr/>
            <p:nvPr/>
          </p:nvSpPr>
          <p:spPr>
            <a:xfrm rot="5400000">
              <a:off x="-1676785" y="-5391549"/>
              <a:ext cx="6058608" cy="13582754"/>
            </a:xfrm>
            <a:prstGeom prst="flowChartTerminator">
              <a:avLst/>
            </a:prstGeom>
            <a:gradFill>
              <a:gsLst>
                <a:gs pos="0">
                  <a:srgbClr val="00B0F0"/>
                </a:gs>
                <a:gs pos="50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3500000" scaled="1"/>
            </a:gradFill>
            <a:ln w="57150">
              <a:solidFill>
                <a:srgbClr val="9900CC"/>
              </a:solidFill>
            </a:ln>
            <a:effectLst>
              <a:innerShdw blurRad="2032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800"/>
            </a:p>
          </p:txBody>
        </p:sp>
        <p:sp>
          <p:nvSpPr>
            <p:cNvPr id="16392" name="TextBox 2"/>
            <p:cNvSpPr txBox="1">
              <a:spLocks noChangeArrowheads="1"/>
            </p:cNvSpPr>
            <p:nvPr/>
          </p:nvSpPr>
          <p:spPr bwMode="auto">
            <a:xfrm>
              <a:off x="-5101794" y="-815781"/>
              <a:ext cx="12935002" cy="4367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يمكن كتابة حاصل ضرب العوامل المتشابهة باستعمال الأسس والأساس.</a:t>
              </a:r>
            </a:p>
            <a:p>
              <a:pPr algn="ctr"/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ويمثل </a:t>
              </a:r>
              <a:r>
                <a:rPr lang="ar-EG" sz="4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الأساس</a:t>
              </a:r>
              <a:r>
                <a:rPr lang="ar-SA" sz="4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800" b="1" dirty="0" smtClean="0">
                  <a:latin typeface="Times New Roman" pitchFamily="18" charset="0"/>
                  <a:cs typeface="Times New Roman" pitchFamily="18" charset="0"/>
                </a:rPr>
                <a:t> العامل</a:t>
              </a:r>
              <a:r>
                <a:rPr lang="ar-SA" sz="4800" b="1" dirty="0" smtClean="0">
                  <a:latin typeface="Times New Roman" pitchFamily="18" charset="0"/>
                  <a:cs typeface="Times New Roman" pitchFamily="18" charset="0"/>
                </a:rPr>
                <a:t>َ</a:t>
              </a:r>
              <a:r>
                <a:rPr lang="ar-EG" sz="4800" b="1" dirty="0" smtClean="0">
                  <a:latin typeface="Times New Roman" pitchFamily="18" charset="0"/>
                  <a:cs typeface="Times New Roman" pitchFamily="18" charset="0"/>
                </a:rPr>
                <a:t> المتكرر</a:t>
              </a:r>
              <a:r>
                <a:rPr lang="ar-SA" sz="4800" b="1" dirty="0" smtClean="0">
                  <a:latin typeface="Times New Roman" pitchFamily="18" charset="0"/>
                  <a:cs typeface="Times New Roman" pitchFamily="18" charset="0"/>
                </a:rPr>
                <a:t>َ</a:t>
              </a:r>
              <a:r>
                <a:rPr lang="ar-EG" sz="4800" b="1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بينما </a:t>
              </a:r>
              <a:r>
                <a:rPr lang="ar-EG" sz="4800" b="1" dirty="0" smtClean="0">
                  <a:latin typeface="Times New Roman" pitchFamily="18" charset="0"/>
                  <a:cs typeface="Times New Roman" pitchFamily="18" charset="0"/>
                </a:rPr>
                <a:t>يمثل</a:t>
              </a:r>
              <a:r>
                <a:rPr lang="ar-SA" sz="4800" b="1" dirty="0" smtClean="0"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4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الأس</a:t>
              </a:r>
              <a:r>
                <a:rPr lang="ar-SA" sz="4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ُّ</a:t>
              </a:r>
              <a:r>
                <a:rPr lang="ar-EG" sz="4800" b="1" dirty="0" smtClean="0">
                  <a:latin typeface="Times New Roman" pitchFamily="18" charset="0"/>
                  <a:cs typeface="Times New Roman" pitchFamily="18" charset="0"/>
                </a:rPr>
                <a:t> عدد</a:t>
              </a:r>
              <a:r>
                <a:rPr lang="ar-SA" sz="4800" b="1" dirty="0" smtClean="0">
                  <a:latin typeface="Times New Roman" pitchFamily="18" charset="0"/>
                  <a:cs typeface="Times New Roman" pitchFamily="18" charset="0"/>
                </a:rPr>
                <a:t>َ</a:t>
              </a:r>
              <a:r>
                <a:rPr lang="ar-EG" sz="4800" b="1" dirty="0" smtClean="0">
                  <a:latin typeface="Times New Roman" pitchFamily="18" charset="0"/>
                  <a:cs typeface="Times New Roman" pitchFamily="18" charset="0"/>
                </a:rPr>
                <a:t> مرات</a:t>
              </a:r>
              <a:r>
                <a:rPr lang="ar-SA" sz="4800" b="1" dirty="0" smtClean="0">
                  <a:latin typeface="Times New Roman" pitchFamily="18" charset="0"/>
                  <a:cs typeface="Times New Roman" pitchFamily="18" charset="0"/>
                </a:rPr>
                <a:t>ِ</a:t>
              </a:r>
              <a:r>
                <a:rPr lang="ar-EG" sz="4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تكرار ذلك العامل.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مكن كتابة حاصل ضرب العوامل المتشابهة باستعم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2" name="Group 3"/>
          <p:cNvGrpSpPr>
            <a:grpSpLocks/>
          </p:cNvGrpSpPr>
          <p:nvPr/>
        </p:nvGrpSpPr>
        <p:grpSpPr bwMode="auto">
          <a:xfrm>
            <a:off x="142875" y="642938"/>
            <a:ext cx="8929688" cy="5715000"/>
            <a:chOff x="142844" y="857232"/>
            <a:chExt cx="8929750" cy="4857784"/>
          </a:xfrm>
        </p:grpSpPr>
        <p:sp>
          <p:nvSpPr>
            <p:cNvPr id="5" name="Rectangle 4"/>
            <p:cNvSpPr/>
            <p:nvPr/>
          </p:nvSpPr>
          <p:spPr>
            <a:xfrm>
              <a:off x="142844" y="1071784"/>
              <a:ext cx="8501122" cy="4428680"/>
            </a:xfrm>
            <a:prstGeom prst="rect">
              <a:avLst/>
            </a:prstGeom>
            <a:solidFill>
              <a:srgbClr val="9900CC"/>
            </a:solidFill>
            <a:ln w="762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71472" y="1009712"/>
              <a:ext cx="8501122" cy="4428680"/>
            </a:xfrm>
            <a:prstGeom prst="rect">
              <a:avLst/>
            </a:prstGeom>
            <a:solidFill>
              <a:srgbClr val="9900CC"/>
            </a:solidFill>
            <a:ln w="762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57158" y="857232"/>
              <a:ext cx="8501121" cy="4428680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7158" y="1286336"/>
              <a:ext cx="8501121" cy="4428680"/>
            </a:xfrm>
            <a:prstGeom prst="rect">
              <a:avLst/>
            </a:prstGeom>
            <a:solidFill>
              <a:srgbClr val="0000FF"/>
            </a:solidFill>
            <a:ln w="762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7158" y="1071784"/>
              <a:ext cx="8501121" cy="442868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42988" y="4149725"/>
            <a:ext cx="71755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latin typeface="Calibri" pitchFamily="34" charset="0"/>
                <a:cs typeface="Times New Roman" pitchFamily="18" charset="0"/>
              </a:rPr>
              <a:t>وعندما لا يظهر أس فوق العدد, يفهم </a:t>
            </a:r>
            <a:r>
              <a:rPr lang="ar-EG" sz="4800" b="1" dirty="0" smtClean="0">
                <a:latin typeface="Calibri" pitchFamily="34" charset="0"/>
                <a:cs typeface="Times New Roman" pitchFamily="18" charset="0"/>
              </a:rPr>
              <a:t>ضمني</a:t>
            </a:r>
            <a:r>
              <a:rPr lang="ar-SA" sz="4800" b="1" dirty="0" smtClean="0">
                <a:latin typeface="Calibri" pitchFamily="34" charset="0"/>
                <a:cs typeface="Times New Roman" pitchFamily="18" charset="0"/>
              </a:rPr>
              <a:t>ًّ</a:t>
            </a:r>
            <a:r>
              <a:rPr lang="ar-EG" sz="4800" b="1" dirty="0" smtClean="0">
                <a:latin typeface="Calibri" pitchFamily="34" charset="0"/>
                <a:cs typeface="Times New Roman" pitchFamily="18" charset="0"/>
              </a:rPr>
              <a:t>ا </a:t>
            </a:r>
            <a:r>
              <a:rPr lang="ar-EG" sz="4800" b="1" dirty="0">
                <a:latin typeface="Calibri" pitchFamily="34" charset="0"/>
                <a:cs typeface="Times New Roman" pitchFamily="18" charset="0"/>
              </a:rPr>
              <a:t>أنه 1, </a:t>
            </a:r>
            <a:r>
              <a:rPr lang="ar-EG" sz="4800" b="1" dirty="0" smtClean="0">
                <a:latin typeface="Calibri" pitchFamily="34" charset="0"/>
                <a:cs typeface="Times New Roman" pitchFamily="18" charset="0"/>
              </a:rPr>
              <a:t>فمثل</a:t>
            </a:r>
            <a:r>
              <a:rPr lang="ar-SA" sz="4800" b="1" dirty="0" smtClean="0">
                <a:latin typeface="Calibri" pitchFamily="34" charset="0"/>
                <a:cs typeface="Times New Roman" pitchFamily="18" charset="0"/>
              </a:rPr>
              <a:t>ً</a:t>
            </a:r>
            <a:r>
              <a:rPr lang="ar-EG" sz="4800" b="1" dirty="0" smtClean="0">
                <a:latin typeface="Calibri" pitchFamily="34" charset="0"/>
                <a:cs typeface="Times New Roman" pitchFamily="18" charset="0"/>
              </a:rPr>
              <a:t>ا: </a:t>
            </a:r>
            <a:r>
              <a:rPr lang="ar-EG" sz="4800" b="1" dirty="0">
                <a:latin typeface="Calibri" pitchFamily="34" charset="0"/>
                <a:cs typeface="Times New Roman" pitchFamily="18" charset="0"/>
              </a:rPr>
              <a:t>5 = </a:t>
            </a:r>
            <a:r>
              <a:rPr lang="ar-EG" sz="4800" b="1" baseline="30000" dirty="0">
                <a:latin typeface="Calibri" pitchFamily="34" charset="0"/>
                <a:cs typeface="Times New Roman" pitchFamily="18" charset="0"/>
              </a:rPr>
              <a:t>1</a:t>
            </a:r>
            <a:r>
              <a:rPr lang="ar-EG" sz="4800" b="1" dirty="0">
                <a:latin typeface="Calibri" pitchFamily="34" charset="0"/>
                <a:cs typeface="Times New Roman" pitchFamily="18" charset="0"/>
              </a:rPr>
              <a:t>5</a:t>
            </a:r>
            <a:endParaRPr lang="ar-EG" sz="4800" b="1" baseline="300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0" y="1371600"/>
            <a:ext cx="4876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0000FF"/>
                </a:solidFill>
              </a:rPr>
              <a:t>2× 2× </a:t>
            </a:r>
            <a:r>
              <a:rPr lang="ar-SA" sz="4800" b="1" dirty="0" smtClean="0">
                <a:solidFill>
                  <a:srgbClr val="0000FF"/>
                </a:solidFill>
              </a:rPr>
              <a:t>2× </a:t>
            </a:r>
            <a:r>
              <a:rPr lang="ar-SA" sz="4800" b="1" dirty="0">
                <a:solidFill>
                  <a:srgbClr val="0000FF"/>
                </a:solidFill>
              </a:rPr>
              <a:t>2 × </a:t>
            </a:r>
            <a:r>
              <a:rPr lang="ar-SA" sz="4800" b="1" dirty="0" smtClean="0">
                <a:solidFill>
                  <a:srgbClr val="0000FF"/>
                </a:solidFill>
              </a:rPr>
              <a:t>2</a:t>
            </a:r>
            <a:endParaRPr lang="en-US" sz="4800" dirty="0">
              <a:solidFill>
                <a:srgbClr val="0000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419600" y="2057401"/>
            <a:ext cx="3657599" cy="1295399"/>
            <a:chOff x="4419600" y="2057401"/>
            <a:chExt cx="3657599" cy="1295399"/>
          </a:xfrm>
        </p:grpSpPr>
        <p:sp>
          <p:nvSpPr>
            <p:cNvPr id="12" name="Right Brace 11"/>
            <p:cNvSpPr/>
            <p:nvPr/>
          </p:nvSpPr>
          <p:spPr>
            <a:xfrm rot="5400000">
              <a:off x="5981701" y="495300"/>
              <a:ext cx="533398" cy="3657599"/>
            </a:xfrm>
            <a:prstGeom prst="rightBrace">
              <a:avLst>
                <a:gd name="adj1" fmla="val 54285"/>
                <a:gd name="adj2" fmla="val 50000"/>
              </a:avLst>
            </a:prstGeom>
            <a:ln w="28575">
              <a:solidFill>
                <a:srgbClr val="99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4000" y="2521803"/>
              <a:ext cx="19812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sz="4800" dirty="0" smtClean="0"/>
                <a:t>5عوامل</a:t>
              </a:r>
              <a:endParaRPr lang="ar-EG" sz="48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71800" y="1167825"/>
            <a:ext cx="1295400" cy="1041975"/>
            <a:chOff x="2971800" y="1167825"/>
            <a:chExt cx="1295400" cy="1041975"/>
          </a:xfrm>
        </p:grpSpPr>
        <p:sp>
          <p:nvSpPr>
            <p:cNvPr id="13" name="TextBox 12"/>
            <p:cNvSpPr txBox="1"/>
            <p:nvPr/>
          </p:nvSpPr>
          <p:spPr>
            <a:xfrm>
              <a:off x="2971800" y="1378803"/>
              <a:ext cx="12954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sz="4800" dirty="0" smtClean="0"/>
                <a:t>=2</a:t>
              </a:r>
              <a:endParaRPr lang="ar-EG" sz="4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76600" y="1167825"/>
              <a:ext cx="38100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sz="3200" dirty="0" smtClean="0"/>
                <a:t>5</a:t>
              </a:r>
              <a:endParaRPr lang="ar-EG" sz="3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057400" y="2057400"/>
            <a:ext cx="1981200" cy="1219200"/>
            <a:chOff x="2057400" y="2057400"/>
            <a:chExt cx="1981200" cy="1219200"/>
          </a:xfrm>
        </p:grpSpPr>
        <p:sp>
          <p:nvSpPr>
            <p:cNvPr id="15" name="TextBox 14"/>
            <p:cNvSpPr txBox="1"/>
            <p:nvPr/>
          </p:nvSpPr>
          <p:spPr>
            <a:xfrm>
              <a:off x="2057400" y="2630269"/>
              <a:ext cx="198120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sz="3600" dirty="0" smtClean="0">
                  <a:solidFill>
                    <a:srgbClr val="FF0000"/>
                  </a:solidFill>
                </a:rPr>
                <a:t>الأساس</a:t>
              </a:r>
              <a:endParaRPr lang="ar-EG"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16200000" flipV="1">
              <a:off x="3428603" y="2286397"/>
              <a:ext cx="533400" cy="754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524000" y="1106269"/>
            <a:ext cx="1752600" cy="646331"/>
            <a:chOff x="1524000" y="1106269"/>
            <a:chExt cx="1752600" cy="646331"/>
          </a:xfrm>
        </p:grpSpPr>
        <p:sp>
          <p:nvSpPr>
            <p:cNvPr id="16" name="TextBox 15"/>
            <p:cNvSpPr txBox="1"/>
            <p:nvPr/>
          </p:nvSpPr>
          <p:spPr>
            <a:xfrm>
              <a:off x="1524000" y="1106269"/>
              <a:ext cx="121920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sz="3600" dirty="0" smtClean="0">
                  <a:solidFill>
                    <a:srgbClr val="FF0000"/>
                  </a:solidFill>
                </a:rPr>
                <a:t>الأس</a:t>
              </a:r>
              <a:endParaRPr lang="ar-EG"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10800000">
              <a:off x="2819400" y="1446212"/>
              <a:ext cx="4572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في 2 في 2في2 في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عوام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=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أساس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أس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وعندما لا يظهر أس فوق العدد, يفهم ضمنياً أنه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42938" y="1000125"/>
            <a:ext cx="7781926" cy="5143500"/>
            <a:chOff x="785786" y="1000108"/>
            <a:chExt cx="7781980" cy="5143536"/>
          </a:xfrm>
        </p:grpSpPr>
        <p:grpSp>
          <p:nvGrpSpPr>
            <p:cNvPr id="18435" name="Group 2"/>
            <p:cNvGrpSpPr>
              <a:grpSpLocks/>
            </p:cNvGrpSpPr>
            <p:nvPr/>
          </p:nvGrpSpPr>
          <p:grpSpPr bwMode="auto">
            <a:xfrm>
              <a:off x="785786" y="1000108"/>
              <a:ext cx="7781980" cy="5143536"/>
              <a:chOff x="857224" y="2214554"/>
              <a:chExt cx="7357508" cy="435771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999811" y="2214554"/>
                <a:ext cx="7214921" cy="4357717"/>
              </a:xfrm>
              <a:prstGeom prst="rect">
                <a:avLst/>
              </a:prstGeom>
              <a:solidFill>
                <a:srgbClr val="3333FF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18438" name="Group 6"/>
              <p:cNvGrpSpPr>
                <a:grpSpLocks/>
              </p:cNvGrpSpPr>
              <p:nvPr/>
            </p:nvGrpSpPr>
            <p:grpSpPr bwMode="auto">
              <a:xfrm>
                <a:off x="857224" y="2478658"/>
                <a:ext cx="7194935" cy="4060601"/>
                <a:chOff x="1357290" y="1857364"/>
                <a:chExt cx="6572296" cy="4393437"/>
              </a:xfrm>
            </p:grpSpPr>
            <p:sp>
              <p:nvSpPr>
                <p:cNvPr id="6" name="Round Diagonal Corner Rectangle 5"/>
                <p:cNvSpPr/>
                <p:nvPr/>
              </p:nvSpPr>
              <p:spPr>
                <a:xfrm>
                  <a:off x="1714480" y="1857364"/>
                  <a:ext cx="6072230" cy="4143404"/>
                </a:xfrm>
                <a:prstGeom prst="round2DiagRect">
                  <a:avLst/>
                </a:prstGeom>
                <a:gradFill>
                  <a:gsLst>
                    <a:gs pos="0">
                      <a:srgbClr val="FFFF00"/>
                    </a:gs>
                    <a:gs pos="50000">
                      <a:schemeClr val="bg1"/>
                    </a:gs>
                    <a:gs pos="100000">
                      <a:srgbClr val="00FF00"/>
                    </a:gs>
                  </a:gsLst>
                  <a:lin ang="13500000" scaled="1"/>
                </a:gradFill>
                <a:ln>
                  <a:solidFill>
                    <a:srgbClr val="00FFFF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pic>
              <p:nvPicPr>
                <p:cNvPr id="18444" name="Picture 6" descr="783701244541093.gif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10800000">
                  <a:off x="1357290" y="5107792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8436" name="TextBox 1"/>
            <p:cNvSpPr txBox="1">
              <a:spLocks noChangeArrowheads="1"/>
            </p:cNvSpPr>
            <p:nvPr/>
          </p:nvSpPr>
          <p:spPr bwMode="auto">
            <a:xfrm>
              <a:off x="1524697" y="1870068"/>
              <a:ext cx="6286544" cy="341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5400" b="1" dirty="0">
                  <a:latin typeface="Calibri" pitchFamily="34" charset="0"/>
                  <a:cs typeface="Times New Roman" pitchFamily="18" charset="0"/>
                </a:rPr>
                <a:t>والأعداد المكتوبة في صورة أسس تسمى </a:t>
              </a:r>
              <a:r>
                <a:rPr lang="ar-EG" sz="5400" b="1" dirty="0" smtClean="0">
                  <a:solidFill>
                    <a:srgbClr val="FF0000"/>
                  </a:solidFill>
                  <a:latin typeface="Calibri" pitchFamily="34" charset="0"/>
                  <a:cs typeface="Times New Roman" pitchFamily="18" charset="0"/>
                </a:rPr>
                <a:t>قوى</a:t>
              </a:r>
              <a:r>
                <a:rPr lang="ar-SA" sz="5400" b="1" dirty="0" smtClean="0">
                  <a:solidFill>
                    <a:srgbClr val="FF0000"/>
                  </a:solidFill>
                  <a:latin typeface="Calibri" pitchFamily="34" charset="0"/>
                  <a:cs typeface="Times New Roman" pitchFamily="18" charset="0"/>
                </a:rPr>
                <a:t>ً</a:t>
              </a:r>
              <a:r>
                <a:rPr lang="ar-EG" sz="5400" b="1" dirty="0" smtClean="0">
                  <a:latin typeface="Calibri" pitchFamily="34" charset="0"/>
                  <a:cs typeface="Times New Roman" pitchFamily="18" charset="0"/>
                </a:rPr>
                <a:t>. </a:t>
              </a:r>
              <a:r>
                <a:rPr lang="ar-EG" sz="5400" b="1" dirty="0">
                  <a:latin typeface="Calibri" pitchFamily="34" charset="0"/>
                  <a:cs typeface="Times New Roman" pitchFamily="18" charset="0"/>
                </a:rPr>
                <a:t>وللأعداد المرفوعة للقوة الثانية أو الثالثة تسميات خاصة.</a:t>
              </a:r>
              <a:endParaRPr lang="ar-EG" sz="5400" b="1" baseline="30000" dirty="0">
                <a:latin typeface="Calibri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7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57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922" accel="100000" fill="hold">
                                          <p:stCondLst>
                                            <p:cond delay="5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57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922" accel="100000" fill="hold">
                                          <p:stCondLst>
                                            <p:cond delay="5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57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922" accel="100000" fill="hold">
                                          <p:stCondLst>
                                            <p:cond delay="5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الأعداد المكتوبة في صورة أسس تسمى ق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95212" y="549275"/>
          <a:ext cx="8424938" cy="57606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77355"/>
                <a:gridCol w="6047583"/>
              </a:tblGrid>
              <a:tr h="1440160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789738" y="836613"/>
            <a:ext cx="1511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chemeClr val="bg1"/>
                </a:solidFill>
              </a:rPr>
              <a:t>القوى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76400" y="836613"/>
            <a:ext cx="3384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chemeClr val="bg1"/>
                </a:solidFill>
              </a:rPr>
              <a:t>طريقة قراءتها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948488" y="2276475"/>
            <a:ext cx="1295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baseline="42000" dirty="0"/>
              <a:t>5</a:t>
            </a:r>
            <a:r>
              <a:rPr lang="ar-EG" sz="6000" b="1" dirty="0"/>
              <a:t>2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1188" y="2371725"/>
            <a:ext cx="55451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/>
              <a:t>القوة الخامسة للعدد 2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48488" y="3709988"/>
            <a:ext cx="12954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baseline="42000" dirty="0"/>
              <a:t>2</a:t>
            </a:r>
            <a:r>
              <a:rPr lang="ar-EG" sz="6000" b="1" dirty="0"/>
              <a:t>3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1188" y="3429000"/>
            <a:ext cx="5545137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/>
              <a:t>القوة الثانية للعدد 3, أو 3 تربيع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04025" y="5149850"/>
            <a:ext cx="15128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baseline="42000" dirty="0"/>
              <a:t>3</a:t>
            </a:r>
            <a:r>
              <a:rPr lang="ar-EG" sz="6000" b="1" dirty="0"/>
              <a:t>10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1188" y="4941888"/>
            <a:ext cx="55451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/>
              <a:t>القوة الثالثة للعدد 10, أو 10 تكعيب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و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طريقة قراءت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قوة الخامسة للعدد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قوة الثانية للعدد 3, أو 3 ترب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قوة الثالثة للعدد 10, أو 10 تكع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071688" y="142875"/>
            <a:ext cx="6786562" cy="2000250"/>
            <a:chOff x="1928794" y="71414"/>
            <a:chExt cx="6786610" cy="2000288"/>
          </a:xfrm>
        </p:grpSpPr>
        <p:grpSp>
          <p:nvGrpSpPr>
            <p:cNvPr id="20487" name="Group 19"/>
            <p:cNvGrpSpPr>
              <a:grpSpLocks/>
            </p:cNvGrpSpPr>
            <p:nvPr/>
          </p:nvGrpSpPr>
          <p:grpSpPr bwMode="auto">
            <a:xfrm>
              <a:off x="1928794" y="71414"/>
              <a:ext cx="6786610" cy="2000288"/>
              <a:chOff x="3000364" y="1071546"/>
              <a:chExt cx="2857520" cy="290636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3143407" y="1286064"/>
                <a:ext cx="2571434" cy="2500397"/>
              </a:xfrm>
              <a:prstGeom prst="ellipse">
                <a:avLst/>
              </a:prstGeom>
              <a:gradFill>
                <a:gsLst>
                  <a:gs pos="0">
                    <a:srgbClr val="0000FF"/>
                  </a:gs>
                  <a:gs pos="50000">
                    <a:schemeClr val="bg1"/>
                  </a:gs>
                  <a:gs pos="100000">
                    <a:srgbClr val="FF000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C00000"/>
                    </a:solidFill>
                  </a:ln>
                  <a:solidFill>
                    <a:srgbClr val="3333FF"/>
                  </a:solidFill>
                </a:endParaRPr>
              </a:p>
            </p:txBody>
          </p:sp>
          <p:pic>
            <p:nvPicPr>
              <p:cNvPr id="20490" name="Picture 9" descr="00025.WMF"/>
              <p:cNvPicPr>
                <a:picLocks noChangeAspect="1"/>
              </p:cNvPicPr>
              <p:nvPr/>
            </p:nvPicPr>
            <p:blipFill>
              <a:blip r:embed="rId6" cstate="print">
                <a:lum bright="-20000" contrast="30000"/>
              </a:blip>
              <a:srcRect/>
              <a:stretch>
                <a:fillRect/>
              </a:stretch>
            </p:blipFill>
            <p:spPr bwMode="auto">
              <a:xfrm>
                <a:off x="3000364" y="1071546"/>
                <a:ext cx="2857520" cy="2906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3214678" y="571487"/>
              <a:ext cx="4357718" cy="101601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rgbClr val="0000CC"/>
                  </a:solidFill>
                  <a:latin typeface="+mn-lt"/>
                  <a:cs typeface="Times New Roman" pitchFamily="18" charset="0"/>
                </a:rPr>
                <a:t>إرشادات للدراسة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14375" y="2428875"/>
            <a:ext cx="6929438" cy="2714625"/>
            <a:chOff x="1357290" y="1928802"/>
            <a:chExt cx="6929486" cy="4143404"/>
          </a:xfrm>
        </p:grpSpPr>
        <p:grpSp>
          <p:nvGrpSpPr>
            <p:cNvPr id="8" name="Group 3"/>
            <p:cNvGrpSpPr/>
            <p:nvPr/>
          </p:nvGrpSpPr>
          <p:grpSpPr>
            <a:xfrm>
              <a:off x="1357290" y="1928802"/>
              <a:ext cx="6929486" cy="4143404"/>
              <a:chOff x="4500562" y="2714620"/>
              <a:chExt cx="1991662" cy="2821732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5" name="Rectangle 4"/>
              <p:cNvSpPr/>
              <p:nvPr/>
            </p:nvSpPr>
            <p:spPr>
              <a:xfrm>
                <a:off x="4500562" y="2928934"/>
                <a:ext cx="1928826" cy="2357454"/>
              </a:xfrm>
              <a:prstGeom prst="rect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/>
              </a:p>
            </p:txBody>
          </p:sp>
          <p:pic>
            <p:nvPicPr>
              <p:cNvPr id="6" name="Picture 5" descr="0405.WMF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500562" y="2714620"/>
                <a:ext cx="1991662" cy="2821732"/>
              </a:xfrm>
              <a:prstGeom prst="rect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</p:pic>
        </p:grpSp>
        <p:sp>
          <p:nvSpPr>
            <p:cNvPr id="20486" name="TextBox 2"/>
            <p:cNvSpPr txBox="1">
              <a:spLocks noChangeArrowheads="1"/>
            </p:cNvSpPr>
            <p:nvPr/>
          </p:nvSpPr>
          <p:spPr bwMode="auto">
            <a:xfrm>
              <a:off x="2214563" y="2285987"/>
              <a:ext cx="5500726" cy="3241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الآلة الحاسبة: </a:t>
              </a:r>
            </a:p>
            <a:p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يمكن استعمال الآلة الحاسبة لحساب القوى.</a:t>
              </a:r>
            </a:p>
          </p:txBody>
        </p:sp>
      </p:grp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8" cstate="print">
            <a:lum bright="-20000" contrast="50000"/>
          </a:blip>
          <a:srcRect/>
          <a:stretch>
            <a:fillRect/>
          </a:stretch>
        </p:blipFill>
        <p:spPr bwMode="auto">
          <a:xfrm>
            <a:off x="2057400" y="5214938"/>
            <a:ext cx="3943350" cy="12319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رشادات للدرا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آلة الحاسبة يمكن استعمال الاله الحاسبه لحساب القو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حساب 3 أدخل 3 4 فيطون النات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57250" y="3500438"/>
            <a:ext cx="7000875" cy="2286000"/>
            <a:chOff x="1142976" y="3643314"/>
            <a:chExt cx="5572164" cy="1972378"/>
          </a:xfrm>
        </p:grpSpPr>
        <p:grpSp>
          <p:nvGrpSpPr>
            <p:cNvPr id="3083" name="Group 10"/>
            <p:cNvGrpSpPr>
              <a:grpSpLocks/>
            </p:cNvGrpSpPr>
            <p:nvPr/>
          </p:nvGrpSpPr>
          <p:grpSpPr bwMode="auto">
            <a:xfrm>
              <a:off x="1142976" y="3643314"/>
              <a:ext cx="5572164" cy="1972378"/>
              <a:chOff x="1142976" y="3643314"/>
              <a:chExt cx="5572164" cy="1972378"/>
            </a:xfrm>
          </p:grpSpPr>
          <p:pic>
            <p:nvPicPr>
              <p:cNvPr id="3085" name="Picture 5" descr="00015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2942869" y="1843421"/>
                <a:ext cx="1972378" cy="5572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Freeform 6"/>
              <p:cNvSpPr/>
              <p:nvPr/>
            </p:nvSpPr>
            <p:spPr>
              <a:xfrm>
                <a:off x="1270593" y="3729605"/>
                <a:ext cx="5390216" cy="1835407"/>
              </a:xfrm>
              <a:custGeom>
                <a:avLst/>
                <a:gdLst>
                  <a:gd name="connsiteX0" fmla="*/ 1144490 w 5390882"/>
                  <a:gd name="connsiteY0" fmla="*/ 127992 h 1835106"/>
                  <a:gd name="connsiteX1" fmla="*/ 1144490 w 5390882"/>
                  <a:gd name="connsiteY1" fmla="*/ 70842 h 1835106"/>
                  <a:gd name="connsiteX2" fmla="*/ 1130202 w 5390882"/>
                  <a:gd name="connsiteY2" fmla="*/ 27980 h 1835106"/>
                  <a:gd name="connsiteX3" fmla="*/ 1258790 w 5390882"/>
                  <a:gd name="connsiteY3" fmla="*/ 42267 h 1835106"/>
                  <a:gd name="connsiteX4" fmla="*/ 1330227 w 5390882"/>
                  <a:gd name="connsiteY4" fmla="*/ 56555 h 1835106"/>
                  <a:gd name="connsiteX5" fmla="*/ 1487390 w 5390882"/>
                  <a:gd name="connsiteY5" fmla="*/ 99417 h 1835106"/>
                  <a:gd name="connsiteX6" fmla="*/ 1701702 w 5390882"/>
                  <a:gd name="connsiteY6" fmla="*/ 113705 h 1835106"/>
                  <a:gd name="connsiteX7" fmla="*/ 1901727 w 5390882"/>
                  <a:gd name="connsiteY7" fmla="*/ 156567 h 1835106"/>
                  <a:gd name="connsiteX8" fmla="*/ 2130327 w 5390882"/>
                  <a:gd name="connsiteY8" fmla="*/ 170855 h 1835106"/>
                  <a:gd name="connsiteX9" fmla="*/ 2287490 w 5390882"/>
                  <a:gd name="connsiteY9" fmla="*/ 170855 h 1835106"/>
                  <a:gd name="connsiteX10" fmla="*/ 2273202 w 5390882"/>
                  <a:gd name="connsiteY10" fmla="*/ 127992 h 1835106"/>
                  <a:gd name="connsiteX11" fmla="*/ 2316065 w 5390882"/>
                  <a:gd name="connsiteY11" fmla="*/ 113705 h 1835106"/>
                  <a:gd name="connsiteX12" fmla="*/ 2358927 w 5390882"/>
                  <a:gd name="connsiteY12" fmla="*/ 142280 h 1835106"/>
                  <a:gd name="connsiteX13" fmla="*/ 2487515 w 5390882"/>
                  <a:gd name="connsiteY13" fmla="*/ 170855 h 1835106"/>
                  <a:gd name="connsiteX14" fmla="*/ 2501802 w 5390882"/>
                  <a:gd name="connsiteY14" fmla="*/ 242292 h 1835106"/>
                  <a:gd name="connsiteX15" fmla="*/ 2544665 w 5390882"/>
                  <a:gd name="connsiteY15" fmla="*/ 256580 h 1835106"/>
                  <a:gd name="connsiteX16" fmla="*/ 2787552 w 5390882"/>
                  <a:gd name="connsiteY16" fmla="*/ 242292 h 1835106"/>
                  <a:gd name="connsiteX17" fmla="*/ 3059015 w 5390882"/>
                  <a:gd name="connsiteY17" fmla="*/ 213717 h 1835106"/>
                  <a:gd name="connsiteX18" fmla="*/ 3130452 w 5390882"/>
                  <a:gd name="connsiteY18" fmla="*/ 199430 h 1835106"/>
                  <a:gd name="connsiteX19" fmla="*/ 3173315 w 5390882"/>
                  <a:gd name="connsiteY19" fmla="*/ 170855 h 1835106"/>
                  <a:gd name="connsiteX20" fmla="*/ 3216177 w 5390882"/>
                  <a:gd name="connsiteY20" fmla="*/ 156567 h 1835106"/>
                  <a:gd name="connsiteX21" fmla="*/ 3630515 w 5390882"/>
                  <a:gd name="connsiteY21" fmla="*/ 170855 h 1835106"/>
                  <a:gd name="connsiteX22" fmla="*/ 3744815 w 5390882"/>
                  <a:gd name="connsiteY22" fmla="*/ 170855 h 1835106"/>
                  <a:gd name="connsiteX23" fmla="*/ 3759102 w 5390882"/>
                  <a:gd name="connsiteY23" fmla="*/ 213717 h 1835106"/>
                  <a:gd name="connsiteX24" fmla="*/ 4059140 w 5390882"/>
                  <a:gd name="connsiteY24" fmla="*/ 199430 h 1835106"/>
                  <a:gd name="connsiteX25" fmla="*/ 4159152 w 5390882"/>
                  <a:gd name="connsiteY25" fmla="*/ 185142 h 1835106"/>
                  <a:gd name="connsiteX26" fmla="*/ 4202015 w 5390882"/>
                  <a:gd name="connsiteY26" fmla="*/ 156567 h 1835106"/>
                  <a:gd name="connsiteX27" fmla="*/ 4359177 w 5390882"/>
                  <a:gd name="connsiteY27" fmla="*/ 127992 h 1835106"/>
                  <a:gd name="connsiteX28" fmla="*/ 4473477 w 5390882"/>
                  <a:gd name="connsiteY28" fmla="*/ 142280 h 1835106"/>
                  <a:gd name="connsiteX29" fmla="*/ 4516340 w 5390882"/>
                  <a:gd name="connsiteY29" fmla="*/ 170855 h 1835106"/>
                  <a:gd name="connsiteX30" fmla="*/ 4816377 w 5390882"/>
                  <a:gd name="connsiteY30" fmla="*/ 156567 h 1835106"/>
                  <a:gd name="connsiteX31" fmla="*/ 4844952 w 5390882"/>
                  <a:gd name="connsiteY31" fmla="*/ 113705 h 1835106"/>
                  <a:gd name="connsiteX32" fmla="*/ 4859240 w 5390882"/>
                  <a:gd name="connsiteY32" fmla="*/ 70842 h 1835106"/>
                  <a:gd name="connsiteX33" fmla="*/ 5273577 w 5390882"/>
                  <a:gd name="connsiteY33" fmla="*/ 85130 h 1835106"/>
                  <a:gd name="connsiteX34" fmla="*/ 5259290 w 5390882"/>
                  <a:gd name="connsiteY34" fmla="*/ 170855 h 1835106"/>
                  <a:gd name="connsiteX35" fmla="*/ 5245002 w 5390882"/>
                  <a:gd name="connsiteY35" fmla="*/ 213717 h 1835106"/>
                  <a:gd name="connsiteX36" fmla="*/ 5202140 w 5390882"/>
                  <a:gd name="connsiteY36" fmla="*/ 228005 h 1835106"/>
                  <a:gd name="connsiteX37" fmla="*/ 5159277 w 5390882"/>
                  <a:gd name="connsiteY37" fmla="*/ 256580 h 1835106"/>
                  <a:gd name="connsiteX38" fmla="*/ 5073552 w 5390882"/>
                  <a:gd name="connsiteY38" fmla="*/ 285155 h 1835106"/>
                  <a:gd name="connsiteX39" fmla="*/ 5059265 w 5390882"/>
                  <a:gd name="connsiteY39" fmla="*/ 413742 h 1835106"/>
                  <a:gd name="connsiteX40" fmla="*/ 5159277 w 5390882"/>
                  <a:gd name="connsiteY40" fmla="*/ 399455 h 1835106"/>
                  <a:gd name="connsiteX41" fmla="*/ 5287865 w 5390882"/>
                  <a:gd name="connsiteY41" fmla="*/ 399455 h 1835106"/>
                  <a:gd name="connsiteX42" fmla="*/ 5202140 w 5390882"/>
                  <a:gd name="connsiteY42" fmla="*/ 428030 h 1835106"/>
                  <a:gd name="connsiteX43" fmla="*/ 5245002 w 5390882"/>
                  <a:gd name="connsiteY43" fmla="*/ 442317 h 1835106"/>
                  <a:gd name="connsiteX44" fmla="*/ 5259290 w 5390882"/>
                  <a:gd name="connsiteY44" fmla="*/ 599480 h 1835106"/>
                  <a:gd name="connsiteX45" fmla="*/ 5273577 w 5390882"/>
                  <a:gd name="connsiteY45" fmla="*/ 642342 h 1835106"/>
                  <a:gd name="connsiteX46" fmla="*/ 5202140 w 5390882"/>
                  <a:gd name="connsiteY46" fmla="*/ 656630 h 1835106"/>
                  <a:gd name="connsiteX47" fmla="*/ 5159277 w 5390882"/>
                  <a:gd name="connsiteY47" fmla="*/ 685205 h 1835106"/>
                  <a:gd name="connsiteX48" fmla="*/ 5144990 w 5390882"/>
                  <a:gd name="connsiteY48" fmla="*/ 642342 h 1835106"/>
                  <a:gd name="connsiteX49" fmla="*/ 5073552 w 5390882"/>
                  <a:gd name="connsiteY49" fmla="*/ 699492 h 1835106"/>
                  <a:gd name="connsiteX50" fmla="*/ 5087840 w 5390882"/>
                  <a:gd name="connsiteY50" fmla="*/ 742355 h 1835106"/>
                  <a:gd name="connsiteX51" fmla="*/ 5159277 w 5390882"/>
                  <a:gd name="connsiteY51" fmla="*/ 813792 h 1835106"/>
                  <a:gd name="connsiteX52" fmla="*/ 5273577 w 5390882"/>
                  <a:gd name="connsiteY52" fmla="*/ 828080 h 1835106"/>
                  <a:gd name="connsiteX53" fmla="*/ 5302152 w 5390882"/>
                  <a:gd name="connsiteY53" fmla="*/ 928092 h 1835106"/>
                  <a:gd name="connsiteX54" fmla="*/ 5330727 w 5390882"/>
                  <a:gd name="connsiteY54" fmla="*/ 970955 h 1835106"/>
                  <a:gd name="connsiteX55" fmla="*/ 5345015 w 5390882"/>
                  <a:gd name="connsiteY55" fmla="*/ 1013817 h 1835106"/>
                  <a:gd name="connsiteX56" fmla="*/ 5387877 w 5390882"/>
                  <a:gd name="connsiteY56" fmla="*/ 1028105 h 1835106"/>
                  <a:gd name="connsiteX57" fmla="*/ 5302152 w 5390882"/>
                  <a:gd name="connsiteY57" fmla="*/ 1042392 h 1835106"/>
                  <a:gd name="connsiteX58" fmla="*/ 5173565 w 5390882"/>
                  <a:gd name="connsiteY58" fmla="*/ 1056680 h 1835106"/>
                  <a:gd name="connsiteX59" fmla="*/ 5059265 w 5390882"/>
                  <a:gd name="connsiteY59" fmla="*/ 1056680 h 1835106"/>
                  <a:gd name="connsiteX60" fmla="*/ 4959252 w 5390882"/>
                  <a:gd name="connsiteY60" fmla="*/ 1070967 h 1835106"/>
                  <a:gd name="connsiteX61" fmla="*/ 4973540 w 5390882"/>
                  <a:gd name="connsiteY61" fmla="*/ 1113830 h 1835106"/>
                  <a:gd name="connsiteX62" fmla="*/ 5016402 w 5390882"/>
                  <a:gd name="connsiteY62" fmla="*/ 1085255 h 1835106"/>
                  <a:gd name="connsiteX63" fmla="*/ 5030690 w 5390882"/>
                  <a:gd name="connsiteY63" fmla="*/ 1142405 h 1835106"/>
                  <a:gd name="connsiteX64" fmla="*/ 5073552 w 5390882"/>
                  <a:gd name="connsiteY64" fmla="*/ 1156692 h 1835106"/>
                  <a:gd name="connsiteX65" fmla="*/ 5116415 w 5390882"/>
                  <a:gd name="connsiteY65" fmla="*/ 1185267 h 1835106"/>
                  <a:gd name="connsiteX66" fmla="*/ 5144990 w 5390882"/>
                  <a:gd name="connsiteY66" fmla="*/ 1228130 h 1835106"/>
                  <a:gd name="connsiteX67" fmla="*/ 5116415 w 5390882"/>
                  <a:gd name="connsiteY67" fmla="*/ 1270992 h 1835106"/>
                  <a:gd name="connsiteX68" fmla="*/ 5102127 w 5390882"/>
                  <a:gd name="connsiteY68" fmla="*/ 1313855 h 1835106"/>
                  <a:gd name="connsiteX69" fmla="*/ 5059265 w 5390882"/>
                  <a:gd name="connsiteY69" fmla="*/ 1328142 h 1835106"/>
                  <a:gd name="connsiteX70" fmla="*/ 5002115 w 5390882"/>
                  <a:gd name="connsiteY70" fmla="*/ 1399580 h 1835106"/>
                  <a:gd name="connsiteX71" fmla="*/ 4916390 w 5390882"/>
                  <a:gd name="connsiteY71" fmla="*/ 1428155 h 1835106"/>
                  <a:gd name="connsiteX72" fmla="*/ 4887815 w 5390882"/>
                  <a:gd name="connsiteY72" fmla="*/ 1471017 h 1835106"/>
                  <a:gd name="connsiteX73" fmla="*/ 4873527 w 5390882"/>
                  <a:gd name="connsiteY73" fmla="*/ 1585317 h 1835106"/>
                  <a:gd name="connsiteX74" fmla="*/ 4787802 w 5390882"/>
                  <a:gd name="connsiteY74" fmla="*/ 1628180 h 1835106"/>
                  <a:gd name="connsiteX75" fmla="*/ 4730652 w 5390882"/>
                  <a:gd name="connsiteY75" fmla="*/ 1713905 h 1835106"/>
                  <a:gd name="connsiteX76" fmla="*/ 4644927 w 5390882"/>
                  <a:gd name="connsiteY76" fmla="*/ 1771055 h 1835106"/>
                  <a:gd name="connsiteX77" fmla="*/ 4573490 w 5390882"/>
                  <a:gd name="connsiteY77" fmla="*/ 1828205 h 1835106"/>
                  <a:gd name="connsiteX78" fmla="*/ 4530627 w 5390882"/>
                  <a:gd name="connsiteY78" fmla="*/ 1799630 h 1835106"/>
                  <a:gd name="connsiteX79" fmla="*/ 4544915 w 5390882"/>
                  <a:gd name="connsiteY79" fmla="*/ 1756767 h 1835106"/>
                  <a:gd name="connsiteX80" fmla="*/ 4516340 w 5390882"/>
                  <a:gd name="connsiteY80" fmla="*/ 1713905 h 1835106"/>
                  <a:gd name="connsiteX81" fmla="*/ 4216302 w 5390882"/>
                  <a:gd name="connsiteY81" fmla="*/ 1671042 h 1835106"/>
                  <a:gd name="connsiteX82" fmla="*/ 4159152 w 5390882"/>
                  <a:gd name="connsiteY82" fmla="*/ 1656755 h 1835106"/>
                  <a:gd name="connsiteX83" fmla="*/ 4116290 w 5390882"/>
                  <a:gd name="connsiteY83" fmla="*/ 1642467 h 1835106"/>
                  <a:gd name="connsiteX84" fmla="*/ 3759102 w 5390882"/>
                  <a:gd name="connsiteY84" fmla="*/ 1656755 h 1835106"/>
                  <a:gd name="connsiteX85" fmla="*/ 3673377 w 5390882"/>
                  <a:gd name="connsiteY85" fmla="*/ 1671042 h 1835106"/>
                  <a:gd name="connsiteX86" fmla="*/ 3644802 w 5390882"/>
                  <a:gd name="connsiteY86" fmla="*/ 1713905 h 1835106"/>
                  <a:gd name="connsiteX87" fmla="*/ 3601940 w 5390882"/>
                  <a:gd name="connsiteY87" fmla="*/ 1742480 h 1835106"/>
                  <a:gd name="connsiteX88" fmla="*/ 3544790 w 5390882"/>
                  <a:gd name="connsiteY88" fmla="*/ 1728192 h 1835106"/>
                  <a:gd name="connsiteX89" fmla="*/ 3459065 w 5390882"/>
                  <a:gd name="connsiteY89" fmla="*/ 1699617 h 1835106"/>
                  <a:gd name="connsiteX90" fmla="*/ 3159027 w 5390882"/>
                  <a:gd name="connsiteY90" fmla="*/ 1713905 h 1835106"/>
                  <a:gd name="connsiteX91" fmla="*/ 3116165 w 5390882"/>
                  <a:gd name="connsiteY91" fmla="*/ 1742480 h 1835106"/>
                  <a:gd name="connsiteX92" fmla="*/ 3073302 w 5390882"/>
                  <a:gd name="connsiteY92" fmla="*/ 1713905 h 1835106"/>
                  <a:gd name="connsiteX93" fmla="*/ 2987577 w 5390882"/>
                  <a:gd name="connsiteY93" fmla="*/ 1685330 h 1835106"/>
                  <a:gd name="connsiteX94" fmla="*/ 2787552 w 5390882"/>
                  <a:gd name="connsiteY94" fmla="*/ 1656755 h 1835106"/>
                  <a:gd name="connsiteX95" fmla="*/ 2658965 w 5390882"/>
                  <a:gd name="connsiteY95" fmla="*/ 1599605 h 1835106"/>
                  <a:gd name="connsiteX96" fmla="*/ 2616102 w 5390882"/>
                  <a:gd name="connsiteY96" fmla="*/ 1585317 h 1835106"/>
                  <a:gd name="connsiteX97" fmla="*/ 2573240 w 5390882"/>
                  <a:gd name="connsiteY97" fmla="*/ 1556742 h 1835106"/>
                  <a:gd name="connsiteX98" fmla="*/ 2416077 w 5390882"/>
                  <a:gd name="connsiteY98" fmla="*/ 1542455 h 1835106"/>
                  <a:gd name="connsiteX99" fmla="*/ 2330352 w 5390882"/>
                  <a:gd name="connsiteY99" fmla="*/ 1571030 h 1835106"/>
                  <a:gd name="connsiteX100" fmla="*/ 2287490 w 5390882"/>
                  <a:gd name="connsiteY100" fmla="*/ 1585317 h 1835106"/>
                  <a:gd name="connsiteX101" fmla="*/ 2187477 w 5390882"/>
                  <a:gd name="connsiteY101" fmla="*/ 1599605 h 1835106"/>
                  <a:gd name="connsiteX102" fmla="*/ 2144615 w 5390882"/>
                  <a:gd name="connsiteY102" fmla="*/ 1613892 h 1835106"/>
                  <a:gd name="connsiteX103" fmla="*/ 1787427 w 5390882"/>
                  <a:gd name="connsiteY103" fmla="*/ 1685330 h 1835106"/>
                  <a:gd name="connsiteX104" fmla="*/ 1630265 w 5390882"/>
                  <a:gd name="connsiteY104" fmla="*/ 1713905 h 1835106"/>
                  <a:gd name="connsiteX105" fmla="*/ 1458815 w 5390882"/>
                  <a:gd name="connsiteY105" fmla="*/ 1685330 h 1835106"/>
                  <a:gd name="connsiteX106" fmla="*/ 1330227 w 5390882"/>
                  <a:gd name="connsiteY106" fmla="*/ 1628180 h 1835106"/>
                  <a:gd name="connsiteX107" fmla="*/ 1287365 w 5390882"/>
                  <a:gd name="connsiteY107" fmla="*/ 1613892 h 1835106"/>
                  <a:gd name="connsiteX108" fmla="*/ 1244502 w 5390882"/>
                  <a:gd name="connsiteY108" fmla="*/ 1585317 h 1835106"/>
                  <a:gd name="connsiteX109" fmla="*/ 1015902 w 5390882"/>
                  <a:gd name="connsiteY109" fmla="*/ 1571030 h 1835106"/>
                  <a:gd name="connsiteX110" fmla="*/ 815877 w 5390882"/>
                  <a:gd name="connsiteY110" fmla="*/ 1571030 h 1835106"/>
                  <a:gd name="connsiteX111" fmla="*/ 787302 w 5390882"/>
                  <a:gd name="connsiteY111" fmla="*/ 1613892 h 1835106"/>
                  <a:gd name="connsiteX112" fmla="*/ 673002 w 5390882"/>
                  <a:gd name="connsiteY112" fmla="*/ 1585317 h 1835106"/>
                  <a:gd name="connsiteX113" fmla="*/ 630140 w 5390882"/>
                  <a:gd name="connsiteY113" fmla="*/ 1542455 h 1835106"/>
                  <a:gd name="connsiteX114" fmla="*/ 487265 w 5390882"/>
                  <a:gd name="connsiteY114" fmla="*/ 1528167 h 1835106"/>
                  <a:gd name="connsiteX115" fmla="*/ 444402 w 5390882"/>
                  <a:gd name="connsiteY115" fmla="*/ 1499592 h 1835106"/>
                  <a:gd name="connsiteX116" fmla="*/ 301527 w 5390882"/>
                  <a:gd name="connsiteY116" fmla="*/ 1471017 h 1835106"/>
                  <a:gd name="connsiteX117" fmla="*/ 230090 w 5390882"/>
                  <a:gd name="connsiteY117" fmla="*/ 1399580 h 1835106"/>
                  <a:gd name="connsiteX118" fmla="*/ 144365 w 5390882"/>
                  <a:gd name="connsiteY118" fmla="*/ 1313855 h 1835106"/>
                  <a:gd name="connsiteX119" fmla="*/ 187227 w 5390882"/>
                  <a:gd name="connsiteY119" fmla="*/ 1299567 h 1835106"/>
                  <a:gd name="connsiteX120" fmla="*/ 301527 w 5390882"/>
                  <a:gd name="connsiteY120" fmla="*/ 1285280 h 1835106"/>
                  <a:gd name="connsiteX121" fmla="*/ 344390 w 5390882"/>
                  <a:gd name="connsiteY121" fmla="*/ 1256705 h 1835106"/>
                  <a:gd name="connsiteX122" fmla="*/ 387252 w 5390882"/>
                  <a:gd name="connsiteY122" fmla="*/ 1170980 h 1835106"/>
                  <a:gd name="connsiteX123" fmla="*/ 315815 w 5390882"/>
                  <a:gd name="connsiteY123" fmla="*/ 1113830 h 1835106"/>
                  <a:gd name="connsiteX124" fmla="*/ 72927 w 5390882"/>
                  <a:gd name="connsiteY124" fmla="*/ 1099542 h 1835106"/>
                  <a:gd name="connsiteX125" fmla="*/ 58640 w 5390882"/>
                  <a:gd name="connsiteY125" fmla="*/ 970955 h 1835106"/>
                  <a:gd name="connsiteX126" fmla="*/ 44352 w 5390882"/>
                  <a:gd name="connsiteY126" fmla="*/ 928092 h 1835106"/>
                  <a:gd name="connsiteX127" fmla="*/ 87215 w 5390882"/>
                  <a:gd name="connsiteY127" fmla="*/ 899517 h 1835106"/>
                  <a:gd name="connsiteX128" fmla="*/ 258665 w 5390882"/>
                  <a:gd name="connsiteY128" fmla="*/ 885230 h 1835106"/>
                  <a:gd name="connsiteX129" fmla="*/ 272952 w 5390882"/>
                  <a:gd name="connsiteY129" fmla="*/ 842367 h 1835106"/>
                  <a:gd name="connsiteX130" fmla="*/ 230090 w 5390882"/>
                  <a:gd name="connsiteY130" fmla="*/ 742355 h 1835106"/>
                  <a:gd name="connsiteX131" fmla="*/ 187227 w 5390882"/>
                  <a:gd name="connsiteY131" fmla="*/ 728067 h 1835106"/>
                  <a:gd name="connsiteX132" fmla="*/ 144365 w 5390882"/>
                  <a:gd name="connsiteY132" fmla="*/ 685205 h 1835106"/>
                  <a:gd name="connsiteX133" fmla="*/ 15777 w 5390882"/>
                  <a:gd name="connsiteY133" fmla="*/ 628055 h 1835106"/>
                  <a:gd name="connsiteX134" fmla="*/ 30065 w 5390882"/>
                  <a:gd name="connsiteY134" fmla="*/ 585192 h 1835106"/>
                  <a:gd name="connsiteX135" fmla="*/ 72927 w 5390882"/>
                  <a:gd name="connsiteY135" fmla="*/ 570905 h 1835106"/>
                  <a:gd name="connsiteX136" fmla="*/ 201515 w 5390882"/>
                  <a:gd name="connsiteY136" fmla="*/ 542330 h 1835106"/>
                  <a:gd name="connsiteX137" fmla="*/ 230090 w 5390882"/>
                  <a:gd name="connsiteY137" fmla="*/ 499467 h 1835106"/>
                  <a:gd name="connsiteX138" fmla="*/ 244377 w 5390882"/>
                  <a:gd name="connsiteY138" fmla="*/ 456605 h 1835106"/>
                  <a:gd name="connsiteX139" fmla="*/ 287240 w 5390882"/>
                  <a:gd name="connsiteY139" fmla="*/ 442317 h 1835106"/>
                  <a:gd name="connsiteX140" fmla="*/ 358677 w 5390882"/>
                  <a:gd name="connsiteY140" fmla="*/ 313730 h 1835106"/>
                  <a:gd name="connsiteX141" fmla="*/ 315815 w 5390882"/>
                  <a:gd name="connsiteY141" fmla="*/ 299442 h 1835106"/>
                  <a:gd name="connsiteX142" fmla="*/ 230090 w 5390882"/>
                  <a:gd name="connsiteY142" fmla="*/ 342305 h 1835106"/>
                  <a:gd name="connsiteX143" fmla="*/ 187227 w 5390882"/>
                  <a:gd name="connsiteY143" fmla="*/ 356592 h 1835106"/>
                  <a:gd name="connsiteX144" fmla="*/ 158652 w 5390882"/>
                  <a:gd name="connsiteY144" fmla="*/ 313730 h 1835106"/>
                  <a:gd name="connsiteX145" fmla="*/ 172940 w 5390882"/>
                  <a:gd name="connsiteY145" fmla="*/ 170855 h 1835106"/>
                  <a:gd name="connsiteX146" fmla="*/ 187227 w 5390882"/>
                  <a:gd name="connsiteY146" fmla="*/ 127992 h 1835106"/>
                  <a:gd name="connsiteX147" fmla="*/ 201515 w 5390882"/>
                  <a:gd name="connsiteY147" fmla="*/ 56555 h 183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5390882" h="1835106">
                    <a:moveTo>
                      <a:pt x="1144490" y="127992"/>
                    </a:moveTo>
                    <a:cubicBezTo>
                      <a:pt x="1054252" y="67834"/>
                      <a:pt x="1120427" y="131000"/>
                      <a:pt x="1144490" y="70842"/>
                    </a:cubicBezTo>
                    <a:cubicBezTo>
                      <a:pt x="1150083" y="56859"/>
                      <a:pt x="1134965" y="42267"/>
                      <a:pt x="1130202" y="27980"/>
                    </a:cubicBezTo>
                    <a:cubicBezTo>
                      <a:pt x="1214141" y="0"/>
                      <a:pt x="1133776" y="17263"/>
                      <a:pt x="1258790" y="42267"/>
                    </a:cubicBezTo>
                    <a:cubicBezTo>
                      <a:pt x="1282602" y="47030"/>
                      <a:pt x="1306799" y="50165"/>
                      <a:pt x="1330227" y="56555"/>
                    </a:cubicBezTo>
                    <a:cubicBezTo>
                      <a:pt x="1404648" y="76852"/>
                      <a:pt x="1414103" y="92088"/>
                      <a:pt x="1487390" y="99417"/>
                    </a:cubicBezTo>
                    <a:cubicBezTo>
                      <a:pt x="1558631" y="106541"/>
                      <a:pt x="1630265" y="108942"/>
                      <a:pt x="1701702" y="113705"/>
                    </a:cubicBezTo>
                    <a:cubicBezTo>
                      <a:pt x="1786718" y="170382"/>
                      <a:pt x="1732414" y="144025"/>
                      <a:pt x="1901727" y="156567"/>
                    </a:cubicBezTo>
                    <a:cubicBezTo>
                      <a:pt x="1977867" y="162207"/>
                      <a:pt x="2054127" y="166092"/>
                      <a:pt x="2130327" y="170855"/>
                    </a:cubicBezTo>
                    <a:cubicBezTo>
                      <a:pt x="2180346" y="183359"/>
                      <a:pt x="2236298" y="204983"/>
                      <a:pt x="2287490" y="170855"/>
                    </a:cubicBezTo>
                    <a:cubicBezTo>
                      <a:pt x="2300021" y="162501"/>
                      <a:pt x="2277965" y="142280"/>
                      <a:pt x="2273202" y="127992"/>
                    </a:cubicBezTo>
                    <a:cubicBezTo>
                      <a:pt x="2287490" y="123230"/>
                      <a:pt x="2301209" y="111229"/>
                      <a:pt x="2316065" y="113705"/>
                    </a:cubicBezTo>
                    <a:cubicBezTo>
                      <a:pt x="2333003" y="116528"/>
                      <a:pt x="2343568" y="134601"/>
                      <a:pt x="2358927" y="142280"/>
                    </a:cubicBezTo>
                    <a:cubicBezTo>
                      <a:pt x="2394097" y="159865"/>
                      <a:pt x="2454597" y="165368"/>
                      <a:pt x="2487515" y="170855"/>
                    </a:cubicBezTo>
                    <a:cubicBezTo>
                      <a:pt x="2492277" y="194667"/>
                      <a:pt x="2488332" y="222087"/>
                      <a:pt x="2501802" y="242292"/>
                    </a:cubicBezTo>
                    <a:cubicBezTo>
                      <a:pt x="2510156" y="254823"/>
                      <a:pt x="2529604" y="256580"/>
                      <a:pt x="2544665" y="256580"/>
                    </a:cubicBezTo>
                    <a:cubicBezTo>
                      <a:pt x="2625767" y="256580"/>
                      <a:pt x="2706656" y="248070"/>
                      <a:pt x="2787552" y="242292"/>
                    </a:cubicBezTo>
                    <a:cubicBezTo>
                      <a:pt x="2856952" y="237335"/>
                      <a:pt x="2984489" y="225183"/>
                      <a:pt x="3059015" y="213717"/>
                    </a:cubicBezTo>
                    <a:cubicBezTo>
                      <a:pt x="3083017" y="210024"/>
                      <a:pt x="3106640" y="204192"/>
                      <a:pt x="3130452" y="199430"/>
                    </a:cubicBezTo>
                    <a:cubicBezTo>
                      <a:pt x="3144740" y="189905"/>
                      <a:pt x="3157956" y="178534"/>
                      <a:pt x="3173315" y="170855"/>
                    </a:cubicBezTo>
                    <a:cubicBezTo>
                      <a:pt x="3186785" y="164120"/>
                      <a:pt x="3201117" y="156567"/>
                      <a:pt x="3216177" y="156567"/>
                    </a:cubicBezTo>
                    <a:cubicBezTo>
                      <a:pt x="3354372" y="156567"/>
                      <a:pt x="3492402" y="166092"/>
                      <a:pt x="3630515" y="170855"/>
                    </a:cubicBezTo>
                    <a:cubicBezTo>
                      <a:pt x="3666801" y="161783"/>
                      <a:pt x="3708529" y="141826"/>
                      <a:pt x="3744815" y="170855"/>
                    </a:cubicBezTo>
                    <a:cubicBezTo>
                      <a:pt x="3756575" y="180263"/>
                      <a:pt x="3754340" y="199430"/>
                      <a:pt x="3759102" y="213717"/>
                    </a:cubicBezTo>
                    <a:cubicBezTo>
                      <a:pt x="3859115" y="208955"/>
                      <a:pt x="3959268" y="206564"/>
                      <a:pt x="4059140" y="199430"/>
                    </a:cubicBezTo>
                    <a:cubicBezTo>
                      <a:pt x="4092730" y="197031"/>
                      <a:pt x="4126896" y="194819"/>
                      <a:pt x="4159152" y="185142"/>
                    </a:cubicBezTo>
                    <a:cubicBezTo>
                      <a:pt x="4175599" y="180208"/>
                      <a:pt x="4186656" y="164246"/>
                      <a:pt x="4202015" y="156567"/>
                    </a:cubicBezTo>
                    <a:cubicBezTo>
                      <a:pt x="4246063" y="134543"/>
                      <a:pt x="4319781" y="132917"/>
                      <a:pt x="4359177" y="127992"/>
                    </a:cubicBezTo>
                    <a:cubicBezTo>
                      <a:pt x="4397277" y="132755"/>
                      <a:pt x="4436433" y="132177"/>
                      <a:pt x="4473477" y="142280"/>
                    </a:cubicBezTo>
                    <a:cubicBezTo>
                      <a:pt x="4490044" y="146798"/>
                      <a:pt x="4499183" y="170140"/>
                      <a:pt x="4516340" y="170855"/>
                    </a:cubicBezTo>
                    <a:lnTo>
                      <a:pt x="4816377" y="156567"/>
                    </a:lnTo>
                    <a:cubicBezTo>
                      <a:pt x="4825902" y="142280"/>
                      <a:pt x="4837273" y="129063"/>
                      <a:pt x="4844952" y="113705"/>
                    </a:cubicBezTo>
                    <a:cubicBezTo>
                      <a:pt x="4851687" y="100234"/>
                      <a:pt x="4844213" y="71844"/>
                      <a:pt x="4859240" y="70842"/>
                    </a:cubicBezTo>
                    <a:cubicBezTo>
                      <a:pt x="4997128" y="61649"/>
                      <a:pt x="5135465" y="80367"/>
                      <a:pt x="5273577" y="85130"/>
                    </a:cubicBezTo>
                    <a:cubicBezTo>
                      <a:pt x="5268815" y="113705"/>
                      <a:pt x="5265574" y="142576"/>
                      <a:pt x="5259290" y="170855"/>
                    </a:cubicBezTo>
                    <a:cubicBezTo>
                      <a:pt x="5256023" y="185557"/>
                      <a:pt x="5255651" y="203068"/>
                      <a:pt x="5245002" y="213717"/>
                    </a:cubicBezTo>
                    <a:cubicBezTo>
                      <a:pt x="5234353" y="224366"/>
                      <a:pt x="5215610" y="221270"/>
                      <a:pt x="5202140" y="228005"/>
                    </a:cubicBezTo>
                    <a:cubicBezTo>
                      <a:pt x="5186781" y="235684"/>
                      <a:pt x="5174969" y="249606"/>
                      <a:pt x="5159277" y="256580"/>
                    </a:cubicBezTo>
                    <a:cubicBezTo>
                      <a:pt x="5131752" y="268813"/>
                      <a:pt x="5073552" y="285155"/>
                      <a:pt x="5073552" y="285155"/>
                    </a:cubicBezTo>
                    <a:cubicBezTo>
                      <a:pt x="5054561" y="313641"/>
                      <a:pt x="4998875" y="375998"/>
                      <a:pt x="5059265" y="413742"/>
                    </a:cubicBezTo>
                    <a:cubicBezTo>
                      <a:pt x="5087822" y="431590"/>
                      <a:pt x="5125940" y="404217"/>
                      <a:pt x="5159277" y="399455"/>
                    </a:cubicBezTo>
                    <a:cubicBezTo>
                      <a:pt x="5177332" y="393436"/>
                      <a:pt x="5287865" y="349163"/>
                      <a:pt x="5287865" y="399455"/>
                    </a:cubicBezTo>
                    <a:cubicBezTo>
                      <a:pt x="5287865" y="429576"/>
                      <a:pt x="5202140" y="428030"/>
                      <a:pt x="5202140" y="428030"/>
                    </a:cubicBezTo>
                    <a:cubicBezTo>
                      <a:pt x="5216427" y="432792"/>
                      <a:pt x="5240240" y="428030"/>
                      <a:pt x="5245002" y="442317"/>
                    </a:cubicBezTo>
                    <a:cubicBezTo>
                      <a:pt x="5261637" y="492221"/>
                      <a:pt x="5251851" y="547405"/>
                      <a:pt x="5259290" y="599480"/>
                    </a:cubicBezTo>
                    <a:cubicBezTo>
                      <a:pt x="5261420" y="614389"/>
                      <a:pt x="5268815" y="628055"/>
                      <a:pt x="5273577" y="642342"/>
                    </a:cubicBezTo>
                    <a:cubicBezTo>
                      <a:pt x="5210077" y="737593"/>
                      <a:pt x="5284689" y="656630"/>
                      <a:pt x="5202140" y="656630"/>
                    </a:cubicBezTo>
                    <a:cubicBezTo>
                      <a:pt x="5184968" y="656630"/>
                      <a:pt x="5173565" y="675680"/>
                      <a:pt x="5159277" y="685205"/>
                    </a:cubicBezTo>
                    <a:cubicBezTo>
                      <a:pt x="5154515" y="670917"/>
                      <a:pt x="5158460" y="649077"/>
                      <a:pt x="5144990" y="642342"/>
                    </a:cubicBezTo>
                    <a:cubicBezTo>
                      <a:pt x="5110484" y="625089"/>
                      <a:pt x="5082379" y="686251"/>
                      <a:pt x="5073552" y="699492"/>
                    </a:cubicBezTo>
                    <a:cubicBezTo>
                      <a:pt x="5078315" y="713780"/>
                      <a:pt x="5081105" y="728884"/>
                      <a:pt x="5087840" y="742355"/>
                    </a:cubicBezTo>
                    <a:cubicBezTo>
                      <a:pt x="5101877" y="770428"/>
                      <a:pt x="5126191" y="804768"/>
                      <a:pt x="5159277" y="813792"/>
                    </a:cubicBezTo>
                    <a:cubicBezTo>
                      <a:pt x="5196321" y="823895"/>
                      <a:pt x="5235477" y="823317"/>
                      <a:pt x="5273577" y="828080"/>
                    </a:cubicBezTo>
                    <a:cubicBezTo>
                      <a:pt x="5278154" y="846386"/>
                      <a:pt x="5291905" y="907598"/>
                      <a:pt x="5302152" y="928092"/>
                    </a:cubicBezTo>
                    <a:cubicBezTo>
                      <a:pt x="5309831" y="943451"/>
                      <a:pt x="5323048" y="955596"/>
                      <a:pt x="5330727" y="970955"/>
                    </a:cubicBezTo>
                    <a:cubicBezTo>
                      <a:pt x="5337462" y="984425"/>
                      <a:pt x="5334366" y="1003168"/>
                      <a:pt x="5345015" y="1013817"/>
                    </a:cubicBezTo>
                    <a:cubicBezTo>
                      <a:pt x="5355664" y="1024466"/>
                      <a:pt x="5373590" y="1023342"/>
                      <a:pt x="5387877" y="1028105"/>
                    </a:cubicBezTo>
                    <a:cubicBezTo>
                      <a:pt x="5298762" y="1087516"/>
                      <a:pt x="5390882" y="1042392"/>
                      <a:pt x="5302152" y="1042392"/>
                    </a:cubicBezTo>
                    <a:cubicBezTo>
                      <a:pt x="5259026" y="1042392"/>
                      <a:pt x="5216427" y="1051917"/>
                      <a:pt x="5173565" y="1056680"/>
                    </a:cubicBezTo>
                    <a:cubicBezTo>
                      <a:pt x="5075586" y="1089338"/>
                      <a:pt x="5197194" y="1056680"/>
                      <a:pt x="5059265" y="1056680"/>
                    </a:cubicBezTo>
                    <a:cubicBezTo>
                      <a:pt x="5025589" y="1056680"/>
                      <a:pt x="4992590" y="1066205"/>
                      <a:pt x="4959252" y="1070967"/>
                    </a:cubicBezTo>
                    <a:cubicBezTo>
                      <a:pt x="4964015" y="1085255"/>
                      <a:pt x="4958929" y="1110177"/>
                      <a:pt x="4973540" y="1113830"/>
                    </a:cubicBezTo>
                    <a:cubicBezTo>
                      <a:pt x="4990199" y="1117995"/>
                      <a:pt x="5001044" y="1077576"/>
                      <a:pt x="5016402" y="1085255"/>
                    </a:cubicBezTo>
                    <a:cubicBezTo>
                      <a:pt x="5033965" y="1094037"/>
                      <a:pt x="5018423" y="1127072"/>
                      <a:pt x="5030690" y="1142405"/>
                    </a:cubicBezTo>
                    <a:cubicBezTo>
                      <a:pt x="5040098" y="1154165"/>
                      <a:pt x="5059265" y="1151930"/>
                      <a:pt x="5073552" y="1156692"/>
                    </a:cubicBezTo>
                    <a:cubicBezTo>
                      <a:pt x="5087840" y="1166217"/>
                      <a:pt x="5100337" y="1179238"/>
                      <a:pt x="5116415" y="1185267"/>
                    </a:cubicBezTo>
                    <a:cubicBezTo>
                      <a:pt x="5189860" y="1212809"/>
                      <a:pt x="5218544" y="1179094"/>
                      <a:pt x="5144990" y="1228130"/>
                    </a:cubicBezTo>
                    <a:cubicBezTo>
                      <a:pt x="5135465" y="1242417"/>
                      <a:pt x="5124094" y="1255634"/>
                      <a:pt x="5116415" y="1270992"/>
                    </a:cubicBezTo>
                    <a:cubicBezTo>
                      <a:pt x="5109680" y="1284463"/>
                      <a:pt x="5112776" y="1303206"/>
                      <a:pt x="5102127" y="1313855"/>
                    </a:cubicBezTo>
                    <a:cubicBezTo>
                      <a:pt x="5091478" y="1324504"/>
                      <a:pt x="5073552" y="1323380"/>
                      <a:pt x="5059265" y="1328142"/>
                    </a:cubicBezTo>
                    <a:cubicBezTo>
                      <a:pt x="5043772" y="1374621"/>
                      <a:pt x="5052691" y="1377102"/>
                      <a:pt x="5002115" y="1399580"/>
                    </a:cubicBezTo>
                    <a:cubicBezTo>
                      <a:pt x="4974590" y="1411813"/>
                      <a:pt x="4916390" y="1428155"/>
                      <a:pt x="4916390" y="1428155"/>
                    </a:cubicBezTo>
                    <a:cubicBezTo>
                      <a:pt x="4906865" y="1442442"/>
                      <a:pt x="4892333" y="1454451"/>
                      <a:pt x="4887815" y="1471017"/>
                    </a:cubicBezTo>
                    <a:cubicBezTo>
                      <a:pt x="4877712" y="1508061"/>
                      <a:pt x="4887787" y="1549667"/>
                      <a:pt x="4873527" y="1585317"/>
                    </a:cubicBezTo>
                    <a:cubicBezTo>
                      <a:pt x="4865005" y="1606622"/>
                      <a:pt x="4805846" y="1622165"/>
                      <a:pt x="4787802" y="1628180"/>
                    </a:cubicBezTo>
                    <a:cubicBezTo>
                      <a:pt x="4768752" y="1656755"/>
                      <a:pt x="4759227" y="1694855"/>
                      <a:pt x="4730652" y="1713905"/>
                    </a:cubicBezTo>
                    <a:lnTo>
                      <a:pt x="4644927" y="1771055"/>
                    </a:lnTo>
                    <a:cubicBezTo>
                      <a:pt x="4628232" y="1796098"/>
                      <a:pt x="4614896" y="1835106"/>
                      <a:pt x="4573490" y="1828205"/>
                    </a:cubicBezTo>
                    <a:cubicBezTo>
                      <a:pt x="4556552" y="1825382"/>
                      <a:pt x="4544915" y="1809155"/>
                      <a:pt x="4530627" y="1799630"/>
                    </a:cubicBezTo>
                    <a:cubicBezTo>
                      <a:pt x="4535390" y="1785342"/>
                      <a:pt x="4547391" y="1771623"/>
                      <a:pt x="4544915" y="1756767"/>
                    </a:cubicBezTo>
                    <a:cubicBezTo>
                      <a:pt x="4542092" y="1739829"/>
                      <a:pt x="4528482" y="1726047"/>
                      <a:pt x="4516340" y="1713905"/>
                    </a:cubicBezTo>
                    <a:cubicBezTo>
                      <a:pt x="4442381" y="1639947"/>
                      <a:pt x="4288917" y="1675076"/>
                      <a:pt x="4216302" y="1671042"/>
                    </a:cubicBezTo>
                    <a:cubicBezTo>
                      <a:pt x="4197252" y="1666280"/>
                      <a:pt x="4178033" y="1662150"/>
                      <a:pt x="4159152" y="1656755"/>
                    </a:cubicBezTo>
                    <a:cubicBezTo>
                      <a:pt x="4144671" y="1652618"/>
                      <a:pt x="4131350" y="1642467"/>
                      <a:pt x="4116290" y="1642467"/>
                    </a:cubicBezTo>
                    <a:cubicBezTo>
                      <a:pt x="3997132" y="1642467"/>
                      <a:pt x="3878165" y="1651992"/>
                      <a:pt x="3759102" y="1656755"/>
                    </a:cubicBezTo>
                    <a:cubicBezTo>
                      <a:pt x="3730527" y="1661517"/>
                      <a:pt x="3699288" y="1658087"/>
                      <a:pt x="3673377" y="1671042"/>
                    </a:cubicBezTo>
                    <a:cubicBezTo>
                      <a:pt x="3658018" y="1678721"/>
                      <a:pt x="3656944" y="1701763"/>
                      <a:pt x="3644802" y="1713905"/>
                    </a:cubicBezTo>
                    <a:cubicBezTo>
                      <a:pt x="3632660" y="1726047"/>
                      <a:pt x="3616227" y="1732955"/>
                      <a:pt x="3601940" y="1742480"/>
                    </a:cubicBezTo>
                    <a:cubicBezTo>
                      <a:pt x="3582890" y="1737717"/>
                      <a:pt x="3563598" y="1733835"/>
                      <a:pt x="3544790" y="1728192"/>
                    </a:cubicBezTo>
                    <a:cubicBezTo>
                      <a:pt x="3515940" y="1719537"/>
                      <a:pt x="3459065" y="1699617"/>
                      <a:pt x="3459065" y="1699617"/>
                    </a:cubicBezTo>
                    <a:cubicBezTo>
                      <a:pt x="3359052" y="1704380"/>
                      <a:pt x="3258380" y="1701486"/>
                      <a:pt x="3159027" y="1713905"/>
                    </a:cubicBezTo>
                    <a:cubicBezTo>
                      <a:pt x="3141988" y="1716035"/>
                      <a:pt x="3133336" y="1742480"/>
                      <a:pt x="3116165" y="1742480"/>
                    </a:cubicBezTo>
                    <a:cubicBezTo>
                      <a:pt x="3098993" y="1742480"/>
                      <a:pt x="3088994" y="1720879"/>
                      <a:pt x="3073302" y="1713905"/>
                    </a:cubicBezTo>
                    <a:cubicBezTo>
                      <a:pt x="3045777" y="1701672"/>
                      <a:pt x="3017465" y="1689066"/>
                      <a:pt x="2987577" y="1685330"/>
                    </a:cubicBezTo>
                    <a:cubicBezTo>
                      <a:pt x="2844532" y="1667449"/>
                      <a:pt x="2911151" y="1677354"/>
                      <a:pt x="2787552" y="1656755"/>
                    </a:cubicBezTo>
                    <a:cubicBezTo>
                      <a:pt x="2566392" y="1583035"/>
                      <a:pt x="2794811" y="1667529"/>
                      <a:pt x="2658965" y="1599605"/>
                    </a:cubicBezTo>
                    <a:cubicBezTo>
                      <a:pt x="2645494" y="1592870"/>
                      <a:pt x="2629573" y="1592052"/>
                      <a:pt x="2616102" y="1585317"/>
                    </a:cubicBezTo>
                    <a:cubicBezTo>
                      <a:pt x="2600744" y="1577638"/>
                      <a:pt x="2590030" y="1560340"/>
                      <a:pt x="2573240" y="1556742"/>
                    </a:cubicBezTo>
                    <a:cubicBezTo>
                      <a:pt x="2521804" y="1545720"/>
                      <a:pt x="2468465" y="1547217"/>
                      <a:pt x="2416077" y="1542455"/>
                    </a:cubicBezTo>
                    <a:lnTo>
                      <a:pt x="2330352" y="1571030"/>
                    </a:lnTo>
                    <a:cubicBezTo>
                      <a:pt x="2316065" y="1575792"/>
                      <a:pt x="2302399" y="1583187"/>
                      <a:pt x="2287490" y="1585317"/>
                    </a:cubicBezTo>
                    <a:lnTo>
                      <a:pt x="2187477" y="1599605"/>
                    </a:lnTo>
                    <a:cubicBezTo>
                      <a:pt x="2173190" y="1604367"/>
                      <a:pt x="2157780" y="1606578"/>
                      <a:pt x="2144615" y="1613892"/>
                    </a:cubicBezTo>
                    <a:cubicBezTo>
                      <a:pt x="1947899" y="1723179"/>
                      <a:pt x="2187107" y="1664294"/>
                      <a:pt x="1787427" y="1685330"/>
                    </a:cubicBezTo>
                    <a:cubicBezTo>
                      <a:pt x="1718952" y="1753805"/>
                      <a:pt x="1761693" y="1733619"/>
                      <a:pt x="1630265" y="1713905"/>
                    </a:cubicBezTo>
                    <a:cubicBezTo>
                      <a:pt x="1572968" y="1705311"/>
                      <a:pt x="1458815" y="1685330"/>
                      <a:pt x="1458815" y="1685330"/>
                    </a:cubicBezTo>
                    <a:cubicBezTo>
                      <a:pt x="1237666" y="1611614"/>
                      <a:pt x="1466069" y="1696102"/>
                      <a:pt x="1330227" y="1628180"/>
                    </a:cubicBezTo>
                    <a:cubicBezTo>
                      <a:pt x="1316757" y="1621445"/>
                      <a:pt x="1300835" y="1620627"/>
                      <a:pt x="1287365" y="1613892"/>
                    </a:cubicBezTo>
                    <a:cubicBezTo>
                      <a:pt x="1272006" y="1606213"/>
                      <a:pt x="1261463" y="1587995"/>
                      <a:pt x="1244502" y="1585317"/>
                    </a:cubicBezTo>
                    <a:cubicBezTo>
                      <a:pt x="1169088" y="1573410"/>
                      <a:pt x="1092102" y="1575792"/>
                      <a:pt x="1015902" y="1571030"/>
                    </a:cubicBezTo>
                    <a:cubicBezTo>
                      <a:pt x="939804" y="1545663"/>
                      <a:pt x="929819" y="1535971"/>
                      <a:pt x="815877" y="1571030"/>
                    </a:cubicBezTo>
                    <a:cubicBezTo>
                      <a:pt x="799465" y="1576080"/>
                      <a:pt x="796827" y="1599605"/>
                      <a:pt x="787302" y="1613892"/>
                    </a:cubicBezTo>
                    <a:cubicBezTo>
                      <a:pt x="776994" y="1611830"/>
                      <a:pt x="691832" y="1597871"/>
                      <a:pt x="673002" y="1585317"/>
                    </a:cubicBezTo>
                    <a:cubicBezTo>
                      <a:pt x="656190" y="1574109"/>
                      <a:pt x="649452" y="1548397"/>
                      <a:pt x="630140" y="1542455"/>
                    </a:cubicBezTo>
                    <a:cubicBezTo>
                      <a:pt x="584394" y="1528379"/>
                      <a:pt x="534890" y="1532930"/>
                      <a:pt x="487265" y="1528167"/>
                    </a:cubicBezTo>
                    <a:cubicBezTo>
                      <a:pt x="472977" y="1518642"/>
                      <a:pt x="459761" y="1507271"/>
                      <a:pt x="444402" y="1499592"/>
                    </a:cubicBezTo>
                    <a:cubicBezTo>
                      <a:pt x="404505" y="1479644"/>
                      <a:pt x="338380" y="1476282"/>
                      <a:pt x="301527" y="1471017"/>
                    </a:cubicBezTo>
                    <a:cubicBezTo>
                      <a:pt x="242645" y="1382695"/>
                      <a:pt x="308021" y="1468852"/>
                      <a:pt x="230090" y="1399580"/>
                    </a:cubicBezTo>
                    <a:cubicBezTo>
                      <a:pt x="199886" y="1372732"/>
                      <a:pt x="144365" y="1313855"/>
                      <a:pt x="144365" y="1313855"/>
                    </a:cubicBezTo>
                    <a:cubicBezTo>
                      <a:pt x="158652" y="1309092"/>
                      <a:pt x="172410" y="1302261"/>
                      <a:pt x="187227" y="1299567"/>
                    </a:cubicBezTo>
                    <a:cubicBezTo>
                      <a:pt x="225004" y="1292698"/>
                      <a:pt x="264483" y="1295383"/>
                      <a:pt x="301527" y="1285280"/>
                    </a:cubicBezTo>
                    <a:cubicBezTo>
                      <a:pt x="318094" y="1280762"/>
                      <a:pt x="330102" y="1266230"/>
                      <a:pt x="344390" y="1256705"/>
                    </a:cubicBezTo>
                    <a:cubicBezTo>
                      <a:pt x="354341" y="1241778"/>
                      <a:pt x="391196" y="1194641"/>
                      <a:pt x="387252" y="1170980"/>
                    </a:cubicBezTo>
                    <a:cubicBezTo>
                      <a:pt x="381156" y="1134406"/>
                      <a:pt x="347926" y="1117041"/>
                      <a:pt x="315815" y="1113830"/>
                    </a:cubicBezTo>
                    <a:cubicBezTo>
                      <a:pt x="235115" y="1105760"/>
                      <a:pt x="153890" y="1104305"/>
                      <a:pt x="72927" y="1099542"/>
                    </a:cubicBezTo>
                    <a:cubicBezTo>
                      <a:pt x="68165" y="1056680"/>
                      <a:pt x="65730" y="1013494"/>
                      <a:pt x="58640" y="970955"/>
                    </a:cubicBezTo>
                    <a:cubicBezTo>
                      <a:pt x="56164" y="956099"/>
                      <a:pt x="38759" y="942075"/>
                      <a:pt x="44352" y="928092"/>
                    </a:cubicBezTo>
                    <a:cubicBezTo>
                      <a:pt x="50729" y="912149"/>
                      <a:pt x="70377" y="902885"/>
                      <a:pt x="87215" y="899517"/>
                    </a:cubicBezTo>
                    <a:cubicBezTo>
                      <a:pt x="143449" y="888270"/>
                      <a:pt x="201515" y="889992"/>
                      <a:pt x="258665" y="885230"/>
                    </a:cubicBezTo>
                    <a:cubicBezTo>
                      <a:pt x="263427" y="870942"/>
                      <a:pt x="272952" y="857427"/>
                      <a:pt x="272952" y="842367"/>
                    </a:cubicBezTo>
                    <a:cubicBezTo>
                      <a:pt x="272952" y="814912"/>
                      <a:pt x="253422" y="761020"/>
                      <a:pt x="230090" y="742355"/>
                    </a:cubicBezTo>
                    <a:cubicBezTo>
                      <a:pt x="218330" y="732947"/>
                      <a:pt x="201515" y="732830"/>
                      <a:pt x="187227" y="728067"/>
                    </a:cubicBezTo>
                    <a:cubicBezTo>
                      <a:pt x="172940" y="713780"/>
                      <a:pt x="163125" y="692709"/>
                      <a:pt x="144365" y="685205"/>
                    </a:cubicBezTo>
                    <a:cubicBezTo>
                      <a:pt x="0" y="627459"/>
                      <a:pt x="76980" y="719858"/>
                      <a:pt x="15777" y="628055"/>
                    </a:cubicBezTo>
                    <a:cubicBezTo>
                      <a:pt x="20540" y="613767"/>
                      <a:pt x="19416" y="595841"/>
                      <a:pt x="30065" y="585192"/>
                    </a:cubicBezTo>
                    <a:cubicBezTo>
                      <a:pt x="40714" y="574543"/>
                      <a:pt x="58225" y="574172"/>
                      <a:pt x="72927" y="570905"/>
                    </a:cubicBezTo>
                    <a:cubicBezTo>
                      <a:pt x="223801" y="537377"/>
                      <a:pt x="105023" y="574493"/>
                      <a:pt x="201515" y="542330"/>
                    </a:cubicBezTo>
                    <a:cubicBezTo>
                      <a:pt x="211040" y="528042"/>
                      <a:pt x="222411" y="514826"/>
                      <a:pt x="230090" y="499467"/>
                    </a:cubicBezTo>
                    <a:cubicBezTo>
                      <a:pt x="236825" y="485997"/>
                      <a:pt x="233728" y="467254"/>
                      <a:pt x="244377" y="456605"/>
                    </a:cubicBezTo>
                    <a:cubicBezTo>
                      <a:pt x="255026" y="445956"/>
                      <a:pt x="272952" y="447080"/>
                      <a:pt x="287240" y="442317"/>
                    </a:cubicBezTo>
                    <a:cubicBezTo>
                      <a:pt x="352744" y="344061"/>
                      <a:pt x="333530" y="389173"/>
                      <a:pt x="358677" y="313730"/>
                    </a:cubicBezTo>
                    <a:cubicBezTo>
                      <a:pt x="344390" y="308967"/>
                      <a:pt x="330875" y="299442"/>
                      <a:pt x="315815" y="299442"/>
                    </a:cubicBezTo>
                    <a:cubicBezTo>
                      <a:pt x="279902" y="299442"/>
                      <a:pt x="258985" y="327857"/>
                      <a:pt x="230090" y="342305"/>
                    </a:cubicBezTo>
                    <a:cubicBezTo>
                      <a:pt x="216619" y="349040"/>
                      <a:pt x="201515" y="351830"/>
                      <a:pt x="187227" y="356592"/>
                    </a:cubicBezTo>
                    <a:cubicBezTo>
                      <a:pt x="33917" y="325931"/>
                      <a:pt x="141571" y="364972"/>
                      <a:pt x="158652" y="313730"/>
                    </a:cubicBezTo>
                    <a:cubicBezTo>
                      <a:pt x="173787" y="268324"/>
                      <a:pt x="165662" y="218161"/>
                      <a:pt x="172940" y="170855"/>
                    </a:cubicBezTo>
                    <a:cubicBezTo>
                      <a:pt x="175230" y="155970"/>
                      <a:pt x="183574" y="142603"/>
                      <a:pt x="187227" y="127992"/>
                    </a:cubicBezTo>
                    <a:cubicBezTo>
                      <a:pt x="193117" y="104433"/>
                      <a:pt x="201515" y="56555"/>
                      <a:pt x="201515" y="56555"/>
                    </a:cubicBezTo>
                  </a:path>
                </a:pathLst>
              </a:custGeom>
              <a:gradFill flip="none" rotWithShape="1">
                <a:gsLst>
                  <a:gs pos="0">
                    <a:srgbClr val="CC00CC">
                      <a:shade val="30000"/>
                      <a:satMod val="115000"/>
                    </a:srgbClr>
                  </a:gs>
                  <a:gs pos="50000">
                    <a:srgbClr val="CC00CC">
                      <a:shade val="67500"/>
                      <a:satMod val="115000"/>
                    </a:srgbClr>
                  </a:gs>
                  <a:gs pos="100000">
                    <a:srgbClr val="CC00CC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5" name="TextBox 2"/>
            <p:cNvSpPr txBox="1"/>
            <p:nvPr/>
          </p:nvSpPr>
          <p:spPr>
            <a:xfrm>
              <a:off x="1571604" y="4199512"/>
              <a:ext cx="4500594" cy="79665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القُوى والأسسُ</a:t>
              </a:r>
              <a:endParaRPr lang="ar-EG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357813" y="500063"/>
            <a:ext cx="3071812" cy="1452562"/>
            <a:chOff x="857224" y="3286124"/>
            <a:chExt cx="6858048" cy="2375943"/>
          </a:xfrm>
        </p:grpSpPr>
        <p:grpSp>
          <p:nvGrpSpPr>
            <p:cNvPr id="3076" name="Group 9"/>
            <p:cNvGrpSpPr>
              <a:grpSpLocks/>
            </p:cNvGrpSpPr>
            <p:nvPr/>
          </p:nvGrpSpPr>
          <p:grpSpPr bwMode="auto">
            <a:xfrm>
              <a:off x="857224" y="3286124"/>
              <a:ext cx="6858048" cy="2375943"/>
              <a:chOff x="1000100" y="3286124"/>
              <a:chExt cx="6858048" cy="2375943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142976" y="3571876"/>
                <a:ext cx="6643734" cy="2000264"/>
              </a:xfrm>
              <a:prstGeom prst="roundRect">
                <a:avLst/>
              </a:prstGeom>
              <a:gradFill>
                <a:gsLst>
                  <a:gs pos="0">
                    <a:srgbClr val="FF3300"/>
                  </a:gs>
                  <a:gs pos="100000">
                    <a:srgbClr val="820000"/>
                  </a:gs>
                </a:gsLst>
              </a:gradFill>
            </p:spPr>
            <p:style>
              <a:lnRef idx="0">
                <a:schemeClr val="dk1"/>
              </a:lnRef>
              <a:fillRef idx="100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pic>
            <p:nvPicPr>
              <p:cNvPr id="3081" name="Picture 11" descr="00302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711421" y="3519837"/>
                <a:ext cx="4146727" cy="2142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2" name="Picture 12" descr="00250.WM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00100" y="3286124"/>
                <a:ext cx="2428892" cy="1976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TextBox 2"/>
            <p:cNvSpPr txBox="1"/>
            <p:nvPr/>
          </p:nvSpPr>
          <p:spPr>
            <a:xfrm>
              <a:off x="1500165" y="3870409"/>
              <a:ext cx="5643601" cy="151028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1 – 3 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وى والأس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995738" y="412750"/>
            <a:ext cx="4660900" cy="2233613"/>
            <a:chOff x="2357422" y="644622"/>
            <a:chExt cx="5645602" cy="2487462"/>
          </a:xfrm>
        </p:grpSpPr>
        <p:grpSp>
          <p:nvGrpSpPr>
            <p:cNvPr id="21510" name="Group 4"/>
            <p:cNvGrpSpPr>
              <a:grpSpLocks/>
            </p:cNvGrpSpPr>
            <p:nvPr/>
          </p:nvGrpSpPr>
          <p:grpSpPr bwMode="auto">
            <a:xfrm>
              <a:off x="2357422" y="644622"/>
              <a:ext cx="5645602" cy="2487462"/>
              <a:chOff x="2357422" y="644622"/>
              <a:chExt cx="5645602" cy="248746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357422" y="999974"/>
                <a:ext cx="5357169" cy="213211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21513" name="صورة 5" descr="BCKMC031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82557">
                <a:off x="3641373" y="644622"/>
                <a:ext cx="4361651" cy="15396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2618935" y="1406595"/>
              <a:ext cx="4861063" cy="1474444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8000" b="1" dirty="0">
                  <a:solidFill>
                    <a:srgbClr val="0000CC"/>
                  </a:solidFill>
                  <a:latin typeface="+mn-lt"/>
                  <a:cs typeface="Times New Roman" pitchFamily="18" charset="0"/>
                </a:rPr>
                <a:t>مثالان</a:t>
              </a:r>
              <a:endParaRPr lang="en-US" sz="8000" b="1" dirty="0">
                <a:solidFill>
                  <a:srgbClr val="0000CC"/>
                </a:solidFill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43608" y="4149080"/>
            <a:ext cx="6237603" cy="1754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solidFill>
                  <a:schemeClr val="bg1"/>
                </a:solidFill>
                <a:latin typeface="Times New Roman" pitchFamily="18" charset="0"/>
              </a:rPr>
              <a:t>كتابة القوى وحاصل الضرب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تابة القوى وحاصل الض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2875" y="285750"/>
            <a:ext cx="8786813" cy="6500813"/>
            <a:chOff x="285723" y="500061"/>
            <a:chExt cx="8786872" cy="5929333"/>
          </a:xfrm>
        </p:grpSpPr>
        <p:sp>
          <p:nvSpPr>
            <p:cNvPr id="3" name="Flowchart: Punched Tape 2"/>
            <p:cNvSpPr/>
            <p:nvPr/>
          </p:nvSpPr>
          <p:spPr>
            <a:xfrm rot="10800000" flipH="1">
              <a:off x="428599" y="500061"/>
              <a:ext cx="8286806" cy="5858383"/>
            </a:xfrm>
            <a:prstGeom prst="flowChartPunchedTap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22545" name="Group 2"/>
            <p:cNvGrpSpPr>
              <a:grpSpLocks/>
            </p:cNvGrpSpPr>
            <p:nvPr/>
          </p:nvGrpSpPr>
          <p:grpSpPr bwMode="auto">
            <a:xfrm rot="10800000">
              <a:off x="285723" y="571501"/>
              <a:ext cx="8786872" cy="5857893"/>
              <a:chOff x="3973707" y="428605"/>
              <a:chExt cx="4027317" cy="3143272"/>
            </a:xfrm>
          </p:grpSpPr>
          <p:sp>
            <p:nvSpPr>
              <p:cNvPr id="5" name="Flowchart: Punched Tape 4"/>
              <p:cNvSpPr/>
              <p:nvPr/>
            </p:nvSpPr>
            <p:spPr>
              <a:xfrm>
                <a:off x="3977345" y="428605"/>
                <a:ext cx="3699892" cy="3143535"/>
              </a:xfrm>
              <a:prstGeom prst="flowChartPunchedTape">
                <a:avLst/>
              </a:prstGeom>
              <a:solidFill>
                <a:srgbClr val="CC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4071934" y="786002"/>
                <a:ext cx="3929090" cy="2500222"/>
              </a:xfrm>
              <a:prstGeom prst="round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7572375" y="1484313"/>
            <a:ext cx="1071563" cy="928687"/>
            <a:chOff x="5715008" y="214290"/>
            <a:chExt cx="2714644" cy="1652598"/>
          </a:xfrm>
        </p:grpSpPr>
        <p:sp>
          <p:nvSpPr>
            <p:cNvPr id="15" name="Oval 14"/>
            <p:cNvSpPr/>
            <p:nvPr/>
          </p:nvSpPr>
          <p:spPr>
            <a:xfrm>
              <a:off x="5715008" y="214290"/>
              <a:ext cx="2714644" cy="165259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innerShdw blurRad="977900">
                <a:srgbClr val="CC00CC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000"/>
            </a:p>
          </p:txBody>
        </p:sp>
        <p:grpSp>
          <p:nvGrpSpPr>
            <p:cNvPr id="22539" name="Group 8"/>
            <p:cNvGrpSpPr>
              <a:grpSpLocks/>
            </p:cNvGrpSpPr>
            <p:nvPr/>
          </p:nvGrpSpPr>
          <p:grpSpPr bwMode="auto">
            <a:xfrm>
              <a:off x="5929322" y="214290"/>
              <a:ext cx="2286016" cy="1500198"/>
              <a:chOff x="5929322" y="214290"/>
              <a:chExt cx="2286016" cy="1500198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929322" y="357166"/>
                <a:ext cx="2286016" cy="135732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2000">
                    <a:schemeClr val="bg1"/>
                  </a:gs>
                  <a:gs pos="100000">
                    <a:srgbClr val="FF0066"/>
                  </a:gs>
                </a:gsLst>
              </a:gra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71590" y="214290"/>
                <a:ext cx="1785951" cy="13396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66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  <a:latin typeface="+mn-lt"/>
                    <a:cs typeface="+mn-cs"/>
                  </a:rPr>
                  <a:t>1</a:t>
                </a:r>
                <a:endParaRPr lang="ar-EG" sz="6600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28688" y="1555750"/>
            <a:ext cx="6572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اكتب 3 × 3 × 3 × 3 باستعمال الأسس.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285875" y="2636838"/>
            <a:ext cx="60721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بما أن العامل 3 تكرر 4 مرات, فإن الأساس هو 3, والأس هو 4؛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500313" y="4429125"/>
            <a:ext cx="4857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إذن 3 × 3 × 3 × 3 = </a:t>
            </a:r>
            <a:r>
              <a:rPr lang="ar-EG" sz="3600" b="1" baseline="30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571625" y="5159375"/>
            <a:ext cx="3357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n>
                  <a:solidFill>
                    <a:srgbClr val="002060"/>
                  </a:solidFill>
                </a:ln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اكتب في صورة قوة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9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46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كتب 3 × 3 × 3 × 3 باستعمال الأس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بما أن العامل 3 تكرر 4 مرات, فإن الأساس هو 3, والأس ه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ن 3 × 3 × 3 × 3 = 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كتب في صورة قو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"/>
          <p:cNvGrpSpPr>
            <a:grpSpLocks/>
          </p:cNvGrpSpPr>
          <p:nvPr/>
        </p:nvGrpSpPr>
        <p:grpSpPr bwMode="auto">
          <a:xfrm>
            <a:off x="142875" y="285750"/>
            <a:ext cx="8786813" cy="6500813"/>
            <a:chOff x="285723" y="500061"/>
            <a:chExt cx="8786872" cy="5929333"/>
          </a:xfrm>
        </p:grpSpPr>
        <p:sp>
          <p:nvSpPr>
            <p:cNvPr id="3" name="Flowchart: Punched Tape 2"/>
            <p:cNvSpPr/>
            <p:nvPr/>
          </p:nvSpPr>
          <p:spPr>
            <a:xfrm rot="10800000" flipH="1">
              <a:off x="428599" y="500061"/>
              <a:ext cx="8286806" cy="5858383"/>
            </a:xfrm>
            <a:prstGeom prst="flowChartPunchedTap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23571" name="Group 2"/>
            <p:cNvGrpSpPr>
              <a:grpSpLocks/>
            </p:cNvGrpSpPr>
            <p:nvPr/>
          </p:nvGrpSpPr>
          <p:grpSpPr bwMode="auto">
            <a:xfrm rot="10800000">
              <a:off x="285723" y="571501"/>
              <a:ext cx="8786872" cy="5857893"/>
              <a:chOff x="3973707" y="428605"/>
              <a:chExt cx="4027317" cy="3143272"/>
            </a:xfrm>
          </p:grpSpPr>
          <p:sp>
            <p:nvSpPr>
              <p:cNvPr id="5" name="Flowchart: Punched Tape 4"/>
              <p:cNvSpPr/>
              <p:nvPr/>
            </p:nvSpPr>
            <p:spPr>
              <a:xfrm>
                <a:off x="3977345" y="428605"/>
                <a:ext cx="3699892" cy="3143535"/>
              </a:xfrm>
              <a:prstGeom prst="flowChartPunchedTape">
                <a:avLst/>
              </a:prstGeom>
              <a:solidFill>
                <a:srgbClr val="CC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4071934" y="786002"/>
                <a:ext cx="3929090" cy="2500222"/>
              </a:xfrm>
              <a:prstGeom prst="round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7500938" y="1341438"/>
            <a:ext cx="1071562" cy="1108075"/>
            <a:chOff x="5715008" y="214290"/>
            <a:chExt cx="2714644" cy="1971664"/>
          </a:xfrm>
        </p:grpSpPr>
        <p:sp>
          <p:nvSpPr>
            <p:cNvPr id="14" name="Oval 13"/>
            <p:cNvSpPr/>
            <p:nvPr/>
          </p:nvSpPr>
          <p:spPr>
            <a:xfrm>
              <a:off x="5715008" y="214290"/>
              <a:ext cx="2714644" cy="165259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innerShdw blurRad="977900">
                <a:srgbClr val="CC00CC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000"/>
            </a:p>
          </p:txBody>
        </p:sp>
        <p:grpSp>
          <p:nvGrpSpPr>
            <p:cNvPr id="23565" name="Group 8"/>
            <p:cNvGrpSpPr>
              <a:grpSpLocks/>
            </p:cNvGrpSpPr>
            <p:nvPr/>
          </p:nvGrpSpPr>
          <p:grpSpPr bwMode="auto">
            <a:xfrm>
              <a:off x="5929322" y="214290"/>
              <a:ext cx="2286016" cy="1971664"/>
              <a:chOff x="5929322" y="214290"/>
              <a:chExt cx="2286016" cy="1971664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5929322" y="357166"/>
                <a:ext cx="2286016" cy="135732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2000">
                    <a:schemeClr val="bg1"/>
                  </a:gs>
                  <a:gs pos="100000">
                    <a:srgbClr val="FF0066"/>
                  </a:gs>
                </a:gsLst>
              </a:gra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171590" y="214290"/>
                <a:ext cx="1785951" cy="1971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66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  <a:latin typeface="+mn-lt"/>
                    <a:cs typeface="+mn-cs"/>
                  </a:rPr>
                  <a:t>2</a:t>
                </a:r>
                <a:endParaRPr lang="ar-EG" sz="6600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57250" y="1412875"/>
            <a:ext cx="6572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اكتب </a:t>
            </a:r>
            <a:r>
              <a:rPr lang="ar-EG" sz="3600" b="1" baseline="30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ar-SA" sz="3600" b="1" dirty="0" smtClean="0">
                <a:latin typeface="Times New Roman" pitchFamily="18" charset="0"/>
                <a:cs typeface="Times New Roman" pitchFamily="18" charset="0"/>
              </a:rPr>
              <a:t>في </a:t>
            </a:r>
            <a:r>
              <a:rPr lang="ar-EG" sz="3600" b="1" dirty="0" smtClean="0">
                <a:latin typeface="Times New Roman" pitchFamily="18" charset="0"/>
                <a:cs typeface="Times New Roman" pitchFamily="18" charset="0"/>
              </a:rPr>
              <a:t>صورة 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حاصل ضرب العامل في نفسه. ثم أوجد قيمة ذلك.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14375" y="4292600"/>
            <a:ext cx="2857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اكتب </a:t>
            </a:r>
            <a:r>
              <a:rPr lang="ar-EG" sz="2800" b="1" baseline="300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5</a:t>
            </a:r>
            <a:r>
              <a:rPr lang="ar-EG" sz="2800" b="1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4 في </a:t>
            </a:r>
            <a:r>
              <a:rPr lang="ar-EG" sz="2800" b="1" dirty="0" smtClean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صورة </a:t>
            </a:r>
            <a:r>
              <a:rPr lang="ar-EG" sz="2800" b="1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حاصل ضرب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57250" y="2852738"/>
            <a:ext cx="6572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الأساس 4 والأس 5, وعليه فإن العامل 4 يتكرر خمس مرات.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500438" y="4437063"/>
            <a:ext cx="5000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إذن </a:t>
            </a:r>
            <a:r>
              <a:rPr lang="ar-EG" sz="3200" b="1" baseline="30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4 = 4 × 4 × 4 × 4 × 4 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071688" y="5297488"/>
            <a:ext cx="2214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أوجد ناتج الضرب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643563" y="5211763"/>
            <a:ext cx="1643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= 1024 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46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54 على صورة حاصل ضرب العامل في نفس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أساس 4 والأس 5, وعليه فإن العامل 4 يتكرر خمس م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 54 = 4 × 4 × 4 × 4 ×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كتب 54 في الصورة حاصل ض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10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أوجد ناتج الض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116013" y="142875"/>
            <a:ext cx="7286625" cy="2143125"/>
            <a:chOff x="3000364" y="71414"/>
            <a:chExt cx="5929354" cy="2214578"/>
          </a:xfrm>
        </p:grpSpPr>
        <p:sp>
          <p:nvSpPr>
            <p:cNvPr id="3" name="Double Wave 2"/>
            <p:cNvSpPr/>
            <p:nvPr/>
          </p:nvSpPr>
          <p:spPr>
            <a:xfrm>
              <a:off x="3000364" y="71414"/>
              <a:ext cx="5571525" cy="1714248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FF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4" name="Double Wave 3"/>
            <p:cNvSpPr/>
            <p:nvPr/>
          </p:nvSpPr>
          <p:spPr>
            <a:xfrm>
              <a:off x="3358192" y="571745"/>
              <a:ext cx="5571526" cy="1714247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9900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5" name="Double Wave 4"/>
            <p:cNvSpPr/>
            <p:nvPr/>
          </p:nvSpPr>
          <p:spPr>
            <a:xfrm>
              <a:off x="3143753" y="286311"/>
              <a:ext cx="5571526" cy="1714247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chemeClr val="bg1"/>
                  </a:solidFill>
                  <a:cs typeface="Times New Roman" pitchFamily="18" charset="0"/>
                </a:rPr>
                <a:t>تحقق من </a:t>
              </a:r>
              <a:r>
                <a:rPr lang="ar-EG" sz="6600" b="1" dirty="0" smtClean="0">
                  <a:solidFill>
                    <a:schemeClr val="bg1"/>
                  </a:solidFill>
                  <a:cs typeface="Times New Roman" pitchFamily="18" charset="0"/>
                </a:rPr>
                <a:t>فهمك</a:t>
              </a:r>
              <a:r>
                <a:rPr lang="ar-EG" sz="6600" b="1" dirty="0">
                  <a:solidFill>
                    <a:schemeClr val="bg1"/>
                  </a:solidFill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00063" y="2357438"/>
            <a:ext cx="8072437" cy="4286250"/>
            <a:chOff x="714348" y="1857365"/>
            <a:chExt cx="6715171" cy="5038259"/>
          </a:xfrm>
        </p:grpSpPr>
        <p:grpSp>
          <p:nvGrpSpPr>
            <p:cNvPr id="24583" name="Group 7"/>
            <p:cNvGrpSpPr>
              <a:grpSpLocks/>
            </p:cNvGrpSpPr>
            <p:nvPr/>
          </p:nvGrpSpPr>
          <p:grpSpPr bwMode="auto">
            <a:xfrm>
              <a:off x="714348" y="1857365"/>
              <a:ext cx="6715171" cy="5038259"/>
              <a:chOff x="142844" y="1071546"/>
              <a:chExt cx="9001156" cy="4511873"/>
            </a:xfrm>
          </p:grpSpPr>
          <p:sp>
            <p:nvSpPr>
              <p:cNvPr id="9" name="Round Diagonal Corner Rectangle 8"/>
              <p:cNvSpPr/>
              <p:nvPr/>
            </p:nvSpPr>
            <p:spPr>
              <a:xfrm rot="5400000">
                <a:off x="1556515" y="-342125"/>
                <a:ext cx="3888566" cy="671590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blipFill>
                <a:blip r:embed="rId7" cstate="print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rgbClr val="CC00CC"/>
                  </a:solidFill>
                </a:endParaRPr>
              </a:p>
            </p:txBody>
          </p:sp>
          <p:sp>
            <p:nvSpPr>
              <p:cNvPr id="10" name="Round Diagonal Corner Rectangle 9"/>
              <p:cNvSpPr/>
              <p:nvPr/>
            </p:nvSpPr>
            <p:spPr>
              <a:xfrm>
                <a:off x="427836" y="1501009"/>
                <a:ext cx="8716164" cy="4082410"/>
              </a:xfrm>
              <a:prstGeom prst="round2DiagRect">
                <a:avLst>
                  <a:gd name="adj1" fmla="val 29630"/>
                  <a:gd name="adj2" fmla="val 0"/>
                </a:avLst>
              </a:prstGeom>
              <a:gradFill flip="none" rotWithShape="1">
                <a:gsLst>
                  <a:gs pos="0">
                    <a:srgbClr val="FF3300">
                      <a:shade val="30000"/>
                      <a:satMod val="115000"/>
                    </a:srgbClr>
                  </a:gs>
                  <a:gs pos="50000">
                    <a:srgbClr val="FFFF00"/>
                  </a:gs>
                  <a:gs pos="100000">
                    <a:srgbClr val="00FF00"/>
                  </a:gs>
                </a:gsLst>
                <a:lin ang="16200000" scaled="1"/>
                <a:tileRect/>
              </a:gra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rgbClr val="CC00CC"/>
                  </a:solidFill>
                </a:endParaRPr>
              </a:p>
            </p:txBody>
          </p:sp>
        </p:grpSp>
        <p:sp>
          <p:nvSpPr>
            <p:cNvPr id="24584" name="TextBox 7"/>
            <p:cNvSpPr txBox="1">
              <a:spLocks noChangeArrowheads="1"/>
            </p:cNvSpPr>
            <p:nvPr/>
          </p:nvSpPr>
          <p:spPr bwMode="auto">
            <a:xfrm>
              <a:off x="1142976" y="2613103"/>
              <a:ext cx="6048838" cy="1700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اكتب </a:t>
              </a:r>
              <a:r>
                <a:rPr lang="ar-EG" sz="4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ًّ</a:t>
              </a:r>
              <a:r>
                <a:rPr lang="ar-EG" sz="4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من نواتج الضرب الآتية باستعمال الأسس: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24075" y="4429125"/>
            <a:ext cx="56626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أ ) 6 × 6 × 6 × 6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42938" y="5429250"/>
            <a:ext cx="5643562" cy="857985"/>
            <a:chOff x="642938" y="5429250"/>
            <a:chExt cx="5643562" cy="857985"/>
          </a:xfrm>
        </p:grpSpPr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642938" y="5456238"/>
              <a:ext cx="564356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800" b="1" dirty="0"/>
                <a:t>6 </a:t>
              </a:r>
              <a:endParaRPr lang="en-US" sz="4800" dirty="0"/>
            </a:p>
          </p:txBody>
        </p:sp>
        <p:sp>
          <p:nvSpPr>
            <p:cNvPr id="13" name="مربع نص 12"/>
            <p:cNvSpPr txBox="1">
              <a:spLocks noChangeArrowheads="1"/>
            </p:cNvSpPr>
            <p:nvPr/>
          </p:nvSpPr>
          <p:spPr bwMode="auto">
            <a:xfrm>
              <a:off x="5357813" y="5429250"/>
              <a:ext cx="5715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2800" dirty="0"/>
                <a:t>4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من فه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كلا من نواتج الضرب الآتية باستعمال الأس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 × 6 × 6 ×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5"/>
          <p:cNvGrpSpPr>
            <a:grpSpLocks/>
          </p:cNvGrpSpPr>
          <p:nvPr/>
        </p:nvGrpSpPr>
        <p:grpSpPr bwMode="auto">
          <a:xfrm>
            <a:off x="500063" y="2357438"/>
            <a:ext cx="8072437" cy="4286250"/>
            <a:chOff x="714348" y="1857364"/>
            <a:chExt cx="6715171" cy="5038258"/>
          </a:xfrm>
        </p:grpSpPr>
        <p:grpSp>
          <p:nvGrpSpPr>
            <p:cNvPr id="25610" name="Group 7"/>
            <p:cNvGrpSpPr>
              <a:grpSpLocks/>
            </p:cNvGrpSpPr>
            <p:nvPr/>
          </p:nvGrpSpPr>
          <p:grpSpPr bwMode="auto">
            <a:xfrm>
              <a:off x="714348" y="1857364"/>
              <a:ext cx="6715171" cy="5038258"/>
              <a:chOff x="142844" y="1071546"/>
              <a:chExt cx="9001156" cy="4511873"/>
            </a:xfrm>
          </p:grpSpPr>
          <p:sp>
            <p:nvSpPr>
              <p:cNvPr id="9" name="Round Diagonal Corner Rectangle 8"/>
              <p:cNvSpPr/>
              <p:nvPr/>
            </p:nvSpPr>
            <p:spPr>
              <a:xfrm rot="5400000">
                <a:off x="1556515" y="-342125"/>
                <a:ext cx="3888566" cy="671590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blipFill>
                <a:blip r:embed="rId5" cstate="print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rgbClr val="CC00CC"/>
                  </a:solidFill>
                </a:endParaRPr>
              </a:p>
            </p:txBody>
          </p:sp>
          <p:sp>
            <p:nvSpPr>
              <p:cNvPr id="10" name="Round Diagonal Corner Rectangle 9"/>
              <p:cNvSpPr/>
              <p:nvPr/>
            </p:nvSpPr>
            <p:spPr>
              <a:xfrm>
                <a:off x="427836" y="1501009"/>
                <a:ext cx="8716164" cy="4082410"/>
              </a:xfrm>
              <a:prstGeom prst="round2DiagRect">
                <a:avLst>
                  <a:gd name="adj1" fmla="val 29630"/>
                  <a:gd name="adj2" fmla="val 0"/>
                </a:avLst>
              </a:prstGeom>
              <a:gradFill flip="none" rotWithShape="1">
                <a:gsLst>
                  <a:gs pos="0">
                    <a:srgbClr val="FF3300">
                      <a:shade val="30000"/>
                      <a:satMod val="115000"/>
                    </a:srgbClr>
                  </a:gs>
                  <a:gs pos="50000">
                    <a:srgbClr val="FFFF00"/>
                  </a:gs>
                  <a:gs pos="100000">
                    <a:srgbClr val="00FF00"/>
                  </a:gs>
                </a:gsLst>
                <a:lin ang="16200000" scaled="1"/>
                <a:tileRect/>
              </a:gra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rgbClr val="CC00CC"/>
                  </a:solidFill>
                </a:endParaRPr>
              </a:p>
            </p:txBody>
          </p:sp>
        </p:grpSp>
        <p:sp>
          <p:nvSpPr>
            <p:cNvPr id="25611" name="TextBox 7"/>
            <p:cNvSpPr txBox="1">
              <a:spLocks noChangeArrowheads="1"/>
            </p:cNvSpPr>
            <p:nvPr/>
          </p:nvSpPr>
          <p:spPr bwMode="auto">
            <a:xfrm>
              <a:off x="1142976" y="2613103"/>
              <a:ext cx="6048838" cy="1700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اكتب </a:t>
              </a:r>
              <a:r>
                <a:rPr lang="ar-EG" sz="4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ًّ</a:t>
              </a:r>
              <a:r>
                <a:rPr lang="ar-EG" sz="4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ا من </a:t>
              </a:r>
              <a:r>
                <a:rPr lang="ar-EG" sz="4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نواتج الضرب الآتية باستعمال الأسس: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85875" y="4456113"/>
            <a:ext cx="66436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ب) 10 × 10 × 10 × 10 × 10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00188" y="5429250"/>
            <a:ext cx="5643562" cy="857250"/>
            <a:chOff x="1500188" y="5429250"/>
            <a:chExt cx="5643562" cy="857250"/>
          </a:xfrm>
        </p:grpSpPr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1500188" y="5456238"/>
              <a:ext cx="5643562" cy="83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3" name="مربع نص 12"/>
            <p:cNvSpPr txBox="1">
              <a:spLocks noChangeArrowheads="1"/>
            </p:cNvSpPr>
            <p:nvPr/>
          </p:nvSpPr>
          <p:spPr bwMode="auto">
            <a:xfrm>
              <a:off x="3571875" y="5429250"/>
              <a:ext cx="5715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2800"/>
                <a:t>5</a:t>
              </a:r>
            </a:p>
          </p:txBody>
        </p:sp>
      </p:grpSp>
      <p:grpSp>
        <p:nvGrpSpPr>
          <p:cNvPr id="25606" name="Group 13"/>
          <p:cNvGrpSpPr>
            <a:grpSpLocks/>
          </p:cNvGrpSpPr>
          <p:nvPr/>
        </p:nvGrpSpPr>
        <p:grpSpPr bwMode="auto">
          <a:xfrm>
            <a:off x="1116013" y="142875"/>
            <a:ext cx="7286625" cy="2143125"/>
            <a:chOff x="3000364" y="71414"/>
            <a:chExt cx="5929354" cy="2214578"/>
          </a:xfrm>
        </p:grpSpPr>
        <p:sp>
          <p:nvSpPr>
            <p:cNvPr id="15" name="Double Wave 14"/>
            <p:cNvSpPr/>
            <p:nvPr/>
          </p:nvSpPr>
          <p:spPr>
            <a:xfrm>
              <a:off x="3000364" y="71414"/>
              <a:ext cx="5571525" cy="1714248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FF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6" name="Double Wave 15"/>
            <p:cNvSpPr/>
            <p:nvPr/>
          </p:nvSpPr>
          <p:spPr>
            <a:xfrm>
              <a:off x="3358192" y="571745"/>
              <a:ext cx="5571526" cy="1714247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9900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7" name="Double Wave 16"/>
            <p:cNvSpPr/>
            <p:nvPr/>
          </p:nvSpPr>
          <p:spPr>
            <a:xfrm>
              <a:off x="3143753" y="286311"/>
              <a:ext cx="5571526" cy="1714247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chemeClr val="bg1"/>
                  </a:solidFill>
                  <a:cs typeface="Times New Roman" pitchFamily="18" charset="0"/>
                </a:rPr>
                <a:t>تحقق من </a:t>
              </a:r>
              <a:r>
                <a:rPr lang="ar-EG" sz="6600" b="1" dirty="0" smtClean="0">
                  <a:solidFill>
                    <a:schemeClr val="bg1"/>
                  </a:solidFill>
                  <a:cs typeface="Times New Roman" pitchFamily="18" charset="0"/>
                </a:rPr>
                <a:t>فهمك</a:t>
              </a:r>
              <a:r>
                <a:rPr lang="ar-EG" sz="6600" b="1" dirty="0">
                  <a:solidFill>
                    <a:schemeClr val="bg1"/>
                  </a:solidFill>
                  <a:cs typeface="Times New Roman" pitchFamily="18" charset="0"/>
                </a:rPr>
                <a:t>: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 × 10 × 10 × 10 ×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2875" y="2214563"/>
            <a:ext cx="8643938" cy="4572000"/>
            <a:chOff x="-32" y="428604"/>
            <a:chExt cx="8143932" cy="6215106"/>
          </a:xfrm>
        </p:grpSpPr>
        <p:grpSp>
          <p:nvGrpSpPr>
            <p:cNvPr id="26633" name="Group 8"/>
            <p:cNvGrpSpPr>
              <a:grpSpLocks/>
            </p:cNvGrpSpPr>
            <p:nvPr/>
          </p:nvGrpSpPr>
          <p:grpSpPr bwMode="auto">
            <a:xfrm>
              <a:off x="-32" y="428604"/>
              <a:ext cx="8143932" cy="6215106"/>
              <a:chOff x="1719210" y="3181518"/>
              <a:chExt cx="5724247" cy="309989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071391" y="3285924"/>
                <a:ext cx="5215424" cy="285772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35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</a:gradFill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6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pic>
            <p:nvPicPr>
              <p:cNvPr id="26636" name="Picture 9" descr="Westmort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719210" y="3181518"/>
                <a:ext cx="5724247" cy="3099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6634" name="TextBox 7"/>
            <p:cNvSpPr txBox="1">
              <a:spLocks noChangeArrowheads="1"/>
            </p:cNvSpPr>
            <p:nvPr/>
          </p:nvSpPr>
          <p:spPr bwMode="auto">
            <a:xfrm>
              <a:off x="538410" y="1084643"/>
              <a:ext cx="6932438" cy="1797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اكتب القوتين الآتيتين </a:t>
              </a:r>
              <a:r>
                <a:rPr lang="ar-SA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في </a:t>
              </a:r>
              <a:r>
                <a:rPr lang="ar-EG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صورة </a:t>
              </a:r>
              <a:r>
                <a:rPr lang="ar-EG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حاصل ضرب العامل في نفسه, ثم أوجد قيمة ذلك: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14938" y="4286250"/>
            <a:ext cx="2286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جـ ) </a:t>
            </a:r>
            <a:r>
              <a:rPr lang="ar-EG" sz="44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00125" y="5143500"/>
            <a:ext cx="63579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</a:rPr>
              <a:t>2× 2× 2 = </a:t>
            </a:r>
            <a:r>
              <a:rPr lang="ar-EG" sz="4000" b="1" dirty="0" smtClean="0">
                <a:solidFill>
                  <a:srgbClr val="FF0000"/>
                </a:solidFill>
              </a:rPr>
              <a:t>8</a:t>
            </a:r>
            <a:endParaRPr lang="ar-EG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629" name="Group 12"/>
          <p:cNvGrpSpPr>
            <a:grpSpLocks/>
          </p:cNvGrpSpPr>
          <p:nvPr/>
        </p:nvGrpSpPr>
        <p:grpSpPr bwMode="auto">
          <a:xfrm>
            <a:off x="1116013" y="142875"/>
            <a:ext cx="7286625" cy="2143125"/>
            <a:chOff x="3000364" y="71414"/>
            <a:chExt cx="5929354" cy="2214578"/>
          </a:xfrm>
        </p:grpSpPr>
        <p:sp>
          <p:nvSpPr>
            <p:cNvPr id="14" name="Double Wave 13"/>
            <p:cNvSpPr/>
            <p:nvPr/>
          </p:nvSpPr>
          <p:spPr>
            <a:xfrm>
              <a:off x="3000364" y="71414"/>
              <a:ext cx="5571525" cy="1714248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FF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5" name="Double Wave 14"/>
            <p:cNvSpPr/>
            <p:nvPr/>
          </p:nvSpPr>
          <p:spPr>
            <a:xfrm>
              <a:off x="3358192" y="571745"/>
              <a:ext cx="5571526" cy="1714247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9900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6" name="Double Wave 15"/>
            <p:cNvSpPr/>
            <p:nvPr/>
          </p:nvSpPr>
          <p:spPr>
            <a:xfrm>
              <a:off x="3143753" y="286311"/>
              <a:ext cx="5571526" cy="1714247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chemeClr val="bg1"/>
                  </a:solidFill>
                  <a:cs typeface="Times New Roman" pitchFamily="18" charset="0"/>
                </a:rPr>
                <a:t>تحقق من </a:t>
              </a:r>
              <a:r>
                <a:rPr lang="ar-EG" sz="6600" b="1" dirty="0" smtClean="0">
                  <a:solidFill>
                    <a:schemeClr val="bg1"/>
                  </a:solidFill>
                  <a:cs typeface="Times New Roman" pitchFamily="18" charset="0"/>
                </a:rPr>
                <a:t>فهمك</a:t>
              </a:r>
              <a:r>
                <a:rPr lang="ar-EG" sz="6600" b="1" dirty="0">
                  <a:solidFill>
                    <a:schemeClr val="bg1"/>
                  </a:solidFill>
                  <a:cs typeface="Times New Roman" pitchFamily="18" charset="0"/>
                </a:rPr>
                <a:t>: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 القوتين الآتيتين على صورة حاصل ضرب العامل في نفسه, ثم أوج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× 2× 2 =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5"/>
          <p:cNvGrpSpPr>
            <a:grpSpLocks/>
          </p:cNvGrpSpPr>
          <p:nvPr/>
        </p:nvGrpSpPr>
        <p:grpSpPr bwMode="auto">
          <a:xfrm>
            <a:off x="142875" y="2214563"/>
            <a:ext cx="8643938" cy="4572000"/>
            <a:chOff x="-32" y="428604"/>
            <a:chExt cx="8143932" cy="6215106"/>
          </a:xfrm>
        </p:grpSpPr>
        <p:grpSp>
          <p:nvGrpSpPr>
            <p:cNvPr id="27657" name="Group 8"/>
            <p:cNvGrpSpPr>
              <a:grpSpLocks/>
            </p:cNvGrpSpPr>
            <p:nvPr/>
          </p:nvGrpSpPr>
          <p:grpSpPr bwMode="auto">
            <a:xfrm>
              <a:off x="-32" y="428604"/>
              <a:ext cx="8143932" cy="6215106"/>
              <a:chOff x="1719210" y="3181518"/>
              <a:chExt cx="5724247" cy="309989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071391" y="3285924"/>
                <a:ext cx="5215424" cy="285772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35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</a:gradFill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6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pic>
            <p:nvPicPr>
              <p:cNvPr id="27660" name="Picture 9" descr="Westmort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19210" y="3181518"/>
                <a:ext cx="5724247" cy="3099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7658" name="TextBox 7"/>
            <p:cNvSpPr txBox="1">
              <a:spLocks noChangeArrowheads="1"/>
            </p:cNvSpPr>
            <p:nvPr/>
          </p:nvSpPr>
          <p:spPr bwMode="auto">
            <a:xfrm>
              <a:off x="740324" y="1084201"/>
              <a:ext cx="6730545" cy="179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اكتب القوتين الآتيتين </a:t>
              </a:r>
              <a:r>
                <a:rPr lang="ar-SA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في </a:t>
              </a:r>
              <a:r>
                <a:rPr lang="ar-EG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صورة </a:t>
              </a:r>
              <a:r>
                <a:rPr lang="ar-EG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حاصل ضرب العامل في نفسه, ثم أوجد قيمة ذلك: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14938" y="4286250"/>
            <a:ext cx="2286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د ) </a:t>
            </a:r>
            <a:r>
              <a:rPr lang="ar-EG" sz="4400" b="1" baseline="42000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2</a:t>
            </a:r>
            <a:r>
              <a:rPr lang="ar-EG" sz="4400" b="1" dirty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8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00125" y="5143500"/>
            <a:ext cx="63579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</a:rPr>
              <a:t>8×8 =</a:t>
            </a:r>
            <a:r>
              <a:rPr lang="ar-EG" sz="4000" b="1" dirty="0" smtClean="0">
                <a:solidFill>
                  <a:srgbClr val="FF0000"/>
                </a:solidFill>
              </a:rPr>
              <a:t>64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27653" name="Group 12"/>
          <p:cNvGrpSpPr>
            <a:grpSpLocks/>
          </p:cNvGrpSpPr>
          <p:nvPr/>
        </p:nvGrpSpPr>
        <p:grpSpPr bwMode="auto">
          <a:xfrm>
            <a:off x="1116013" y="142875"/>
            <a:ext cx="7286625" cy="2143125"/>
            <a:chOff x="3000364" y="71414"/>
            <a:chExt cx="5929354" cy="2214578"/>
          </a:xfrm>
        </p:grpSpPr>
        <p:sp>
          <p:nvSpPr>
            <p:cNvPr id="14" name="Double Wave 13"/>
            <p:cNvSpPr/>
            <p:nvPr/>
          </p:nvSpPr>
          <p:spPr>
            <a:xfrm>
              <a:off x="3000364" y="71414"/>
              <a:ext cx="5571525" cy="1714248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FF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5" name="Double Wave 14"/>
            <p:cNvSpPr/>
            <p:nvPr/>
          </p:nvSpPr>
          <p:spPr>
            <a:xfrm>
              <a:off x="3358192" y="571745"/>
              <a:ext cx="5571526" cy="1714247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9900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6" name="Double Wave 15"/>
            <p:cNvSpPr/>
            <p:nvPr/>
          </p:nvSpPr>
          <p:spPr>
            <a:xfrm>
              <a:off x="3143753" y="286311"/>
              <a:ext cx="5571526" cy="1714247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chemeClr val="bg1"/>
                  </a:solidFill>
                  <a:cs typeface="Times New Roman" pitchFamily="18" charset="0"/>
                </a:rPr>
                <a:t>تحقق من </a:t>
              </a:r>
              <a:r>
                <a:rPr lang="ar-EG" sz="6600" b="1" dirty="0" smtClean="0">
                  <a:solidFill>
                    <a:schemeClr val="bg1"/>
                  </a:solidFill>
                  <a:cs typeface="Times New Roman" pitchFamily="18" charset="0"/>
                </a:rPr>
                <a:t>فهمك</a:t>
              </a:r>
              <a:r>
                <a:rPr lang="ar-EG" sz="6600" b="1" dirty="0">
                  <a:solidFill>
                    <a:schemeClr val="bg1"/>
                  </a:solidFill>
                  <a:cs typeface="Times New Roman" pitchFamily="18" charset="0"/>
                </a:rPr>
                <a:t>: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×8 =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57250" y="908050"/>
            <a:ext cx="7143750" cy="4429125"/>
            <a:chOff x="785786" y="1214422"/>
            <a:chExt cx="7143800" cy="4429156"/>
          </a:xfrm>
        </p:grpSpPr>
        <p:grpSp>
          <p:nvGrpSpPr>
            <p:cNvPr id="3" name="Group 2"/>
            <p:cNvGrpSpPr/>
            <p:nvPr/>
          </p:nvGrpSpPr>
          <p:grpSpPr>
            <a:xfrm>
              <a:off x="785786" y="1214422"/>
              <a:ext cx="7143800" cy="4429156"/>
              <a:chOff x="357158" y="3143248"/>
              <a:chExt cx="5572164" cy="3286148"/>
            </a:xfrm>
            <a:solidFill>
              <a:srgbClr val="9900CC"/>
            </a:solidFill>
          </p:grpSpPr>
          <p:sp>
            <p:nvSpPr>
              <p:cNvPr id="5" name="Explosion 2 4"/>
              <p:cNvSpPr/>
              <p:nvPr/>
            </p:nvSpPr>
            <p:spPr>
              <a:xfrm>
                <a:off x="357158" y="3143248"/>
                <a:ext cx="5572164" cy="3286148"/>
              </a:xfrm>
              <a:prstGeom prst="irregularSeal2">
                <a:avLst/>
              </a:prstGeom>
              <a:gradFill flip="none" rotWithShape="1">
                <a:gsLst>
                  <a:gs pos="0">
                    <a:srgbClr val="CC00CC">
                      <a:shade val="30000"/>
                      <a:satMod val="115000"/>
                    </a:srgbClr>
                  </a:gs>
                  <a:gs pos="50000">
                    <a:srgbClr val="CC00CC">
                      <a:shade val="67500"/>
                      <a:satMod val="115000"/>
                    </a:srgbClr>
                  </a:gs>
                  <a:gs pos="100000">
                    <a:srgbClr val="CC00CC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Plaque 5"/>
              <p:cNvSpPr/>
              <p:nvPr/>
            </p:nvSpPr>
            <p:spPr>
              <a:xfrm>
                <a:off x="1071538" y="4143380"/>
                <a:ext cx="4714908" cy="1714512"/>
              </a:xfrm>
              <a:prstGeom prst="plaque">
                <a:avLst/>
              </a:prstGeom>
              <a:solidFill>
                <a:schemeClr val="tx1"/>
              </a:solidFill>
              <a:ln w="57150">
                <a:solidFill>
                  <a:srgbClr val="FFFF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63693" y="3113085"/>
              <a:ext cx="5929355" cy="110808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مثال من واقع الحياة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 من واقع 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8" y="285750"/>
            <a:ext cx="9001125" cy="6510338"/>
            <a:chOff x="142844" y="285730"/>
            <a:chExt cx="8858281" cy="6510360"/>
          </a:xfrm>
        </p:grpSpPr>
        <p:grpSp>
          <p:nvGrpSpPr>
            <p:cNvPr id="29700" name="Group 12"/>
            <p:cNvGrpSpPr>
              <a:grpSpLocks/>
            </p:cNvGrpSpPr>
            <p:nvPr/>
          </p:nvGrpSpPr>
          <p:grpSpPr bwMode="auto">
            <a:xfrm>
              <a:off x="142844" y="285730"/>
              <a:ext cx="8858281" cy="6510360"/>
              <a:chOff x="285720" y="1142984"/>
              <a:chExt cx="8134955" cy="5153060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429194" y="1214607"/>
                <a:ext cx="7500802" cy="4786150"/>
              </a:xfrm>
              <a:prstGeom prst="roundRect">
                <a:avLst/>
              </a:prstGeom>
              <a:solidFill>
                <a:srgbClr val="0000FF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723314" y="1509893"/>
                <a:ext cx="7502237" cy="4786151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571232" y="1357852"/>
                <a:ext cx="7500802" cy="478615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29705" name="Picture 15" descr="00110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5720" y="1142984"/>
                <a:ext cx="8134955" cy="5148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9701" name="TextBox 11"/>
            <p:cNvSpPr txBox="1">
              <a:spLocks noChangeArrowheads="1"/>
            </p:cNvSpPr>
            <p:nvPr/>
          </p:nvSpPr>
          <p:spPr bwMode="auto">
            <a:xfrm>
              <a:off x="1056738" y="1333577"/>
              <a:ext cx="6160735" cy="4154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 smtClean="0">
                  <a:solidFill>
                    <a:srgbClr val="9933FF"/>
                  </a:solidFill>
                  <a:latin typeface="Times New Roman" pitchFamily="18" charset="0"/>
                  <a:cs typeface="Times New Roman" pitchFamily="18" charset="0"/>
                </a:rPr>
                <a:t>حماية البيئة: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في عام 1433 هـ شارك </a:t>
              </a:r>
              <a:r>
                <a:rPr lang="ar-EG" sz="4400" b="1" baseline="300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10 من أعضاء جمعية الكشافة السعودية في البرنامج الوطني لحماية البيئة والذي كان بعنوان: </a:t>
              </a:r>
              <a:b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</a:b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(من أجل بيئة أفضل). </a:t>
              </a:r>
            </a:p>
          </p:txBody>
        </p:sp>
      </p:grpSp>
      <p:grpSp>
        <p:nvGrpSpPr>
          <p:cNvPr id="4" name="Group 1"/>
          <p:cNvGrpSpPr/>
          <p:nvPr/>
        </p:nvGrpSpPr>
        <p:grpSpPr>
          <a:xfrm>
            <a:off x="7491434" y="1071546"/>
            <a:ext cx="1652598" cy="1643074"/>
            <a:chOff x="6357950" y="1857364"/>
            <a:chExt cx="2009788" cy="1838204"/>
          </a:xfrm>
          <a:solidFill>
            <a:srgbClr val="990099"/>
          </a:solidFill>
          <a:effectLst>
            <a:reflection blurRad="6350" stA="50000" endA="300" endPos="55500" dist="50800" dir="5400000" sy="-100000" algn="bl" rotWithShape="0"/>
          </a:effectLst>
        </p:grpSpPr>
        <p:grpSp>
          <p:nvGrpSpPr>
            <p:cNvPr id="9" name="Group 7"/>
            <p:cNvGrpSpPr/>
            <p:nvPr/>
          </p:nvGrpSpPr>
          <p:grpSpPr>
            <a:xfrm>
              <a:off x="6357950" y="1857364"/>
              <a:ext cx="1928826" cy="1717849"/>
              <a:chOff x="6357950" y="1857364"/>
              <a:chExt cx="1928826" cy="1717849"/>
            </a:xfrm>
            <a:grpFill/>
          </p:grpSpPr>
          <p:sp>
            <p:nvSpPr>
              <p:cNvPr id="7" name="Moon 6"/>
              <p:cNvSpPr/>
              <p:nvPr/>
            </p:nvSpPr>
            <p:spPr>
              <a:xfrm rot="2065834" flipH="1">
                <a:off x="7177878" y="2575081"/>
                <a:ext cx="642942" cy="1000132"/>
              </a:xfrm>
              <a:prstGeom prst="moon">
                <a:avLst>
                  <a:gd name="adj" fmla="val 40000"/>
                </a:avLst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/>
              </a:p>
            </p:txBody>
          </p:sp>
          <p:sp>
            <p:nvSpPr>
              <p:cNvPr id="8" name="Heptagon 2"/>
              <p:cNvSpPr/>
              <p:nvPr/>
            </p:nvSpPr>
            <p:spPr>
              <a:xfrm>
                <a:off x="6357950" y="1857364"/>
                <a:ext cx="1928826" cy="928694"/>
              </a:xfrm>
              <a:prstGeom prst="heptagon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/>
              </a:p>
            </p:txBody>
          </p:sp>
        </p:grpSp>
        <p:grpSp>
          <p:nvGrpSpPr>
            <p:cNvPr id="10" name="Group 8"/>
            <p:cNvGrpSpPr/>
            <p:nvPr/>
          </p:nvGrpSpPr>
          <p:grpSpPr>
            <a:xfrm>
              <a:off x="6438912" y="2000240"/>
              <a:ext cx="1928826" cy="1695328"/>
              <a:chOff x="6286512" y="1928802"/>
              <a:chExt cx="1928826" cy="1695328"/>
            </a:xfrm>
            <a:grpFill/>
          </p:grpSpPr>
          <p:sp>
            <p:nvSpPr>
              <p:cNvPr id="5" name="Moon 4"/>
              <p:cNvSpPr/>
              <p:nvPr/>
            </p:nvSpPr>
            <p:spPr>
              <a:xfrm rot="789631" flipH="1">
                <a:off x="7286644" y="2623998"/>
                <a:ext cx="642942" cy="1000132"/>
              </a:xfrm>
              <a:prstGeom prst="moon">
                <a:avLst>
                  <a:gd name="adj" fmla="val 4000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/>
              </a:p>
            </p:txBody>
          </p:sp>
          <p:sp>
            <p:nvSpPr>
              <p:cNvPr id="6" name="Heptagon 5"/>
              <p:cNvSpPr/>
              <p:nvPr/>
            </p:nvSpPr>
            <p:spPr>
              <a:xfrm>
                <a:off x="6286512" y="1928802"/>
                <a:ext cx="1928826" cy="928694"/>
              </a:xfrm>
              <a:prstGeom prst="heptagon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/>
                  <a:t>3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2057400" y="5478959"/>
            <a:ext cx="52578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أوجد عدد المشاركين.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16 -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ماية البيئة في عام 1433 هـ شارك 310 من أعضاء جمعية الكشافة السعودية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وجد عدد المشارك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2"/>
          <p:cNvGrpSpPr>
            <a:grpSpLocks/>
          </p:cNvGrpSpPr>
          <p:nvPr/>
        </p:nvGrpSpPr>
        <p:grpSpPr bwMode="auto">
          <a:xfrm>
            <a:off x="71438" y="285750"/>
            <a:ext cx="9001125" cy="6510338"/>
            <a:chOff x="285720" y="1142984"/>
            <a:chExt cx="8134955" cy="5153060"/>
          </a:xfrm>
        </p:grpSpPr>
        <p:sp>
          <p:nvSpPr>
            <p:cNvPr id="5" name="Rounded Rectangle 4"/>
            <p:cNvSpPr/>
            <p:nvPr/>
          </p:nvSpPr>
          <p:spPr>
            <a:xfrm>
              <a:off x="429194" y="1214607"/>
              <a:ext cx="7500802" cy="4786150"/>
            </a:xfrm>
            <a:prstGeom prst="roundRect">
              <a:avLst/>
            </a:prstGeom>
            <a:solidFill>
              <a:srgbClr val="00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23314" y="1509893"/>
              <a:ext cx="7502237" cy="4786151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71232" y="1357852"/>
              <a:ext cx="7500802" cy="47861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30732" name="Picture 7" descr="00110.WM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5720" y="1142984"/>
              <a:ext cx="8134955" cy="514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"/>
          <p:cNvGrpSpPr/>
          <p:nvPr/>
        </p:nvGrpSpPr>
        <p:grpSpPr>
          <a:xfrm>
            <a:off x="7491434" y="1071546"/>
            <a:ext cx="1652598" cy="1643074"/>
            <a:chOff x="6357950" y="1857364"/>
            <a:chExt cx="2009788" cy="1838204"/>
          </a:xfrm>
          <a:solidFill>
            <a:srgbClr val="990099"/>
          </a:solidFill>
          <a:effectLst>
            <a:reflection blurRad="6350" stA="50000" endA="300" endPos="55500" dist="50800" dir="5400000" sy="-100000" algn="bl" rotWithShape="0"/>
          </a:effectLst>
        </p:grpSpPr>
        <p:grpSp>
          <p:nvGrpSpPr>
            <p:cNvPr id="4" name="Group 7"/>
            <p:cNvGrpSpPr/>
            <p:nvPr/>
          </p:nvGrpSpPr>
          <p:grpSpPr>
            <a:xfrm>
              <a:off x="6357950" y="1857364"/>
              <a:ext cx="1928826" cy="1717849"/>
              <a:chOff x="6357950" y="1857364"/>
              <a:chExt cx="1928826" cy="1717849"/>
            </a:xfrm>
            <a:grpFill/>
          </p:grpSpPr>
          <p:sp>
            <p:nvSpPr>
              <p:cNvPr id="14" name="Moon 13"/>
              <p:cNvSpPr/>
              <p:nvPr/>
            </p:nvSpPr>
            <p:spPr>
              <a:xfrm rot="2065834" flipH="1">
                <a:off x="7177878" y="2575081"/>
                <a:ext cx="642942" cy="1000132"/>
              </a:xfrm>
              <a:prstGeom prst="moon">
                <a:avLst>
                  <a:gd name="adj" fmla="val 40000"/>
                </a:avLst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/>
              </a:p>
            </p:txBody>
          </p:sp>
          <p:sp>
            <p:nvSpPr>
              <p:cNvPr id="15" name="Heptagon 2"/>
              <p:cNvSpPr/>
              <p:nvPr/>
            </p:nvSpPr>
            <p:spPr>
              <a:xfrm>
                <a:off x="6357950" y="1857364"/>
                <a:ext cx="1928826" cy="928694"/>
              </a:xfrm>
              <a:prstGeom prst="heptagon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6438912" y="2000240"/>
              <a:ext cx="1928826" cy="1695328"/>
              <a:chOff x="6286512" y="1928802"/>
              <a:chExt cx="1928826" cy="1695328"/>
            </a:xfrm>
            <a:grpFill/>
          </p:grpSpPr>
          <p:sp>
            <p:nvSpPr>
              <p:cNvPr id="12" name="Moon 11"/>
              <p:cNvSpPr/>
              <p:nvPr/>
            </p:nvSpPr>
            <p:spPr>
              <a:xfrm rot="789631" flipH="1">
                <a:off x="7286644" y="2623998"/>
                <a:ext cx="642942" cy="1000132"/>
              </a:xfrm>
              <a:prstGeom prst="moon">
                <a:avLst>
                  <a:gd name="adj" fmla="val 4000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/>
              </a:p>
            </p:txBody>
          </p:sp>
          <p:sp>
            <p:nvSpPr>
              <p:cNvPr id="13" name="Heptagon 12"/>
              <p:cNvSpPr/>
              <p:nvPr/>
            </p:nvSpPr>
            <p:spPr>
              <a:xfrm>
                <a:off x="6286512" y="1928802"/>
                <a:ext cx="1928826" cy="928694"/>
              </a:xfrm>
              <a:prstGeom prst="heptagon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/>
                  <a:t>3</a:t>
                </a:r>
              </a:p>
            </p:txBody>
          </p:sp>
        </p:grpSp>
      </p:grp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3429000" y="2214563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10 = 10 × 10 × 10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14375" y="2133600"/>
            <a:ext cx="30718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اكتب القوة في صورة حاصل ضرب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214938" y="3143250"/>
            <a:ext cx="1857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= 1000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14375" y="3208338"/>
            <a:ext cx="30718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أوجد ناتج الضرب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00188" y="4429125"/>
            <a:ext cx="6357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وبذلك فإن 1000 كشاف شاركوا في البرنامج الوطني لحماية البيئة.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0 = 10 10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القوة في صورة حاصل ض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= 1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وجد ناتج الض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وبذلك فإن 1000 كشاف شاركوا في البرنامج الوطني لحماية البي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786188" y="0"/>
            <a:ext cx="4714875" cy="2581275"/>
            <a:chOff x="1285852" y="1285860"/>
            <a:chExt cx="6438944" cy="2581292"/>
          </a:xfrm>
        </p:grpSpPr>
        <p:grpSp>
          <p:nvGrpSpPr>
            <p:cNvPr id="4108" name="Group 5"/>
            <p:cNvGrpSpPr>
              <a:grpSpLocks/>
            </p:cNvGrpSpPr>
            <p:nvPr/>
          </p:nvGrpSpPr>
          <p:grpSpPr bwMode="auto">
            <a:xfrm>
              <a:off x="1572028" y="2143116"/>
              <a:ext cx="6152768" cy="1724036"/>
              <a:chOff x="1572028" y="2143116"/>
              <a:chExt cx="6152768" cy="1724036"/>
            </a:xfrm>
          </p:grpSpPr>
          <p:sp>
            <p:nvSpPr>
              <p:cNvPr id="8" name="Flowchart: Terminator 7"/>
              <p:cNvSpPr/>
              <p:nvPr/>
            </p:nvSpPr>
            <p:spPr>
              <a:xfrm>
                <a:off x="1723786" y="2295517"/>
                <a:ext cx="6001010" cy="1571635"/>
              </a:xfrm>
              <a:prstGeom prst="flowChartTerminator">
                <a:avLst/>
              </a:prstGeom>
              <a:solidFill>
                <a:srgbClr val="00FF00"/>
              </a:solidFill>
              <a:ln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9" name="Flowchart: Terminator 3"/>
              <p:cNvSpPr/>
              <p:nvPr/>
            </p:nvSpPr>
            <p:spPr>
              <a:xfrm>
                <a:off x="1572027" y="2143116"/>
                <a:ext cx="6001010" cy="1571635"/>
              </a:xfrm>
              <a:prstGeom prst="flowChartTerminator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109" name="TextBox 5"/>
            <p:cNvSpPr txBox="1">
              <a:spLocks noChangeArrowheads="1"/>
            </p:cNvSpPr>
            <p:nvPr/>
          </p:nvSpPr>
          <p:spPr bwMode="auto">
            <a:xfrm>
              <a:off x="2288157" y="2428868"/>
              <a:ext cx="4857784" cy="1015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فكرةُ </a:t>
              </a:r>
              <a:r>
                <a:rPr lang="ar-EG" sz="6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الدرس</a:t>
              </a:r>
            </a:p>
          </p:txBody>
        </p:sp>
        <p:pic>
          <p:nvPicPr>
            <p:cNvPr id="4110" name="Picture 10" descr="http://iconty.com/IcontyBank/Part8/VectorNTISZ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85852" y="1285860"/>
              <a:ext cx="2438401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42938" y="3429000"/>
            <a:ext cx="7215187" cy="3071813"/>
            <a:chOff x="3143240" y="214290"/>
            <a:chExt cx="3714776" cy="1428760"/>
          </a:xfrm>
        </p:grpSpPr>
        <p:grpSp>
          <p:nvGrpSpPr>
            <p:cNvPr id="4100" name="Group 9"/>
            <p:cNvGrpSpPr>
              <a:grpSpLocks/>
            </p:cNvGrpSpPr>
            <p:nvPr/>
          </p:nvGrpSpPr>
          <p:grpSpPr bwMode="auto">
            <a:xfrm>
              <a:off x="3143240" y="214290"/>
              <a:ext cx="3714776" cy="1428760"/>
              <a:chOff x="3143240" y="214290"/>
              <a:chExt cx="3714776" cy="1428760"/>
            </a:xfrm>
          </p:grpSpPr>
          <p:sp>
            <p:nvSpPr>
              <p:cNvPr id="13" name="Double Wave 12"/>
              <p:cNvSpPr/>
              <p:nvPr/>
            </p:nvSpPr>
            <p:spPr>
              <a:xfrm>
                <a:off x="3143240" y="214290"/>
                <a:ext cx="3714776" cy="1428760"/>
              </a:xfrm>
              <a:prstGeom prst="doubleWave">
                <a:avLst/>
              </a:prstGeom>
              <a:solidFill>
                <a:srgbClr val="990000"/>
              </a:solidFill>
              <a:ln w="38100">
                <a:solidFill>
                  <a:srgbClr val="CC00FF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3143240" y="357166"/>
                <a:ext cx="3714776" cy="1143008"/>
              </a:xfrm>
              <a:prstGeom prst="roundRect">
                <a:avLst/>
              </a:prstGeom>
              <a:gradFill>
                <a:gsLst>
                  <a:gs pos="2000">
                    <a:srgbClr val="FF00FF"/>
                  </a:gs>
                  <a:gs pos="50000">
                    <a:schemeClr val="bg1"/>
                  </a:gs>
                  <a:gs pos="91000">
                    <a:srgbClr val="00FF00"/>
                  </a:gs>
                </a:gsLst>
                <a:lin ang="16200000" scaled="1"/>
              </a:gradFill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4101" name="TextBox 11"/>
            <p:cNvSpPr txBox="1">
              <a:spLocks noChangeArrowheads="1"/>
            </p:cNvSpPr>
            <p:nvPr/>
          </p:nvSpPr>
          <p:spPr bwMode="auto">
            <a:xfrm>
              <a:off x="3363920" y="528041"/>
              <a:ext cx="3275439" cy="815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>
                  <a:latin typeface="Times New Roman" pitchFamily="18" charset="0"/>
                  <a:cs typeface="Times New Roman" pitchFamily="18" charset="0"/>
                </a:rPr>
                <a:t>أستعمل القوى والأسس في كتابة العبارات.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كر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عمل القوى والأسس في كتابة العب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571875" y="71438"/>
            <a:ext cx="4929188" cy="1928812"/>
            <a:chOff x="2239646" y="357166"/>
            <a:chExt cx="6261444" cy="1571636"/>
          </a:xfrm>
        </p:grpSpPr>
        <p:sp>
          <p:nvSpPr>
            <p:cNvPr id="14" name="Freeform 13"/>
            <p:cNvSpPr/>
            <p:nvPr/>
          </p:nvSpPr>
          <p:spPr>
            <a:xfrm>
              <a:off x="2239646" y="357166"/>
              <a:ext cx="6261444" cy="1571636"/>
            </a:xfrm>
            <a:custGeom>
              <a:avLst/>
              <a:gdLst>
                <a:gd name="connsiteX0" fmla="*/ 3443288 w 3565191"/>
                <a:gd name="connsiteY0" fmla="*/ 580255 h 1366068"/>
                <a:gd name="connsiteX1" fmla="*/ 3457575 w 3565191"/>
                <a:gd name="connsiteY1" fmla="*/ 537393 h 1366068"/>
                <a:gd name="connsiteX2" fmla="*/ 3414713 w 3565191"/>
                <a:gd name="connsiteY2" fmla="*/ 337368 h 1366068"/>
                <a:gd name="connsiteX3" fmla="*/ 3371850 w 3565191"/>
                <a:gd name="connsiteY3" fmla="*/ 308793 h 1366068"/>
                <a:gd name="connsiteX4" fmla="*/ 3300413 w 3565191"/>
                <a:gd name="connsiteY4" fmla="*/ 208780 h 1366068"/>
                <a:gd name="connsiteX5" fmla="*/ 3257550 w 3565191"/>
                <a:gd name="connsiteY5" fmla="*/ 194493 h 1366068"/>
                <a:gd name="connsiteX6" fmla="*/ 3228975 w 3565191"/>
                <a:gd name="connsiteY6" fmla="*/ 151630 h 1366068"/>
                <a:gd name="connsiteX7" fmla="*/ 3143250 w 3565191"/>
                <a:gd name="connsiteY7" fmla="*/ 80193 h 1366068"/>
                <a:gd name="connsiteX8" fmla="*/ 3014663 w 3565191"/>
                <a:gd name="connsiteY8" fmla="*/ 51618 h 1366068"/>
                <a:gd name="connsiteX9" fmla="*/ 2914650 w 3565191"/>
                <a:gd name="connsiteY9" fmla="*/ 37330 h 1366068"/>
                <a:gd name="connsiteX10" fmla="*/ 2643188 w 3565191"/>
                <a:gd name="connsiteY10" fmla="*/ 37330 h 1366068"/>
                <a:gd name="connsiteX11" fmla="*/ 2600325 w 3565191"/>
                <a:gd name="connsiteY11" fmla="*/ 80193 h 1366068"/>
                <a:gd name="connsiteX12" fmla="*/ 2557463 w 3565191"/>
                <a:gd name="connsiteY12" fmla="*/ 108768 h 1366068"/>
                <a:gd name="connsiteX13" fmla="*/ 2528888 w 3565191"/>
                <a:gd name="connsiteY13" fmla="*/ 194493 h 1366068"/>
                <a:gd name="connsiteX14" fmla="*/ 2514600 w 3565191"/>
                <a:gd name="connsiteY14" fmla="*/ 237355 h 1366068"/>
                <a:gd name="connsiteX15" fmla="*/ 2471738 w 3565191"/>
                <a:gd name="connsiteY15" fmla="*/ 208780 h 1366068"/>
                <a:gd name="connsiteX16" fmla="*/ 2343150 w 3565191"/>
                <a:gd name="connsiteY16" fmla="*/ 94480 h 1366068"/>
                <a:gd name="connsiteX17" fmla="*/ 2286000 w 3565191"/>
                <a:gd name="connsiteY17" fmla="*/ 80193 h 1366068"/>
                <a:gd name="connsiteX18" fmla="*/ 2043113 w 3565191"/>
                <a:gd name="connsiteY18" fmla="*/ 94480 h 1366068"/>
                <a:gd name="connsiteX19" fmla="*/ 1800225 w 3565191"/>
                <a:gd name="connsiteY19" fmla="*/ 137343 h 1366068"/>
                <a:gd name="connsiteX20" fmla="*/ 1614488 w 3565191"/>
                <a:gd name="connsiteY20" fmla="*/ 180205 h 1366068"/>
                <a:gd name="connsiteX21" fmla="*/ 1514475 w 3565191"/>
                <a:gd name="connsiteY21" fmla="*/ 251643 h 1366068"/>
                <a:gd name="connsiteX22" fmla="*/ 1485900 w 3565191"/>
                <a:gd name="connsiteY22" fmla="*/ 294505 h 1366068"/>
                <a:gd name="connsiteX23" fmla="*/ 1443038 w 3565191"/>
                <a:gd name="connsiteY23" fmla="*/ 308793 h 1366068"/>
                <a:gd name="connsiteX24" fmla="*/ 1285875 w 3565191"/>
                <a:gd name="connsiteY24" fmla="*/ 223068 h 1366068"/>
                <a:gd name="connsiteX25" fmla="*/ 1114425 w 3565191"/>
                <a:gd name="connsiteY25" fmla="*/ 180205 h 1366068"/>
                <a:gd name="connsiteX26" fmla="*/ 1042988 w 3565191"/>
                <a:gd name="connsiteY26" fmla="*/ 151630 h 1366068"/>
                <a:gd name="connsiteX27" fmla="*/ 900113 w 3565191"/>
                <a:gd name="connsiteY27" fmla="*/ 165918 h 1366068"/>
                <a:gd name="connsiteX28" fmla="*/ 714375 w 3565191"/>
                <a:gd name="connsiteY28" fmla="*/ 208780 h 1366068"/>
                <a:gd name="connsiteX29" fmla="*/ 557213 w 3565191"/>
                <a:gd name="connsiteY29" fmla="*/ 280218 h 1366068"/>
                <a:gd name="connsiteX30" fmla="*/ 414338 w 3565191"/>
                <a:gd name="connsiteY30" fmla="*/ 337368 h 1366068"/>
                <a:gd name="connsiteX31" fmla="*/ 328613 w 3565191"/>
                <a:gd name="connsiteY31" fmla="*/ 394518 h 1366068"/>
                <a:gd name="connsiteX32" fmla="*/ 285750 w 3565191"/>
                <a:gd name="connsiteY32" fmla="*/ 423093 h 1366068"/>
                <a:gd name="connsiteX33" fmla="*/ 228600 w 3565191"/>
                <a:gd name="connsiteY33" fmla="*/ 537393 h 1366068"/>
                <a:gd name="connsiteX34" fmla="*/ 200025 w 3565191"/>
                <a:gd name="connsiteY34" fmla="*/ 651693 h 1366068"/>
                <a:gd name="connsiteX35" fmla="*/ 128588 w 3565191"/>
                <a:gd name="connsiteY35" fmla="*/ 694555 h 1366068"/>
                <a:gd name="connsiteX36" fmla="*/ 14288 w 3565191"/>
                <a:gd name="connsiteY36" fmla="*/ 823143 h 1366068"/>
                <a:gd name="connsiteX37" fmla="*/ 0 w 3565191"/>
                <a:gd name="connsiteY37" fmla="*/ 866005 h 1366068"/>
                <a:gd name="connsiteX38" fmla="*/ 28575 w 3565191"/>
                <a:gd name="connsiteY38" fmla="*/ 1037455 h 1366068"/>
                <a:gd name="connsiteX39" fmla="*/ 114300 w 3565191"/>
                <a:gd name="connsiteY39" fmla="*/ 1108893 h 1366068"/>
                <a:gd name="connsiteX40" fmla="*/ 228600 w 3565191"/>
                <a:gd name="connsiteY40" fmla="*/ 1151755 h 1366068"/>
                <a:gd name="connsiteX41" fmla="*/ 300038 w 3565191"/>
                <a:gd name="connsiteY41" fmla="*/ 1180330 h 1366068"/>
                <a:gd name="connsiteX42" fmla="*/ 471488 w 3565191"/>
                <a:gd name="connsiteY42" fmla="*/ 1166043 h 1366068"/>
                <a:gd name="connsiteX43" fmla="*/ 514350 w 3565191"/>
                <a:gd name="connsiteY43" fmla="*/ 1137468 h 1366068"/>
                <a:gd name="connsiteX44" fmla="*/ 557213 w 3565191"/>
                <a:gd name="connsiteY44" fmla="*/ 1123180 h 1366068"/>
                <a:gd name="connsiteX45" fmla="*/ 614363 w 3565191"/>
                <a:gd name="connsiteY45" fmla="*/ 1094605 h 1366068"/>
                <a:gd name="connsiteX46" fmla="*/ 600075 w 3565191"/>
                <a:gd name="connsiteY46" fmla="*/ 1137468 h 1366068"/>
                <a:gd name="connsiteX47" fmla="*/ 657225 w 3565191"/>
                <a:gd name="connsiteY47" fmla="*/ 1223193 h 1366068"/>
                <a:gd name="connsiteX48" fmla="*/ 700088 w 3565191"/>
                <a:gd name="connsiteY48" fmla="*/ 1251768 h 1366068"/>
                <a:gd name="connsiteX49" fmla="*/ 857250 w 3565191"/>
                <a:gd name="connsiteY49" fmla="*/ 1323205 h 1366068"/>
                <a:gd name="connsiteX50" fmla="*/ 1471613 w 3565191"/>
                <a:gd name="connsiteY50" fmla="*/ 1294630 h 1366068"/>
                <a:gd name="connsiteX51" fmla="*/ 1514475 w 3565191"/>
                <a:gd name="connsiteY51" fmla="*/ 1280343 h 1366068"/>
                <a:gd name="connsiteX52" fmla="*/ 1671638 w 3565191"/>
                <a:gd name="connsiteY52" fmla="*/ 1251768 h 1366068"/>
                <a:gd name="connsiteX53" fmla="*/ 1757363 w 3565191"/>
                <a:gd name="connsiteY53" fmla="*/ 1208905 h 1366068"/>
                <a:gd name="connsiteX54" fmla="*/ 1857375 w 3565191"/>
                <a:gd name="connsiteY54" fmla="*/ 1166043 h 1366068"/>
                <a:gd name="connsiteX55" fmla="*/ 1914525 w 3565191"/>
                <a:gd name="connsiteY55" fmla="*/ 1294630 h 1366068"/>
                <a:gd name="connsiteX56" fmla="*/ 2057400 w 3565191"/>
                <a:gd name="connsiteY56" fmla="*/ 1366068 h 1366068"/>
                <a:gd name="connsiteX57" fmla="*/ 2414588 w 3565191"/>
                <a:gd name="connsiteY57" fmla="*/ 1323205 h 1366068"/>
                <a:gd name="connsiteX58" fmla="*/ 2471738 w 3565191"/>
                <a:gd name="connsiteY58" fmla="*/ 1294630 h 1366068"/>
                <a:gd name="connsiteX59" fmla="*/ 2543175 w 3565191"/>
                <a:gd name="connsiteY59" fmla="*/ 1266055 h 1366068"/>
                <a:gd name="connsiteX60" fmla="*/ 2600325 w 3565191"/>
                <a:gd name="connsiteY60" fmla="*/ 1251768 h 1366068"/>
                <a:gd name="connsiteX61" fmla="*/ 2743200 w 3565191"/>
                <a:gd name="connsiteY61" fmla="*/ 1194618 h 1366068"/>
                <a:gd name="connsiteX62" fmla="*/ 2886075 w 3565191"/>
                <a:gd name="connsiteY62" fmla="*/ 1080318 h 1366068"/>
                <a:gd name="connsiteX63" fmla="*/ 2928938 w 3565191"/>
                <a:gd name="connsiteY63" fmla="*/ 1180330 h 1366068"/>
                <a:gd name="connsiteX64" fmla="*/ 2957513 w 3565191"/>
                <a:gd name="connsiteY64" fmla="*/ 1223193 h 1366068"/>
                <a:gd name="connsiteX65" fmla="*/ 3028950 w 3565191"/>
                <a:gd name="connsiteY65" fmla="*/ 1266055 h 1366068"/>
                <a:gd name="connsiteX66" fmla="*/ 3100388 w 3565191"/>
                <a:gd name="connsiteY66" fmla="*/ 1280343 h 1366068"/>
                <a:gd name="connsiteX67" fmla="*/ 3200400 w 3565191"/>
                <a:gd name="connsiteY67" fmla="*/ 1266055 h 1366068"/>
                <a:gd name="connsiteX68" fmla="*/ 3286125 w 3565191"/>
                <a:gd name="connsiteY68" fmla="*/ 1208905 h 1366068"/>
                <a:gd name="connsiteX69" fmla="*/ 3357563 w 3565191"/>
                <a:gd name="connsiteY69" fmla="*/ 1180330 h 1366068"/>
                <a:gd name="connsiteX70" fmla="*/ 3457575 w 3565191"/>
                <a:gd name="connsiteY70" fmla="*/ 1094605 h 1366068"/>
                <a:gd name="connsiteX71" fmla="*/ 3543300 w 3565191"/>
                <a:gd name="connsiteY71" fmla="*/ 994593 h 1366068"/>
                <a:gd name="connsiteX72" fmla="*/ 3543300 w 3565191"/>
                <a:gd name="connsiteY72" fmla="*/ 823143 h 1366068"/>
                <a:gd name="connsiteX73" fmla="*/ 3529013 w 3565191"/>
                <a:gd name="connsiteY73" fmla="*/ 765993 h 1366068"/>
                <a:gd name="connsiteX74" fmla="*/ 3471863 w 3565191"/>
                <a:gd name="connsiteY74" fmla="*/ 680268 h 1366068"/>
                <a:gd name="connsiteX75" fmla="*/ 3443288 w 3565191"/>
                <a:gd name="connsiteY75" fmla="*/ 637405 h 1366068"/>
                <a:gd name="connsiteX76" fmla="*/ 3471863 w 3565191"/>
                <a:gd name="connsiteY76" fmla="*/ 594543 h 1366068"/>
                <a:gd name="connsiteX77" fmla="*/ 3443288 w 3565191"/>
                <a:gd name="connsiteY77" fmla="*/ 580255 h 1366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565191" h="1366068">
                  <a:moveTo>
                    <a:pt x="3443288" y="580255"/>
                  </a:moveTo>
                  <a:cubicBezTo>
                    <a:pt x="3440907" y="570730"/>
                    <a:pt x="3457575" y="552453"/>
                    <a:pt x="3457575" y="537393"/>
                  </a:cubicBezTo>
                  <a:cubicBezTo>
                    <a:pt x="3457575" y="467434"/>
                    <a:pt x="3467296" y="389951"/>
                    <a:pt x="3414713" y="337368"/>
                  </a:cubicBezTo>
                  <a:cubicBezTo>
                    <a:pt x="3402571" y="325226"/>
                    <a:pt x="3386138" y="318318"/>
                    <a:pt x="3371850" y="308793"/>
                  </a:cubicBezTo>
                  <a:cubicBezTo>
                    <a:pt x="3358820" y="289248"/>
                    <a:pt x="3313704" y="219856"/>
                    <a:pt x="3300413" y="208780"/>
                  </a:cubicBezTo>
                  <a:cubicBezTo>
                    <a:pt x="3288843" y="199139"/>
                    <a:pt x="3271838" y="199255"/>
                    <a:pt x="3257550" y="194493"/>
                  </a:cubicBezTo>
                  <a:cubicBezTo>
                    <a:pt x="3248025" y="180205"/>
                    <a:pt x="3239968" y="164822"/>
                    <a:pt x="3228975" y="151630"/>
                  </a:cubicBezTo>
                  <a:cubicBezTo>
                    <a:pt x="3206404" y="124545"/>
                    <a:pt x="3175361" y="96249"/>
                    <a:pt x="3143250" y="80193"/>
                  </a:cubicBezTo>
                  <a:cubicBezTo>
                    <a:pt x="3108708" y="62922"/>
                    <a:pt x="3046375" y="56497"/>
                    <a:pt x="3014663" y="51618"/>
                  </a:cubicBezTo>
                  <a:cubicBezTo>
                    <a:pt x="2981378" y="46497"/>
                    <a:pt x="2947988" y="42093"/>
                    <a:pt x="2914650" y="37330"/>
                  </a:cubicBezTo>
                  <a:cubicBezTo>
                    <a:pt x="2812438" y="3260"/>
                    <a:pt x="2820506" y="0"/>
                    <a:pt x="2643188" y="37330"/>
                  </a:cubicBezTo>
                  <a:cubicBezTo>
                    <a:pt x="2623416" y="41493"/>
                    <a:pt x="2615847" y="67258"/>
                    <a:pt x="2600325" y="80193"/>
                  </a:cubicBezTo>
                  <a:cubicBezTo>
                    <a:pt x="2587134" y="91186"/>
                    <a:pt x="2571750" y="99243"/>
                    <a:pt x="2557463" y="108768"/>
                  </a:cubicBezTo>
                  <a:lnTo>
                    <a:pt x="2528888" y="194493"/>
                  </a:lnTo>
                  <a:lnTo>
                    <a:pt x="2514600" y="237355"/>
                  </a:lnTo>
                  <a:cubicBezTo>
                    <a:pt x="2500313" y="227830"/>
                    <a:pt x="2484572" y="220188"/>
                    <a:pt x="2471738" y="208780"/>
                  </a:cubicBezTo>
                  <a:cubicBezTo>
                    <a:pt x="2443352" y="183548"/>
                    <a:pt x="2390113" y="114607"/>
                    <a:pt x="2343150" y="94480"/>
                  </a:cubicBezTo>
                  <a:cubicBezTo>
                    <a:pt x="2325101" y="86745"/>
                    <a:pt x="2305050" y="84955"/>
                    <a:pt x="2286000" y="80193"/>
                  </a:cubicBezTo>
                  <a:cubicBezTo>
                    <a:pt x="2205038" y="84955"/>
                    <a:pt x="2123785" y="86135"/>
                    <a:pt x="2043113" y="94480"/>
                  </a:cubicBezTo>
                  <a:cubicBezTo>
                    <a:pt x="1934324" y="105734"/>
                    <a:pt x="1892172" y="120625"/>
                    <a:pt x="1800225" y="137343"/>
                  </a:cubicBezTo>
                  <a:cubicBezTo>
                    <a:pt x="1716090" y="152640"/>
                    <a:pt x="1699520" y="149284"/>
                    <a:pt x="1614488" y="180205"/>
                  </a:cubicBezTo>
                  <a:cubicBezTo>
                    <a:pt x="1566130" y="197790"/>
                    <a:pt x="1546912" y="212719"/>
                    <a:pt x="1514475" y="251643"/>
                  </a:cubicBezTo>
                  <a:cubicBezTo>
                    <a:pt x="1503482" y="264834"/>
                    <a:pt x="1499308" y="283778"/>
                    <a:pt x="1485900" y="294505"/>
                  </a:cubicBezTo>
                  <a:cubicBezTo>
                    <a:pt x="1474140" y="303913"/>
                    <a:pt x="1457325" y="304030"/>
                    <a:pt x="1443038" y="308793"/>
                  </a:cubicBezTo>
                  <a:cubicBezTo>
                    <a:pt x="1375932" y="264056"/>
                    <a:pt x="1387751" y="269376"/>
                    <a:pt x="1285875" y="223068"/>
                  </a:cubicBezTo>
                  <a:cubicBezTo>
                    <a:pt x="1243547" y="203828"/>
                    <a:pt x="1134712" y="186001"/>
                    <a:pt x="1114425" y="180205"/>
                  </a:cubicBezTo>
                  <a:cubicBezTo>
                    <a:pt x="1089765" y="173159"/>
                    <a:pt x="1066800" y="161155"/>
                    <a:pt x="1042988" y="151630"/>
                  </a:cubicBezTo>
                  <a:cubicBezTo>
                    <a:pt x="995363" y="156393"/>
                    <a:pt x="947556" y="159592"/>
                    <a:pt x="900113" y="165918"/>
                  </a:cubicBezTo>
                  <a:cubicBezTo>
                    <a:pt x="852985" y="172202"/>
                    <a:pt x="750642" y="199713"/>
                    <a:pt x="714375" y="208780"/>
                  </a:cubicBezTo>
                  <a:cubicBezTo>
                    <a:pt x="630904" y="250516"/>
                    <a:pt x="638089" y="249890"/>
                    <a:pt x="557213" y="280218"/>
                  </a:cubicBezTo>
                  <a:cubicBezTo>
                    <a:pt x="492020" y="304665"/>
                    <a:pt x="499104" y="291725"/>
                    <a:pt x="414338" y="337368"/>
                  </a:cubicBezTo>
                  <a:cubicBezTo>
                    <a:pt x="384100" y="353650"/>
                    <a:pt x="357188" y="375468"/>
                    <a:pt x="328613" y="394518"/>
                  </a:cubicBezTo>
                  <a:lnTo>
                    <a:pt x="285750" y="423093"/>
                  </a:lnTo>
                  <a:cubicBezTo>
                    <a:pt x="249320" y="483810"/>
                    <a:pt x="243979" y="481003"/>
                    <a:pt x="228600" y="537393"/>
                  </a:cubicBezTo>
                  <a:cubicBezTo>
                    <a:pt x="218267" y="575282"/>
                    <a:pt x="233701" y="631487"/>
                    <a:pt x="200025" y="651693"/>
                  </a:cubicBezTo>
                  <a:cubicBezTo>
                    <a:pt x="176213" y="665980"/>
                    <a:pt x="150081" y="676970"/>
                    <a:pt x="128588" y="694555"/>
                  </a:cubicBezTo>
                  <a:cubicBezTo>
                    <a:pt x="96544" y="720773"/>
                    <a:pt x="37309" y="777101"/>
                    <a:pt x="14288" y="823143"/>
                  </a:cubicBezTo>
                  <a:cubicBezTo>
                    <a:pt x="7553" y="836613"/>
                    <a:pt x="4763" y="851718"/>
                    <a:pt x="0" y="866005"/>
                  </a:cubicBezTo>
                  <a:cubicBezTo>
                    <a:pt x="9525" y="923155"/>
                    <a:pt x="13646" y="981473"/>
                    <a:pt x="28575" y="1037455"/>
                  </a:cubicBezTo>
                  <a:cubicBezTo>
                    <a:pt x="40490" y="1082137"/>
                    <a:pt x="77109" y="1092364"/>
                    <a:pt x="114300" y="1108893"/>
                  </a:cubicBezTo>
                  <a:cubicBezTo>
                    <a:pt x="213712" y="1153076"/>
                    <a:pt x="153191" y="1123477"/>
                    <a:pt x="228600" y="1151755"/>
                  </a:cubicBezTo>
                  <a:cubicBezTo>
                    <a:pt x="252614" y="1160760"/>
                    <a:pt x="276225" y="1170805"/>
                    <a:pt x="300038" y="1180330"/>
                  </a:cubicBezTo>
                  <a:cubicBezTo>
                    <a:pt x="357188" y="1175568"/>
                    <a:pt x="415254" y="1177290"/>
                    <a:pt x="471488" y="1166043"/>
                  </a:cubicBezTo>
                  <a:cubicBezTo>
                    <a:pt x="488326" y="1162675"/>
                    <a:pt x="498992" y="1145147"/>
                    <a:pt x="514350" y="1137468"/>
                  </a:cubicBezTo>
                  <a:cubicBezTo>
                    <a:pt x="527821" y="1130733"/>
                    <a:pt x="543370" y="1129113"/>
                    <a:pt x="557213" y="1123180"/>
                  </a:cubicBezTo>
                  <a:cubicBezTo>
                    <a:pt x="576789" y="1114790"/>
                    <a:pt x="595313" y="1104130"/>
                    <a:pt x="614363" y="1094605"/>
                  </a:cubicBezTo>
                  <a:cubicBezTo>
                    <a:pt x="609600" y="1108893"/>
                    <a:pt x="600075" y="1122407"/>
                    <a:pt x="600075" y="1137468"/>
                  </a:cubicBezTo>
                  <a:cubicBezTo>
                    <a:pt x="600075" y="1175619"/>
                    <a:pt x="631456" y="1201719"/>
                    <a:pt x="657225" y="1223193"/>
                  </a:cubicBezTo>
                  <a:cubicBezTo>
                    <a:pt x="670417" y="1234186"/>
                    <a:pt x="685013" y="1243545"/>
                    <a:pt x="700088" y="1251768"/>
                  </a:cubicBezTo>
                  <a:cubicBezTo>
                    <a:pt x="800481" y="1306527"/>
                    <a:pt x="783656" y="1298674"/>
                    <a:pt x="857250" y="1323205"/>
                  </a:cubicBezTo>
                  <a:lnTo>
                    <a:pt x="1471613" y="1294630"/>
                  </a:lnTo>
                  <a:cubicBezTo>
                    <a:pt x="1486641" y="1293650"/>
                    <a:pt x="1499707" y="1283297"/>
                    <a:pt x="1514475" y="1280343"/>
                  </a:cubicBezTo>
                  <a:cubicBezTo>
                    <a:pt x="1770457" y="1229147"/>
                    <a:pt x="1502208" y="1294124"/>
                    <a:pt x="1671638" y="1251768"/>
                  </a:cubicBezTo>
                  <a:cubicBezTo>
                    <a:pt x="1700213" y="1237480"/>
                    <a:pt x="1727700" y="1220770"/>
                    <a:pt x="1757363" y="1208905"/>
                  </a:cubicBezTo>
                  <a:cubicBezTo>
                    <a:pt x="1872690" y="1162774"/>
                    <a:pt x="1761868" y="1229715"/>
                    <a:pt x="1857375" y="1166043"/>
                  </a:cubicBezTo>
                  <a:cubicBezTo>
                    <a:pt x="1863012" y="1182954"/>
                    <a:pt x="1885414" y="1275223"/>
                    <a:pt x="1914525" y="1294630"/>
                  </a:cubicBezTo>
                  <a:cubicBezTo>
                    <a:pt x="1958829" y="1324166"/>
                    <a:pt x="2057400" y="1366068"/>
                    <a:pt x="2057400" y="1366068"/>
                  </a:cubicBezTo>
                  <a:cubicBezTo>
                    <a:pt x="2197259" y="1356744"/>
                    <a:pt x="2284887" y="1360262"/>
                    <a:pt x="2414588" y="1323205"/>
                  </a:cubicBezTo>
                  <a:cubicBezTo>
                    <a:pt x="2435067" y="1317354"/>
                    <a:pt x="2452275" y="1303280"/>
                    <a:pt x="2471738" y="1294630"/>
                  </a:cubicBezTo>
                  <a:cubicBezTo>
                    <a:pt x="2495174" y="1284214"/>
                    <a:pt x="2518844" y="1274165"/>
                    <a:pt x="2543175" y="1266055"/>
                  </a:cubicBezTo>
                  <a:cubicBezTo>
                    <a:pt x="2561804" y="1259846"/>
                    <a:pt x="2581444" y="1257162"/>
                    <a:pt x="2600325" y="1251768"/>
                  </a:cubicBezTo>
                  <a:cubicBezTo>
                    <a:pt x="2642480" y="1239724"/>
                    <a:pt x="2713915" y="1210387"/>
                    <a:pt x="2743200" y="1194618"/>
                  </a:cubicBezTo>
                  <a:cubicBezTo>
                    <a:pt x="2821302" y="1152563"/>
                    <a:pt x="2828206" y="1138187"/>
                    <a:pt x="2886075" y="1080318"/>
                  </a:cubicBezTo>
                  <a:cubicBezTo>
                    <a:pt x="2902104" y="1128404"/>
                    <a:pt x="2900690" y="1130897"/>
                    <a:pt x="2928938" y="1180330"/>
                  </a:cubicBezTo>
                  <a:cubicBezTo>
                    <a:pt x="2937457" y="1195239"/>
                    <a:pt x="2944475" y="1212018"/>
                    <a:pt x="2957513" y="1223193"/>
                  </a:cubicBezTo>
                  <a:cubicBezTo>
                    <a:pt x="2978597" y="1241265"/>
                    <a:pt x="3003166" y="1255742"/>
                    <a:pt x="3028950" y="1266055"/>
                  </a:cubicBezTo>
                  <a:cubicBezTo>
                    <a:pt x="3051497" y="1275074"/>
                    <a:pt x="3076575" y="1275580"/>
                    <a:pt x="3100388" y="1280343"/>
                  </a:cubicBezTo>
                  <a:cubicBezTo>
                    <a:pt x="3133725" y="1275580"/>
                    <a:pt x="3168969" y="1278144"/>
                    <a:pt x="3200400" y="1266055"/>
                  </a:cubicBezTo>
                  <a:cubicBezTo>
                    <a:pt x="3232454" y="1253727"/>
                    <a:pt x="3254238" y="1221660"/>
                    <a:pt x="3286125" y="1208905"/>
                  </a:cubicBezTo>
                  <a:lnTo>
                    <a:pt x="3357563" y="1180330"/>
                  </a:lnTo>
                  <a:cubicBezTo>
                    <a:pt x="3463912" y="1073981"/>
                    <a:pt x="3329283" y="1204569"/>
                    <a:pt x="3457575" y="1094605"/>
                  </a:cubicBezTo>
                  <a:cubicBezTo>
                    <a:pt x="3499369" y="1058782"/>
                    <a:pt x="3509418" y="1039769"/>
                    <a:pt x="3543300" y="994593"/>
                  </a:cubicBezTo>
                  <a:cubicBezTo>
                    <a:pt x="3565191" y="907034"/>
                    <a:pt x="3563368" y="943551"/>
                    <a:pt x="3543300" y="823143"/>
                  </a:cubicBezTo>
                  <a:cubicBezTo>
                    <a:pt x="3540072" y="803774"/>
                    <a:pt x="3537795" y="783556"/>
                    <a:pt x="3529013" y="765993"/>
                  </a:cubicBezTo>
                  <a:cubicBezTo>
                    <a:pt x="3513654" y="735276"/>
                    <a:pt x="3490913" y="708843"/>
                    <a:pt x="3471863" y="680268"/>
                  </a:cubicBezTo>
                  <a:lnTo>
                    <a:pt x="3443288" y="637405"/>
                  </a:lnTo>
                  <a:cubicBezTo>
                    <a:pt x="3452813" y="623118"/>
                    <a:pt x="3475231" y="611381"/>
                    <a:pt x="3471863" y="594543"/>
                  </a:cubicBezTo>
                  <a:cubicBezTo>
                    <a:pt x="3468495" y="577705"/>
                    <a:pt x="3445669" y="589780"/>
                    <a:pt x="3443288" y="580255"/>
                  </a:cubicBezTo>
                  <a:close/>
                </a:path>
              </a:pathLst>
            </a:custGeom>
            <a:gradFill>
              <a:gsLst>
                <a:gs pos="0">
                  <a:srgbClr val="0000FF"/>
                </a:gs>
                <a:gs pos="35000">
                  <a:schemeClr val="bg1"/>
                </a:gs>
                <a:gs pos="100000">
                  <a:srgbClr val="6600FF"/>
                </a:gs>
              </a:gsLst>
            </a:gradFill>
            <a:ln w="28575">
              <a:solidFill>
                <a:srgbClr val="800080"/>
              </a:solidFill>
            </a:ln>
            <a:effectLst>
              <a:innerShdw>
                <a:srgbClr val="800080"/>
              </a:inn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94562" y="785323"/>
              <a:ext cx="5501197" cy="902882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rgbClr val="C00000"/>
                  </a:solidFill>
                  <a:latin typeface="+mn-lt"/>
                  <a:cs typeface="Times New Roman" pitchFamily="18" charset="0"/>
                </a:rPr>
                <a:t>الربط بالحياة: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2875" y="2428875"/>
            <a:ext cx="8643938" cy="3857625"/>
            <a:chOff x="617788" y="1952636"/>
            <a:chExt cx="7383236" cy="4405322"/>
          </a:xfrm>
        </p:grpSpPr>
        <p:sp>
          <p:nvSpPr>
            <p:cNvPr id="5" name="Hexagon 4"/>
            <p:cNvSpPr/>
            <p:nvPr/>
          </p:nvSpPr>
          <p:spPr>
            <a:xfrm>
              <a:off x="617788" y="2285992"/>
              <a:ext cx="6148127" cy="4071966"/>
            </a:xfrm>
            <a:prstGeom prst="hexagon">
              <a:avLst/>
            </a:prstGeom>
            <a:gradFill>
              <a:gsLst>
                <a:gs pos="0">
                  <a:srgbClr val="00FF00"/>
                </a:gs>
                <a:gs pos="100000">
                  <a:srgbClr val="FFFF00"/>
                </a:gs>
              </a:gsLst>
            </a:gradFill>
            <a:ln w="57150">
              <a:solidFill>
                <a:schemeClr val="tx1"/>
              </a:solidFill>
            </a:ln>
          </p:spPr>
          <p:style>
            <a:lnRef idx="0">
              <a:schemeClr val="dk1"/>
            </a:lnRef>
            <a:fillRef idx="100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31752" name="Group 21"/>
            <p:cNvGrpSpPr>
              <a:grpSpLocks/>
            </p:cNvGrpSpPr>
            <p:nvPr/>
          </p:nvGrpSpPr>
          <p:grpSpPr bwMode="auto">
            <a:xfrm>
              <a:off x="928662" y="1952636"/>
              <a:ext cx="7072362" cy="4262445"/>
              <a:chOff x="928662" y="1952637"/>
              <a:chExt cx="7072362" cy="3729022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1000171" y="2142959"/>
                <a:ext cx="6858476" cy="3357597"/>
              </a:xfrm>
              <a:prstGeom prst="roundRect">
                <a:avLst/>
              </a:prstGeom>
              <a:gradFill>
                <a:gsLst>
                  <a:gs pos="14000">
                    <a:schemeClr val="bg1"/>
                  </a:gs>
                  <a:gs pos="50000">
                    <a:schemeClr val="bg1"/>
                  </a:gs>
                  <a:gs pos="100000">
                    <a:srgbClr val="CC3300"/>
                  </a:gs>
                </a:gsLst>
                <a:lin ang="2700000" scaled="1"/>
              </a:gradFill>
              <a:ln w="571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31754" name="Group 20"/>
              <p:cNvGrpSpPr>
                <a:grpSpLocks/>
              </p:cNvGrpSpPr>
              <p:nvPr/>
            </p:nvGrpSpPr>
            <p:grpSpPr bwMode="auto">
              <a:xfrm>
                <a:off x="928662" y="1952637"/>
                <a:ext cx="7072362" cy="3729022"/>
                <a:chOff x="928662" y="1952637"/>
                <a:chExt cx="7072362" cy="3729022"/>
              </a:xfrm>
            </p:grpSpPr>
            <p:pic>
              <p:nvPicPr>
                <p:cNvPr id="9" name="Picture 8" descr="00126.WMF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lum bright="-14000" contrast="16000"/>
                </a:blip>
                <a:stretch>
                  <a:fillRect/>
                </a:stretch>
              </p:blipFill>
              <p:spPr>
                <a:xfrm>
                  <a:off x="4800624" y="1952637"/>
                  <a:ext cx="3200400" cy="3190875"/>
                </a:xfrm>
                <a:prstGeom prst="rect">
                  <a:avLst/>
                </a:prstGeom>
              </p:spPr>
            </p:pic>
            <p:pic>
              <p:nvPicPr>
                <p:cNvPr id="31756" name="Picture 9" descr="00472.WMF"/>
                <p:cNvPicPr>
                  <a:picLocks noChangeAspect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928662" y="2928934"/>
                  <a:ext cx="2771775" cy="2752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757" name="Picture 10" descr="00992.WMF"/>
                <p:cNvPicPr>
                  <a:picLocks noChangeAspect="1"/>
                </p:cNvPicPr>
                <p:nvPr/>
              </p:nvPicPr>
              <p:blipFill>
                <a:blip r:embed="rId8" cstate="print">
                  <a:lum bright="-10000" contrast="24000"/>
                </a:blip>
                <a:srcRect/>
                <a:stretch>
                  <a:fillRect/>
                </a:stretch>
              </p:blipFill>
              <p:spPr bwMode="auto">
                <a:xfrm rot="-5400000">
                  <a:off x="5785610" y="3572712"/>
                  <a:ext cx="1702930" cy="24156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00125" y="2852738"/>
            <a:ext cx="7072313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يستعمل عالم 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البيئة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الرياضيات في جمع وتحليل البيانات من البيئة التي يدرسها, ويكتب الأعداد الكبيرة باستعمال الأسس.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ربط ب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ched_ch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ستعمل عالم البيئة علم الرياضيات في جمع وتحليل البيانات من البيئة التي يدرس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2"/>
          <p:cNvGrpSpPr>
            <a:grpSpLocks/>
          </p:cNvGrpSpPr>
          <p:nvPr/>
        </p:nvGrpSpPr>
        <p:grpSpPr bwMode="auto">
          <a:xfrm>
            <a:off x="3571875" y="71438"/>
            <a:ext cx="4929188" cy="1928812"/>
            <a:chOff x="2239646" y="357166"/>
            <a:chExt cx="6261444" cy="1571636"/>
          </a:xfrm>
        </p:grpSpPr>
        <p:sp>
          <p:nvSpPr>
            <p:cNvPr id="3" name="Freeform 2"/>
            <p:cNvSpPr/>
            <p:nvPr/>
          </p:nvSpPr>
          <p:spPr>
            <a:xfrm>
              <a:off x="2239646" y="357166"/>
              <a:ext cx="6261444" cy="1571636"/>
            </a:xfrm>
            <a:custGeom>
              <a:avLst/>
              <a:gdLst>
                <a:gd name="connsiteX0" fmla="*/ 3443288 w 3565191"/>
                <a:gd name="connsiteY0" fmla="*/ 580255 h 1366068"/>
                <a:gd name="connsiteX1" fmla="*/ 3457575 w 3565191"/>
                <a:gd name="connsiteY1" fmla="*/ 537393 h 1366068"/>
                <a:gd name="connsiteX2" fmla="*/ 3414713 w 3565191"/>
                <a:gd name="connsiteY2" fmla="*/ 337368 h 1366068"/>
                <a:gd name="connsiteX3" fmla="*/ 3371850 w 3565191"/>
                <a:gd name="connsiteY3" fmla="*/ 308793 h 1366068"/>
                <a:gd name="connsiteX4" fmla="*/ 3300413 w 3565191"/>
                <a:gd name="connsiteY4" fmla="*/ 208780 h 1366068"/>
                <a:gd name="connsiteX5" fmla="*/ 3257550 w 3565191"/>
                <a:gd name="connsiteY5" fmla="*/ 194493 h 1366068"/>
                <a:gd name="connsiteX6" fmla="*/ 3228975 w 3565191"/>
                <a:gd name="connsiteY6" fmla="*/ 151630 h 1366068"/>
                <a:gd name="connsiteX7" fmla="*/ 3143250 w 3565191"/>
                <a:gd name="connsiteY7" fmla="*/ 80193 h 1366068"/>
                <a:gd name="connsiteX8" fmla="*/ 3014663 w 3565191"/>
                <a:gd name="connsiteY8" fmla="*/ 51618 h 1366068"/>
                <a:gd name="connsiteX9" fmla="*/ 2914650 w 3565191"/>
                <a:gd name="connsiteY9" fmla="*/ 37330 h 1366068"/>
                <a:gd name="connsiteX10" fmla="*/ 2643188 w 3565191"/>
                <a:gd name="connsiteY10" fmla="*/ 37330 h 1366068"/>
                <a:gd name="connsiteX11" fmla="*/ 2600325 w 3565191"/>
                <a:gd name="connsiteY11" fmla="*/ 80193 h 1366068"/>
                <a:gd name="connsiteX12" fmla="*/ 2557463 w 3565191"/>
                <a:gd name="connsiteY12" fmla="*/ 108768 h 1366068"/>
                <a:gd name="connsiteX13" fmla="*/ 2528888 w 3565191"/>
                <a:gd name="connsiteY13" fmla="*/ 194493 h 1366068"/>
                <a:gd name="connsiteX14" fmla="*/ 2514600 w 3565191"/>
                <a:gd name="connsiteY14" fmla="*/ 237355 h 1366068"/>
                <a:gd name="connsiteX15" fmla="*/ 2471738 w 3565191"/>
                <a:gd name="connsiteY15" fmla="*/ 208780 h 1366068"/>
                <a:gd name="connsiteX16" fmla="*/ 2343150 w 3565191"/>
                <a:gd name="connsiteY16" fmla="*/ 94480 h 1366068"/>
                <a:gd name="connsiteX17" fmla="*/ 2286000 w 3565191"/>
                <a:gd name="connsiteY17" fmla="*/ 80193 h 1366068"/>
                <a:gd name="connsiteX18" fmla="*/ 2043113 w 3565191"/>
                <a:gd name="connsiteY18" fmla="*/ 94480 h 1366068"/>
                <a:gd name="connsiteX19" fmla="*/ 1800225 w 3565191"/>
                <a:gd name="connsiteY19" fmla="*/ 137343 h 1366068"/>
                <a:gd name="connsiteX20" fmla="*/ 1614488 w 3565191"/>
                <a:gd name="connsiteY20" fmla="*/ 180205 h 1366068"/>
                <a:gd name="connsiteX21" fmla="*/ 1514475 w 3565191"/>
                <a:gd name="connsiteY21" fmla="*/ 251643 h 1366068"/>
                <a:gd name="connsiteX22" fmla="*/ 1485900 w 3565191"/>
                <a:gd name="connsiteY22" fmla="*/ 294505 h 1366068"/>
                <a:gd name="connsiteX23" fmla="*/ 1443038 w 3565191"/>
                <a:gd name="connsiteY23" fmla="*/ 308793 h 1366068"/>
                <a:gd name="connsiteX24" fmla="*/ 1285875 w 3565191"/>
                <a:gd name="connsiteY24" fmla="*/ 223068 h 1366068"/>
                <a:gd name="connsiteX25" fmla="*/ 1114425 w 3565191"/>
                <a:gd name="connsiteY25" fmla="*/ 180205 h 1366068"/>
                <a:gd name="connsiteX26" fmla="*/ 1042988 w 3565191"/>
                <a:gd name="connsiteY26" fmla="*/ 151630 h 1366068"/>
                <a:gd name="connsiteX27" fmla="*/ 900113 w 3565191"/>
                <a:gd name="connsiteY27" fmla="*/ 165918 h 1366068"/>
                <a:gd name="connsiteX28" fmla="*/ 714375 w 3565191"/>
                <a:gd name="connsiteY28" fmla="*/ 208780 h 1366068"/>
                <a:gd name="connsiteX29" fmla="*/ 557213 w 3565191"/>
                <a:gd name="connsiteY29" fmla="*/ 280218 h 1366068"/>
                <a:gd name="connsiteX30" fmla="*/ 414338 w 3565191"/>
                <a:gd name="connsiteY30" fmla="*/ 337368 h 1366068"/>
                <a:gd name="connsiteX31" fmla="*/ 328613 w 3565191"/>
                <a:gd name="connsiteY31" fmla="*/ 394518 h 1366068"/>
                <a:gd name="connsiteX32" fmla="*/ 285750 w 3565191"/>
                <a:gd name="connsiteY32" fmla="*/ 423093 h 1366068"/>
                <a:gd name="connsiteX33" fmla="*/ 228600 w 3565191"/>
                <a:gd name="connsiteY33" fmla="*/ 537393 h 1366068"/>
                <a:gd name="connsiteX34" fmla="*/ 200025 w 3565191"/>
                <a:gd name="connsiteY34" fmla="*/ 651693 h 1366068"/>
                <a:gd name="connsiteX35" fmla="*/ 128588 w 3565191"/>
                <a:gd name="connsiteY35" fmla="*/ 694555 h 1366068"/>
                <a:gd name="connsiteX36" fmla="*/ 14288 w 3565191"/>
                <a:gd name="connsiteY36" fmla="*/ 823143 h 1366068"/>
                <a:gd name="connsiteX37" fmla="*/ 0 w 3565191"/>
                <a:gd name="connsiteY37" fmla="*/ 866005 h 1366068"/>
                <a:gd name="connsiteX38" fmla="*/ 28575 w 3565191"/>
                <a:gd name="connsiteY38" fmla="*/ 1037455 h 1366068"/>
                <a:gd name="connsiteX39" fmla="*/ 114300 w 3565191"/>
                <a:gd name="connsiteY39" fmla="*/ 1108893 h 1366068"/>
                <a:gd name="connsiteX40" fmla="*/ 228600 w 3565191"/>
                <a:gd name="connsiteY40" fmla="*/ 1151755 h 1366068"/>
                <a:gd name="connsiteX41" fmla="*/ 300038 w 3565191"/>
                <a:gd name="connsiteY41" fmla="*/ 1180330 h 1366068"/>
                <a:gd name="connsiteX42" fmla="*/ 471488 w 3565191"/>
                <a:gd name="connsiteY42" fmla="*/ 1166043 h 1366068"/>
                <a:gd name="connsiteX43" fmla="*/ 514350 w 3565191"/>
                <a:gd name="connsiteY43" fmla="*/ 1137468 h 1366068"/>
                <a:gd name="connsiteX44" fmla="*/ 557213 w 3565191"/>
                <a:gd name="connsiteY44" fmla="*/ 1123180 h 1366068"/>
                <a:gd name="connsiteX45" fmla="*/ 614363 w 3565191"/>
                <a:gd name="connsiteY45" fmla="*/ 1094605 h 1366068"/>
                <a:gd name="connsiteX46" fmla="*/ 600075 w 3565191"/>
                <a:gd name="connsiteY46" fmla="*/ 1137468 h 1366068"/>
                <a:gd name="connsiteX47" fmla="*/ 657225 w 3565191"/>
                <a:gd name="connsiteY47" fmla="*/ 1223193 h 1366068"/>
                <a:gd name="connsiteX48" fmla="*/ 700088 w 3565191"/>
                <a:gd name="connsiteY48" fmla="*/ 1251768 h 1366068"/>
                <a:gd name="connsiteX49" fmla="*/ 857250 w 3565191"/>
                <a:gd name="connsiteY49" fmla="*/ 1323205 h 1366068"/>
                <a:gd name="connsiteX50" fmla="*/ 1471613 w 3565191"/>
                <a:gd name="connsiteY50" fmla="*/ 1294630 h 1366068"/>
                <a:gd name="connsiteX51" fmla="*/ 1514475 w 3565191"/>
                <a:gd name="connsiteY51" fmla="*/ 1280343 h 1366068"/>
                <a:gd name="connsiteX52" fmla="*/ 1671638 w 3565191"/>
                <a:gd name="connsiteY52" fmla="*/ 1251768 h 1366068"/>
                <a:gd name="connsiteX53" fmla="*/ 1757363 w 3565191"/>
                <a:gd name="connsiteY53" fmla="*/ 1208905 h 1366068"/>
                <a:gd name="connsiteX54" fmla="*/ 1857375 w 3565191"/>
                <a:gd name="connsiteY54" fmla="*/ 1166043 h 1366068"/>
                <a:gd name="connsiteX55" fmla="*/ 1914525 w 3565191"/>
                <a:gd name="connsiteY55" fmla="*/ 1294630 h 1366068"/>
                <a:gd name="connsiteX56" fmla="*/ 2057400 w 3565191"/>
                <a:gd name="connsiteY56" fmla="*/ 1366068 h 1366068"/>
                <a:gd name="connsiteX57" fmla="*/ 2414588 w 3565191"/>
                <a:gd name="connsiteY57" fmla="*/ 1323205 h 1366068"/>
                <a:gd name="connsiteX58" fmla="*/ 2471738 w 3565191"/>
                <a:gd name="connsiteY58" fmla="*/ 1294630 h 1366068"/>
                <a:gd name="connsiteX59" fmla="*/ 2543175 w 3565191"/>
                <a:gd name="connsiteY59" fmla="*/ 1266055 h 1366068"/>
                <a:gd name="connsiteX60" fmla="*/ 2600325 w 3565191"/>
                <a:gd name="connsiteY60" fmla="*/ 1251768 h 1366068"/>
                <a:gd name="connsiteX61" fmla="*/ 2743200 w 3565191"/>
                <a:gd name="connsiteY61" fmla="*/ 1194618 h 1366068"/>
                <a:gd name="connsiteX62" fmla="*/ 2886075 w 3565191"/>
                <a:gd name="connsiteY62" fmla="*/ 1080318 h 1366068"/>
                <a:gd name="connsiteX63" fmla="*/ 2928938 w 3565191"/>
                <a:gd name="connsiteY63" fmla="*/ 1180330 h 1366068"/>
                <a:gd name="connsiteX64" fmla="*/ 2957513 w 3565191"/>
                <a:gd name="connsiteY64" fmla="*/ 1223193 h 1366068"/>
                <a:gd name="connsiteX65" fmla="*/ 3028950 w 3565191"/>
                <a:gd name="connsiteY65" fmla="*/ 1266055 h 1366068"/>
                <a:gd name="connsiteX66" fmla="*/ 3100388 w 3565191"/>
                <a:gd name="connsiteY66" fmla="*/ 1280343 h 1366068"/>
                <a:gd name="connsiteX67" fmla="*/ 3200400 w 3565191"/>
                <a:gd name="connsiteY67" fmla="*/ 1266055 h 1366068"/>
                <a:gd name="connsiteX68" fmla="*/ 3286125 w 3565191"/>
                <a:gd name="connsiteY68" fmla="*/ 1208905 h 1366068"/>
                <a:gd name="connsiteX69" fmla="*/ 3357563 w 3565191"/>
                <a:gd name="connsiteY69" fmla="*/ 1180330 h 1366068"/>
                <a:gd name="connsiteX70" fmla="*/ 3457575 w 3565191"/>
                <a:gd name="connsiteY70" fmla="*/ 1094605 h 1366068"/>
                <a:gd name="connsiteX71" fmla="*/ 3543300 w 3565191"/>
                <a:gd name="connsiteY71" fmla="*/ 994593 h 1366068"/>
                <a:gd name="connsiteX72" fmla="*/ 3543300 w 3565191"/>
                <a:gd name="connsiteY72" fmla="*/ 823143 h 1366068"/>
                <a:gd name="connsiteX73" fmla="*/ 3529013 w 3565191"/>
                <a:gd name="connsiteY73" fmla="*/ 765993 h 1366068"/>
                <a:gd name="connsiteX74" fmla="*/ 3471863 w 3565191"/>
                <a:gd name="connsiteY74" fmla="*/ 680268 h 1366068"/>
                <a:gd name="connsiteX75" fmla="*/ 3443288 w 3565191"/>
                <a:gd name="connsiteY75" fmla="*/ 637405 h 1366068"/>
                <a:gd name="connsiteX76" fmla="*/ 3471863 w 3565191"/>
                <a:gd name="connsiteY76" fmla="*/ 594543 h 1366068"/>
                <a:gd name="connsiteX77" fmla="*/ 3443288 w 3565191"/>
                <a:gd name="connsiteY77" fmla="*/ 580255 h 1366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565191" h="1366068">
                  <a:moveTo>
                    <a:pt x="3443288" y="580255"/>
                  </a:moveTo>
                  <a:cubicBezTo>
                    <a:pt x="3440907" y="570730"/>
                    <a:pt x="3457575" y="552453"/>
                    <a:pt x="3457575" y="537393"/>
                  </a:cubicBezTo>
                  <a:cubicBezTo>
                    <a:pt x="3457575" y="467434"/>
                    <a:pt x="3467296" y="389951"/>
                    <a:pt x="3414713" y="337368"/>
                  </a:cubicBezTo>
                  <a:cubicBezTo>
                    <a:pt x="3402571" y="325226"/>
                    <a:pt x="3386138" y="318318"/>
                    <a:pt x="3371850" y="308793"/>
                  </a:cubicBezTo>
                  <a:cubicBezTo>
                    <a:pt x="3358820" y="289248"/>
                    <a:pt x="3313704" y="219856"/>
                    <a:pt x="3300413" y="208780"/>
                  </a:cubicBezTo>
                  <a:cubicBezTo>
                    <a:pt x="3288843" y="199139"/>
                    <a:pt x="3271838" y="199255"/>
                    <a:pt x="3257550" y="194493"/>
                  </a:cubicBezTo>
                  <a:cubicBezTo>
                    <a:pt x="3248025" y="180205"/>
                    <a:pt x="3239968" y="164822"/>
                    <a:pt x="3228975" y="151630"/>
                  </a:cubicBezTo>
                  <a:cubicBezTo>
                    <a:pt x="3206404" y="124545"/>
                    <a:pt x="3175361" y="96249"/>
                    <a:pt x="3143250" y="80193"/>
                  </a:cubicBezTo>
                  <a:cubicBezTo>
                    <a:pt x="3108708" y="62922"/>
                    <a:pt x="3046375" y="56497"/>
                    <a:pt x="3014663" y="51618"/>
                  </a:cubicBezTo>
                  <a:cubicBezTo>
                    <a:pt x="2981378" y="46497"/>
                    <a:pt x="2947988" y="42093"/>
                    <a:pt x="2914650" y="37330"/>
                  </a:cubicBezTo>
                  <a:cubicBezTo>
                    <a:pt x="2812438" y="3260"/>
                    <a:pt x="2820506" y="0"/>
                    <a:pt x="2643188" y="37330"/>
                  </a:cubicBezTo>
                  <a:cubicBezTo>
                    <a:pt x="2623416" y="41493"/>
                    <a:pt x="2615847" y="67258"/>
                    <a:pt x="2600325" y="80193"/>
                  </a:cubicBezTo>
                  <a:cubicBezTo>
                    <a:pt x="2587134" y="91186"/>
                    <a:pt x="2571750" y="99243"/>
                    <a:pt x="2557463" y="108768"/>
                  </a:cubicBezTo>
                  <a:lnTo>
                    <a:pt x="2528888" y="194493"/>
                  </a:lnTo>
                  <a:lnTo>
                    <a:pt x="2514600" y="237355"/>
                  </a:lnTo>
                  <a:cubicBezTo>
                    <a:pt x="2500313" y="227830"/>
                    <a:pt x="2484572" y="220188"/>
                    <a:pt x="2471738" y="208780"/>
                  </a:cubicBezTo>
                  <a:cubicBezTo>
                    <a:pt x="2443352" y="183548"/>
                    <a:pt x="2390113" y="114607"/>
                    <a:pt x="2343150" y="94480"/>
                  </a:cubicBezTo>
                  <a:cubicBezTo>
                    <a:pt x="2325101" y="86745"/>
                    <a:pt x="2305050" y="84955"/>
                    <a:pt x="2286000" y="80193"/>
                  </a:cubicBezTo>
                  <a:cubicBezTo>
                    <a:pt x="2205038" y="84955"/>
                    <a:pt x="2123785" y="86135"/>
                    <a:pt x="2043113" y="94480"/>
                  </a:cubicBezTo>
                  <a:cubicBezTo>
                    <a:pt x="1934324" y="105734"/>
                    <a:pt x="1892172" y="120625"/>
                    <a:pt x="1800225" y="137343"/>
                  </a:cubicBezTo>
                  <a:cubicBezTo>
                    <a:pt x="1716090" y="152640"/>
                    <a:pt x="1699520" y="149284"/>
                    <a:pt x="1614488" y="180205"/>
                  </a:cubicBezTo>
                  <a:cubicBezTo>
                    <a:pt x="1566130" y="197790"/>
                    <a:pt x="1546912" y="212719"/>
                    <a:pt x="1514475" y="251643"/>
                  </a:cubicBezTo>
                  <a:cubicBezTo>
                    <a:pt x="1503482" y="264834"/>
                    <a:pt x="1499308" y="283778"/>
                    <a:pt x="1485900" y="294505"/>
                  </a:cubicBezTo>
                  <a:cubicBezTo>
                    <a:pt x="1474140" y="303913"/>
                    <a:pt x="1457325" y="304030"/>
                    <a:pt x="1443038" y="308793"/>
                  </a:cubicBezTo>
                  <a:cubicBezTo>
                    <a:pt x="1375932" y="264056"/>
                    <a:pt x="1387751" y="269376"/>
                    <a:pt x="1285875" y="223068"/>
                  </a:cubicBezTo>
                  <a:cubicBezTo>
                    <a:pt x="1243547" y="203828"/>
                    <a:pt x="1134712" y="186001"/>
                    <a:pt x="1114425" y="180205"/>
                  </a:cubicBezTo>
                  <a:cubicBezTo>
                    <a:pt x="1089765" y="173159"/>
                    <a:pt x="1066800" y="161155"/>
                    <a:pt x="1042988" y="151630"/>
                  </a:cubicBezTo>
                  <a:cubicBezTo>
                    <a:pt x="995363" y="156393"/>
                    <a:pt x="947556" y="159592"/>
                    <a:pt x="900113" y="165918"/>
                  </a:cubicBezTo>
                  <a:cubicBezTo>
                    <a:pt x="852985" y="172202"/>
                    <a:pt x="750642" y="199713"/>
                    <a:pt x="714375" y="208780"/>
                  </a:cubicBezTo>
                  <a:cubicBezTo>
                    <a:pt x="630904" y="250516"/>
                    <a:pt x="638089" y="249890"/>
                    <a:pt x="557213" y="280218"/>
                  </a:cubicBezTo>
                  <a:cubicBezTo>
                    <a:pt x="492020" y="304665"/>
                    <a:pt x="499104" y="291725"/>
                    <a:pt x="414338" y="337368"/>
                  </a:cubicBezTo>
                  <a:cubicBezTo>
                    <a:pt x="384100" y="353650"/>
                    <a:pt x="357188" y="375468"/>
                    <a:pt x="328613" y="394518"/>
                  </a:cubicBezTo>
                  <a:lnTo>
                    <a:pt x="285750" y="423093"/>
                  </a:lnTo>
                  <a:cubicBezTo>
                    <a:pt x="249320" y="483810"/>
                    <a:pt x="243979" y="481003"/>
                    <a:pt x="228600" y="537393"/>
                  </a:cubicBezTo>
                  <a:cubicBezTo>
                    <a:pt x="218267" y="575282"/>
                    <a:pt x="233701" y="631487"/>
                    <a:pt x="200025" y="651693"/>
                  </a:cubicBezTo>
                  <a:cubicBezTo>
                    <a:pt x="176213" y="665980"/>
                    <a:pt x="150081" y="676970"/>
                    <a:pt x="128588" y="694555"/>
                  </a:cubicBezTo>
                  <a:cubicBezTo>
                    <a:pt x="96544" y="720773"/>
                    <a:pt x="37309" y="777101"/>
                    <a:pt x="14288" y="823143"/>
                  </a:cubicBezTo>
                  <a:cubicBezTo>
                    <a:pt x="7553" y="836613"/>
                    <a:pt x="4763" y="851718"/>
                    <a:pt x="0" y="866005"/>
                  </a:cubicBezTo>
                  <a:cubicBezTo>
                    <a:pt x="9525" y="923155"/>
                    <a:pt x="13646" y="981473"/>
                    <a:pt x="28575" y="1037455"/>
                  </a:cubicBezTo>
                  <a:cubicBezTo>
                    <a:pt x="40490" y="1082137"/>
                    <a:pt x="77109" y="1092364"/>
                    <a:pt x="114300" y="1108893"/>
                  </a:cubicBezTo>
                  <a:cubicBezTo>
                    <a:pt x="213712" y="1153076"/>
                    <a:pt x="153191" y="1123477"/>
                    <a:pt x="228600" y="1151755"/>
                  </a:cubicBezTo>
                  <a:cubicBezTo>
                    <a:pt x="252614" y="1160760"/>
                    <a:pt x="276225" y="1170805"/>
                    <a:pt x="300038" y="1180330"/>
                  </a:cubicBezTo>
                  <a:cubicBezTo>
                    <a:pt x="357188" y="1175568"/>
                    <a:pt x="415254" y="1177290"/>
                    <a:pt x="471488" y="1166043"/>
                  </a:cubicBezTo>
                  <a:cubicBezTo>
                    <a:pt x="488326" y="1162675"/>
                    <a:pt x="498992" y="1145147"/>
                    <a:pt x="514350" y="1137468"/>
                  </a:cubicBezTo>
                  <a:cubicBezTo>
                    <a:pt x="527821" y="1130733"/>
                    <a:pt x="543370" y="1129113"/>
                    <a:pt x="557213" y="1123180"/>
                  </a:cubicBezTo>
                  <a:cubicBezTo>
                    <a:pt x="576789" y="1114790"/>
                    <a:pt x="595313" y="1104130"/>
                    <a:pt x="614363" y="1094605"/>
                  </a:cubicBezTo>
                  <a:cubicBezTo>
                    <a:pt x="609600" y="1108893"/>
                    <a:pt x="600075" y="1122407"/>
                    <a:pt x="600075" y="1137468"/>
                  </a:cubicBezTo>
                  <a:cubicBezTo>
                    <a:pt x="600075" y="1175619"/>
                    <a:pt x="631456" y="1201719"/>
                    <a:pt x="657225" y="1223193"/>
                  </a:cubicBezTo>
                  <a:cubicBezTo>
                    <a:pt x="670417" y="1234186"/>
                    <a:pt x="685013" y="1243545"/>
                    <a:pt x="700088" y="1251768"/>
                  </a:cubicBezTo>
                  <a:cubicBezTo>
                    <a:pt x="800481" y="1306527"/>
                    <a:pt x="783656" y="1298674"/>
                    <a:pt x="857250" y="1323205"/>
                  </a:cubicBezTo>
                  <a:lnTo>
                    <a:pt x="1471613" y="1294630"/>
                  </a:lnTo>
                  <a:cubicBezTo>
                    <a:pt x="1486641" y="1293650"/>
                    <a:pt x="1499707" y="1283297"/>
                    <a:pt x="1514475" y="1280343"/>
                  </a:cubicBezTo>
                  <a:cubicBezTo>
                    <a:pt x="1770457" y="1229147"/>
                    <a:pt x="1502208" y="1294124"/>
                    <a:pt x="1671638" y="1251768"/>
                  </a:cubicBezTo>
                  <a:cubicBezTo>
                    <a:pt x="1700213" y="1237480"/>
                    <a:pt x="1727700" y="1220770"/>
                    <a:pt x="1757363" y="1208905"/>
                  </a:cubicBezTo>
                  <a:cubicBezTo>
                    <a:pt x="1872690" y="1162774"/>
                    <a:pt x="1761868" y="1229715"/>
                    <a:pt x="1857375" y="1166043"/>
                  </a:cubicBezTo>
                  <a:cubicBezTo>
                    <a:pt x="1863012" y="1182954"/>
                    <a:pt x="1885414" y="1275223"/>
                    <a:pt x="1914525" y="1294630"/>
                  </a:cubicBezTo>
                  <a:cubicBezTo>
                    <a:pt x="1958829" y="1324166"/>
                    <a:pt x="2057400" y="1366068"/>
                    <a:pt x="2057400" y="1366068"/>
                  </a:cubicBezTo>
                  <a:cubicBezTo>
                    <a:pt x="2197259" y="1356744"/>
                    <a:pt x="2284887" y="1360262"/>
                    <a:pt x="2414588" y="1323205"/>
                  </a:cubicBezTo>
                  <a:cubicBezTo>
                    <a:pt x="2435067" y="1317354"/>
                    <a:pt x="2452275" y="1303280"/>
                    <a:pt x="2471738" y="1294630"/>
                  </a:cubicBezTo>
                  <a:cubicBezTo>
                    <a:pt x="2495174" y="1284214"/>
                    <a:pt x="2518844" y="1274165"/>
                    <a:pt x="2543175" y="1266055"/>
                  </a:cubicBezTo>
                  <a:cubicBezTo>
                    <a:pt x="2561804" y="1259846"/>
                    <a:pt x="2581444" y="1257162"/>
                    <a:pt x="2600325" y="1251768"/>
                  </a:cubicBezTo>
                  <a:cubicBezTo>
                    <a:pt x="2642480" y="1239724"/>
                    <a:pt x="2713915" y="1210387"/>
                    <a:pt x="2743200" y="1194618"/>
                  </a:cubicBezTo>
                  <a:cubicBezTo>
                    <a:pt x="2821302" y="1152563"/>
                    <a:pt x="2828206" y="1138187"/>
                    <a:pt x="2886075" y="1080318"/>
                  </a:cubicBezTo>
                  <a:cubicBezTo>
                    <a:pt x="2902104" y="1128404"/>
                    <a:pt x="2900690" y="1130897"/>
                    <a:pt x="2928938" y="1180330"/>
                  </a:cubicBezTo>
                  <a:cubicBezTo>
                    <a:pt x="2937457" y="1195239"/>
                    <a:pt x="2944475" y="1212018"/>
                    <a:pt x="2957513" y="1223193"/>
                  </a:cubicBezTo>
                  <a:cubicBezTo>
                    <a:pt x="2978597" y="1241265"/>
                    <a:pt x="3003166" y="1255742"/>
                    <a:pt x="3028950" y="1266055"/>
                  </a:cubicBezTo>
                  <a:cubicBezTo>
                    <a:pt x="3051497" y="1275074"/>
                    <a:pt x="3076575" y="1275580"/>
                    <a:pt x="3100388" y="1280343"/>
                  </a:cubicBezTo>
                  <a:cubicBezTo>
                    <a:pt x="3133725" y="1275580"/>
                    <a:pt x="3168969" y="1278144"/>
                    <a:pt x="3200400" y="1266055"/>
                  </a:cubicBezTo>
                  <a:cubicBezTo>
                    <a:pt x="3232454" y="1253727"/>
                    <a:pt x="3254238" y="1221660"/>
                    <a:pt x="3286125" y="1208905"/>
                  </a:cubicBezTo>
                  <a:lnTo>
                    <a:pt x="3357563" y="1180330"/>
                  </a:lnTo>
                  <a:cubicBezTo>
                    <a:pt x="3463912" y="1073981"/>
                    <a:pt x="3329283" y="1204569"/>
                    <a:pt x="3457575" y="1094605"/>
                  </a:cubicBezTo>
                  <a:cubicBezTo>
                    <a:pt x="3499369" y="1058782"/>
                    <a:pt x="3509418" y="1039769"/>
                    <a:pt x="3543300" y="994593"/>
                  </a:cubicBezTo>
                  <a:cubicBezTo>
                    <a:pt x="3565191" y="907034"/>
                    <a:pt x="3563368" y="943551"/>
                    <a:pt x="3543300" y="823143"/>
                  </a:cubicBezTo>
                  <a:cubicBezTo>
                    <a:pt x="3540072" y="803774"/>
                    <a:pt x="3537795" y="783556"/>
                    <a:pt x="3529013" y="765993"/>
                  </a:cubicBezTo>
                  <a:cubicBezTo>
                    <a:pt x="3513654" y="735276"/>
                    <a:pt x="3490913" y="708843"/>
                    <a:pt x="3471863" y="680268"/>
                  </a:cubicBezTo>
                  <a:lnTo>
                    <a:pt x="3443288" y="637405"/>
                  </a:lnTo>
                  <a:cubicBezTo>
                    <a:pt x="3452813" y="623118"/>
                    <a:pt x="3475231" y="611381"/>
                    <a:pt x="3471863" y="594543"/>
                  </a:cubicBezTo>
                  <a:cubicBezTo>
                    <a:pt x="3468495" y="577705"/>
                    <a:pt x="3445669" y="589780"/>
                    <a:pt x="3443288" y="580255"/>
                  </a:cubicBezTo>
                  <a:close/>
                </a:path>
              </a:pathLst>
            </a:custGeom>
            <a:gradFill>
              <a:gsLst>
                <a:gs pos="0">
                  <a:srgbClr val="0000FF"/>
                </a:gs>
                <a:gs pos="35000">
                  <a:schemeClr val="bg1"/>
                </a:gs>
                <a:gs pos="100000">
                  <a:srgbClr val="6600FF"/>
                </a:gs>
              </a:gsLst>
            </a:gradFill>
            <a:ln w="28575">
              <a:solidFill>
                <a:srgbClr val="800080"/>
              </a:solidFill>
            </a:ln>
            <a:effectLst>
              <a:innerShdw>
                <a:srgbClr val="800080"/>
              </a:inn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594562" y="785323"/>
              <a:ext cx="5501197" cy="902882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rgbClr val="C00000"/>
                  </a:solidFill>
                  <a:latin typeface="+mn-lt"/>
                  <a:cs typeface="Times New Roman" pitchFamily="18" charset="0"/>
                </a:rPr>
                <a:t>الربط بالحياة:</a:t>
              </a:r>
            </a:p>
          </p:txBody>
        </p:sp>
      </p:grp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 cstate="print">
            <a:lum bright="-26000" contrast="42000"/>
          </a:blip>
          <a:srcRect/>
          <a:stretch>
            <a:fillRect/>
          </a:stretch>
        </p:blipFill>
        <p:spPr bwMode="auto">
          <a:xfrm>
            <a:off x="2268538" y="2457450"/>
            <a:ext cx="5084762" cy="35528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82 - sports penalty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03350" y="0"/>
            <a:ext cx="6799263" cy="2087563"/>
            <a:chOff x="3000364" y="71414"/>
            <a:chExt cx="5929354" cy="2157428"/>
          </a:xfrm>
        </p:grpSpPr>
        <p:sp>
          <p:nvSpPr>
            <p:cNvPr id="3" name="Double Wave 2"/>
            <p:cNvSpPr/>
            <p:nvPr/>
          </p:nvSpPr>
          <p:spPr>
            <a:xfrm>
              <a:off x="3000364" y="71414"/>
              <a:ext cx="5572181" cy="1714458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FF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4" name="Double Wave 3"/>
            <p:cNvSpPr/>
            <p:nvPr/>
          </p:nvSpPr>
          <p:spPr>
            <a:xfrm>
              <a:off x="3357537" y="514384"/>
              <a:ext cx="5572181" cy="1714458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9900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5" name="Double Wave 4"/>
            <p:cNvSpPr/>
            <p:nvPr/>
          </p:nvSpPr>
          <p:spPr>
            <a:xfrm>
              <a:off x="3143240" y="285728"/>
              <a:ext cx="5572164" cy="1714512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0066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chemeClr val="bg1"/>
                  </a:solidFill>
                  <a:cs typeface="Times New Roman" pitchFamily="18" charset="0"/>
                </a:rPr>
                <a:t>تحقق من </a:t>
              </a:r>
              <a:r>
                <a:rPr lang="ar-EG" sz="6600" b="1" dirty="0" smtClean="0">
                  <a:solidFill>
                    <a:schemeClr val="bg1"/>
                  </a:solidFill>
                  <a:cs typeface="Times New Roman" pitchFamily="18" charset="0"/>
                </a:rPr>
                <a:t>فهمك</a:t>
              </a:r>
              <a:r>
                <a:rPr lang="ar-EG" sz="6600" b="1" dirty="0">
                  <a:solidFill>
                    <a:schemeClr val="bg1"/>
                  </a:solidFill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42875" y="2000250"/>
            <a:ext cx="8786813" cy="4786313"/>
            <a:chOff x="142844" y="1285859"/>
            <a:chExt cx="8786874" cy="5429289"/>
          </a:xfrm>
        </p:grpSpPr>
        <p:grpSp>
          <p:nvGrpSpPr>
            <p:cNvPr id="33797" name="Group 5"/>
            <p:cNvGrpSpPr>
              <a:grpSpLocks/>
            </p:cNvGrpSpPr>
            <p:nvPr/>
          </p:nvGrpSpPr>
          <p:grpSpPr bwMode="auto">
            <a:xfrm>
              <a:off x="142844" y="1285859"/>
              <a:ext cx="8786874" cy="5429289"/>
              <a:chOff x="1000100" y="714356"/>
              <a:chExt cx="7286676" cy="5643602"/>
            </a:xfrm>
          </p:grpSpPr>
          <p:sp>
            <p:nvSpPr>
              <p:cNvPr id="10" name="Cloud 9"/>
              <p:cNvSpPr/>
              <p:nvPr/>
            </p:nvSpPr>
            <p:spPr>
              <a:xfrm>
                <a:off x="1000100" y="4357694"/>
                <a:ext cx="7000924" cy="2000264"/>
              </a:xfrm>
              <a:prstGeom prst="clou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1003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1" name="Cloud 10"/>
              <p:cNvSpPr/>
              <p:nvPr/>
            </p:nvSpPr>
            <p:spPr>
              <a:xfrm>
                <a:off x="1285852" y="714356"/>
                <a:ext cx="7000924" cy="2000264"/>
              </a:xfrm>
              <a:prstGeom prst="clou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1003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2" name="Snip Diagonal Corner Rectangle 11"/>
              <p:cNvSpPr/>
              <p:nvPr/>
            </p:nvSpPr>
            <p:spPr>
              <a:xfrm>
                <a:off x="1214414" y="1000108"/>
                <a:ext cx="6858048" cy="4857784"/>
              </a:xfrm>
              <a:prstGeom prst="snip2DiagRect">
                <a:avLst/>
              </a:prstGeom>
              <a:gradFill flip="none" rotWithShape="1">
                <a:gsLst>
                  <a:gs pos="14000">
                    <a:srgbClr val="00FFFF"/>
                  </a:gs>
                  <a:gs pos="50000">
                    <a:srgbClr val="FFFFFF"/>
                  </a:gs>
                  <a:gs pos="100000">
                    <a:srgbClr val="0000FF"/>
                  </a:gs>
                </a:gsLst>
                <a:lin ang="2700000" scaled="1"/>
                <a:tileRect/>
              </a:gradFill>
              <a:ln>
                <a:solidFill>
                  <a:schemeClr val="tx1"/>
                </a:solidFill>
              </a:ln>
              <a:effectLst>
                <a:innerShdw blurRad="495300">
                  <a:srgbClr val="CC00C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33798" name="TextBox 2"/>
            <p:cNvSpPr txBox="1">
              <a:spLocks noChangeArrowheads="1"/>
            </p:cNvSpPr>
            <p:nvPr/>
          </p:nvSpPr>
          <p:spPr bwMode="auto">
            <a:xfrm>
              <a:off x="1071538" y="2214554"/>
              <a:ext cx="7000924" cy="1361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هـ ) </a:t>
              </a:r>
              <a:r>
                <a:rPr lang="ar-EG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مسافات: 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تبلغ المسافة بين مدينتي مكة المكرمة وجدة </a:t>
              </a:r>
              <a:r>
                <a:rPr lang="ar-EG" sz="3600" b="1" baseline="30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10 كلم تقريباً. فما قيمة </a:t>
              </a:r>
              <a:r>
                <a:rPr lang="ar-EG" sz="3600" b="1" baseline="30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10؟ </a:t>
              </a:r>
            </a:p>
          </p:txBody>
        </p:sp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85875" y="4429125"/>
            <a:ext cx="6286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ar-EG" sz="3600" b="1" dirty="0">
                <a:solidFill>
                  <a:srgbClr val="0000FF"/>
                </a:solidFill>
              </a:rPr>
              <a:t>= 10×10 = </a:t>
            </a:r>
            <a:r>
              <a:rPr lang="ar-EG" sz="3600" b="1" dirty="0" smtClean="0">
                <a:solidFill>
                  <a:srgbClr val="FF0000"/>
                </a:solidFill>
              </a:rPr>
              <a:t>100</a:t>
            </a:r>
            <a:r>
              <a:rPr lang="ar-SA" sz="3600" b="1" dirty="0" smtClean="0">
                <a:solidFill>
                  <a:srgbClr val="FF0000"/>
                </a:solidFill>
              </a:rPr>
              <a:t> كيلومتر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من فه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سافات تبلغ المسافة بين مدينتي مكة المكرمة وجدة 210 كلم تقري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10 = 10×10 =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2875" y="2000250"/>
            <a:ext cx="8786813" cy="4786313"/>
            <a:chOff x="142844" y="1285859"/>
            <a:chExt cx="8786874" cy="5429289"/>
          </a:xfrm>
        </p:grpSpPr>
        <p:grpSp>
          <p:nvGrpSpPr>
            <p:cNvPr id="34826" name="Group 5"/>
            <p:cNvGrpSpPr>
              <a:grpSpLocks/>
            </p:cNvGrpSpPr>
            <p:nvPr/>
          </p:nvGrpSpPr>
          <p:grpSpPr bwMode="auto">
            <a:xfrm>
              <a:off x="142844" y="1285859"/>
              <a:ext cx="8786874" cy="5429289"/>
              <a:chOff x="1000100" y="714356"/>
              <a:chExt cx="7286676" cy="5643602"/>
            </a:xfrm>
          </p:grpSpPr>
          <p:sp>
            <p:nvSpPr>
              <p:cNvPr id="9" name="Cloud 8"/>
              <p:cNvSpPr/>
              <p:nvPr/>
            </p:nvSpPr>
            <p:spPr>
              <a:xfrm>
                <a:off x="1000100" y="4357694"/>
                <a:ext cx="7000924" cy="2000264"/>
              </a:xfrm>
              <a:prstGeom prst="clou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1003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0" name="Cloud 9"/>
              <p:cNvSpPr/>
              <p:nvPr/>
            </p:nvSpPr>
            <p:spPr>
              <a:xfrm>
                <a:off x="1285852" y="714356"/>
                <a:ext cx="7000924" cy="2000264"/>
              </a:xfrm>
              <a:prstGeom prst="clou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1003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1" name="Snip Diagonal Corner Rectangle 10"/>
              <p:cNvSpPr/>
              <p:nvPr/>
            </p:nvSpPr>
            <p:spPr>
              <a:xfrm>
                <a:off x="1214414" y="1000108"/>
                <a:ext cx="6858048" cy="4857784"/>
              </a:xfrm>
              <a:prstGeom prst="snip2DiagRect">
                <a:avLst/>
              </a:prstGeom>
              <a:gradFill flip="none" rotWithShape="1">
                <a:gsLst>
                  <a:gs pos="14000">
                    <a:srgbClr val="00FFFF"/>
                  </a:gs>
                  <a:gs pos="50000">
                    <a:srgbClr val="FFFFFF"/>
                  </a:gs>
                  <a:gs pos="100000">
                    <a:srgbClr val="0000FF"/>
                  </a:gs>
                </a:gsLst>
                <a:lin ang="2700000" scaled="1"/>
                <a:tileRect/>
              </a:gradFill>
              <a:ln>
                <a:solidFill>
                  <a:schemeClr val="tx1"/>
                </a:solidFill>
              </a:ln>
              <a:effectLst>
                <a:innerShdw blurRad="495300">
                  <a:srgbClr val="CC00C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34827" name="TextBox 2"/>
            <p:cNvSpPr txBox="1">
              <a:spLocks noChangeArrowheads="1"/>
            </p:cNvSpPr>
            <p:nvPr/>
          </p:nvSpPr>
          <p:spPr bwMode="auto">
            <a:xfrm>
              <a:off x="1000100" y="2015166"/>
              <a:ext cx="7000924" cy="2618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و ) </a:t>
              </a:r>
              <a:r>
                <a:rPr lang="ar-EG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اختبارات: 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يتضمن أحد اختبارات الاختيار من متعددٍ 7 أسئلة, لكل سؤالٍ منها 4 بدائل. وعليه فهناك </a:t>
              </a:r>
              <a:r>
                <a:rPr lang="ar-EG" sz="3600" b="1" baseline="30000" dirty="0">
                  <a:latin typeface="Times New Roman" pitchFamily="18" charset="0"/>
                  <a:cs typeface="Times New Roman" pitchFamily="18" charset="0"/>
                </a:rPr>
                <a:t>7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4 طريقة للإجابة عن الاختبار. فما قيمة </a:t>
              </a:r>
              <a:r>
                <a:rPr lang="ar-EG" sz="3600" b="1" baseline="30000" dirty="0">
                  <a:latin typeface="Times New Roman" pitchFamily="18" charset="0"/>
                  <a:cs typeface="Times New Roman" pitchFamily="18" charset="0"/>
                </a:rPr>
                <a:t>7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4؟ </a:t>
              </a:r>
            </a:p>
          </p:txBody>
        </p: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142875" y="514350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ar-EG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ar-EG" sz="4400" b="1" dirty="0">
                <a:solidFill>
                  <a:srgbClr val="0000FF"/>
                </a:solidFill>
              </a:rPr>
              <a:t>=4×4×4×4×4×4×4 = </a:t>
            </a:r>
            <a:r>
              <a:rPr lang="ar-EG" sz="4400" b="1" dirty="0">
                <a:solidFill>
                  <a:srgbClr val="FF0000"/>
                </a:solidFill>
              </a:rPr>
              <a:t>16384</a:t>
            </a:r>
            <a:endParaRPr lang="en-US" sz="4400" dirty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34820" name="Group 12"/>
          <p:cNvGrpSpPr>
            <a:grpSpLocks/>
          </p:cNvGrpSpPr>
          <p:nvPr/>
        </p:nvGrpSpPr>
        <p:grpSpPr bwMode="auto">
          <a:xfrm>
            <a:off x="1403350" y="0"/>
            <a:ext cx="6799263" cy="2087563"/>
            <a:chOff x="3000364" y="71414"/>
            <a:chExt cx="5929354" cy="2157428"/>
          </a:xfrm>
        </p:grpSpPr>
        <p:sp>
          <p:nvSpPr>
            <p:cNvPr id="14" name="Double Wave 13"/>
            <p:cNvSpPr/>
            <p:nvPr/>
          </p:nvSpPr>
          <p:spPr>
            <a:xfrm>
              <a:off x="3000364" y="71414"/>
              <a:ext cx="5572181" cy="1714458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FF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5" name="Double Wave 14"/>
            <p:cNvSpPr/>
            <p:nvPr/>
          </p:nvSpPr>
          <p:spPr>
            <a:xfrm>
              <a:off x="3357537" y="514384"/>
              <a:ext cx="5572181" cy="1714458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9900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6" name="Double Wave 15"/>
            <p:cNvSpPr/>
            <p:nvPr/>
          </p:nvSpPr>
          <p:spPr>
            <a:xfrm>
              <a:off x="3143240" y="285728"/>
              <a:ext cx="5572164" cy="1714512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0066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chemeClr val="bg1"/>
                  </a:solidFill>
                  <a:cs typeface="Times New Roman" pitchFamily="18" charset="0"/>
                </a:rPr>
                <a:t>تحقق من </a:t>
              </a:r>
              <a:r>
                <a:rPr lang="ar-EG" sz="6600" b="1" dirty="0" smtClean="0">
                  <a:solidFill>
                    <a:schemeClr val="bg1"/>
                  </a:solidFill>
                  <a:cs typeface="Times New Roman" pitchFamily="18" charset="0"/>
                </a:rPr>
                <a:t>فهمك</a:t>
              </a:r>
              <a:r>
                <a:rPr lang="ar-EG" sz="6600" b="1" dirty="0">
                  <a:solidFill>
                    <a:schemeClr val="bg1"/>
                  </a:solidFill>
                  <a:cs typeface="Times New Roman" pitchFamily="18" charset="0"/>
                </a:rPr>
                <a:t>: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ختبارات يتضمن أحد اختبارات الاختيار من متعددٍ 7 أسئلة, ل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4 =4×4×4×4×4×4×4 = 1638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42938" y="1084263"/>
            <a:ext cx="7786687" cy="5097462"/>
            <a:chOff x="642910" y="1980879"/>
            <a:chExt cx="7786742" cy="4645145"/>
          </a:xfrm>
        </p:grpSpPr>
        <p:grpSp>
          <p:nvGrpSpPr>
            <p:cNvPr id="35843" name="Group 8"/>
            <p:cNvGrpSpPr>
              <a:grpSpLocks/>
            </p:cNvGrpSpPr>
            <p:nvPr/>
          </p:nvGrpSpPr>
          <p:grpSpPr bwMode="auto">
            <a:xfrm>
              <a:off x="642910" y="1980879"/>
              <a:ext cx="7786742" cy="4645145"/>
              <a:chOff x="642910" y="2357430"/>
              <a:chExt cx="7786742" cy="3929090"/>
            </a:xfrm>
          </p:grpSpPr>
          <p:pic>
            <p:nvPicPr>
              <p:cNvPr id="35845" name="Picture 6" descr="WW.WMF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286148" y="3723817"/>
                <a:ext cx="2316753" cy="1156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Round Same Side Corner Rectangle 5"/>
              <p:cNvSpPr/>
              <p:nvPr/>
            </p:nvSpPr>
            <p:spPr>
              <a:xfrm>
                <a:off x="642910" y="2357430"/>
                <a:ext cx="7786742" cy="3929090"/>
              </a:xfrm>
              <a:prstGeom prst="round2SameRect">
                <a:avLst>
                  <a:gd name="adj1" fmla="val 12303"/>
                  <a:gd name="adj2" fmla="val 0"/>
                </a:avLst>
              </a:prstGeom>
              <a:blipFill>
                <a:blip r:embed="rId5" cstate="print">
                  <a:lum bright="-9000" contrast="26000"/>
                </a:blip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35844" name="TextBox 2"/>
            <p:cNvSpPr txBox="1">
              <a:spLocks noChangeArrowheads="1"/>
            </p:cNvSpPr>
            <p:nvPr/>
          </p:nvSpPr>
          <p:spPr bwMode="auto">
            <a:xfrm>
              <a:off x="1785918" y="2505670"/>
              <a:ext cx="5857916" cy="3449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يمكن أن تستعمل الأسس لكتابة العوامل الأولية لعدد. تذكر أن تكتب العوامل الأولية </a:t>
              </a:r>
              <a:r>
                <a:rPr lang="ar-EG" sz="4800" b="1" dirty="0" smtClean="0">
                  <a:latin typeface="Times New Roman" pitchFamily="18" charset="0"/>
                  <a:cs typeface="Times New Roman" pitchFamily="18" charset="0"/>
                </a:rPr>
                <a:t>تصاعدي</a:t>
              </a:r>
              <a:r>
                <a:rPr lang="ar-SA" sz="4800" b="1" dirty="0" smtClean="0">
                  <a:latin typeface="Times New Roman" pitchFamily="18" charset="0"/>
                  <a:cs typeface="Times New Roman" pitchFamily="18" charset="0"/>
                </a:rPr>
                <a:t>ًّ</a:t>
              </a:r>
              <a:r>
                <a:rPr lang="ar-EG" sz="4800" b="1" dirty="0" smtClean="0">
                  <a:latin typeface="Times New Roman" pitchFamily="18" charset="0"/>
                  <a:cs typeface="Times New Roman" pitchFamily="18" charset="0"/>
                </a:rPr>
                <a:t>ا؛ </a:t>
              </a:r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أي من العامل الأصغر إلى الأكبر.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مكن أن تستعمل الأسس لكتابة العوامل الأولية ل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CC00CC"/>
              </a:gs>
            </a:gsLst>
            <a:lin ang="135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4313" y="2000250"/>
            <a:ext cx="8858250" cy="769938"/>
          </a:xfrm>
          <a:prstGeom prst="rect">
            <a:avLst/>
          </a:prstGeom>
          <a:solidFill>
            <a:srgbClr val="00660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تحليل العدد إلى عوامله الأولية باستعمال الأسس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14438" y="3571875"/>
            <a:ext cx="67865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حلل </a:t>
            </a:r>
            <a:r>
              <a:rPr lang="ar-EG" sz="4800" b="1" dirty="0" err="1" smtClean="0">
                <a:latin typeface="Times New Roman" pitchFamily="18" charset="0"/>
                <a:cs typeface="Times New Roman" pitchFamily="18" charset="0"/>
              </a:rPr>
              <a:t>ك</a:t>
            </a:r>
            <a:r>
              <a:rPr lang="ar-SA" sz="4800" b="1" dirty="0" smtClean="0">
                <a:latin typeface="Times New Roman" pitchFamily="18" charset="0"/>
                <a:cs typeface="Times New Roman" pitchFamily="18" charset="0"/>
              </a:rPr>
              <a:t>ُ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ل</a:t>
            </a:r>
            <a:r>
              <a:rPr lang="ar-SA" sz="4800" b="1" dirty="0" smtClean="0">
                <a:latin typeface="Times New Roman" pitchFamily="18" charset="0"/>
                <a:cs typeface="Times New Roman" pitchFamily="18" charset="0"/>
              </a:rPr>
              <a:t>َّ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عددٍ من الأعداد الآتية إلى عوامله الأولية 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مستعمل</a:t>
            </a:r>
            <a:r>
              <a:rPr lang="ar-SA" sz="48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ا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الأسس: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29388" y="285728"/>
            <a:ext cx="2243153" cy="1366068"/>
            <a:chOff x="6429388" y="285728"/>
            <a:chExt cx="2243153" cy="1366068"/>
          </a:xfrm>
        </p:grpSpPr>
        <p:sp>
          <p:nvSpPr>
            <p:cNvPr id="7" name="Freeform 6"/>
            <p:cNvSpPr/>
            <p:nvPr/>
          </p:nvSpPr>
          <p:spPr>
            <a:xfrm>
              <a:off x="6429388" y="285728"/>
              <a:ext cx="2243153" cy="1366068"/>
            </a:xfrm>
            <a:custGeom>
              <a:avLst/>
              <a:gdLst>
                <a:gd name="connsiteX0" fmla="*/ 3443288 w 3565191"/>
                <a:gd name="connsiteY0" fmla="*/ 580255 h 1366068"/>
                <a:gd name="connsiteX1" fmla="*/ 3457575 w 3565191"/>
                <a:gd name="connsiteY1" fmla="*/ 537393 h 1366068"/>
                <a:gd name="connsiteX2" fmla="*/ 3414713 w 3565191"/>
                <a:gd name="connsiteY2" fmla="*/ 337368 h 1366068"/>
                <a:gd name="connsiteX3" fmla="*/ 3371850 w 3565191"/>
                <a:gd name="connsiteY3" fmla="*/ 308793 h 1366068"/>
                <a:gd name="connsiteX4" fmla="*/ 3300413 w 3565191"/>
                <a:gd name="connsiteY4" fmla="*/ 208780 h 1366068"/>
                <a:gd name="connsiteX5" fmla="*/ 3257550 w 3565191"/>
                <a:gd name="connsiteY5" fmla="*/ 194493 h 1366068"/>
                <a:gd name="connsiteX6" fmla="*/ 3228975 w 3565191"/>
                <a:gd name="connsiteY6" fmla="*/ 151630 h 1366068"/>
                <a:gd name="connsiteX7" fmla="*/ 3143250 w 3565191"/>
                <a:gd name="connsiteY7" fmla="*/ 80193 h 1366068"/>
                <a:gd name="connsiteX8" fmla="*/ 3014663 w 3565191"/>
                <a:gd name="connsiteY8" fmla="*/ 51618 h 1366068"/>
                <a:gd name="connsiteX9" fmla="*/ 2914650 w 3565191"/>
                <a:gd name="connsiteY9" fmla="*/ 37330 h 1366068"/>
                <a:gd name="connsiteX10" fmla="*/ 2643188 w 3565191"/>
                <a:gd name="connsiteY10" fmla="*/ 37330 h 1366068"/>
                <a:gd name="connsiteX11" fmla="*/ 2600325 w 3565191"/>
                <a:gd name="connsiteY11" fmla="*/ 80193 h 1366068"/>
                <a:gd name="connsiteX12" fmla="*/ 2557463 w 3565191"/>
                <a:gd name="connsiteY12" fmla="*/ 108768 h 1366068"/>
                <a:gd name="connsiteX13" fmla="*/ 2528888 w 3565191"/>
                <a:gd name="connsiteY13" fmla="*/ 194493 h 1366068"/>
                <a:gd name="connsiteX14" fmla="*/ 2514600 w 3565191"/>
                <a:gd name="connsiteY14" fmla="*/ 237355 h 1366068"/>
                <a:gd name="connsiteX15" fmla="*/ 2471738 w 3565191"/>
                <a:gd name="connsiteY15" fmla="*/ 208780 h 1366068"/>
                <a:gd name="connsiteX16" fmla="*/ 2343150 w 3565191"/>
                <a:gd name="connsiteY16" fmla="*/ 94480 h 1366068"/>
                <a:gd name="connsiteX17" fmla="*/ 2286000 w 3565191"/>
                <a:gd name="connsiteY17" fmla="*/ 80193 h 1366068"/>
                <a:gd name="connsiteX18" fmla="*/ 2043113 w 3565191"/>
                <a:gd name="connsiteY18" fmla="*/ 94480 h 1366068"/>
                <a:gd name="connsiteX19" fmla="*/ 1800225 w 3565191"/>
                <a:gd name="connsiteY19" fmla="*/ 137343 h 1366068"/>
                <a:gd name="connsiteX20" fmla="*/ 1614488 w 3565191"/>
                <a:gd name="connsiteY20" fmla="*/ 180205 h 1366068"/>
                <a:gd name="connsiteX21" fmla="*/ 1514475 w 3565191"/>
                <a:gd name="connsiteY21" fmla="*/ 251643 h 1366068"/>
                <a:gd name="connsiteX22" fmla="*/ 1485900 w 3565191"/>
                <a:gd name="connsiteY22" fmla="*/ 294505 h 1366068"/>
                <a:gd name="connsiteX23" fmla="*/ 1443038 w 3565191"/>
                <a:gd name="connsiteY23" fmla="*/ 308793 h 1366068"/>
                <a:gd name="connsiteX24" fmla="*/ 1285875 w 3565191"/>
                <a:gd name="connsiteY24" fmla="*/ 223068 h 1366068"/>
                <a:gd name="connsiteX25" fmla="*/ 1114425 w 3565191"/>
                <a:gd name="connsiteY25" fmla="*/ 180205 h 1366068"/>
                <a:gd name="connsiteX26" fmla="*/ 1042988 w 3565191"/>
                <a:gd name="connsiteY26" fmla="*/ 151630 h 1366068"/>
                <a:gd name="connsiteX27" fmla="*/ 900113 w 3565191"/>
                <a:gd name="connsiteY27" fmla="*/ 165918 h 1366068"/>
                <a:gd name="connsiteX28" fmla="*/ 714375 w 3565191"/>
                <a:gd name="connsiteY28" fmla="*/ 208780 h 1366068"/>
                <a:gd name="connsiteX29" fmla="*/ 557213 w 3565191"/>
                <a:gd name="connsiteY29" fmla="*/ 280218 h 1366068"/>
                <a:gd name="connsiteX30" fmla="*/ 414338 w 3565191"/>
                <a:gd name="connsiteY30" fmla="*/ 337368 h 1366068"/>
                <a:gd name="connsiteX31" fmla="*/ 328613 w 3565191"/>
                <a:gd name="connsiteY31" fmla="*/ 394518 h 1366068"/>
                <a:gd name="connsiteX32" fmla="*/ 285750 w 3565191"/>
                <a:gd name="connsiteY32" fmla="*/ 423093 h 1366068"/>
                <a:gd name="connsiteX33" fmla="*/ 228600 w 3565191"/>
                <a:gd name="connsiteY33" fmla="*/ 537393 h 1366068"/>
                <a:gd name="connsiteX34" fmla="*/ 200025 w 3565191"/>
                <a:gd name="connsiteY34" fmla="*/ 651693 h 1366068"/>
                <a:gd name="connsiteX35" fmla="*/ 128588 w 3565191"/>
                <a:gd name="connsiteY35" fmla="*/ 694555 h 1366068"/>
                <a:gd name="connsiteX36" fmla="*/ 14288 w 3565191"/>
                <a:gd name="connsiteY36" fmla="*/ 823143 h 1366068"/>
                <a:gd name="connsiteX37" fmla="*/ 0 w 3565191"/>
                <a:gd name="connsiteY37" fmla="*/ 866005 h 1366068"/>
                <a:gd name="connsiteX38" fmla="*/ 28575 w 3565191"/>
                <a:gd name="connsiteY38" fmla="*/ 1037455 h 1366068"/>
                <a:gd name="connsiteX39" fmla="*/ 114300 w 3565191"/>
                <a:gd name="connsiteY39" fmla="*/ 1108893 h 1366068"/>
                <a:gd name="connsiteX40" fmla="*/ 228600 w 3565191"/>
                <a:gd name="connsiteY40" fmla="*/ 1151755 h 1366068"/>
                <a:gd name="connsiteX41" fmla="*/ 300038 w 3565191"/>
                <a:gd name="connsiteY41" fmla="*/ 1180330 h 1366068"/>
                <a:gd name="connsiteX42" fmla="*/ 471488 w 3565191"/>
                <a:gd name="connsiteY42" fmla="*/ 1166043 h 1366068"/>
                <a:gd name="connsiteX43" fmla="*/ 514350 w 3565191"/>
                <a:gd name="connsiteY43" fmla="*/ 1137468 h 1366068"/>
                <a:gd name="connsiteX44" fmla="*/ 557213 w 3565191"/>
                <a:gd name="connsiteY44" fmla="*/ 1123180 h 1366068"/>
                <a:gd name="connsiteX45" fmla="*/ 614363 w 3565191"/>
                <a:gd name="connsiteY45" fmla="*/ 1094605 h 1366068"/>
                <a:gd name="connsiteX46" fmla="*/ 600075 w 3565191"/>
                <a:gd name="connsiteY46" fmla="*/ 1137468 h 1366068"/>
                <a:gd name="connsiteX47" fmla="*/ 657225 w 3565191"/>
                <a:gd name="connsiteY47" fmla="*/ 1223193 h 1366068"/>
                <a:gd name="connsiteX48" fmla="*/ 700088 w 3565191"/>
                <a:gd name="connsiteY48" fmla="*/ 1251768 h 1366068"/>
                <a:gd name="connsiteX49" fmla="*/ 857250 w 3565191"/>
                <a:gd name="connsiteY49" fmla="*/ 1323205 h 1366068"/>
                <a:gd name="connsiteX50" fmla="*/ 1471613 w 3565191"/>
                <a:gd name="connsiteY50" fmla="*/ 1294630 h 1366068"/>
                <a:gd name="connsiteX51" fmla="*/ 1514475 w 3565191"/>
                <a:gd name="connsiteY51" fmla="*/ 1280343 h 1366068"/>
                <a:gd name="connsiteX52" fmla="*/ 1671638 w 3565191"/>
                <a:gd name="connsiteY52" fmla="*/ 1251768 h 1366068"/>
                <a:gd name="connsiteX53" fmla="*/ 1757363 w 3565191"/>
                <a:gd name="connsiteY53" fmla="*/ 1208905 h 1366068"/>
                <a:gd name="connsiteX54" fmla="*/ 1857375 w 3565191"/>
                <a:gd name="connsiteY54" fmla="*/ 1166043 h 1366068"/>
                <a:gd name="connsiteX55" fmla="*/ 1914525 w 3565191"/>
                <a:gd name="connsiteY55" fmla="*/ 1294630 h 1366068"/>
                <a:gd name="connsiteX56" fmla="*/ 2057400 w 3565191"/>
                <a:gd name="connsiteY56" fmla="*/ 1366068 h 1366068"/>
                <a:gd name="connsiteX57" fmla="*/ 2414588 w 3565191"/>
                <a:gd name="connsiteY57" fmla="*/ 1323205 h 1366068"/>
                <a:gd name="connsiteX58" fmla="*/ 2471738 w 3565191"/>
                <a:gd name="connsiteY58" fmla="*/ 1294630 h 1366068"/>
                <a:gd name="connsiteX59" fmla="*/ 2543175 w 3565191"/>
                <a:gd name="connsiteY59" fmla="*/ 1266055 h 1366068"/>
                <a:gd name="connsiteX60" fmla="*/ 2600325 w 3565191"/>
                <a:gd name="connsiteY60" fmla="*/ 1251768 h 1366068"/>
                <a:gd name="connsiteX61" fmla="*/ 2743200 w 3565191"/>
                <a:gd name="connsiteY61" fmla="*/ 1194618 h 1366068"/>
                <a:gd name="connsiteX62" fmla="*/ 2886075 w 3565191"/>
                <a:gd name="connsiteY62" fmla="*/ 1080318 h 1366068"/>
                <a:gd name="connsiteX63" fmla="*/ 2928938 w 3565191"/>
                <a:gd name="connsiteY63" fmla="*/ 1180330 h 1366068"/>
                <a:gd name="connsiteX64" fmla="*/ 2957513 w 3565191"/>
                <a:gd name="connsiteY64" fmla="*/ 1223193 h 1366068"/>
                <a:gd name="connsiteX65" fmla="*/ 3028950 w 3565191"/>
                <a:gd name="connsiteY65" fmla="*/ 1266055 h 1366068"/>
                <a:gd name="connsiteX66" fmla="*/ 3100388 w 3565191"/>
                <a:gd name="connsiteY66" fmla="*/ 1280343 h 1366068"/>
                <a:gd name="connsiteX67" fmla="*/ 3200400 w 3565191"/>
                <a:gd name="connsiteY67" fmla="*/ 1266055 h 1366068"/>
                <a:gd name="connsiteX68" fmla="*/ 3286125 w 3565191"/>
                <a:gd name="connsiteY68" fmla="*/ 1208905 h 1366068"/>
                <a:gd name="connsiteX69" fmla="*/ 3357563 w 3565191"/>
                <a:gd name="connsiteY69" fmla="*/ 1180330 h 1366068"/>
                <a:gd name="connsiteX70" fmla="*/ 3457575 w 3565191"/>
                <a:gd name="connsiteY70" fmla="*/ 1094605 h 1366068"/>
                <a:gd name="connsiteX71" fmla="*/ 3543300 w 3565191"/>
                <a:gd name="connsiteY71" fmla="*/ 994593 h 1366068"/>
                <a:gd name="connsiteX72" fmla="*/ 3543300 w 3565191"/>
                <a:gd name="connsiteY72" fmla="*/ 823143 h 1366068"/>
                <a:gd name="connsiteX73" fmla="*/ 3529013 w 3565191"/>
                <a:gd name="connsiteY73" fmla="*/ 765993 h 1366068"/>
                <a:gd name="connsiteX74" fmla="*/ 3471863 w 3565191"/>
                <a:gd name="connsiteY74" fmla="*/ 680268 h 1366068"/>
                <a:gd name="connsiteX75" fmla="*/ 3443288 w 3565191"/>
                <a:gd name="connsiteY75" fmla="*/ 637405 h 1366068"/>
                <a:gd name="connsiteX76" fmla="*/ 3471863 w 3565191"/>
                <a:gd name="connsiteY76" fmla="*/ 594543 h 1366068"/>
                <a:gd name="connsiteX77" fmla="*/ 3443288 w 3565191"/>
                <a:gd name="connsiteY77" fmla="*/ 580255 h 1366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565191" h="1366068">
                  <a:moveTo>
                    <a:pt x="3443288" y="580255"/>
                  </a:moveTo>
                  <a:cubicBezTo>
                    <a:pt x="3440907" y="570730"/>
                    <a:pt x="3457575" y="552453"/>
                    <a:pt x="3457575" y="537393"/>
                  </a:cubicBezTo>
                  <a:cubicBezTo>
                    <a:pt x="3457575" y="467434"/>
                    <a:pt x="3467296" y="389951"/>
                    <a:pt x="3414713" y="337368"/>
                  </a:cubicBezTo>
                  <a:cubicBezTo>
                    <a:pt x="3402571" y="325226"/>
                    <a:pt x="3386138" y="318318"/>
                    <a:pt x="3371850" y="308793"/>
                  </a:cubicBezTo>
                  <a:cubicBezTo>
                    <a:pt x="3358820" y="289248"/>
                    <a:pt x="3313704" y="219856"/>
                    <a:pt x="3300413" y="208780"/>
                  </a:cubicBezTo>
                  <a:cubicBezTo>
                    <a:pt x="3288843" y="199139"/>
                    <a:pt x="3271838" y="199255"/>
                    <a:pt x="3257550" y="194493"/>
                  </a:cubicBezTo>
                  <a:cubicBezTo>
                    <a:pt x="3248025" y="180205"/>
                    <a:pt x="3239968" y="164822"/>
                    <a:pt x="3228975" y="151630"/>
                  </a:cubicBezTo>
                  <a:cubicBezTo>
                    <a:pt x="3206404" y="124545"/>
                    <a:pt x="3175361" y="96249"/>
                    <a:pt x="3143250" y="80193"/>
                  </a:cubicBezTo>
                  <a:cubicBezTo>
                    <a:pt x="3108708" y="62922"/>
                    <a:pt x="3046375" y="56497"/>
                    <a:pt x="3014663" y="51618"/>
                  </a:cubicBezTo>
                  <a:cubicBezTo>
                    <a:pt x="2981378" y="46497"/>
                    <a:pt x="2947988" y="42093"/>
                    <a:pt x="2914650" y="37330"/>
                  </a:cubicBezTo>
                  <a:cubicBezTo>
                    <a:pt x="2812438" y="3260"/>
                    <a:pt x="2820506" y="0"/>
                    <a:pt x="2643188" y="37330"/>
                  </a:cubicBezTo>
                  <a:cubicBezTo>
                    <a:pt x="2623416" y="41493"/>
                    <a:pt x="2615847" y="67258"/>
                    <a:pt x="2600325" y="80193"/>
                  </a:cubicBezTo>
                  <a:cubicBezTo>
                    <a:pt x="2587134" y="91186"/>
                    <a:pt x="2571750" y="99243"/>
                    <a:pt x="2557463" y="108768"/>
                  </a:cubicBezTo>
                  <a:lnTo>
                    <a:pt x="2528888" y="194493"/>
                  </a:lnTo>
                  <a:lnTo>
                    <a:pt x="2514600" y="237355"/>
                  </a:lnTo>
                  <a:cubicBezTo>
                    <a:pt x="2500313" y="227830"/>
                    <a:pt x="2484572" y="220188"/>
                    <a:pt x="2471738" y="208780"/>
                  </a:cubicBezTo>
                  <a:cubicBezTo>
                    <a:pt x="2443352" y="183548"/>
                    <a:pt x="2390113" y="114607"/>
                    <a:pt x="2343150" y="94480"/>
                  </a:cubicBezTo>
                  <a:cubicBezTo>
                    <a:pt x="2325101" y="86745"/>
                    <a:pt x="2305050" y="84955"/>
                    <a:pt x="2286000" y="80193"/>
                  </a:cubicBezTo>
                  <a:cubicBezTo>
                    <a:pt x="2205038" y="84955"/>
                    <a:pt x="2123785" y="86135"/>
                    <a:pt x="2043113" y="94480"/>
                  </a:cubicBezTo>
                  <a:cubicBezTo>
                    <a:pt x="1934324" y="105734"/>
                    <a:pt x="1892172" y="120625"/>
                    <a:pt x="1800225" y="137343"/>
                  </a:cubicBezTo>
                  <a:cubicBezTo>
                    <a:pt x="1716090" y="152640"/>
                    <a:pt x="1699520" y="149284"/>
                    <a:pt x="1614488" y="180205"/>
                  </a:cubicBezTo>
                  <a:cubicBezTo>
                    <a:pt x="1566130" y="197790"/>
                    <a:pt x="1546912" y="212719"/>
                    <a:pt x="1514475" y="251643"/>
                  </a:cubicBezTo>
                  <a:cubicBezTo>
                    <a:pt x="1503482" y="264834"/>
                    <a:pt x="1499308" y="283778"/>
                    <a:pt x="1485900" y="294505"/>
                  </a:cubicBezTo>
                  <a:cubicBezTo>
                    <a:pt x="1474140" y="303913"/>
                    <a:pt x="1457325" y="304030"/>
                    <a:pt x="1443038" y="308793"/>
                  </a:cubicBezTo>
                  <a:cubicBezTo>
                    <a:pt x="1375932" y="264056"/>
                    <a:pt x="1387751" y="269376"/>
                    <a:pt x="1285875" y="223068"/>
                  </a:cubicBezTo>
                  <a:cubicBezTo>
                    <a:pt x="1243547" y="203828"/>
                    <a:pt x="1134712" y="186001"/>
                    <a:pt x="1114425" y="180205"/>
                  </a:cubicBezTo>
                  <a:cubicBezTo>
                    <a:pt x="1089765" y="173159"/>
                    <a:pt x="1066800" y="161155"/>
                    <a:pt x="1042988" y="151630"/>
                  </a:cubicBezTo>
                  <a:cubicBezTo>
                    <a:pt x="995363" y="156393"/>
                    <a:pt x="947556" y="159592"/>
                    <a:pt x="900113" y="165918"/>
                  </a:cubicBezTo>
                  <a:cubicBezTo>
                    <a:pt x="852985" y="172202"/>
                    <a:pt x="750642" y="199713"/>
                    <a:pt x="714375" y="208780"/>
                  </a:cubicBezTo>
                  <a:cubicBezTo>
                    <a:pt x="630904" y="250516"/>
                    <a:pt x="638089" y="249890"/>
                    <a:pt x="557213" y="280218"/>
                  </a:cubicBezTo>
                  <a:cubicBezTo>
                    <a:pt x="492020" y="304665"/>
                    <a:pt x="499104" y="291725"/>
                    <a:pt x="414338" y="337368"/>
                  </a:cubicBezTo>
                  <a:cubicBezTo>
                    <a:pt x="384100" y="353650"/>
                    <a:pt x="357188" y="375468"/>
                    <a:pt x="328613" y="394518"/>
                  </a:cubicBezTo>
                  <a:lnTo>
                    <a:pt x="285750" y="423093"/>
                  </a:lnTo>
                  <a:cubicBezTo>
                    <a:pt x="249320" y="483810"/>
                    <a:pt x="243979" y="481003"/>
                    <a:pt x="228600" y="537393"/>
                  </a:cubicBezTo>
                  <a:cubicBezTo>
                    <a:pt x="218267" y="575282"/>
                    <a:pt x="233701" y="631487"/>
                    <a:pt x="200025" y="651693"/>
                  </a:cubicBezTo>
                  <a:cubicBezTo>
                    <a:pt x="176213" y="665980"/>
                    <a:pt x="150081" y="676970"/>
                    <a:pt x="128588" y="694555"/>
                  </a:cubicBezTo>
                  <a:cubicBezTo>
                    <a:pt x="96544" y="720773"/>
                    <a:pt x="37309" y="777101"/>
                    <a:pt x="14288" y="823143"/>
                  </a:cubicBezTo>
                  <a:cubicBezTo>
                    <a:pt x="7553" y="836613"/>
                    <a:pt x="4763" y="851718"/>
                    <a:pt x="0" y="866005"/>
                  </a:cubicBezTo>
                  <a:cubicBezTo>
                    <a:pt x="9525" y="923155"/>
                    <a:pt x="13646" y="981473"/>
                    <a:pt x="28575" y="1037455"/>
                  </a:cubicBezTo>
                  <a:cubicBezTo>
                    <a:pt x="40490" y="1082137"/>
                    <a:pt x="77109" y="1092364"/>
                    <a:pt x="114300" y="1108893"/>
                  </a:cubicBezTo>
                  <a:cubicBezTo>
                    <a:pt x="213712" y="1153076"/>
                    <a:pt x="153191" y="1123477"/>
                    <a:pt x="228600" y="1151755"/>
                  </a:cubicBezTo>
                  <a:cubicBezTo>
                    <a:pt x="252614" y="1160760"/>
                    <a:pt x="276225" y="1170805"/>
                    <a:pt x="300038" y="1180330"/>
                  </a:cubicBezTo>
                  <a:cubicBezTo>
                    <a:pt x="357188" y="1175568"/>
                    <a:pt x="415254" y="1177290"/>
                    <a:pt x="471488" y="1166043"/>
                  </a:cubicBezTo>
                  <a:cubicBezTo>
                    <a:pt x="488326" y="1162675"/>
                    <a:pt x="498992" y="1145147"/>
                    <a:pt x="514350" y="1137468"/>
                  </a:cubicBezTo>
                  <a:cubicBezTo>
                    <a:pt x="527821" y="1130733"/>
                    <a:pt x="543370" y="1129113"/>
                    <a:pt x="557213" y="1123180"/>
                  </a:cubicBezTo>
                  <a:cubicBezTo>
                    <a:pt x="576789" y="1114790"/>
                    <a:pt x="595313" y="1104130"/>
                    <a:pt x="614363" y="1094605"/>
                  </a:cubicBezTo>
                  <a:cubicBezTo>
                    <a:pt x="609600" y="1108893"/>
                    <a:pt x="600075" y="1122407"/>
                    <a:pt x="600075" y="1137468"/>
                  </a:cubicBezTo>
                  <a:cubicBezTo>
                    <a:pt x="600075" y="1175619"/>
                    <a:pt x="631456" y="1201719"/>
                    <a:pt x="657225" y="1223193"/>
                  </a:cubicBezTo>
                  <a:cubicBezTo>
                    <a:pt x="670417" y="1234186"/>
                    <a:pt x="685013" y="1243545"/>
                    <a:pt x="700088" y="1251768"/>
                  </a:cubicBezTo>
                  <a:cubicBezTo>
                    <a:pt x="800481" y="1306527"/>
                    <a:pt x="783656" y="1298674"/>
                    <a:pt x="857250" y="1323205"/>
                  </a:cubicBezTo>
                  <a:lnTo>
                    <a:pt x="1471613" y="1294630"/>
                  </a:lnTo>
                  <a:cubicBezTo>
                    <a:pt x="1486641" y="1293650"/>
                    <a:pt x="1499707" y="1283297"/>
                    <a:pt x="1514475" y="1280343"/>
                  </a:cubicBezTo>
                  <a:cubicBezTo>
                    <a:pt x="1770457" y="1229147"/>
                    <a:pt x="1502208" y="1294124"/>
                    <a:pt x="1671638" y="1251768"/>
                  </a:cubicBezTo>
                  <a:cubicBezTo>
                    <a:pt x="1700213" y="1237480"/>
                    <a:pt x="1727700" y="1220770"/>
                    <a:pt x="1757363" y="1208905"/>
                  </a:cubicBezTo>
                  <a:cubicBezTo>
                    <a:pt x="1872690" y="1162774"/>
                    <a:pt x="1761868" y="1229715"/>
                    <a:pt x="1857375" y="1166043"/>
                  </a:cubicBezTo>
                  <a:cubicBezTo>
                    <a:pt x="1863012" y="1182954"/>
                    <a:pt x="1885414" y="1275223"/>
                    <a:pt x="1914525" y="1294630"/>
                  </a:cubicBezTo>
                  <a:cubicBezTo>
                    <a:pt x="1958829" y="1324166"/>
                    <a:pt x="2057400" y="1366068"/>
                    <a:pt x="2057400" y="1366068"/>
                  </a:cubicBezTo>
                  <a:cubicBezTo>
                    <a:pt x="2197259" y="1356744"/>
                    <a:pt x="2284887" y="1360262"/>
                    <a:pt x="2414588" y="1323205"/>
                  </a:cubicBezTo>
                  <a:cubicBezTo>
                    <a:pt x="2435067" y="1317354"/>
                    <a:pt x="2452275" y="1303280"/>
                    <a:pt x="2471738" y="1294630"/>
                  </a:cubicBezTo>
                  <a:cubicBezTo>
                    <a:pt x="2495174" y="1284214"/>
                    <a:pt x="2518844" y="1274165"/>
                    <a:pt x="2543175" y="1266055"/>
                  </a:cubicBezTo>
                  <a:cubicBezTo>
                    <a:pt x="2561804" y="1259846"/>
                    <a:pt x="2581444" y="1257162"/>
                    <a:pt x="2600325" y="1251768"/>
                  </a:cubicBezTo>
                  <a:cubicBezTo>
                    <a:pt x="2642480" y="1239724"/>
                    <a:pt x="2713915" y="1210387"/>
                    <a:pt x="2743200" y="1194618"/>
                  </a:cubicBezTo>
                  <a:cubicBezTo>
                    <a:pt x="2821302" y="1152563"/>
                    <a:pt x="2828206" y="1138187"/>
                    <a:pt x="2886075" y="1080318"/>
                  </a:cubicBezTo>
                  <a:cubicBezTo>
                    <a:pt x="2902104" y="1128404"/>
                    <a:pt x="2900690" y="1130897"/>
                    <a:pt x="2928938" y="1180330"/>
                  </a:cubicBezTo>
                  <a:cubicBezTo>
                    <a:pt x="2937457" y="1195239"/>
                    <a:pt x="2944475" y="1212018"/>
                    <a:pt x="2957513" y="1223193"/>
                  </a:cubicBezTo>
                  <a:cubicBezTo>
                    <a:pt x="2978597" y="1241265"/>
                    <a:pt x="3003166" y="1255742"/>
                    <a:pt x="3028950" y="1266055"/>
                  </a:cubicBezTo>
                  <a:cubicBezTo>
                    <a:pt x="3051497" y="1275074"/>
                    <a:pt x="3076575" y="1275580"/>
                    <a:pt x="3100388" y="1280343"/>
                  </a:cubicBezTo>
                  <a:cubicBezTo>
                    <a:pt x="3133725" y="1275580"/>
                    <a:pt x="3168969" y="1278144"/>
                    <a:pt x="3200400" y="1266055"/>
                  </a:cubicBezTo>
                  <a:cubicBezTo>
                    <a:pt x="3232454" y="1253727"/>
                    <a:pt x="3254238" y="1221660"/>
                    <a:pt x="3286125" y="1208905"/>
                  </a:cubicBezTo>
                  <a:lnTo>
                    <a:pt x="3357563" y="1180330"/>
                  </a:lnTo>
                  <a:cubicBezTo>
                    <a:pt x="3463912" y="1073981"/>
                    <a:pt x="3329283" y="1204569"/>
                    <a:pt x="3457575" y="1094605"/>
                  </a:cubicBezTo>
                  <a:cubicBezTo>
                    <a:pt x="3499369" y="1058782"/>
                    <a:pt x="3509418" y="1039769"/>
                    <a:pt x="3543300" y="994593"/>
                  </a:cubicBezTo>
                  <a:cubicBezTo>
                    <a:pt x="3565191" y="907034"/>
                    <a:pt x="3563368" y="943551"/>
                    <a:pt x="3543300" y="823143"/>
                  </a:cubicBezTo>
                  <a:cubicBezTo>
                    <a:pt x="3540072" y="803774"/>
                    <a:pt x="3537795" y="783556"/>
                    <a:pt x="3529013" y="765993"/>
                  </a:cubicBezTo>
                  <a:cubicBezTo>
                    <a:pt x="3513654" y="735276"/>
                    <a:pt x="3490913" y="708843"/>
                    <a:pt x="3471863" y="680268"/>
                  </a:cubicBezTo>
                  <a:lnTo>
                    <a:pt x="3443288" y="637405"/>
                  </a:lnTo>
                  <a:cubicBezTo>
                    <a:pt x="3452813" y="623118"/>
                    <a:pt x="3475231" y="611381"/>
                    <a:pt x="3471863" y="594543"/>
                  </a:cubicBezTo>
                  <a:cubicBezTo>
                    <a:pt x="3468495" y="577705"/>
                    <a:pt x="3445669" y="589780"/>
                    <a:pt x="3443288" y="580255"/>
                  </a:cubicBez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35000">
                  <a:schemeClr val="bg1"/>
                </a:gs>
                <a:gs pos="100000">
                  <a:srgbClr val="9900FF"/>
                </a:gs>
              </a:gsLst>
            </a:gradFill>
            <a:ln w="28575">
              <a:solidFill>
                <a:srgbClr val="800080"/>
              </a:solidFill>
            </a:ln>
            <a:effectLst>
              <a:innerShdw blurRad="368300">
                <a:srgbClr val="800080"/>
              </a:inn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b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53200" y="533400"/>
              <a:ext cx="1752600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sz="6000" b="1" dirty="0" smtClean="0">
                  <a:solidFill>
                    <a:srgbClr val="0000CC"/>
                  </a:solidFill>
                  <a:cs typeface="Times New Roman" pitchFamily="18" charset="0"/>
                </a:rPr>
                <a:t>أمثلة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مث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ليل العدد إلى عوامله الأولية باستعمال الأس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لل كل عددٍ من الأعداد الآتية إلى عوامله الأولية مستعملاً الأس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CC00CC"/>
              </a:gs>
            </a:gsLst>
            <a:lin ang="135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Freeform 6"/>
          <p:cNvSpPr/>
          <p:nvPr/>
        </p:nvSpPr>
        <p:spPr>
          <a:xfrm>
            <a:off x="6429388" y="285728"/>
            <a:ext cx="2243153" cy="1366068"/>
          </a:xfrm>
          <a:custGeom>
            <a:avLst/>
            <a:gdLst>
              <a:gd name="connsiteX0" fmla="*/ 3443288 w 3565191"/>
              <a:gd name="connsiteY0" fmla="*/ 580255 h 1366068"/>
              <a:gd name="connsiteX1" fmla="*/ 3457575 w 3565191"/>
              <a:gd name="connsiteY1" fmla="*/ 537393 h 1366068"/>
              <a:gd name="connsiteX2" fmla="*/ 3414713 w 3565191"/>
              <a:gd name="connsiteY2" fmla="*/ 337368 h 1366068"/>
              <a:gd name="connsiteX3" fmla="*/ 3371850 w 3565191"/>
              <a:gd name="connsiteY3" fmla="*/ 308793 h 1366068"/>
              <a:gd name="connsiteX4" fmla="*/ 3300413 w 3565191"/>
              <a:gd name="connsiteY4" fmla="*/ 208780 h 1366068"/>
              <a:gd name="connsiteX5" fmla="*/ 3257550 w 3565191"/>
              <a:gd name="connsiteY5" fmla="*/ 194493 h 1366068"/>
              <a:gd name="connsiteX6" fmla="*/ 3228975 w 3565191"/>
              <a:gd name="connsiteY6" fmla="*/ 151630 h 1366068"/>
              <a:gd name="connsiteX7" fmla="*/ 3143250 w 3565191"/>
              <a:gd name="connsiteY7" fmla="*/ 80193 h 1366068"/>
              <a:gd name="connsiteX8" fmla="*/ 3014663 w 3565191"/>
              <a:gd name="connsiteY8" fmla="*/ 51618 h 1366068"/>
              <a:gd name="connsiteX9" fmla="*/ 2914650 w 3565191"/>
              <a:gd name="connsiteY9" fmla="*/ 37330 h 1366068"/>
              <a:gd name="connsiteX10" fmla="*/ 2643188 w 3565191"/>
              <a:gd name="connsiteY10" fmla="*/ 37330 h 1366068"/>
              <a:gd name="connsiteX11" fmla="*/ 2600325 w 3565191"/>
              <a:gd name="connsiteY11" fmla="*/ 80193 h 1366068"/>
              <a:gd name="connsiteX12" fmla="*/ 2557463 w 3565191"/>
              <a:gd name="connsiteY12" fmla="*/ 108768 h 1366068"/>
              <a:gd name="connsiteX13" fmla="*/ 2528888 w 3565191"/>
              <a:gd name="connsiteY13" fmla="*/ 194493 h 1366068"/>
              <a:gd name="connsiteX14" fmla="*/ 2514600 w 3565191"/>
              <a:gd name="connsiteY14" fmla="*/ 237355 h 1366068"/>
              <a:gd name="connsiteX15" fmla="*/ 2471738 w 3565191"/>
              <a:gd name="connsiteY15" fmla="*/ 208780 h 1366068"/>
              <a:gd name="connsiteX16" fmla="*/ 2343150 w 3565191"/>
              <a:gd name="connsiteY16" fmla="*/ 94480 h 1366068"/>
              <a:gd name="connsiteX17" fmla="*/ 2286000 w 3565191"/>
              <a:gd name="connsiteY17" fmla="*/ 80193 h 1366068"/>
              <a:gd name="connsiteX18" fmla="*/ 2043113 w 3565191"/>
              <a:gd name="connsiteY18" fmla="*/ 94480 h 1366068"/>
              <a:gd name="connsiteX19" fmla="*/ 1800225 w 3565191"/>
              <a:gd name="connsiteY19" fmla="*/ 137343 h 1366068"/>
              <a:gd name="connsiteX20" fmla="*/ 1614488 w 3565191"/>
              <a:gd name="connsiteY20" fmla="*/ 180205 h 1366068"/>
              <a:gd name="connsiteX21" fmla="*/ 1514475 w 3565191"/>
              <a:gd name="connsiteY21" fmla="*/ 251643 h 1366068"/>
              <a:gd name="connsiteX22" fmla="*/ 1485900 w 3565191"/>
              <a:gd name="connsiteY22" fmla="*/ 294505 h 1366068"/>
              <a:gd name="connsiteX23" fmla="*/ 1443038 w 3565191"/>
              <a:gd name="connsiteY23" fmla="*/ 308793 h 1366068"/>
              <a:gd name="connsiteX24" fmla="*/ 1285875 w 3565191"/>
              <a:gd name="connsiteY24" fmla="*/ 223068 h 1366068"/>
              <a:gd name="connsiteX25" fmla="*/ 1114425 w 3565191"/>
              <a:gd name="connsiteY25" fmla="*/ 180205 h 1366068"/>
              <a:gd name="connsiteX26" fmla="*/ 1042988 w 3565191"/>
              <a:gd name="connsiteY26" fmla="*/ 151630 h 1366068"/>
              <a:gd name="connsiteX27" fmla="*/ 900113 w 3565191"/>
              <a:gd name="connsiteY27" fmla="*/ 165918 h 1366068"/>
              <a:gd name="connsiteX28" fmla="*/ 714375 w 3565191"/>
              <a:gd name="connsiteY28" fmla="*/ 208780 h 1366068"/>
              <a:gd name="connsiteX29" fmla="*/ 557213 w 3565191"/>
              <a:gd name="connsiteY29" fmla="*/ 280218 h 1366068"/>
              <a:gd name="connsiteX30" fmla="*/ 414338 w 3565191"/>
              <a:gd name="connsiteY30" fmla="*/ 337368 h 1366068"/>
              <a:gd name="connsiteX31" fmla="*/ 328613 w 3565191"/>
              <a:gd name="connsiteY31" fmla="*/ 394518 h 1366068"/>
              <a:gd name="connsiteX32" fmla="*/ 285750 w 3565191"/>
              <a:gd name="connsiteY32" fmla="*/ 423093 h 1366068"/>
              <a:gd name="connsiteX33" fmla="*/ 228600 w 3565191"/>
              <a:gd name="connsiteY33" fmla="*/ 537393 h 1366068"/>
              <a:gd name="connsiteX34" fmla="*/ 200025 w 3565191"/>
              <a:gd name="connsiteY34" fmla="*/ 651693 h 1366068"/>
              <a:gd name="connsiteX35" fmla="*/ 128588 w 3565191"/>
              <a:gd name="connsiteY35" fmla="*/ 694555 h 1366068"/>
              <a:gd name="connsiteX36" fmla="*/ 14288 w 3565191"/>
              <a:gd name="connsiteY36" fmla="*/ 823143 h 1366068"/>
              <a:gd name="connsiteX37" fmla="*/ 0 w 3565191"/>
              <a:gd name="connsiteY37" fmla="*/ 866005 h 1366068"/>
              <a:gd name="connsiteX38" fmla="*/ 28575 w 3565191"/>
              <a:gd name="connsiteY38" fmla="*/ 1037455 h 1366068"/>
              <a:gd name="connsiteX39" fmla="*/ 114300 w 3565191"/>
              <a:gd name="connsiteY39" fmla="*/ 1108893 h 1366068"/>
              <a:gd name="connsiteX40" fmla="*/ 228600 w 3565191"/>
              <a:gd name="connsiteY40" fmla="*/ 1151755 h 1366068"/>
              <a:gd name="connsiteX41" fmla="*/ 300038 w 3565191"/>
              <a:gd name="connsiteY41" fmla="*/ 1180330 h 1366068"/>
              <a:gd name="connsiteX42" fmla="*/ 471488 w 3565191"/>
              <a:gd name="connsiteY42" fmla="*/ 1166043 h 1366068"/>
              <a:gd name="connsiteX43" fmla="*/ 514350 w 3565191"/>
              <a:gd name="connsiteY43" fmla="*/ 1137468 h 1366068"/>
              <a:gd name="connsiteX44" fmla="*/ 557213 w 3565191"/>
              <a:gd name="connsiteY44" fmla="*/ 1123180 h 1366068"/>
              <a:gd name="connsiteX45" fmla="*/ 614363 w 3565191"/>
              <a:gd name="connsiteY45" fmla="*/ 1094605 h 1366068"/>
              <a:gd name="connsiteX46" fmla="*/ 600075 w 3565191"/>
              <a:gd name="connsiteY46" fmla="*/ 1137468 h 1366068"/>
              <a:gd name="connsiteX47" fmla="*/ 657225 w 3565191"/>
              <a:gd name="connsiteY47" fmla="*/ 1223193 h 1366068"/>
              <a:gd name="connsiteX48" fmla="*/ 700088 w 3565191"/>
              <a:gd name="connsiteY48" fmla="*/ 1251768 h 1366068"/>
              <a:gd name="connsiteX49" fmla="*/ 857250 w 3565191"/>
              <a:gd name="connsiteY49" fmla="*/ 1323205 h 1366068"/>
              <a:gd name="connsiteX50" fmla="*/ 1471613 w 3565191"/>
              <a:gd name="connsiteY50" fmla="*/ 1294630 h 1366068"/>
              <a:gd name="connsiteX51" fmla="*/ 1514475 w 3565191"/>
              <a:gd name="connsiteY51" fmla="*/ 1280343 h 1366068"/>
              <a:gd name="connsiteX52" fmla="*/ 1671638 w 3565191"/>
              <a:gd name="connsiteY52" fmla="*/ 1251768 h 1366068"/>
              <a:gd name="connsiteX53" fmla="*/ 1757363 w 3565191"/>
              <a:gd name="connsiteY53" fmla="*/ 1208905 h 1366068"/>
              <a:gd name="connsiteX54" fmla="*/ 1857375 w 3565191"/>
              <a:gd name="connsiteY54" fmla="*/ 1166043 h 1366068"/>
              <a:gd name="connsiteX55" fmla="*/ 1914525 w 3565191"/>
              <a:gd name="connsiteY55" fmla="*/ 1294630 h 1366068"/>
              <a:gd name="connsiteX56" fmla="*/ 2057400 w 3565191"/>
              <a:gd name="connsiteY56" fmla="*/ 1366068 h 1366068"/>
              <a:gd name="connsiteX57" fmla="*/ 2414588 w 3565191"/>
              <a:gd name="connsiteY57" fmla="*/ 1323205 h 1366068"/>
              <a:gd name="connsiteX58" fmla="*/ 2471738 w 3565191"/>
              <a:gd name="connsiteY58" fmla="*/ 1294630 h 1366068"/>
              <a:gd name="connsiteX59" fmla="*/ 2543175 w 3565191"/>
              <a:gd name="connsiteY59" fmla="*/ 1266055 h 1366068"/>
              <a:gd name="connsiteX60" fmla="*/ 2600325 w 3565191"/>
              <a:gd name="connsiteY60" fmla="*/ 1251768 h 1366068"/>
              <a:gd name="connsiteX61" fmla="*/ 2743200 w 3565191"/>
              <a:gd name="connsiteY61" fmla="*/ 1194618 h 1366068"/>
              <a:gd name="connsiteX62" fmla="*/ 2886075 w 3565191"/>
              <a:gd name="connsiteY62" fmla="*/ 1080318 h 1366068"/>
              <a:gd name="connsiteX63" fmla="*/ 2928938 w 3565191"/>
              <a:gd name="connsiteY63" fmla="*/ 1180330 h 1366068"/>
              <a:gd name="connsiteX64" fmla="*/ 2957513 w 3565191"/>
              <a:gd name="connsiteY64" fmla="*/ 1223193 h 1366068"/>
              <a:gd name="connsiteX65" fmla="*/ 3028950 w 3565191"/>
              <a:gd name="connsiteY65" fmla="*/ 1266055 h 1366068"/>
              <a:gd name="connsiteX66" fmla="*/ 3100388 w 3565191"/>
              <a:gd name="connsiteY66" fmla="*/ 1280343 h 1366068"/>
              <a:gd name="connsiteX67" fmla="*/ 3200400 w 3565191"/>
              <a:gd name="connsiteY67" fmla="*/ 1266055 h 1366068"/>
              <a:gd name="connsiteX68" fmla="*/ 3286125 w 3565191"/>
              <a:gd name="connsiteY68" fmla="*/ 1208905 h 1366068"/>
              <a:gd name="connsiteX69" fmla="*/ 3357563 w 3565191"/>
              <a:gd name="connsiteY69" fmla="*/ 1180330 h 1366068"/>
              <a:gd name="connsiteX70" fmla="*/ 3457575 w 3565191"/>
              <a:gd name="connsiteY70" fmla="*/ 1094605 h 1366068"/>
              <a:gd name="connsiteX71" fmla="*/ 3543300 w 3565191"/>
              <a:gd name="connsiteY71" fmla="*/ 994593 h 1366068"/>
              <a:gd name="connsiteX72" fmla="*/ 3543300 w 3565191"/>
              <a:gd name="connsiteY72" fmla="*/ 823143 h 1366068"/>
              <a:gd name="connsiteX73" fmla="*/ 3529013 w 3565191"/>
              <a:gd name="connsiteY73" fmla="*/ 765993 h 1366068"/>
              <a:gd name="connsiteX74" fmla="*/ 3471863 w 3565191"/>
              <a:gd name="connsiteY74" fmla="*/ 680268 h 1366068"/>
              <a:gd name="connsiteX75" fmla="*/ 3443288 w 3565191"/>
              <a:gd name="connsiteY75" fmla="*/ 637405 h 1366068"/>
              <a:gd name="connsiteX76" fmla="*/ 3471863 w 3565191"/>
              <a:gd name="connsiteY76" fmla="*/ 594543 h 1366068"/>
              <a:gd name="connsiteX77" fmla="*/ 3443288 w 3565191"/>
              <a:gd name="connsiteY77" fmla="*/ 580255 h 136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565191" h="1366068">
                <a:moveTo>
                  <a:pt x="3443288" y="580255"/>
                </a:moveTo>
                <a:cubicBezTo>
                  <a:pt x="3440907" y="570730"/>
                  <a:pt x="3457575" y="552453"/>
                  <a:pt x="3457575" y="537393"/>
                </a:cubicBezTo>
                <a:cubicBezTo>
                  <a:pt x="3457575" y="467434"/>
                  <a:pt x="3467296" y="389951"/>
                  <a:pt x="3414713" y="337368"/>
                </a:cubicBezTo>
                <a:cubicBezTo>
                  <a:pt x="3402571" y="325226"/>
                  <a:pt x="3386138" y="318318"/>
                  <a:pt x="3371850" y="308793"/>
                </a:cubicBezTo>
                <a:cubicBezTo>
                  <a:pt x="3358820" y="289248"/>
                  <a:pt x="3313704" y="219856"/>
                  <a:pt x="3300413" y="208780"/>
                </a:cubicBezTo>
                <a:cubicBezTo>
                  <a:pt x="3288843" y="199139"/>
                  <a:pt x="3271838" y="199255"/>
                  <a:pt x="3257550" y="194493"/>
                </a:cubicBezTo>
                <a:cubicBezTo>
                  <a:pt x="3248025" y="180205"/>
                  <a:pt x="3239968" y="164822"/>
                  <a:pt x="3228975" y="151630"/>
                </a:cubicBezTo>
                <a:cubicBezTo>
                  <a:pt x="3206404" y="124545"/>
                  <a:pt x="3175361" y="96249"/>
                  <a:pt x="3143250" y="80193"/>
                </a:cubicBezTo>
                <a:cubicBezTo>
                  <a:pt x="3108708" y="62922"/>
                  <a:pt x="3046375" y="56497"/>
                  <a:pt x="3014663" y="51618"/>
                </a:cubicBezTo>
                <a:cubicBezTo>
                  <a:pt x="2981378" y="46497"/>
                  <a:pt x="2947988" y="42093"/>
                  <a:pt x="2914650" y="37330"/>
                </a:cubicBezTo>
                <a:cubicBezTo>
                  <a:pt x="2812438" y="3260"/>
                  <a:pt x="2820506" y="0"/>
                  <a:pt x="2643188" y="37330"/>
                </a:cubicBezTo>
                <a:cubicBezTo>
                  <a:pt x="2623416" y="41493"/>
                  <a:pt x="2615847" y="67258"/>
                  <a:pt x="2600325" y="80193"/>
                </a:cubicBezTo>
                <a:cubicBezTo>
                  <a:pt x="2587134" y="91186"/>
                  <a:pt x="2571750" y="99243"/>
                  <a:pt x="2557463" y="108768"/>
                </a:cubicBezTo>
                <a:lnTo>
                  <a:pt x="2528888" y="194493"/>
                </a:lnTo>
                <a:lnTo>
                  <a:pt x="2514600" y="237355"/>
                </a:lnTo>
                <a:cubicBezTo>
                  <a:pt x="2500313" y="227830"/>
                  <a:pt x="2484572" y="220188"/>
                  <a:pt x="2471738" y="208780"/>
                </a:cubicBezTo>
                <a:cubicBezTo>
                  <a:pt x="2443352" y="183548"/>
                  <a:pt x="2390113" y="114607"/>
                  <a:pt x="2343150" y="94480"/>
                </a:cubicBezTo>
                <a:cubicBezTo>
                  <a:pt x="2325101" y="86745"/>
                  <a:pt x="2305050" y="84955"/>
                  <a:pt x="2286000" y="80193"/>
                </a:cubicBezTo>
                <a:cubicBezTo>
                  <a:pt x="2205038" y="84955"/>
                  <a:pt x="2123785" y="86135"/>
                  <a:pt x="2043113" y="94480"/>
                </a:cubicBezTo>
                <a:cubicBezTo>
                  <a:pt x="1934324" y="105734"/>
                  <a:pt x="1892172" y="120625"/>
                  <a:pt x="1800225" y="137343"/>
                </a:cubicBezTo>
                <a:cubicBezTo>
                  <a:pt x="1716090" y="152640"/>
                  <a:pt x="1699520" y="149284"/>
                  <a:pt x="1614488" y="180205"/>
                </a:cubicBezTo>
                <a:cubicBezTo>
                  <a:pt x="1566130" y="197790"/>
                  <a:pt x="1546912" y="212719"/>
                  <a:pt x="1514475" y="251643"/>
                </a:cubicBezTo>
                <a:cubicBezTo>
                  <a:pt x="1503482" y="264834"/>
                  <a:pt x="1499308" y="283778"/>
                  <a:pt x="1485900" y="294505"/>
                </a:cubicBezTo>
                <a:cubicBezTo>
                  <a:pt x="1474140" y="303913"/>
                  <a:pt x="1457325" y="304030"/>
                  <a:pt x="1443038" y="308793"/>
                </a:cubicBezTo>
                <a:cubicBezTo>
                  <a:pt x="1375932" y="264056"/>
                  <a:pt x="1387751" y="269376"/>
                  <a:pt x="1285875" y="223068"/>
                </a:cubicBezTo>
                <a:cubicBezTo>
                  <a:pt x="1243547" y="203828"/>
                  <a:pt x="1134712" y="186001"/>
                  <a:pt x="1114425" y="180205"/>
                </a:cubicBezTo>
                <a:cubicBezTo>
                  <a:pt x="1089765" y="173159"/>
                  <a:pt x="1066800" y="161155"/>
                  <a:pt x="1042988" y="151630"/>
                </a:cubicBezTo>
                <a:cubicBezTo>
                  <a:pt x="995363" y="156393"/>
                  <a:pt x="947556" y="159592"/>
                  <a:pt x="900113" y="165918"/>
                </a:cubicBezTo>
                <a:cubicBezTo>
                  <a:pt x="852985" y="172202"/>
                  <a:pt x="750642" y="199713"/>
                  <a:pt x="714375" y="208780"/>
                </a:cubicBezTo>
                <a:cubicBezTo>
                  <a:pt x="630904" y="250516"/>
                  <a:pt x="638089" y="249890"/>
                  <a:pt x="557213" y="280218"/>
                </a:cubicBezTo>
                <a:cubicBezTo>
                  <a:pt x="492020" y="304665"/>
                  <a:pt x="499104" y="291725"/>
                  <a:pt x="414338" y="337368"/>
                </a:cubicBezTo>
                <a:cubicBezTo>
                  <a:pt x="384100" y="353650"/>
                  <a:pt x="357188" y="375468"/>
                  <a:pt x="328613" y="394518"/>
                </a:cubicBezTo>
                <a:lnTo>
                  <a:pt x="285750" y="423093"/>
                </a:lnTo>
                <a:cubicBezTo>
                  <a:pt x="249320" y="483810"/>
                  <a:pt x="243979" y="481003"/>
                  <a:pt x="228600" y="537393"/>
                </a:cubicBezTo>
                <a:cubicBezTo>
                  <a:pt x="218267" y="575282"/>
                  <a:pt x="233701" y="631487"/>
                  <a:pt x="200025" y="651693"/>
                </a:cubicBezTo>
                <a:cubicBezTo>
                  <a:pt x="176213" y="665980"/>
                  <a:pt x="150081" y="676970"/>
                  <a:pt x="128588" y="694555"/>
                </a:cubicBezTo>
                <a:cubicBezTo>
                  <a:pt x="96544" y="720773"/>
                  <a:pt x="37309" y="777101"/>
                  <a:pt x="14288" y="823143"/>
                </a:cubicBezTo>
                <a:cubicBezTo>
                  <a:pt x="7553" y="836613"/>
                  <a:pt x="4763" y="851718"/>
                  <a:pt x="0" y="866005"/>
                </a:cubicBezTo>
                <a:cubicBezTo>
                  <a:pt x="9525" y="923155"/>
                  <a:pt x="13646" y="981473"/>
                  <a:pt x="28575" y="1037455"/>
                </a:cubicBezTo>
                <a:cubicBezTo>
                  <a:pt x="40490" y="1082137"/>
                  <a:pt x="77109" y="1092364"/>
                  <a:pt x="114300" y="1108893"/>
                </a:cubicBezTo>
                <a:cubicBezTo>
                  <a:pt x="213712" y="1153076"/>
                  <a:pt x="153191" y="1123477"/>
                  <a:pt x="228600" y="1151755"/>
                </a:cubicBezTo>
                <a:cubicBezTo>
                  <a:pt x="252614" y="1160760"/>
                  <a:pt x="276225" y="1170805"/>
                  <a:pt x="300038" y="1180330"/>
                </a:cubicBezTo>
                <a:cubicBezTo>
                  <a:pt x="357188" y="1175568"/>
                  <a:pt x="415254" y="1177290"/>
                  <a:pt x="471488" y="1166043"/>
                </a:cubicBezTo>
                <a:cubicBezTo>
                  <a:pt x="488326" y="1162675"/>
                  <a:pt x="498992" y="1145147"/>
                  <a:pt x="514350" y="1137468"/>
                </a:cubicBezTo>
                <a:cubicBezTo>
                  <a:pt x="527821" y="1130733"/>
                  <a:pt x="543370" y="1129113"/>
                  <a:pt x="557213" y="1123180"/>
                </a:cubicBezTo>
                <a:cubicBezTo>
                  <a:pt x="576789" y="1114790"/>
                  <a:pt x="595313" y="1104130"/>
                  <a:pt x="614363" y="1094605"/>
                </a:cubicBezTo>
                <a:cubicBezTo>
                  <a:pt x="609600" y="1108893"/>
                  <a:pt x="600075" y="1122407"/>
                  <a:pt x="600075" y="1137468"/>
                </a:cubicBezTo>
                <a:cubicBezTo>
                  <a:pt x="600075" y="1175619"/>
                  <a:pt x="631456" y="1201719"/>
                  <a:pt x="657225" y="1223193"/>
                </a:cubicBezTo>
                <a:cubicBezTo>
                  <a:pt x="670417" y="1234186"/>
                  <a:pt x="685013" y="1243545"/>
                  <a:pt x="700088" y="1251768"/>
                </a:cubicBezTo>
                <a:cubicBezTo>
                  <a:pt x="800481" y="1306527"/>
                  <a:pt x="783656" y="1298674"/>
                  <a:pt x="857250" y="1323205"/>
                </a:cubicBezTo>
                <a:lnTo>
                  <a:pt x="1471613" y="1294630"/>
                </a:lnTo>
                <a:cubicBezTo>
                  <a:pt x="1486641" y="1293650"/>
                  <a:pt x="1499707" y="1283297"/>
                  <a:pt x="1514475" y="1280343"/>
                </a:cubicBezTo>
                <a:cubicBezTo>
                  <a:pt x="1770457" y="1229147"/>
                  <a:pt x="1502208" y="1294124"/>
                  <a:pt x="1671638" y="1251768"/>
                </a:cubicBezTo>
                <a:cubicBezTo>
                  <a:pt x="1700213" y="1237480"/>
                  <a:pt x="1727700" y="1220770"/>
                  <a:pt x="1757363" y="1208905"/>
                </a:cubicBezTo>
                <a:cubicBezTo>
                  <a:pt x="1872690" y="1162774"/>
                  <a:pt x="1761868" y="1229715"/>
                  <a:pt x="1857375" y="1166043"/>
                </a:cubicBezTo>
                <a:cubicBezTo>
                  <a:pt x="1863012" y="1182954"/>
                  <a:pt x="1885414" y="1275223"/>
                  <a:pt x="1914525" y="1294630"/>
                </a:cubicBezTo>
                <a:cubicBezTo>
                  <a:pt x="1958829" y="1324166"/>
                  <a:pt x="2057400" y="1366068"/>
                  <a:pt x="2057400" y="1366068"/>
                </a:cubicBezTo>
                <a:cubicBezTo>
                  <a:pt x="2197259" y="1356744"/>
                  <a:pt x="2284887" y="1360262"/>
                  <a:pt x="2414588" y="1323205"/>
                </a:cubicBezTo>
                <a:cubicBezTo>
                  <a:pt x="2435067" y="1317354"/>
                  <a:pt x="2452275" y="1303280"/>
                  <a:pt x="2471738" y="1294630"/>
                </a:cubicBezTo>
                <a:cubicBezTo>
                  <a:pt x="2495174" y="1284214"/>
                  <a:pt x="2518844" y="1274165"/>
                  <a:pt x="2543175" y="1266055"/>
                </a:cubicBezTo>
                <a:cubicBezTo>
                  <a:pt x="2561804" y="1259846"/>
                  <a:pt x="2581444" y="1257162"/>
                  <a:pt x="2600325" y="1251768"/>
                </a:cubicBezTo>
                <a:cubicBezTo>
                  <a:pt x="2642480" y="1239724"/>
                  <a:pt x="2713915" y="1210387"/>
                  <a:pt x="2743200" y="1194618"/>
                </a:cubicBezTo>
                <a:cubicBezTo>
                  <a:pt x="2821302" y="1152563"/>
                  <a:pt x="2828206" y="1138187"/>
                  <a:pt x="2886075" y="1080318"/>
                </a:cubicBezTo>
                <a:cubicBezTo>
                  <a:pt x="2902104" y="1128404"/>
                  <a:pt x="2900690" y="1130897"/>
                  <a:pt x="2928938" y="1180330"/>
                </a:cubicBezTo>
                <a:cubicBezTo>
                  <a:pt x="2937457" y="1195239"/>
                  <a:pt x="2944475" y="1212018"/>
                  <a:pt x="2957513" y="1223193"/>
                </a:cubicBezTo>
                <a:cubicBezTo>
                  <a:pt x="2978597" y="1241265"/>
                  <a:pt x="3003166" y="1255742"/>
                  <a:pt x="3028950" y="1266055"/>
                </a:cubicBezTo>
                <a:cubicBezTo>
                  <a:pt x="3051497" y="1275074"/>
                  <a:pt x="3076575" y="1275580"/>
                  <a:pt x="3100388" y="1280343"/>
                </a:cubicBezTo>
                <a:cubicBezTo>
                  <a:pt x="3133725" y="1275580"/>
                  <a:pt x="3168969" y="1278144"/>
                  <a:pt x="3200400" y="1266055"/>
                </a:cubicBezTo>
                <a:cubicBezTo>
                  <a:pt x="3232454" y="1253727"/>
                  <a:pt x="3254238" y="1221660"/>
                  <a:pt x="3286125" y="1208905"/>
                </a:cubicBezTo>
                <a:lnTo>
                  <a:pt x="3357563" y="1180330"/>
                </a:lnTo>
                <a:cubicBezTo>
                  <a:pt x="3463912" y="1073981"/>
                  <a:pt x="3329283" y="1204569"/>
                  <a:pt x="3457575" y="1094605"/>
                </a:cubicBezTo>
                <a:cubicBezTo>
                  <a:pt x="3499369" y="1058782"/>
                  <a:pt x="3509418" y="1039769"/>
                  <a:pt x="3543300" y="994593"/>
                </a:cubicBezTo>
                <a:cubicBezTo>
                  <a:pt x="3565191" y="907034"/>
                  <a:pt x="3563368" y="943551"/>
                  <a:pt x="3543300" y="823143"/>
                </a:cubicBezTo>
                <a:cubicBezTo>
                  <a:pt x="3540072" y="803774"/>
                  <a:pt x="3537795" y="783556"/>
                  <a:pt x="3529013" y="765993"/>
                </a:cubicBezTo>
                <a:cubicBezTo>
                  <a:pt x="3513654" y="735276"/>
                  <a:pt x="3490913" y="708843"/>
                  <a:pt x="3471863" y="680268"/>
                </a:cubicBezTo>
                <a:lnTo>
                  <a:pt x="3443288" y="637405"/>
                </a:lnTo>
                <a:cubicBezTo>
                  <a:pt x="3452813" y="623118"/>
                  <a:pt x="3475231" y="611381"/>
                  <a:pt x="3471863" y="594543"/>
                </a:cubicBezTo>
                <a:cubicBezTo>
                  <a:pt x="3468495" y="577705"/>
                  <a:pt x="3445669" y="589780"/>
                  <a:pt x="3443288" y="580255"/>
                </a:cubicBezTo>
                <a:close/>
              </a:path>
            </a:pathLst>
          </a:custGeom>
          <a:gradFill>
            <a:gsLst>
              <a:gs pos="0">
                <a:srgbClr val="FF0000"/>
              </a:gs>
              <a:gs pos="35000">
                <a:schemeClr val="bg1"/>
              </a:gs>
              <a:gs pos="100000">
                <a:srgbClr val="9900FF"/>
              </a:gs>
            </a:gsLst>
          </a:gradFill>
          <a:ln w="28575">
            <a:solidFill>
              <a:srgbClr val="800080"/>
            </a:solidFill>
          </a:ln>
          <a:effectLst>
            <a:innerShdw blurRad="368300">
              <a:srgbClr val="800080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solidFill>
                  <a:srgbClr val="0000CC"/>
                </a:solidFill>
                <a:cs typeface="Times New Roman" pitchFamily="18" charset="0"/>
              </a:rPr>
              <a:t>أمثلة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7772400" y="2143125"/>
            <a:ext cx="1228725" cy="1143000"/>
            <a:chOff x="3283735" y="71414"/>
            <a:chExt cx="3788595" cy="1714512"/>
          </a:xfrm>
        </p:grpSpPr>
        <p:sp>
          <p:nvSpPr>
            <p:cNvPr id="9" name="Oval 8"/>
            <p:cNvSpPr/>
            <p:nvPr/>
          </p:nvSpPr>
          <p:spPr>
            <a:xfrm>
              <a:off x="3283735" y="71414"/>
              <a:ext cx="3788595" cy="1714512"/>
            </a:xfrm>
            <a:prstGeom prst="ellipse">
              <a:avLst/>
            </a:prstGeom>
            <a:solidFill>
              <a:srgbClr val="00FF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7904" name="TextBox 10"/>
            <p:cNvSpPr txBox="1">
              <a:spLocks noChangeArrowheads="1"/>
            </p:cNvSpPr>
            <p:nvPr/>
          </p:nvSpPr>
          <p:spPr bwMode="auto">
            <a:xfrm>
              <a:off x="4167170" y="123932"/>
              <a:ext cx="2032398" cy="1661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6600" b="1">
                  <a:latin typeface="Calibri" pitchFamily="34" charset="0"/>
                </a:rPr>
                <a:t>4</a:t>
              </a:r>
            </a:p>
          </p:txBody>
        </p:sp>
      </p:grp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5857875" y="2341563"/>
            <a:ext cx="1428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</a:rPr>
              <a:t>72 </a:t>
            </a:r>
            <a:endParaRPr lang="en-US" sz="6000" b="1" dirty="0"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71875" y="3500438"/>
            <a:ext cx="5143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72 = </a:t>
            </a:r>
            <a:r>
              <a:rPr lang="ar-EG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× </a:t>
            </a:r>
            <a:r>
              <a:rPr lang="ar-EG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× </a:t>
            </a:r>
            <a:r>
              <a:rPr lang="ar-EG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× </a:t>
            </a:r>
            <a:r>
              <a:rPr lang="ar-EG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× </a:t>
            </a:r>
            <a:r>
              <a:rPr lang="ar-EG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-152400" y="3517900"/>
            <a:ext cx="38576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latin typeface="Times New Roman" pitchFamily="18" charset="0"/>
                <a:cs typeface="Times New Roman" pitchFamily="18" charset="0"/>
              </a:rPr>
              <a:t>اكتب العدد في صورة حاصل ضرب عوامله الأولية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571875" y="4578350"/>
            <a:ext cx="4714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=   </a:t>
            </a:r>
            <a:r>
              <a:rPr lang="ar-EG" sz="5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   ×    </a:t>
            </a:r>
            <a:r>
              <a:rPr lang="ar-EG" sz="5400" b="1" baseline="30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5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6129336" y="3462338"/>
            <a:ext cx="571501" cy="1647825"/>
          </a:xfrm>
          <a:prstGeom prst="rightBrace">
            <a:avLst>
              <a:gd name="adj1" fmla="val 54285"/>
              <a:gd name="adj2" fmla="val 50000"/>
            </a:avLst>
          </a:prstGeom>
          <a:ln w="28575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7" name="Right Brace 16"/>
          <p:cNvSpPr/>
          <p:nvPr/>
        </p:nvSpPr>
        <p:spPr>
          <a:xfrm rot="5400000">
            <a:off x="4019550" y="3867149"/>
            <a:ext cx="571500" cy="838201"/>
          </a:xfrm>
          <a:prstGeom prst="rightBrace">
            <a:avLst>
              <a:gd name="adj1" fmla="val 54285"/>
              <a:gd name="adj2" fmla="val 50000"/>
            </a:avLst>
          </a:prstGeom>
          <a:ln w="28575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33363" y="4760913"/>
            <a:ext cx="35004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latin typeface="Times New Roman" pitchFamily="18" charset="0"/>
                <a:cs typeface="Times New Roman" pitchFamily="18" charset="0"/>
              </a:rPr>
              <a:t>استعمل الأسس لكتابة ضرب العوامل المتشابهة.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_Theme_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2 = 2 × 2 × 2 × 3 ×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كتب العدد في صورة حاصل ضرب عوامله الأو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118 - bee-do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118 - bee-do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  32   ×   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ستعمل الأسس لكتابة ضرب العوامل المتشابه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7" grpId="0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CC00CC"/>
              </a:gs>
            </a:gsLst>
            <a:lin ang="135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Freeform 6"/>
          <p:cNvSpPr/>
          <p:nvPr/>
        </p:nvSpPr>
        <p:spPr>
          <a:xfrm>
            <a:off x="6429388" y="285728"/>
            <a:ext cx="2243153" cy="1366068"/>
          </a:xfrm>
          <a:custGeom>
            <a:avLst/>
            <a:gdLst>
              <a:gd name="connsiteX0" fmla="*/ 3443288 w 3565191"/>
              <a:gd name="connsiteY0" fmla="*/ 580255 h 1366068"/>
              <a:gd name="connsiteX1" fmla="*/ 3457575 w 3565191"/>
              <a:gd name="connsiteY1" fmla="*/ 537393 h 1366068"/>
              <a:gd name="connsiteX2" fmla="*/ 3414713 w 3565191"/>
              <a:gd name="connsiteY2" fmla="*/ 337368 h 1366068"/>
              <a:gd name="connsiteX3" fmla="*/ 3371850 w 3565191"/>
              <a:gd name="connsiteY3" fmla="*/ 308793 h 1366068"/>
              <a:gd name="connsiteX4" fmla="*/ 3300413 w 3565191"/>
              <a:gd name="connsiteY4" fmla="*/ 208780 h 1366068"/>
              <a:gd name="connsiteX5" fmla="*/ 3257550 w 3565191"/>
              <a:gd name="connsiteY5" fmla="*/ 194493 h 1366068"/>
              <a:gd name="connsiteX6" fmla="*/ 3228975 w 3565191"/>
              <a:gd name="connsiteY6" fmla="*/ 151630 h 1366068"/>
              <a:gd name="connsiteX7" fmla="*/ 3143250 w 3565191"/>
              <a:gd name="connsiteY7" fmla="*/ 80193 h 1366068"/>
              <a:gd name="connsiteX8" fmla="*/ 3014663 w 3565191"/>
              <a:gd name="connsiteY8" fmla="*/ 51618 h 1366068"/>
              <a:gd name="connsiteX9" fmla="*/ 2914650 w 3565191"/>
              <a:gd name="connsiteY9" fmla="*/ 37330 h 1366068"/>
              <a:gd name="connsiteX10" fmla="*/ 2643188 w 3565191"/>
              <a:gd name="connsiteY10" fmla="*/ 37330 h 1366068"/>
              <a:gd name="connsiteX11" fmla="*/ 2600325 w 3565191"/>
              <a:gd name="connsiteY11" fmla="*/ 80193 h 1366068"/>
              <a:gd name="connsiteX12" fmla="*/ 2557463 w 3565191"/>
              <a:gd name="connsiteY12" fmla="*/ 108768 h 1366068"/>
              <a:gd name="connsiteX13" fmla="*/ 2528888 w 3565191"/>
              <a:gd name="connsiteY13" fmla="*/ 194493 h 1366068"/>
              <a:gd name="connsiteX14" fmla="*/ 2514600 w 3565191"/>
              <a:gd name="connsiteY14" fmla="*/ 237355 h 1366068"/>
              <a:gd name="connsiteX15" fmla="*/ 2471738 w 3565191"/>
              <a:gd name="connsiteY15" fmla="*/ 208780 h 1366068"/>
              <a:gd name="connsiteX16" fmla="*/ 2343150 w 3565191"/>
              <a:gd name="connsiteY16" fmla="*/ 94480 h 1366068"/>
              <a:gd name="connsiteX17" fmla="*/ 2286000 w 3565191"/>
              <a:gd name="connsiteY17" fmla="*/ 80193 h 1366068"/>
              <a:gd name="connsiteX18" fmla="*/ 2043113 w 3565191"/>
              <a:gd name="connsiteY18" fmla="*/ 94480 h 1366068"/>
              <a:gd name="connsiteX19" fmla="*/ 1800225 w 3565191"/>
              <a:gd name="connsiteY19" fmla="*/ 137343 h 1366068"/>
              <a:gd name="connsiteX20" fmla="*/ 1614488 w 3565191"/>
              <a:gd name="connsiteY20" fmla="*/ 180205 h 1366068"/>
              <a:gd name="connsiteX21" fmla="*/ 1514475 w 3565191"/>
              <a:gd name="connsiteY21" fmla="*/ 251643 h 1366068"/>
              <a:gd name="connsiteX22" fmla="*/ 1485900 w 3565191"/>
              <a:gd name="connsiteY22" fmla="*/ 294505 h 1366068"/>
              <a:gd name="connsiteX23" fmla="*/ 1443038 w 3565191"/>
              <a:gd name="connsiteY23" fmla="*/ 308793 h 1366068"/>
              <a:gd name="connsiteX24" fmla="*/ 1285875 w 3565191"/>
              <a:gd name="connsiteY24" fmla="*/ 223068 h 1366068"/>
              <a:gd name="connsiteX25" fmla="*/ 1114425 w 3565191"/>
              <a:gd name="connsiteY25" fmla="*/ 180205 h 1366068"/>
              <a:gd name="connsiteX26" fmla="*/ 1042988 w 3565191"/>
              <a:gd name="connsiteY26" fmla="*/ 151630 h 1366068"/>
              <a:gd name="connsiteX27" fmla="*/ 900113 w 3565191"/>
              <a:gd name="connsiteY27" fmla="*/ 165918 h 1366068"/>
              <a:gd name="connsiteX28" fmla="*/ 714375 w 3565191"/>
              <a:gd name="connsiteY28" fmla="*/ 208780 h 1366068"/>
              <a:gd name="connsiteX29" fmla="*/ 557213 w 3565191"/>
              <a:gd name="connsiteY29" fmla="*/ 280218 h 1366068"/>
              <a:gd name="connsiteX30" fmla="*/ 414338 w 3565191"/>
              <a:gd name="connsiteY30" fmla="*/ 337368 h 1366068"/>
              <a:gd name="connsiteX31" fmla="*/ 328613 w 3565191"/>
              <a:gd name="connsiteY31" fmla="*/ 394518 h 1366068"/>
              <a:gd name="connsiteX32" fmla="*/ 285750 w 3565191"/>
              <a:gd name="connsiteY32" fmla="*/ 423093 h 1366068"/>
              <a:gd name="connsiteX33" fmla="*/ 228600 w 3565191"/>
              <a:gd name="connsiteY33" fmla="*/ 537393 h 1366068"/>
              <a:gd name="connsiteX34" fmla="*/ 200025 w 3565191"/>
              <a:gd name="connsiteY34" fmla="*/ 651693 h 1366068"/>
              <a:gd name="connsiteX35" fmla="*/ 128588 w 3565191"/>
              <a:gd name="connsiteY35" fmla="*/ 694555 h 1366068"/>
              <a:gd name="connsiteX36" fmla="*/ 14288 w 3565191"/>
              <a:gd name="connsiteY36" fmla="*/ 823143 h 1366068"/>
              <a:gd name="connsiteX37" fmla="*/ 0 w 3565191"/>
              <a:gd name="connsiteY37" fmla="*/ 866005 h 1366068"/>
              <a:gd name="connsiteX38" fmla="*/ 28575 w 3565191"/>
              <a:gd name="connsiteY38" fmla="*/ 1037455 h 1366068"/>
              <a:gd name="connsiteX39" fmla="*/ 114300 w 3565191"/>
              <a:gd name="connsiteY39" fmla="*/ 1108893 h 1366068"/>
              <a:gd name="connsiteX40" fmla="*/ 228600 w 3565191"/>
              <a:gd name="connsiteY40" fmla="*/ 1151755 h 1366068"/>
              <a:gd name="connsiteX41" fmla="*/ 300038 w 3565191"/>
              <a:gd name="connsiteY41" fmla="*/ 1180330 h 1366068"/>
              <a:gd name="connsiteX42" fmla="*/ 471488 w 3565191"/>
              <a:gd name="connsiteY42" fmla="*/ 1166043 h 1366068"/>
              <a:gd name="connsiteX43" fmla="*/ 514350 w 3565191"/>
              <a:gd name="connsiteY43" fmla="*/ 1137468 h 1366068"/>
              <a:gd name="connsiteX44" fmla="*/ 557213 w 3565191"/>
              <a:gd name="connsiteY44" fmla="*/ 1123180 h 1366068"/>
              <a:gd name="connsiteX45" fmla="*/ 614363 w 3565191"/>
              <a:gd name="connsiteY45" fmla="*/ 1094605 h 1366068"/>
              <a:gd name="connsiteX46" fmla="*/ 600075 w 3565191"/>
              <a:gd name="connsiteY46" fmla="*/ 1137468 h 1366068"/>
              <a:gd name="connsiteX47" fmla="*/ 657225 w 3565191"/>
              <a:gd name="connsiteY47" fmla="*/ 1223193 h 1366068"/>
              <a:gd name="connsiteX48" fmla="*/ 700088 w 3565191"/>
              <a:gd name="connsiteY48" fmla="*/ 1251768 h 1366068"/>
              <a:gd name="connsiteX49" fmla="*/ 857250 w 3565191"/>
              <a:gd name="connsiteY49" fmla="*/ 1323205 h 1366068"/>
              <a:gd name="connsiteX50" fmla="*/ 1471613 w 3565191"/>
              <a:gd name="connsiteY50" fmla="*/ 1294630 h 1366068"/>
              <a:gd name="connsiteX51" fmla="*/ 1514475 w 3565191"/>
              <a:gd name="connsiteY51" fmla="*/ 1280343 h 1366068"/>
              <a:gd name="connsiteX52" fmla="*/ 1671638 w 3565191"/>
              <a:gd name="connsiteY52" fmla="*/ 1251768 h 1366068"/>
              <a:gd name="connsiteX53" fmla="*/ 1757363 w 3565191"/>
              <a:gd name="connsiteY53" fmla="*/ 1208905 h 1366068"/>
              <a:gd name="connsiteX54" fmla="*/ 1857375 w 3565191"/>
              <a:gd name="connsiteY54" fmla="*/ 1166043 h 1366068"/>
              <a:gd name="connsiteX55" fmla="*/ 1914525 w 3565191"/>
              <a:gd name="connsiteY55" fmla="*/ 1294630 h 1366068"/>
              <a:gd name="connsiteX56" fmla="*/ 2057400 w 3565191"/>
              <a:gd name="connsiteY56" fmla="*/ 1366068 h 1366068"/>
              <a:gd name="connsiteX57" fmla="*/ 2414588 w 3565191"/>
              <a:gd name="connsiteY57" fmla="*/ 1323205 h 1366068"/>
              <a:gd name="connsiteX58" fmla="*/ 2471738 w 3565191"/>
              <a:gd name="connsiteY58" fmla="*/ 1294630 h 1366068"/>
              <a:gd name="connsiteX59" fmla="*/ 2543175 w 3565191"/>
              <a:gd name="connsiteY59" fmla="*/ 1266055 h 1366068"/>
              <a:gd name="connsiteX60" fmla="*/ 2600325 w 3565191"/>
              <a:gd name="connsiteY60" fmla="*/ 1251768 h 1366068"/>
              <a:gd name="connsiteX61" fmla="*/ 2743200 w 3565191"/>
              <a:gd name="connsiteY61" fmla="*/ 1194618 h 1366068"/>
              <a:gd name="connsiteX62" fmla="*/ 2886075 w 3565191"/>
              <a:gd name="connsiteY62" fmla="*/ 1080318 h 1366068"/>
              <a:gd name="connsiteX63" fmla="*/ 2928938 w 3565191"/>
              <a:gd name="connsiteY63" fmla="*/ 1180330 h 1366068"/>
              <a:gd name="connsiteX64" fmla="*/ 2957513 w 3565191"/>
              <a:gd name="connsiteY64" fmla="*/ 1223193 h 1366068"/>
              <a:gd name="connsiteX65" fmla="*/ 3028950 w 3565191"/>
              <a:gd name="connsiteY65" fmla="*/ 1266055 h 1366068"/>
              <a:gd name="connsiteX66" fmla="*/ 3100388 w 3565191"/>
              <a:gd name="connsiteY66" fmla="*/ 1280343 h 1366068"/>
              <a:gd name="connsiteX67" fmla="*/ 3200400 w 3565191"/>
              <a:gd name="connsiteY67" fmla="*/ 1266055 h 1366068"/>
              <a:gd name="connsiteX68" fmla="*/ 3286125 w 3565191"/>
              <a:gd name="connsiteY68" fmla="*/ 1208905 h 1366068"/>
              <a:gd name="connsiteX69" fmla="*/ 3357563 w 3565191"/>
              <a:gd name="connsiteY69" fmla="*/ 1180330 h 1366068"/>
              <a:gd name="connsiteX70" fmla="*/ 3457575 w 3565191"/>
              <a:gd name="connsiteY70" fmla="*/ 1094605 h 1366068"/>
              <a:gd name="connsiteX71" fmla="*/ 3543300 w 3565191"/>
              <a:gd name="connsiteY71" fmla="*/ 994593 h 1366068"/>
              <a:gd name="connsiteX72" fmla="*/ 3543300 w 3565191"/>
              <a:gd name="connsiteY72" fmla="*/ 823143 h 1366068"/>
              <a:gd name="connsiteX73" fmla="*/ 3529013 w 3565191"/>
              <a:gd name="connsiteY73" fmla="*/ 765993 h 1366068"/>
              <a:gd name="connsiteX74" fmla="*/ 3471863 w 3565191"/>
              <a:gd name="connsiteY74" fmla="*/ 680268 h 1366068"/>
              <a:gd name="connsiteX75" fmla="*/ 3443288 w 3565191"/>
              <a:gd name="connsiteY75" fmla="*/ 637405 h 1366068"/>
              <a:gd name="connsiteX76" fmla="*/ 3471863 w 3565191"/>
              <a:gd name="connsiteY76" fmla="*/ 594543 h 1366068"/>
              <a:gd name="connsiteX77" fmla="*/ 3443288 w 3565191"/>
              <a:gd name="connsiteY77" fmla="*/ 580255 h 136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565191" h="1366068">
                <a:moveTo>
                  <a:pt x="3443288" y="580255"/>
                </a:moveTo>
                <a:cubicBezTo>
                  <a:pt x="3440907" y="570730"/>
                  <a:pt x="3457575" y="552453"/>
                  <a:pt x="3457575" y="537393"/>
                </a:cubicBezTo>
                <a:cubicBezTo>
                  <a:pt x="3457575" y="467434"/>
                  <a:pt x="3467296" y="389951"/>
                  <a:pt x="3414713" y="337368"/>
                </a:cubicBezTo>
                <a:cubicBezTo>
                  <a:pt x="3402571" y="325226"/>
                  <a:pt x="3386138" y="318318"/>
                  <a:pt x="3371850" y="308793"/>
                </a:cubicBezTo>
                <a:cubicBezTo>
                  <a:pt x="3358820" y="289248"/>
                  <a:pt x="3313704" y="219856"/>
                  <a:pt x="3300413" y="208780"/>
                </a:cubicBezTo>
                <a:cubicBezTo>
                  <a:pt x="3288843" y="199139"/>
                  <a:pt x="3271838" y="199255"/>
                  <a:pt x="3257550" y="194493"/>
                </a:cubicBezTo>
                <a:cubicBezTo>
                  <a:pt x="3248025" y="180205"/>
                  <a:pt x="3239968" y="164822"/>
                  <a:pt x="3228975" y="151630"/>
                </a:cubicBezTo>
                <a:cubicBezTo>
                  <a:pt x="3206404" y="124545"/>
                  <a:pt x="3175361" y="96249"/>
                  <a:pt x="3143250" y="80193"/>
                </a:cubicBezTo>
                <a:cubicBezTo>
                  <a:pt x="3108708" y="62922"/>
                  <a:pt x="3046375" y="56497"/>
                  <a:pt x="3014663" y="51618"/>
                </a:cubicBezTo>
                <a:cubicBezTo>
                  <a:pt x="2981378" y="46497"/>
                  <a:pt x="2947988" y="42093"/>
                  <a:pt x="2914650" y="37330"/>
                </a:cubicBezTo>
                <a:cubicBezTo>
                  <a:pt x="2812438" y="3260"/>
                  <a:pt x="2820506" y="0"/>
                  <a:pt x="2643188" y="37330"/>
                </a:cubicBezTo>
                <a:cubicBezTo>
                  <a:pt x="2623416" y="41493"/>
                  <a:pt x="2615847" y="67258"/>
                  <a:pt x="2600325" y="80193"/>
                </a:cubicBezTo>
                <a:cubicBezTo>
                  <a:pt x="2587134" y="91186"/>
                  <a:pt x="2571750" y="99243"/>
                  <a:pt x="2557463" y="108768"/>
                </a:cubicBezTo>
                <a:lnTo>
                  <a:pt x="2528888" y="194493"/>
                </a:lnTo>
                <a:lnTo>
                  <a:pt x="2514600" y="237355"/>
                </a:lnTo>
                <a:cubicBezTo>
                  <a:pt x="2500313" y="227830"/>
                  <a:pt x="2484572" y="220188"/>
                  <a:pt x="2471738" y="208780"/>
                </a:cubicBezTo>
                <a:cubicBezTo>
                  <a:pt x="2443352" y="183548"/>
                  <a:pt x="2390113" y="114607"/>
                  <a:pt x="2343150" y="94480"/>
                </a:cubicBezTo>
                <a:cubicBezTo>
                  <a:pt x="2325101" y="86745"/>
                  <a:pt x="2305050" y="84955"/>
                  <a:pt x="2286000" y="80193"/>
                </a:cubicBezTo>
                <a:cubicBezTo>
                  <a:pt x="2205038" y="84955"/>
                  <a:pt x="2123785" y="86135"/>
                  <a:pt x="2043113" y="94480"/>
                </a:cubicBezTo>
                <a:cubicBezTo>
                  <a:pt x="1934324" y="105734"/>
                  <a:pt x="1892172" y="120625"/>
                  <a:pt x="1800225" y="137343"/>
                </a:cubicBezTo>
                <a:cubicBezTo>
                  <a:pt x="1716090" y="152640"/>
                  <a:pt x="1699520" y="149284"/>
                  <a:pt x="1614488" y="180205"/>
                </a:cubicBezTo>
                <a:cubicBezTo>
                  <a:pt x="1566130" y="197790"/>
                  <a:pt x="1546912" y="212719"/>
                  <a:pt x="1514475" y="251643"/>
                </a:cubicBezTo>
                <a:cubicBezTo>
                  <a:pt x="1503482" y="264834"/>
                  <a:pt x="1499308" y="283778"/>
                  <a:pt x="1485900" y="294505"/>
                </a:cubicBezTo>
                <a:cubicBezTo>
                  <a:pt x="1474140" y="303913"/>
                  <a:pt x="1457325" y="304030"/>
                  <a:pt x="1443038" y="308793"/>
                </a:cubicBezTo>
                <a:cubicBezTo>
                  <a:pt x="1375932" y="264056"/>
                  <a:pt x="1387751" y="269376"/>
                  <a:pt x="1285875" y="223068"/>
                </a:cubicBezTo>
                <a:cubicBezTo>
                  <a:pt x="1243547" y="203828"/>
                  <a:pt x="1134712" y="186001"/>
                  <a:pt x="1114425" y="180205"/>
                </a:cubicBezTo>
                <a:cubicBezTo>
                  <a:pt x="1089765" y="173159"/>
                  <a:pt x="1066800" y="161155"/>
                  <a:pt x="1042988" y="151630"/>
                </a:cubicBezTo>
                <a:cubicBezTo>
                  <a:pt x="995363" y="156393"/>
                  <a:pt x="947556" y="159592"/>
                  <a:pt x="900113" y="165918"/>
                </a:cubicBezTo>
                <a:cubicBezTo>
                  <a:pt x="852985" y="172202"/>
                  <a:pt x="750642" y="199713"/>
                  <a:pt x="714375" y="208780"/>
                </a:cubicBezTo>
                <a:cubicBezTo>
                  <a:pt x="630904" y="250516"/>
                  <a:pt x="638089" y="249890"/>
                  <a:pt x="557213" y="280218"/>
                </a:cubicBezTo>
                <a:cubicBezTo>
                  <a:pt x="492020" y="304665"/>
                  <a:pt x="499104" y="291725"/>
                  <a:pt x="414338" y="337368"/>
                </a:cubicBezTo>
                <a:cubicBezTo>
                  <a:pt x="384100" y="353650"/>
                  <a:pt x="357188" y="375468"/>
                  <a:pt x="328613" y="394518"/>
                </a:cubicBezTo>
                <a:lnTo>
                  <a:pt x="285750" y="423093"/>
                </a:lnTo>
                <a:cubicBezTo>
                  <a:pt x="249320" y="483810"/>
                  <a:pt x="243979" y="481003"/>
                  <a:pt x="228600" y="537393"/>
                </a:cubicBezTo>
                <a:cubicBezTo>
                  <a:pt x="218267" y="575282"/>
                  <a:pt x="233701" y="631487"/>
                  <a:pt x="200025" y="651693"/>
                </a:cubicBezTo>
                <a:cubicBezTo>
                  <a:pt x="176213" y="665980"/>
                  <a:pt x="150081" y="676970"/>
                  <a:pt x="128588" y="694555"/>
                </a:cubicBezTo>
                <a:cubicBezTo>
                  <a:pt x="96544" y="720773"/>
                  <a:pt x="37309" y="777101"/>
                  <a:pt x="14288" y="823143"/>
                </a:cubicBezTo>
                <a:cubicBezTo>
                  <a:pt x="7553" y="836613"/>
                  <a:pt x="4763" y="851718"/>
                  <a:pt x="0" y="866005"/>
                </a:cubicBezTo>
                <a:cubicBezTo>
                  <a:pt x="9525" y="923155"/>
                  <a:pt x="13646" y="981473"/>
                  <a:pt x="28575" y="1037455"/>
                </a:cubicBezTo>
                <a:cubicBezTo>
                  <a:pt x="40490" y="1082137"/>
                  <a:pt x="77109" y="1092364"/>
                  <a:pt x="114300" y="1108893"/>
                </a:cubicBezTo>
                <a:cubicBezTo>
                  <a:pt x="213712" y="1153076"/>
                  <a:pt x="153191" y="1123477"/>
                  <a:pt x="228600" y="1151755"/>
                </a:cubicBezTo>
                <a:cubicBezTo>
                  <a:pt x="252614" y="1160760"/>
                  <a:pt x="276225" y="1170805"/>
                  <a:pt x="300038" y="1180330"/>
                </a:cubicBezTo>
                <a:cubicBezTo>
                  <a:pt x="357188" y="1175568"/>
                  <a:pt x="415254" y="1177290"/>
                  <a:pt x="471488" y="1166043"/>
                </a:cubicBezTo>
                <a:cubicBezTo>
                  <a:pt x="488326" y="1162675"/>
                  <a:pt x="498992" y="1145147"/>
                  <a:pt x="514350" y="1137468"/>
                </a:cubicBezTo>
                <a:cubicBezTo>
                  <a:pt x="527821" y="1130733"/>
                  <a:pt x="543370" y="1129113"/>
                  <a:pt x="557213" y="1123180"/>
                </a:cubicBezTo>
                <a:cubicBezTo>
                  <a:pt x="576789" y="1114790"/>
                  <a:pt x="595313" y="1104130"/>
                  <a:pt x="614363" y="1094605"/>
                </a:cubicBezTo>
                <a:cubicBezTo>
                  <a:pt x="609600" y="1108893"/>
                  <a:pt x="600075" y="1122407"/>
                  <a:pt x="600075" y="1137468"/>
                </a:cubicBezTo>
                <a:cubicBezTo>
                  <a:pt x="600075" y="1175619"/>
                  <a:pt x="631456" y="1201719"/>
                  <a:pt x="657225" y="1223193"/>
                </a:cubicBezTo>
                <a:cubicBezTo>
                  <a:pt x="670417" y="1234186"/>
                  <a:pt x="685013" y="1243545"/>
                  <a:pt x="700088" y="1251768"/>
                </a:cubicBezTo>
                <a:cubicBezTo>
                  <a:pt x="800481" y="1306527"/>
                  <a:pt x="783656" y="1298674"/>
                  <a:pt x="857250" y="1323205"/>
                </a:cubicBezTo>
                <a:lnTo>
                  <a:pt x="1471613" y="1294630"/>
                </a:lnTo>
                <a:cubicBezTo>
                  <a:pt x="1486641" y="1293650"/>
                  <a:pt x="1499707" y="1283297"/>
                  <a:pt x="1514475" y="1280343"/>
                </a:cubicBezTo>
                <a:cubicBezTo>
                  <a:pt x="1770457" y="1229147"/>
                  <a:pt x="1502208" y="1294124"/>
                  <a:pt x="1671638" y="1251768"/>
                </a:cubicBezTo>
                <a:cubicBezTo>
                  <a:pt x="1700213" y="1237480"/>
                  <a:pt x="1727700" y="1220770"/>
                  <a:pt x="1757363" y="1208905"/>
                </a:cubicBezTo>
                <a:cubicBezTo>
                  <a:pt x="1872690" y="1162774"/>
                  <a:pt x="1761868" y="1229715"/>
                  <a:pt x="1857375" y="1166043"/>
                </a:cubicBezTo>
                <a:cubicBezTo>
                  <a:pt x="1863012" y="1182954"/>
                  <a:pt x="1885414" y="1275223"/>
                  <a:pt x="1914525" y="1294630"/>
                </a:cubicBezTo>
                <a:cubicBezTo>
                  <a:pt x="1958829" y="1324166"/>
                  <a:pt x="2057400" y="1366068"/>
                  <a:pt x="2057400" y="1366068"/>
                </a:cubicBezTo>
                <a:cubicBezTo>
                  <a:pt x="2197259" y="1356744"/>
                  <a:pt x="2284887" y="1360262"/>
                  <a:pt x="2414588" y="1323205"/>
                </a:cubicBezTo>
                <a:cubicBezTo>
                  <a:pt x="2435067" y="1317354"/>
                  <a:pt x="2452275" y="1303280"/>
                  <a:pt x="2471738" y="1294630"/>
                </a:cubicBezTo>
                <a:cubicBezTo>
                  <a:pt x="2495174" y="1284214"/>
                  <a:pt x="2518844" y="1274165"/>
                  <a:pt x="2543175" y="1266055"/>
                </a:cubicBezTo>
                <a:cubicBezTo>
                  <a:pt x="2561804" y="1259846"/>
                  <a:pt x="2581444" y="1257162"/>
                  <a:pt x="2600325" y="1251768"/>
                </a:cubicBezTo>
                <a:cubicBezTo>
                  <a:pt x="2642480" y="1239724"/>
                  <a:pt x="2713915" y="1210387"/>
                  <a:pt x="2743200" y="1194618"/>
                </a:cubicBezTo>
                <a:cubicBezTo>
                  <a:pt x="2821302" y="1152563"/>
                  <a:pt x="2828206" y="1138187"/>
                  <a:pt x="2886075" y="1080318"/>
                </a:cubicBezTo>
                <a:cubicBezTo>
                  <a:pt x="2902104" y="1128404"/>
                  <a:pt x="2900690" y="1130897"/>
                  <a:pt x="2928938" y="1180330"/>
                </a:cubicBezTo>
                <a:cubicBezTo>
                  <a:pt x="2937457" y="1195239"/>
                  <a:pt x="2944475" y="1212018"/>
                  <a:pt x="2957513" y="1223193"/>
                </a:cubicBezTo>
                <a:cubicBezTo>
                  <a:pt x="2978597" y="1241265"/>
                  <a:pt x="3003166" y="1255742"/>
                  <a:pt x="3028950" y="1266055"/>
                </a:cubicBezTo>
                <a:cubicBezTo>
                  <a:pt x="3051497" y="1275074"/>
                  <a:pt x="3076575" y="1275580"/>
                  <a:pt x="3100388" y="1280343"/>
                </a:cubicBezTo>
                <a:cubicBezTo>
                  <a:pt x="3133725" y="1275580"/>
                  <a:pt x="3168969" y="1278144"/>
                  <a:pt x="3200400" y="1266055"/>
                </a:cubicBezTo>
                <a:cubicBezTo>
                  <a:pt x="3232454" y="1253727"/>
                  <a:pt x="3254238" y="1221660"/>
                  <a:pt x="3286125" y="1208905"/>
                </a:cubicBezTo>
                <a:lnTo>
                  <a:pt x="3357563" y="1180330"/>
                </a:lnTo>
                <a:cubicBezTo>
                  <a:pt x="3463912" y="1073981"/>
                  <a:pt x="3329283" y="1204569"/>
                  <a:pt x="3457575" y="1094605"/>
                </a:cubicBezTo>
                <a:cubicBezTo>
                  <a:pt x="3499369" y="1058782"/>
                  <a:pt x="3509418" y="1039769"/>
                  <a:pt x="3543300" y="994593"/>
                </a:cubicBezTo>
                <a:cubicBezTo>
                  <a:pt x="3565191" y="907034"/>
                  <a:pt x="3563368" y="943551"/>
                  <a:pt x="3543300" y="823143"/>
                </a:cubicBezTo>
                <a:cubicBezTo>
                  <a:pt x="3540072" y="803774"/>
                  <a:pt x="3537795" y="783556"/>
                  <a:pt x="3529013" y="765993"/>
                </a:cubicBezTo>
                <a:cubicBezTo>
                  <a:pt x="3513654" y="735276"/>
                  <a:pt x="3490913" y="708843"/>
                  <a:pt x="3471863" y="680268"/>
                </a:cubicBezTo>
                <a:lnTo>
                  <a:pt x="3443288" y="637405"/>
                </a:lnTo>
                <a:cubicBezTo>
                  <a:pt x="3452813" y="623118"/>
                  <a:pt x="3475231" y="611381"/>
                  <a:pt x="3471863" y="594543"/>
                </a:cubicBezTo>
                <a:cubicBezTo>
                  <a:pt x="3468495" y="577705"/>
                  <a:pt x="3445669" y="589780"/>
                  <a:pt x="3443288" y="580255"/>
                </a:cubicBezTo>
                <a:close/>
              </a:path>
            </a:pathLst>
          </a:custGeom>
          <a:gradFill>
            <a:gsLst>
              <a:gs pos="0">
                <a:srgbClr val="FF0000"/>
              </a:gs>
              <a:gs pos="35000">
                <a:schemeClr val="bg1"/>
              </a:gs>
              <a:gs pos="100000">
                <a:srgbClr val="9900FF"/>
              </a:gs>
            </a:gsLst>
          </a:gradFill>
          <a:ln w="28575">
            <a:solidFill>
              <a:srgbClr val="800080"/>
            </a:solidFill>
          </a:ln>
          <a:effectLst>
            <a:innerShdw blurRad="368300">
              <a:srgbClr val="800080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solidFill>
                  <a:srgbClr val="0000CC"/>
                </a:solidFill>
                <a:cs typeface="Times New Roman" pitchFamily="18" charset="0"/>
              </a:rPr>
              <a:t>أمثلة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7772400" y="2143125"/>
            <a:ext cx="1228725" cy="1143000"/>
            <a:chOff x="3283735" y="71414"/>
            <a:chExt cx="3788595" cy="1714512"/>
          </a:xfrm>
        </p:grpSpPr>
        <p:sp>
          <p:nvSpPr>
            <p:cNvPr id="9" name="Oval 8"/>
            <p:cNvSpPr/>
            <p:nvPr/>
          </p:nvSpPr>
          <p:spPr>
            <a:xfrm>
              <a:off x="3283735" y="71414"/>
              <a:ext cx="3788595" cy="1714512"/>
            </a:xfrm>
            <a:prstGeom prst="ellipse">
              <a:avLst/>
            </a:prstGeom>
            <a:solidFill>
              <a:srgbClr val="00FF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8928" name="TextBox 10"/>
            <p:cNvSpPr txBox="1">
              <a:spLocks noChangeArrowheads="1"/>
            </p:cNvSpPr>
            <p:nvPr/>
          </p:nvSpPr>
          <p:spPr bwMode="auto">
            <a:xfrm>
              <a:off x="4167170" y="123932"/>
              <a:ext cx="2032398" cy="1661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6600" b="1" dirty="0">
                  <a:latin typeface="Calibri" pitchFamily="34" charset="0"/>
                </a:rPr>
                <a:t>5</a:t>
              </a:r>
            </a:p>
          </p:txBody>
        </p:sp>
      </p:grp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5429250" y="2341563"/>
            <a:ext cx="1857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</a:rPr>
              <a:t>135 </a:t>
            </a:r>
            <a:endParaRPr lang="en-US" sz="6000" b="1" dirty="0"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71875" y="3500438"/>
            <a:ext cx="50720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135 = </a:t>
            </a:r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 × </a:t>
            </a:r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 × </a:t>
            </a:r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 × </a:t>
            </a:r>
            <a:r>
              <a:rPr lang="ar-EG" sz="4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ar-EG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-152400" y="3505200"/>
            <a:ext cx="38576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latin typeface="Times New Roman" pitchFamily="18" charset="0"/>
                <a:cs typeface="Times New Roman" pitchFamily="18" charset="0"/>
              </a:rPr>
              <a:t>اكتب العدد في صورة حاصل ضرب عوامله الأولية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571875" y="4578350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=    </a:t>
            </a:r>
            <a:r>
              <a:rPr lang="ar-EG" sz="5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   ×  </a:t>
            </a:r>
            <a:r>
              <a:rPr lang="ar-SA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5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5553076" y="3419476"/>
            <a:ext cx="457198" cy="1847849"/>
          </a:xfrm>
          <a:prstGeom prst="rightBrace">
            <a:avLst>
              <a:gd name="adj1" fmla="val 54285"/>
              <a:gd name="adj2" fmla="val 50000"/>
            </a:avLst>
          </a:prstGeom>
          <a:ln w="28575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763" y="4724400"/>
            <a:ext cx="35004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latin typeface="Times New Roman" pitchFamily="18" charset="0"/>
                <a:cs typeface="Times New Roman" pitchFamily="18" charset="0"/>
              </a:rPr>
              <a:t>استعمل الأسس لكتابة ضرب العوامل المتشابهة.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3641726" y="4392613"/>
            <a:ext cx="642937" cy="1588"/>
          </a:xfrm>
          <a:prstGeom prst="straightConnector1">
            <a:avLst/>
          </a:prstGeom>
          <a:ln w="3810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5 = 3 × 3 × 3 ×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كتب العدد في صورة حاصل ضرب عوامله الأو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118 - bee-do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118 - bee-do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   33   ×  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ستعمل الأسس لكتابة ضرب العوامل المتشابه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CC00CC"/>
              </a:gs>
            </a:gsLst>
            <a:lin ang="135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Freeform 6"/>
          <p:cNvSpPr/>
          <p:nvPr/>
        </p:nvSpPr>
        <p:spPr>
          <a:xfrm>
            <a:off x="6429388" y="285728"/>
            <a:ext cx="2243153" cy="1366068"/>
          </a:xfrm>
          <a:custGeom>
            <a:avLst/>
            <a:gdLst>
              <a:gd name="connsiteX0" fmla="*/ 3443288 w 3565191"/>
              <a:gd name="connsiteY0" fmla="*/ 580255 h 1366068"/>
              <a:gd name="connsiteX1" fmla="*/ 3457575 w 3565191"/>
              <a:gd name="connsiteY1" fmla="*/ 537393 h 1366068"/>
              <a:gd name="connsiteX2" fmla="*/ 3414713 w 3565191"/>
              <a:gd name="connsiteY2" fmla="*/ 337368 h 1366068"/>
              <a:gd name="connsiteX3" fmla="*/ 3371850 w 3565191"/>
              <a:gd name="connsiteY3" fmla="*/ 308793 h 1366068"/>
              <a:gd name="connsiteX4" fmla="*/ 3300413 w 3565191"/>
              <a:gd name="connsiteY4" fmla="*/ 208780 h 1366068"/>
              <a:gd name="connsiteX5" fmla="*/ 3257550 w 3565191"/>
              <a:gd name="connsiteY5" fmla="*/ 194493 h 1366068"/>
              <a:gd name="connsiteX6" fmla="*/ 3228975 w 3565191"/>
              <a:gd name="connsiteY6" fmla="*/ 151630 h 1366068"/>
              <a:gd name="connsiteX7" fmla="*/ 3143250 w 3565191"/>
              <a:gd name="connsiteY7" fmla="*/ 80193 h 1366068"/>
              <a:gd name="connsiteX8" fmla="*/ 3014663 w 3565191"/>
              <a:gd name="connsiteY8" fmla="*/ 51618 h 1366068"/>
              <a:gd name="connsiteX9" fmla="*/ 2914650 w 3565191"/>
              <a:gd name="connsiteY9" fmla="*/ 37330 h 1366068"/>
              <a:gd name="connsiteX10" fmla="*/ 2643188 w 3565191"/>
              <a:gd name="connsiteY10" fmla="*/ 37330 h 1366068"/>
              <a:gd name="connsiteX11" fmla="*/ 2600325 w 3565191"/>
              <a:gd name="connsiteY11" fmla="*/ 80193 h 1366068"/>
              <a:gd name="connsiteX12" fmla="*/ 2557463 w 3565191"/>
              <a:gd name="connsiteY12" fmla="*/ 108768 h 1366068"/>
              <a:gd name="connsiteX13" fmla="*/ 2528888 w 3565191"/>
              <a:gd name="connsiteY13" fmla="*/ 194493 h 1366068"/>
              <a:gd name="connsiteX14" fmla="*/ 2514600 w 3565191"/>
              <a:gd name="connsiteY14" fmla="*/ 237355 h 1366068"/>
              <a:gd name="connsiteX15" fmla="*/ 2471738 w 3565191"/>
              <a:gd name="connsiteY15" fmla="*/ 208780 h 1366068"/>
              <a:gd name="connsiteX16" fmla="*/ 2343150 w 3565191"/>
              <a:gd name="connsiteY16" fmla="*/ 94480 h 1366068"/>
              <a:gd name="connsiteX17" fmla="*/ 2286000 w 3565191"/>
              <a:gd name="connsiteY17" fmla="*/ 80193 h 1366068"/>
              <a:gd name="connsiteX18" fmla="*/ 2043113 w 3565191"/>
              <a:gd name="connsiteY18" fmla="*/ 94480 h 1366068"/>
              <a:gd name="connsiteX19" fmla="*/ 1800225 w 3565191"/>
              <a:gd name="connsiteY19" fmla="*/ 137343 h 1366068"/>
              <a:gd name="connsiteX20" fmla="*/ 1614488 w 3565191"/>
              <a:gd name="connsiteY20" fmla="*/ 180205 h 1366068"/>
              <a:gd name="connsiteX21" fmla="*/ 1514475 w 3565191"/>
              <a:gd name="connsiteY21" fmla="*/ 251643 h 1366068"/>
              <a:gd name="connsiteX22" fmla="*/ 1485900 w 3565191"/>
              <a:gd name="connsiteY22" fmla="*/ 294505 h 1366068"/>
              <a:gd name="connsiteX23" fmla="*/ 1443038 w 3565191"/>
              <a:gd name="connsiteY23" fmla="*/ 308793 h 1366068"/>
              <a:gd name="connsiteX24" fmla="*/ 1285875 w 3565191"/>
              <a:gd name="connsiteY24" fmla="*/ 223068 h 1366068"/>
              <a:gd name="connsiteX25" fmla="*/ 1114425 w 3565191"/>
              <a:gd name="connsiteY25" fmla="*/ 180205 h 1366068"/>
              <a:gd name="connsiteX26" fmla="*/ 1042988 w 3565191"/>
              <a:gd name="connsiteY26" fmla="*/ 151630 h 1366068"/>
              <a:gd name="connsiteX27" fmla="*/ 900113 w 3565191"/>
              <a:gd name="connsiteY27" fmla="*/ 165918 h 1366068"/>
              <a:gd name="connsiteX28" fmla="*/ 714375 w 3565191"/>
              <a:gd name="connsiteY28" fmla="*/ 208780 h 1366068"/>
              <a:gd name="connsiteX29" fmla="*/ 557213 w 3565191"/>
              <a:gd name="connsiteY29" fmla="*/ 280218 h 1366068"/>
              <a:gd name="connsiteX30" fmla="*/ 414338 w 3565191"/>
              <a:gd name="connsiteY30" fmla="*/ 337368 h 1366068"/>
              <a:gd name="connsiteX31" fmla="*/ 328613 w 3565191"/>
              <a:gd name="connsiteY31" fmla="*/ 394518 h 1366068"/>
              <a:gd name="connsiteX32" fmla="*/ 285750 w 3565191"/>
              <a:gd name="connsiteY32" fmla="*/ 423093 h 1366068"/>
              <a:gd name="connsiteX33" fmla="*/ 228600 w 3565191"/>
              <a:gd name="connsiteY33" fmla="*/ 537393 h 1366068"/>
              <a:gd name="connsiteX34" fmla="*/ 200025 w 3565191"/>
              <a:gd name="connsiteY34" fmla="*/ 651693 h 1366068"/>
              <a:gd name="connsiteX35" fmla="*/ 128588 w 3565191"/>
              <a:gd name="connsiteY35" fmla="*/ 694555 h 1366068"/>
              <a:gd name="connsiteX36" fmla="*/ 14288 w 3565191"/>
              <a:gd name="connsiteY36" fmla="*/ 823143 h 1366068"/>
              <a:gd name="connsiteX37" fmla="*/ 0 w 3565191"/>
              <a:gd name="connsiteY37" fmla="*/ 866005 h 1366068"/>
              <a:gd name="connsiteX38" fmla="*/ 28575 w 3565191"/>
              <a:gd name="connsiteY38" fmla="*/ 1037455 h 1366068"/>
              <a:gd name="connsiteX39" fmla="*/ 114300 w 3565191"/>
              <a:gd name="connsiteY39" fmla="*/ 1108893 h 1366068"/>
              <a:gd name="connsiteX40" fmla="*/ 228600 w 3565191"/>
              <a:gd name="connsiteY40" fmla="*/ 1151755 h 1366068"/>
              <a:gd name="connsiteX41" fmla="*/ 300038 w 3565191"/>
              <a:gd name="connsiteY41" fmla="*/ 1180330 h 1366068"/>
              <a:gd name="connsiteX42" fmla="*/ 471488 w 3565191"/>
              <a:gd name="connsiteY42" fmla="*/ 1166043 h 1366068"/>
              <a:gd name="connsiteX43" fmla="*/ 514350 w 3565191"/>
              <a:gd name="connsiteY43" fmla="*/ 1137468 h 1366068"/>
              <a:gd name="connsiteX44" fmla="*/ 557213 w 3565191"/>
              <a:gd name="connsiteY44" fmla="*/ 1123180 h 1366068"/>
              <a:gd name="connsiteX45" fmla="*/ 614363 w 3565191"/>
              <a:gd name="connsiteY45" fmla="*/ 1094605 h 1366068"/>
              <a:gd name="connsiteX46" fmla="*/ 600075 w 3565191"/>
              <a:gd name="connsiteY46" fmla="*/ 1137468 h 1366068"/>
              <a:gd name="connsiteX47" fmla="*/ 657225 w 3565191"/>
              <a:gd name="connsiteY47" fmla="*/ 1223193 h 1366068"/>
              <a:gd name="connsiteX48" fmla="*/ 700088 w 3565191"/>
              <a:gd name="connsiteY48" fmla="*/ 1251768 h 1366068"/>
              <a:gd name="connsiteX49" fmla="*/ 857250 w 3565191"/>
              <a:gd name="connsiteY49" fmla="*/ 1323205 h 1366068"/>
              <a:gd name="connsiteX50" fmla="*/ 1471613 w 3565191"/>
              <a:gd name="connsiteY50" fmla="*/ 1294630 h 1366068"/>
              <a:gd name="connsiteX51" fmla="*/ 1514475 w 3565191"/>
              <a:gd name="connsiteY51" fmla="*/ 1280343 h 1366068"/>
              <a:gd name="connsiteX52" fmla="*/ 1671638 w 3565191"/>
              <a:gd name="connsiteY52" fmla="*/ 1251768 h 1366068"/>
              <a:gd name="connsiteX53" fmla="*/ 1757363 w 3565191"/>
              <a:gd name="connsiteY53" fmla="*/ 1208905 h 1366068"/>
              <a:gd name="connsiteX54" fmla="*/ 1857375 w 3565191"/>
              <a:gd name="connsiteY54" fmla="*/ 1166043 h 1366068"/>
              <a:gd name="connsiteX55" fmla="*/ 1914525 w 3565191"/>
              <a:gd name="connsiteY55" fmla="*/ 1294630 h 1366068"/>
              <a:gd name="connsiteX56" fmla="*/ 2057400 w 3565191"/>
              <a:gd name="connsiteY56" fmla="*/ 1366068 h 1366068"/>
              <a:gd name="connsiteX57" fmla="*/ 2414588 w 3565191"/>
              <a:gd name="connsiteY57" fmla="*/ 1323205 h 1366068"/>
              <a:gd name="connsiteX58" fmla="*/ 2471738 w 3565191"/>
              <a:gd name="connsiteY58" fmla="*/ 1294630 h 1366068"/>
              <a:gd name="connsiteX59" fmla="*/ 2543175 w 3565191"/>
              <a:gd name="connsiteY59" fmla="*/ 1266055 h 1366068"/>
              <a:gd name="connsiteX60" fmla="*/ 2600325 w 3565191"/>
              <a:gd name="connsiteY60" fmla="*/ 1251768 h 1366068"/>
              <a:gd name="connsiteX61" fmla="*/ 2743200 w 3565191"/>
              <a:gd name="connsiteY61" fmla="*/ 1194618 h 1366068"/>
              <a:gd name="connsiteX62" fmla="*/ 2886075 w 3565191"/>
              <a:gd name="connsiteY62" fmla="*/ 1080318 h 1366068"/>
              <a:gd name="connsiteX63" fmla="*/ 2928938 w 3565191"/>
              <a:gd name="connsiteY63" fmla="*/ 1180330 h 1366068"/>
              <a:gd name="connsiteX64" fmla="*/ 2957513 w 3565191"/>
              <a:gd name="connsiteY64" fmla="*/ 1223193 h 1366068"/>
              <a:gd name="connsiteX65" fmla="*/ 3028950 w 3565191"/>
              <a:gd name="connsiteY65" fmla="*/ 1266055 h 1366068"/>
              <a:gd name="connsiteX66" fmla="*/ 3100388 w 3565191"/>
              <a:gd name="connsiteY66" fmla="*/ 1280343 h 1366068"/>
              <a:gd name="connsiteX67" fmla="*/ 3200400 w 3565191"/>
              <a:gd name="connsiteY67" fmla="*/ 1266055 h 1366068"/>
              <a:gd name="connsiteX68" fmla="*/ 3286125 w 3565191"/>
              <a:gd name="connsiteY68" fmla="*/ 1208905 h 1366068"/>
              <a:gd name="connsiteX69" fmla="*/ 3357563 w 3565191"/>
              <a:gd name="connsiteY69" fmla="*/ 1180330 h 1366068"/>
              <a:gd name="connsiteX70" fmla="*/ 3457575 w 3565191"/>
              <a:gd name="connsiteY70" fmla="*/ 1094605 h 1366068"/>
              <a:gd name="connsiteX71" fmla="*/ 3543300 w 3565191"/>
              <a:gd name="connsiteY71" fmla="*/ 994593 h 1366068"/>
              <a:gd name="connsiteX72" fmla="*/ 3543300 w 3565191"/>
              <a:gd name="connsiteY72" fmla="*/ 823143 h 1366068"/>
              <a:gd name="connsiteX73" fmla="*/ 3529013 w 3565191"/>
              <a:gd name="connsiteY73" fmla="*/ 765993 h 1366068"/>
              <a:gd name="connsiteX74" fmla="*/ 3471863 w 3565191"/>
              <a:gd name="connsiteY74" fmla="*/ 680268 h 1366068"/>
              <a:gd name="connsiteX75" fmla="*/ 3443288 w 3565191"/>
              <a:gd name="connsiteY75" fmla="*/ 637405 h 1366068"/>
              <a:gd name="connsiteX76" fmla="*/ 3471863 w 3565191"/>
              <a:gd name="connsiteY76" fmla="*/ 594543 h 1366068"/>
              <a:gd name="connsiteX77" fmla="*/ 3443288 w 3565191"/>
              <a:gd name="connsiteY77" fmla="*/ 580255 h 136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565191" h="1366068">
                <a:moveTo>
                  <a:pt x="3443288" y="580255"/>
                </a:moveTo>
                <a:cubicBezTo>
                  <a:pt x="3440907" y="570730"/>
                  <a:pt x="3457575" y="552453"/>
                  <a:pt x="3457575" y="537393"/>
                </a:cubicBezTo>
                <a:cubicBezTo>
                  <a:pt x="3457575" y="467434"/>
                  <a:pt x="3467296" y="389951"/>
                  <a:pt x="3414713" y="337368"/>
                </a:cubicBezTo>
                <a:cubicBezTo>
                  <a:pt x="3402571" y="325226"/>
                  <a:pt x="3386138" y="318318"/>
                  <a:pt x="3371850" y="308793"/>
                </a:cubicBezTo>
                <a:cubicBezTo>
                  <a:pt x="3358820" y="289248"/>
                  <a:pt x="3313704" y="219856"/>
                  <a:pt x="3300413" y="208780"/>
                </a:cubicBezTo>
                <a:cubicBezTo>
                  <a:pt x="3288843" y="199139"/>
                  <a:pt x="3271838" y="199255"/>
                  <a:pt x="3257550" y="194493"/>
                </a:cubicBezTo>
                <a:cubicBezTo>
                  <a:pt x="3248025" y="180205"/>
                  <a:pt x="3239968" y="164822"/>
                  <a:pt x="3228975" y="151630"/>
                </a:cubicBezTo>
                <a:cubicBezTo>
                  <a:pt x="3206404" y="124545"/>
                  <a:pt x="3175361" y="96249"/>
                  <a:pt x="3143250" y="80193"/>
                </a:cubicBezTo>
                <a:cubicBezTo>
                  <a:pt x="3108708" y="62922"/>
                  <a:pt x="3046375" y="56497"/>
                  <a:pt x="3014663" y="51618"/>
                </a:cubicBezTo>
                <a:cubicBezTo>
                  <a:pt x="2981378" y="46497"/>
                  <a:pt x="2947988" y="42093"/>
                  <a:pt x="2914650" y="37330"/>
                </a:cubicBezTo>
                <a:cubicBezTo>
                  <a:pt x="2812438" y="3260"/>
                  <a:pt x="2820506" y="0"/>
                  <a:pt x="2643188" y="37330"/>
                </a:cubicBezTo>
                <a:cubicBezTo>
                  <a:pt x="2623416" y="41493"/>
                  <a:pt x="2615847" y="67258"/>
                  <a:pt x="2600325" y="80193"/>
                </a:cubicBezTo>
                <a:cubicBezTo>
                  <a:pt x="2587134" y="91186"/>
                  <a:pt x="2571750" y="99243"/>
                  <a:pt x="2557463" y="108768"/>
                </a:cubicBezTo>
                <a:lnTo>
                  <a:pt x="2528888" y="194493"/>
                </a:lnTo>
                <a:lnTo>
                  <a:pt x="2514600" y="237355"/>
                </a:lnTo>
                <a:cubicBezTo>
                  <a:pt x="2500313" y="227830"/>
                  <a:pt x="2484572" y="220188"/>
                  <a:pt x="2471738" y="208780"/>
                </a:cubicBezTo>
                <a:cubicBezTo>
                  <a:pt x="2443352" y="183548"/>
                  <a:pt x="2390113" y="114607"/>
                  <a:pt x="2343150" y="94480"/>
                </a:cubicBezTo>
                <a:cubicBezTo>
                  <a:pt x="2325101" y="86745"/>
                  <a:pt x="2305050" y="84955"/>
                  <a:pt x="2286000" y="80193"/>
                </a:cubicBezTo>
                <a:cubicBezTo>
                  <a:pt x="2205038" y="84955"/>
                  <a:pt x="2123785" y="86135"/>
                  <a:pt x="2043113" y="94480"/>
                </a:cubicBezTo>
                <a:cubicBezTo>
                  <a:pt x="1934324" y="105734"/>
                  <a:pt x="1892172" y="120625"/>
                  <a:pt x="1800225" y="137343"/>
                </a:cubicBezTo>
                <a:cubicBezTo>
                  <a:pt x="1716090" y="152640"/>
                  <a:pt x="1699520" y="149284"/>
                  <a:pt x="1614488" y="180205"/>
                </a:cubicBezTo>
                <a:cubicBezTo>
                  <a:pt x="1566130" y="197790"/>
                  <a:pt x="1546912" y="212719"/>
                  <a:pt x="1514475" y="251643"/>
                </a:cubicBezTo>
                <a:cubicBezTo>
                  <a:pt x="1503482" y="264834"/>
                  <a:pt x="1499308" y="283778"/>
                  <a:pt x="1485900" y="294505"/>
                </a:cubicBezTo>
                <a:cubicBezTo>
                  <a:pt x="1474140" y="303913"/>
                  <a:pt x="1457325" y="304030"/>
                  <a:pt x="1443038" y="308793"/>
                </a:cubicBezTo>
                <a:cubicBezTo>
                  <a:pt x="1375932" y="264056"/>
                  <a:pt x="1387751" y="269376"/>
                  <a:pt x="1285875" y="223068"/>
                </a:cubicBezTo>
                <a:cubicBezTo>
                  <a:pt x="1243547" y="203828"/>
                  <a:pt x="1134712" y="186001"/>
                  <a:pt x="1114425" y="180205"/>
                </a:cubicBezTo>
                <a:cubicBezTo>
                  <a:pt x="1089765" y="173159"/>
                  <a:pt x="1066800" y="161155"/>
                  <a:pt x="1042988" y="151630"/>
                </a:cubicBezTo>
                <a:cubicBezTo>
                  <a:pt x="995363" y="156393"/>
                  <a:pt x="947556" y="159592"/>
                  <a:pt x="900113" y="165918"/>
                </a:cubicBezTo>
                <a:cubicBezTo>
                  <a:pt x="852985" y="172202"/>
                  <a:pt x="750642" y="199713"/>
                  <a:pt x="714375" y="208780"/>
                </a:cubicBezTo>
                <a:cubicBezTo>
                  <a:pt x="630904" y="250516"/>
                  <a:pt x="638089" y="249890"/>
                  <a:pt x="557213" y="280218"/>
                </a:cubicBezTo>
                <a:cubicBezTo>
                  <a:pt x="492020" y="304665"/>
                  <a:pt x="499104" y="291725"/>
                  <a:pt x="414338" y="337368"/>
                </a:cubicBezTo>
                <a:cubicBezTo>
                  <a:pt x="384100" y="353650"/>
                  <a:pt x="357188" y="375468"/>
                  <a:pt x="328613" y="394518"/>
                </a:cubicBezTo>
                <a:lnTo>
                  <a:pt x="285750" y="423093"/>
                </a:lnTo>
                <a:cubicBezTo>
                  <a:pt x="249320" y="483810"/>
                  <a:pt x="243979" y="481003"/>
                  <a:pt x="228600" y="537393"/>
                </a:cubicBezTo>
                <a:cubicBezTo>
                  <a:pt x="218267" y="575282"/>
                  <a:pt x="233701" y="631487"/>
                  <a:pt x="200025" y="651693"/>
                </a:cubicBezTo>
                <a:cubicBezTo>
                  <a:pt x="176213" y="665980"/>
                  <a:pt x="150081" y="676970"/>
                  <a:pt x="128588" y="694555"/>
                </a:cubicBezTo>
                <a:cubicBezTo>
                  <a:pt x="96544" y="720773"/>
                  <a:pt x="37309" y="777101"/>
                  <a:pt x="14288" y="823143"/>
                </a:cubicBezTo>
                <a:cubicBezTo>
                  <a:pt x="7553" y="836613"/>
                  <a:pt x="4763" y="851718"/>
                  <a:pt x="0" y="866005"/>
                </a:cubicBezTo>
                <a:cubicBezTo>
                  <a:pt x="9525" y="923155"/>
                  <a:pt x="13646" y="981473"/>
                  <a:pt x="28575" y="1037455"/>
                </a:cubicBezTo>
                <a:cubicBezTo>
                  <a:pt x="40490" y="1082137"/>
                  <a:pt x="77109" y="1092364"/>
                  <a:pt x="114300" y="1108893"/>
                </a:cubicBezTo>
                <a:cubicBezTo>
                  <a:pt x="213712" y="1153076"/>
                  <a:pt x="153191" y="1123477"/>
                  <a:pt x="228600" y="1151755"/>
                </a:cubicBezTo>
                <a:cubicBezTo>
                  <a:pt x="252614" y="1160760"/>
                  <a:pt x="276225" y="1170805"/>
                  <a:pt x="300038" y="1180330"/>
                </a:cubicBezTo>
                <a:cubicBezTo>
                  <a:pt x="357188" y="1175568"/>
                  <a:pt x="415254" y="1177290"/>
                  <a:pt x="471488" y="1166043"/>
                </a:cubicBezTo>
                <a:cubicBezTo>
                  <a:pt x="488326" y="1162675"/>
                  <a:pt x="498992" y="1145147"/>
                  <a:pt x="514350" y="1137468"/>
                </a:cubicBezTo>
                <a:cubicBezTo>
                  <a:pt x="527821" y="1130733"/>
                  <a:pt x="543370" y="1129113"/>
                  <a:pt x="557213" y="1123180"/>
                </a:cubicBezTo>
                <a:cubicBezTo>
                  <a:pt x="576789" y="1114790"/>
                  <a:pt x="595313" y="1104130"/>
                  <a:pt x="614363" y="1094605"/>
                </a:cubicBezTo>
                <a:cubicBezTo>
                  <a:pt x="609600" y="1108893"/>
                  <a:pt x="600075" y="1122407"/>
                  <a:pt x="600075" y="1137468"/>
                </a:cubicBezTo>
                <a:cubicBezTo>
                  <a:pt x="600075" y="1175619"/>
                  <a:pt x="631456" y="1201719"/>
                  <a:pt x="657225" y="1223193"/>
                </a:cubicBezTo>
                <a:cubicBezTo>
                  <a:pt x="670417" y="1234186"/>
                  <a:pt x="685013" y="1243545"/>
                  <a:pt x="700088" y="1251768"/>
                </a:cubicBezTo>
                <a:cubicBezTo>
                  <a:pt x="800481" y="1306527"/>
                  <a:pt x="783656" y="1298674"/>
                  <a:pt x="857250" y="1323205"/>
                </a:cubicBezTo>
                <a:lnTo>
                  <a:pt x="1471613" y="1294630"/>
                </a:lnTo>
                <a:cubicBezTo>
                  <a:pt x="1486641" y="1293650"/>
                  <a:pt x="1499707" y="1283297"/>
                  <a:pt x="1514475" y="1280343"/>
                </a:cubicBezTo>
                <a:cubicBezTo>
                  <a:pt x="1770457" y="1229147"/>
                  <a:pt x="1502208" y="1294124"/>
                  <a:pt x="1671638" y="1251768"/>
                </a:cubicBezTo>
                <a:cubicBezTo>
                  <a:pt x="1700213" y="1237480"/>
                  <a:pt x="1727700" y="1220770"/>
                  <a:pt x="1757363" y="1208905"/>
                </a:cubicBezTo>
                <a:cubicBezTo>
                  <a:pt x="1872690" y="1162774"/>
                  <a:pt x="1761868" y="1229715"/>
                  <a:pt x="1857375" y="1166043"/>
                </a:cubicBezTo>
                <a:cubicBezTo>
                  <a:pt x="1863012" y="1182954"/>
                  <a:pt x="1885414" y="1275223"/>
                  <a:pt x="1914525" y="1294630"/>
                </a:cubicBezTo>
                <a:cubicBezTo>
                  <a:pt x="1958829" y="1324166"/>
                  <a:pt x="2057400" y="1366068"/>
                  <a:pt x="2057400" y="1366068"/>
                </a:cubicBezTo>
                <a:cubicBezTo>
                  <a:pt x="2197259" y="1356744"/>
                  <a:pt x="2284887" y="1360262"/>
                  <a:pt x="2414588" y="1323205"/>
                </a:cubicBezTo>
                <a:cubicBezTo>
                  <a:pt x="2435067" y="1317354"/>
                  <a:pt x="2452275" y="1303280"/>
                  <a:pt x="2471738" y="1294630"/>
                </a:cubicBezTo>
                <a:cubicBezTo>
                  <a:pt x="2495174" y="1284214"/>
                  <a:pt x="2518844" y="1274165"/>
                  <a:pt x="2543175" y="1266055"/>
                </a:cubicBezTo>
                <a:cubicBezTo>
                  <a:pt x="2561804" y="1259846"/>
                  <a:pt x="2581444" y="1257162"/>
                  <a:pt x="2600325" y="1251768"/>
                </a:cubicBezTo>
                <a:cubicBezTo>
                  <a:pt x="2642480" y="1239724"/>
                  <a:pt x="2713915" y="1210387"/>
                  <a:pt x="2743200" y="1194618"/>
                </a:cubicBezTo>
                <a:cubicBezTo>
                  <a:pt x="2821302" y="1152563"/>
                  <a:pt x="2828206" y="1138187"/>
                  <a:pt x="2886075" y="1080318"/>
                </a:cubicBezTo>
                <a:cubicBezTo>
                  <a:pt x="2902104" y="1128404"/>
                  <a:pt x="2900690" y="1130897"/>
                  <a:pt x="2928938" y="1180330"/>
                </a:cubicBezTo>
                <a:cubicBezTo>
                  <a:pt x="2937457" y="1195239"/>
                  <a:pt x="2944475" y="1212018"/>
                  <a:pt x="2957513" y="1223193"/>
                </a:cubicBezTo>
                <a:cubicBezTo>
                  <a:pt x="2978597" y="1241265"/>
                  <a:pt x="3003166" y="1255742"/>
                  <a:pt x="3028950" y="1266055"/>
                </a:cubicBezTo>
                <a:cubicBezTo>
                  <a:pt x="3051497" y="1275074"/>
                  <a:pt x="3076575" y="1275580"/>
                  <a:pt x="3100388" y="1280343"/>
                </a:cubicBezTo>
                <a:cubicBezTo>
                  <a:pt x="3133725" y="1275580"/>
                  <a:pt x="3168969" y="1278144"/>
                  <a:pt x="3200400" y="1266055"/>
                </a:cubicBezTo>
                <a:cubicBezTo>
                  <a:pt x="3232454" y="1253727"/>
                  <a:pt x="3254238" y="1221660"/>
                  <a:pt x="3286125" y="1208905"/>
                </a:cubicBezTo>
                <a:lnTo>
                  <a:pt x="3357563" y="1180330"/>
                </a:lnTo>
                <a:cubicBezTo>
                  <a:pt x="3463912" y="1073981"/>
                  <a:pt x="3329283" y="1204569"/>
                  <a:pt x="3457575" y="1094605"/>
                </a:cubicBezTo>
                <a:cubicBezTo>
                  <a:pt x="3499369" y="1058782"/>
                  <a:pt x="3509418" y="1039769"/>
                  <a:pt x="3543300" y="994593"/>
                </a:cubicBezTo>
                <a:cubicBezTo>
                  <a:pt x="3565191" y="907034"/>
                  <a:pt x="3563368" y="943551"/>
                  <a:pt x="3543300" y="823143"/>
                </a:cubicBezTo>
                <a:cubicBezTo>
                  <a:pt x="3540072" y="803774"/>
                  <a:pt x="3537795" y="783556"/>
                  <a:pt x="3529013" y="765993"/>
                </a:cubicBezTo>
                <a:cubicBezTo>
                  <a:pt x="3513654" y="735276"/>
                  <a:pt x="3490913" y="708843"/>
                  <a:pt x="3471863" y="680268"/>
                </a:cubicBezTo>
                <a:lnTo>
                  <a:pt x="3443288" y="637405"/>
                </a:lnTo>
                <a:cubicBezTo>
                  <a:pt x="3452813" y="623118"/>
                  <a:pt x="3475231" y="611381"/>
                  <a:pt x="3471863" y="594543"/>
                </a:cubicBezTo>
                <a:cubicBezTo>
                  <a:pt x="3468495" y="577705"/>
                  <a:pt x="3445669" y="589780"/>
                  <a:pt x="3443288" y="580255"/>
                </a:cubicBezTo>
                <a:close/>
              </a:path>
            </a:pathLst>
          </a:custGeom>
          <a:gradFill>
            <a:gsLst>
              <a:gs pos="0">
                <a:srgbClr val="FF0000"/>
              </a:gs>
              <a:gs pos="35000">
                <a:schemeClr val="bg1"/>
              </a:gs>
              <a:gs pos="100000">
                <a:srgbClr val="9900FF"/>
              </a:gs>
            </a:gsLst>
          </a:gradFill>
          <a:ln w="28575">
            <a:solidFill>
              <a:srgbClr val="800080"/>
            </a:solidFill>
          </a:ln>
          <a:effectLst>
            <a:innerShdw blurRad="368300">
              <a:srgbClr val="800080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solidFill>
                  <a:srgbClr val="0000CC"/>
                </a:solidFill>
                <a:cs typeface="Times New Roman" pitchFamily="18" charset="0"/>
              </a:rPr>
              <a:t>أمثلة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7772400" y="2143125"/>
            <a:ext cx="1228725" cy="1143000"/>
            <a:chOff x="3283735" y="71414"/>
            <a:chExt cx="3788595" cy="1714512"/>
          </a:xfrm>
        </p:grpSpPr>
        <p:sp>
          <p:nvSpPr>
            <p:cNvPr id="9" name="Oval 8"/>
            <p:cNvSpPr/>
            <p:nvPr/>
          </p:nvSpPr>
          <p:spPr>
            <a:xfrm>
              <a:off x="3283735" y="71414"/>
              <a:ext cx="3788595" cy="1714512"/>
            </a:xfrm>
            <a:prstGeom prst="ellipse">
              <a:avLst/>
            </a:prstGeom>
            <a:solidFill>
              <a:srgbClr val="00FF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9953" name="TextBox 10"/>
            <p:cNvSpPr txBox="1">
              <a:spLocks noChangeArrowheads="1"/>
            </p:cNvSpPr>
            <p:nvPr/>
          </p:nvSpPr>
          <p:spPr bwMode="auto">
            <a:xfrm>
              <a:off x="4167170" y="123932"/>
              <a:ext cx="2032398" cy="1661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6600" b="1">
                  <a:latin typeface="Calibri" pitchFamily="34" charset="0"/>
                </a:rPr>
                <a:t>6</a:t>
              </a:r>
            </a:p>
          </p:txBody>
        </p:sp>
      </p:grp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5429250" y="2341563"/>
            <a:ext cx="1857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</a:rPr>
              <a:t>300 </a:t>
            </a:r>
            <a:endParaRPr lang="en-US" sz="6000" b="1" dirty="0"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57563" y="3500438"/>
            <a:ext cx="5286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300 = </a:t>
            </a:r>
            <a:r>
              <a:rPr lang="ar-EG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× </a:t>
            </a:r>
            <a:r>
              <a:rPr lang="ar-EG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× </a:t>
            </a:r>
            <a:r>
              <a:rPr lang="ar-EG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× </a:t>
            </a:r>
            <a:r>
              <a:rPr lang="ar-EG" sz="4000" b="1" dirty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× </a:t>
            </a:r>
            <a:r>
              <a:rPr lang="ar-EG" sz="4000" b="1" dirty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-304800" y="3429000"/>
            <a:ext cx="38576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latin typeface="Times New Roman" pitchFamily="18" charset="0"/>
                <a:cs typeface="Times New Roman" pitchFamily="18" charset="0"/>
              </a:rPr>
              <a:t>اكتب العدد في صورة حاصل ضرب عوامله الأولية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643313" y="4578350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ar-EG" sz="5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 × </a:t>
            </a:r>
            <a:r>
              <a:rPr lang="ar-EG" sz="5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ar-EG" sz="5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5400" b="1" baseline="30000" dirty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5400" b="1" dirty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ar-EG" sz="5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6362700" y="3857625"/>
            <a:ext cx="357187" cy="785813"/>
          </a:xfrm>
          <a:prstGeom prst="rightBrace">
            <a:avLst>
              <a:gd name="adj1" fmla="val 54285"/>
              <a:gd name="adj2" fmla="val 50000"/>
            </a:avLst>
          </a:prstGeom>
          <a:ln w="28575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-71438" y="4724400"/>
            <a:ext cx="35004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latin typeface="Times New Roman" pitchFamily="18" charset="0"/>
                <a:cs typeface="Times New Roman" pitchFamily="18" charset="0"/>
              </a:rPr>
              <a:t>استعمل الأسس لكتابة ضرب العوامل المتشابهة.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4937125" y="4392613"/>
            <a:ext cx="642937" cy="1587"/>
          </a:xfrm>
          <a:prstGeom prst="straightConnector1">
            <a:avLst/>
          </a:prstGeom>
          <a:ln w="3810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 rot="5400000">
            <a:off x="3871913" y="3857625"/>
            <a:ext cx="357187" cy="785813"/>
          </a:xfrm>
          <a:prstGeom prst="rightBrace">
            <a:avLst>
              <a:gd name="adj1" fmla="val 54285"/>
              <a:gd name="adj2" fmla="val 50000"/>
            </a:avLst>
          </a:prstGeom>
          <a:ln w="28575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0 = 2 × 2 × 3 × 5 ×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كتب العدد في صورة حاصل ضرب عوامله الأو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118 - bee-do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118 - bee-do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118 - bee-do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3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" decel="5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" decel="100000" autoRev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 22 × 3 ×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ستعمل الأسس لكتابة ضرب العوامل المتشابه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7" grpId="0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9382" y="116632"/>
            <a:ext cx="8501090" cy="6643710"/>
            <a:chOff x="214314" y="142852"/>
            <a:chExt cx="850109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Wave 2"/>
            <p:cNvSpPr/>
            <p:nvPr/>
          </p:nvSpPr>
          <p:spPr>
            <a:xfrm>
              <a:off x="214314" y="142852"/>
              <a:ext cx="8501090" cy="6643710"/>
            </a:xfrm>
            <a:prstGeom prst="wave">
              <a:avLst/>
            </a:prstGeom>
            <a:gradFill flip="none" rotWithShape="1">
              <a:gsLst>
                <a:gs pos="0">
                  <a:srgbClr val="990033">
                    <a:shade val="30000"/>
                    <a:satMod val="115000"/>
                  </a:srgbClr>
                </a:gs>
                <a:gs pos="50000">
                  <a:srgbClr val="990033">
                    <a:shade val="67500"/>
                    <a:satMod val="115000"/>
                  </a:srgbClr>
                </a:gs>
                <a:gs pos="100000">
                  <a:srgbClr val="990033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dirty="0"/>
            </a:p>
          </p:txBody>
        </p:sp>
        <p:sp>
          <p:nvSpPr>
            <p:cNvPr id="4" name="Flowchart: Card 3"/>
            <p:cNvSpPr/>
            <p:nvPr/>
          </p:nvSpPr>
          <p:spPr>
            <a:xfrm>
              <a:off x="428596" y="642918"/>
              <a:ext cx="7858180" cy="5786478"/>
            </a:xfrm>
            <a:prstGeom prst="flowChartPunchedCard">
              <a:avLst/>
            </a:prstGeom>
            <a:gradFill flip="none" rotWithShape="1">
              <a:gsLst>
                <a:gs pos="0">
                  <a:schemeClr val="lt1">
                    <a:tint val="40000"/>
                    <a:satMod val="350000"/>
                  </a:schemeClr>
                </a:gs>
                <a:gs pos="40000">
                  <a:schemeClr val="bg1"/>
                </a:gs>
                <a:gs pos="100000">
                  <a:schemeClr val="lt1">
                    <a:shade val="20000"/>
                    <a:satMod val="25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002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52800" y="836613"/>
            <a:ext cx="26638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7200" b="1" u="sng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تنبيه!</a:t>
            </a:r>
            <a:endParaRPr lang="en-US" sz="7200" b="1" u="sng" dirty="0">
              <a:ln w="19050">
                <a:solidFill>
                  <a:srgbClr val="C000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42988" y="2084388"/>
            <a:ext cx="69167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خاصية الإبدال:</a:t>
            </a:r>
            <a:endParaRPr lang="en-US" sz="6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16013" y="3284538"/>
            <a:ext cx="69151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/>
              <a:t>إن عملية الرفع إلى قوة ليست عملية إبدالية, فمثلاً </a:t>
            </a:r>
            <a:r>
              <a:rPr lang="ar-EG" sz="4000" b="1" baseline="30000" dirty="0"/>
              <a:t>3</a:t>
            </a:r>
            <a:r>
              <a:rPr lang="ar-EG" sz="4000" b="1" dirty="0"/>
              <a:t>2 ≠ </a:t>
            </a:r>
            <a:r>
              <a:rPr lang="ar-EG" sz="4000" b="1" baseline="30000" dirty="0"/>
              <a:t>2</a:t>
            </a:r>
            <a:r>
              <a:rPr lang="ar-EG" sz="4000" b="1" dirty="0"/>
              <a:t>3 حيث </a:t>
            </a:r>
            <a:r>
              <a:rPr lang="ar-SA" sz="4000" b="1" dirty="0" smtClean="0"/>
              <a:t>إ</a:t>
            </a:r>
            <a:r>
              <a:rPr lang="ar-EG" sz="4000" b="1" dirty="0" smtClean="0"/>
              <a:t>ن</a:t>
            </a:r>
            <a:r>
              <a:rPr lang="ar-EG" sz="4000" b="1" dirty="0"/>
              <a:t>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76375" y="4770438"/>
            <a:ext cx="590708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baseline="30000" dirty="0"/>
              <a:t>3</a:t>
            </a:r>
            <a:r>
              <a:rPr lang="ar-EG" sz="4000" b="1" dirty="0"/>
              <a:t>2 = 2 × 2 × 2 = 8 </a:t>
            </a:r>
          </a:p>
          <a:p>
            <a:r>
              <a:rPr lang="ar-EG" sz="4000" b="1" baseline="30000" dirty="0"/>
              <a:t>2</a:t>
            </a:r>
            <a:r>
              <a:rPr lang="ar-EG" sz="4000" b="1" dirty="0"/>
              <a:t>3 = 3 × 3 = 9 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83 - sports penalty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نب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خاصية الإبد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ن عملية الرفع إلى قوة ليست عملية إبدا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2 = 2 × 2 × 2 =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3 = 3 × 3 =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/>
          <p:cNvSpPr/>
          <p:nvPr/>
        </p:nvSpPr>
        <p:spPr bwMode="auto">
          <a:xfrm>
            <a:off x="1785938" y="1916982"/>
            <a:ext cx="3571875" cy="4512393"/>
          </a:xfrm>
          <a:prstGeom prst="round1Rect">
            <a:avLst/>
          </a:prstGeom>
          <a:gradFill>
            <a:gsLst>
              <a:gs pos="0">
                <a:srgbClr val="CC00CC"/>
              </a:gs>
              <a:gs pos="100000">
                <a:srgbClr val="9900CC"/>
              </a:gs>
            </a:gsLst>
          </a:gradFill>
          <a:ln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28800" y="2078038"/>
            <a:ext cx="3298825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الأساس</a:t>
            </a:r>
          </a:p>
          <a:p>
            <a:pPr algn="ctr"/>
            <a:r>
              <a:rPr lang="ar-EG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الأس</a:t>
            </a:r>
          </a:p>
          <a:p>
            <a:pPr algn="ctr"/>
            <a:r>
              <a:rPr lang="ar-EG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القوة</a:t>
            </a:r>
          </a:p>
          <a:p>
            <a:pPr algn="ctr"/>
            <a:r>
              <a:rPr lang="ar-EG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التربيع</a:t>
            </a:r>
          </a:p>
          <a:p>
            <a:pPr algn="ctr"/>
            <a:r>
              <a:rPr lang="ar-EG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التكعيب</a:t>
            </a:r>
          </a:p>
        </p:txBody>
      </p:sp>
      <p:sp>
        <p:nvSpPr>
          <p:cNvPr id="9" name="سحابة 4"/>
          <p:cNvSpPr/>
          <p:nvPr/>
        </p:nvSpPr>
        <p:spPr bwMode="auto">
          <a:xfrm>
            <a:off x="4139952" y="188640"/>
            <a:ext cx="4646890" cy="1631254"/>
          </a:xfrm>
          <a:prstGeom prst="cloud">
            <a:avLst/>
          </a:prstGeom>
          <a:gradFill>
            <a:gsLst>
              <a:gs pos="0">
                <a:srgbClr val="006600"/>
              </a:gs>
              <a:gs pos="50000">
                <a:srgbClr val="006600"/>
              </a:gs>
              <a:gs pos="100000">
                <a:srgbClr val="00CC00"/>
              </a:gs>
            </a:gsLst>
            <a:lin ang="5400000" scaled="1"/>
          </a:gradFill>
          <a:ln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المفردات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أس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أ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قو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ترب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تكع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785938" y="0"/>
            <a:ext cx="5929312" cy="2087563"/>
            <a:chOff x="3000364" y="71414"/>
            <a:chExt cx="5929354" cy="2157428"/>
          </a:xfrm>
        </p:grpSpPr>
        <p:sp>
          <p:nvSpPr>
            <p:cNvPr id="13" name="Double Wave 12"/>
            <p:cNvSpPr/>
            <p:nvPr/>
          </p:nvSpPr>
          <p:spPr>
            <a:xfrm>
              <a:off x="3000364" y="71414"/>
              <a:ext cx="5572164" cy="1714458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FF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4" name="Double Wave 13"/>
            <p:cNvSpPr/>
            <p:nvPr/>
          </p:nvSpPr>
          <p:spPr>
            <a:xfrm>
              <a:off x="3357554" y="514384"/>
              <a:ext cx="5572164" cy="1714458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9900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5" name="Double Wave 14"/>
            <p:cNvSpPr/>
            <p:nvPr/>
          </p:nvSpPr>
          <p:spPr>
            <a:xfrm>
              <a:off x="3143240" y="285728"/>
              <a:ext cx="5572164" cy="1714512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0066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chemeClr val="bg1"/>
                  </a:solidFill>
                  <a:cs typeface="Times New Roman" pitchFamily="18" charset="0"/>
                </a:rPr>
                <a:t>تحقق من </a:t>
              </a:r>
              <a:r>
                <a:rPr lang="ar-EG" sz="4800" b="1" dirty="0" smtClean="0">
                  <a:solidFill>
                    <a:schemeClr val="bg1"/>
                  </a:solidFill>
                  <a:cs typeface="Times New Roman" pitchFamily="18" charset="0"/>
                </a:rPr>
                <a:t>فهمك</a:t>
              </a:r>
              <a:r>
                <a:rPr lang="ar-EG" sz="4800" b="1" dirty="0">
                  <a:solidFill>
                    <a:schemeClr val="bg1"/>
                  </a:solidFill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42875" y="2000250"/>
            <a:ext cx="8786813" cy="4786313"/>
            <a:chOff x="142844" y="1285859"/>
            <a:chExt cx="8786874" cy="5429289"/>
          </a:xfrm>
        </p:grpSpPr>
        <p:grpSp>
          <p:nvGrpSpPr>
            <p:cNvPr id="41990" name="Group 5"/>
            <p:cNvGrpSpPr>
              <a:grpSpLocks/>
            </p:cNvGrpSpPr>
            <p:nvPr/>
          </p:nvGrpSpPr>
          <p:grpSpPr bwMode="auto">
            <a:xfrm>
              <a:off x="142844" y="1285859"/>
              <a:ext cx="8786874" cy="5429289"/>
              <a:chOff x="1000100" y="714356"/>
              <a:chExt cx="7286676" cy="5643602"/>
            </a:xfrm>
          </p:grpSpPr>
          <p:sp>
            <p:nvSpPr>
              <p:cNvPr id="19" name="Cloud 18"/>
              <p:cNvSpPr/>
              <p:nvPr/>
            </p:nvSpPr>
            <p:spPr>
              <a:xfrm>
                <a:off x="1000100" y="4357694"/>
                <a:ext cx="7000924" cy="2000264"/>
              </a:xfrm>
              <a:prstGeom prst="clou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1003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0" name="Cloud 19"/>
              <p:cNvSpPr/>
              <p:nvPr/>
            </p:nvSpPr>
            <p:spPr>
              <a:xfrm>
                <a:off x="1285852" y="714356"/>
                <a:ext cx="7000924" cy="2000264"/>
              </a:xfrm>
              <a:prstGeom prst="clou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1003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1" name="Snip Diagonal Corner Rectangle 20"/>
              <p:cNvSpPr/>
              <p:nvPr/>
            </p:nvSpPr>
            <p:spPr>
              <a:xfrm>
                <a:off x="1214414" y="1000108"/>
                <a:ext cx="6858048" cy="4857784"/>
              </a:xfrm>
              <a:prstGeom prst="snip2DiagRect">
                <a:avLst/>
              </a:prstGeom>
              <a:gradFill flip="none" rotWithShape="1">
                <a:gsLst>
                  <a:gs pos="14000">
                    <a:srgbClr val="00FFFF"/>
                  </a:gs>
                  <a:gs pos="50000">
                    <a:srgbClr val="FFFFFF"/>
                  </a:gs>
                  <a:gs pos="100000">
                    <a:srgbClr val="0000FF"/>
                  </a:gs>
                </a:gsLst>
                <a:lin ang="2700000" scaled="1"/>
                <a:tileRect/>
              </a:gradFill>
              <a:ln>
                <a:solidFill>
                  <a:schemeClr val="tx1"/>
                </a:solidFill>
              </a:ln>
              <a:effectLst>
                <a:innerShdw blurRad="495300">
                  <a:srgbClr val="CC00C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18" name="TextBox 2"/>
            <p:cNvSpPr txBox="1"/>
            <p:nvPr/>
          </p:nvSpPr>
          <p:spPr>
            <a:xfrm>
              <a:off x="1000100" y="1934132"/>
              <a:ext cx="7000924" cy="150183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حلل كل عدد من الأعداد الآتية إلى عوامله الأولية </a:t>
              </a:r>
              <a:r>
                <a:rPr lang="ar-EG" sz="4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مستعمل</a:t>
              </a:r>
              <a:r>
                <a:rPr lang="ar-SA" sz="4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0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الأسس:</a:t>
              </a:r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214938" y="4071938"/>
            <a:ext cx="2286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6600" b="1" dirty="0">
                <a:latin typeface="Calibri" pitchFamily="34" charset="0"/>
                <a:cs typeface="Times New Roman" pitchFamily="18" charset="0"/>
              </a:rPr>
              <a:t>ز ) 24 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79438" y="5229225"/>
            <a:ext cx="7664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ar-EG" sz="4000" b="1" dirty="0">
                <a:solidFill>
                  <a:srgbClr val="0000FF"/>
                </a:solidFill>
              </a:rPr>
              <a:t>= 8 × 3 = 2 × 2 × 2 × 3 =  </a:t>
            </a:r>
            <a:r>
              <a:rPr lang="ar-EG" sz="4000" b="1" baseline="30000" dirty="0">
                <a:solidFill>
                  <a:srgbClr val="C00000"/>
                </a:solidFill>
              </a:rPr>
              <a:t>3</a:t>
            </a:r>
            <a:r>
              <a:rPr lang="ar-EG" sz="4000" b="1" dirty="0">
                <a:solidFill>
                  <a:srgbClr val="C00000"/>
                </a:solidFill>
              </a:rPr>
              <a:t>2 × 3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من فه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ل كل عددٍ من الأعداد الآتية إلى عوامله الأولية مستعملاً الأس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8 × 3 = 2 × 2 × 2 × 3 =  32 ×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1"/>
          <p:cNvGrpSpPr>
            <a:grpSpLocks/>
          </p:cNvGrpSpPr>
          <p:nvPr/>
        </p:nvGrpSpPr>
        <p:grpSpPr bwMode="auto">
          <a:xfrm>
            <a:off x="1785938" y="0"/>
            <a:ext cx="5929312" cy="2087563"/>
            <a:chOff x="3000364" y="71414"/>
            <a:chExt cx="5929354" cy="2157428"/>
          </a:xfrm>
        </p:grpSpPr>
        <p:sp>
          <p:nvSpPr>
            <p:cNvPr id="3" name="Double Wave 2"/>
            <p:cNvSpPr/>
            <p:nvPr/>
          </p:nvSpPr>
          <p:spPr>
            <a:xfrm>
              <a:off x="3000364" y="71414"/>
              <a:ext cx="5572164" cy="1714458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FF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4" name="Double Wave 3"/>
            <p:cNvSpPr/>
            <p:nvPr/>
          </p:nvSpPr>
          <p:spPr>
            <a:xfrm>
              <a:off x="3357554" y="514384"/>
              <a:ext cx="5572164" cy="1714458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9900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5" name="Double Wave 4"/>
            <p:cNvSpPr/>
            <p:nvPr/>
          </p:nvSpPr>
          <p:spPr>
            <a:xfrm>
              <a:off x="3143240" y="285728"/>
              <a:ext cx="5572164" cy="1714512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0066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chemeClr val="bg1"/>
                  </a:solidFill>
                  <a:cs typeface="Times New Roman" pitchFamily="18" charset="0"/>
                </a:rPr>
                <a:t>تحقق من </a:t>
              </a:r>
              <a:r>
                <a:rPr lang="ar-EG" sz="4800" b="1" dirty="0" smtClean="0">
                  <a:solidFill>
                    <a:schemeClr val="bg1"/>
                  </a:solidFill>
                  <a:cs typeface="Times New Roman" pitchFamily="18" charset="0"/>
                </a:rPr>
                <a:t>فهمك</a:t>
              </a:r>
              <a:r>
                <a:rPr lang="ar-EG" sz="4800" b="1" dirty="0">
                  <a:solidFill>
                    <a:schemeClr val="bg1"/>
                  </a:solidFill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43011" name="Group 5"/>
          <p:cNvGrpSpPr>
            <a:grpSpLocks/>
          </p:cNvGrpSpPr>
          <p:nvPr/>
        </p:nvGrpSpPr>
        <p:grpSpPr bwMode="auto">
          <a:xfrm>
            <a:off x="142875" y="2000250"/>
            <a:ext cx="8786813" cy="4786313"/>
            <a:chOff x="142844" y="1285859"/>
            <a:chExt cx="8786874" cy="5429289"/>
          </a:xfrm>
        </p:grpSpPr>
        <p:grpSp>
          <p:nvGrpSpPr>
            <p:cNvPr id="43014" name="Group 5"/>
            <p:cNvGrpSpPr>
              <a:grpSpLocks/>
            </p:cNvGrpSpPr>
            <p:nvPr/>
          </p:nvGrpSpPr>
          <p:grpSpPr bwMode="auto">
            <a:xfrm>
              <a:off x="142844" y="1285859"/>
              <a:ext cx="8786874" cy="5429289"/>
              <a:chOff x="1000100" y="714356"/>
              <a:chExt cx="7286676" cy="5643602"/>
            </a:xfrm>
          </p:grpSpPr>
          <p:sp>
            <p:nvSpPr>
              <p:cNvPr id="9" name="Cloud 8"/>
              <p:cNvSpPr/>
              <p:nvPr/>
            </p:nvSpPr>
            <p:spPr>
              <a:xfrm>
                <a:off x="1000100" y="4357694"/>
                <a:ext cx="7000924" cy="2000264"/>
              </a:xfrm>
              <a:prstGeom prst="clou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1003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0" name="Cloud 9"/>
              <p:cNvSpPr/>
              <p:nvPr/>
            </p:nvSpPr>
            <p:spPr>
              <a:xfrm>
                <a:off x="1285852" y="714356"/>
                <a:ext cx="7000924" cy="2000264"/>
              </a:xfrm>
              <a:prstGeom prst="clou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1003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1" name="Snip Diagonal Corner Rectangle 10"/>
              <p:cNvSpPr/>
              <p:nvPr/>
            </p:nvSpPr>
            <p:spPr>
              <a:xfrm>
                <a:off x="1214414" y="1000108"/>
                <a:ext cx="6858048" cy="4857784"/>
              </a:xfrm>
              <a:prstGeom prst="snip2DiagRect">
                <a:avLst/>
              </a:prstGeom>
              <a:gradFill flip="none" rotWithShape="1">
                <a:gsLst>
                  <a:gs pos="14000">
                    <a:srgbClr val="00FFFF"/>
                  </a:gs>
                  <a:gs pos="50000">
                    <a:srgbClr val="FFFFFF"/>
                  </a:gs>
                  <a:gs pos="100000">
                    <a:srgbClr val="0000FF"/>
                  </a:gs>
                </a:gsLst>
                <a:lin ang="2700000" scaled="1"/>
                <a:tileRect/>
              </a:gradFill>
              <a:ln>
                <a:solidFill>
                  <a:schemeClr val="tx1"/>
                </a:solidFill>
              </a:ln>
              <a:effectLst>
                <a:innerShdw blurRad="495300">
                  <a:srgbClr val="CC00C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8" name="TextBox 2"/>
            <p:cNvSpPr txBox="1"/>
            <p:nvPr/>
          </p:nvSpPr>
          <p:spPr>
            <a:xfrm>
              <a:off x="1000100" y="1934132"/>
              <a:ext cx="7000924" cy="150183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حلل كل عدد من الأعداد الآتية إلى عوامله الأولية </a:t>
              </a:r>
              <a:r>
                <a:rPr lang="ar-EG" sz="4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مستعمل</a:t>
              </a:r>
              <a:r>
                <a:rPr lang="ar-SA" sz="4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الأسس</a:t>
              </a:r>
              <a:r>
                <a:rPr lang="ar-EG" sz="40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79838" y="4071938"/>
            <a:ext cx="37211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6600" b="1" dirty="0">
                <a:latin typeface="Calibri" pitchFamily="34" charset="0"/>
                <a:cs typeface="Times New Roman" pitchFamily="18" charset="0"/>
              </a:rPr>
              <a:t>ح ) 45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00113" y="5180013"/>
            <a:ext cx="71278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ar-EG" sz="4400" b="1" dirty="0">
                <a:solidFill>
                  <a:srgbClr val="0000FF"/>
                </a:solidFill>
              </a:rPr>
              <a:t>= 9 × 5 = 3 × 3 × 5 = </a:t>
            </a:r>
            <a:r>
              <a:rPr lang="ar-EG" sz="4400" b="1" baseline="30000" dirty="0">
                <a:solidFill>
                  <a:srgbClr val="FF0000"/>
                </a:solidFill>
              </a:rPr>
              <a:t>2</a:t>
            </a:r>
            <a:r>
              <a:rPr lang="ar-EG" sz="4400" b="1" dirty="0">
                <a:solidFill>
                  <a:srgbClr val="FF0000"/>
                </a:solidFill>
              </a:rPr>
              <a:t>3 × 5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9 × 5 = 3 × 3 × 5 = 23 ×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"/>
          <p:cNvGrpSpPr>
            <a:grpSpLocks/>
          </p:cNvGrpSpPr>
          <p:nvPr/>
        </p:nvGrpSpPr>
        <p:grpSpPr bwMode="auto">
          <a:xfrm>
            <a:off x="1785938" y="0"/>
            <a:ext cx="5929312" cy="2087563"/>
            <a:chOff x="3000364" y="71414"/>
            <a:chExt cx="5929354" cy="2157428"/>
          </a:xfrm>
        </p:grpSpPr>
        <p:sp>
          <p:nvSpPr>
            <p:cNvPr id="3" name="Double Wave 2"/>
            <p:cNvSpPr/>
            <p:nvPr/>
          </p:nvSpPr>
          <p:spPr>
            <a:xfrm>
              <a:off x="3000364" y="71414"/>
              <a:ext cx="5572164" cy="1714458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FF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4" name="Double Wave 3"/>
            <p:cNvSpPr/>
            <p:nvPr/>
          </p:nvSpPr>
          <p:spPr>
            <a:xfrm>
              <a:off x="3357554" y="514384"/>
              <a:ext cx="5572164" cy="1714458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9900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5" name="Double Wave 4"/>
            <p:cNvSpPr/>
            <p:nvPr/>
          </p:nvSpPr>
          <p:spPr>
            <a:xfrm>
              <a:off x="3143240" y="285728"/>
              <a:ext cx="5572164" cy="1714512"/>
            </a:xfrm>
            <a:prstGeom prst="doubleWave">
              <a:avLst>
                <a:gd name="adj1" fmla="val 12500"/>
                <a:gd name="adj2" fmla="val -7000"/>
              </a:avLst>
            </a:prstGeom>
            <a:solidFill>
              <a:srgbClr val="0066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chemeClr val="bg1"/>
                  </a:solidFill>
                  <a:cs typeface="Times New Roman" pitchFamily="18" charset="0"/>
                </a:rPr>
                <a:t>تحقق من </a:t>
              </a:r>
              <a:r>
                <a:rPr lang="ar-EG" sz="4800" b="1" dirty="0" smtClean="0">
                  <a:solidFill>
                    <a:schemeClr val="bg1"/>
                  </a:solidFill>
                  <a:cs typeface="Times New Roman" pitchFamily="18" charset="0"/>
                </a:rPr>
                <a:t>فهمك</a:t>
              </a:r>
              <a:r>
                <a:rPr lang="ar-EG" sz="4800" b="1" dirty="0">
                  <a:solidFill>
                    <a:schemeClr val="bg1"/>
                  </a:solidFill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44035" name="Group 5"/>
          <p:cNvGrpSpPr>
            <a:grpSpLocks/>
          </p:cNvGrpSpPr>
          <p:nvPr/>
        </p:nvGrpSpPr>
        <p:grpSpPr bwMode="auto">
          <a:xfrm>
            <a:off x="142875" y="2000250"/>
            <a:ext cx="8786813" cy="4786313"/>
            <a:chOff x="142844" y="1285859"/>
            <a:chExt cx="8786874" cy="5429289"/>
          </a:xfrm>
        </p:grpSpPr>
        <p:grpSp>
          <p:nvGrpSpPr>
            <p:cNvPr id="44038" name="Group 5"/>
            <p:cNvGrpSpPr>
              <a:grpSpLocks/>
            </p:cNvGrpSpPr>
            <p:nvPr/>
          </p:nvGrpSpPr>
          <p:grpSpPr bwMode="auto">
            <a:xfrm>
              <a:off x="142844" y="1285859"/>
              <a:ext cx="8786874" cy="5429289"/>
              <a:chOff x="1000100" y="714356"/>
              <a:chExt cx="7286676" cy="5643602"/>
            </a:xfrm>
          </p:grpSpPr>
          <p:sp>
            <p:nvSpPr>
              <p:cNvPr id="9" name="Cloud 8"/>
              <p:cNvSpPr/>
              <p:nvPr/>
            </p:nvSpPr>
            <p:spPr>
              <a:xfrm>
                <a:off x="1000100" y="4357694"/>
                <a:ext cx="7000924" cy="2000264"/>
              </a:xfrm>
              <a:prstGeom prst="clou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1003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0" name="Cloud 9"/>
              <p:cNvSpPr/>
              <p:nvPr/>
            </p:nvSpPr>
            <p:spPr>
              <a:xfrm>
                <a:off x="1285852" y="714356"/>
                <a:ext cx="7000924" cy="2000264"/>
              </a:xfrm>
              <a:prstGeom prst="clou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1003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1" name="Snip Diagonal Corner Rectangle 10"/>
              <p:cNvSpPr/>
              <p:nvPr/>
            </p:nvSpPr>
            <p:spPr>
              <a:xfrm>
                <a:off x="1214414" y="1000108"/>
                <a:ext cx="6858048" cy="4857784"/>
              </a:xfrm>
              <a:prstGeom prst="snip2DiagRect">
                <a:avLst/>
              </a:prstGeom>
              <a:gradFill flip="none" rotWithShape="1">
                <a:gsLst>
                  <a:gs pos="14000">
                    <a:srgbClr val="00FFFF"/>
                  </a:gs>
                  <a:gs pos="50000">
                    <a:srgbClr val="FFFFFF"/>
                  </a:gs>
                  <a:gs pos="100000">
                    <a:srgbClr val="0000FF"/>
                  </a:gs>
                </a:gsLst>
                <a:lin ang="2700000" scaled="1"/>
                <a:tileRect/>
              </a:gradFill>
              <a:ln>
                <a:solidFill>
                  <a:schemeClr val="tx1"/>
                </a:solidFill>
              </a:ln>
              <a:effectLst>
                <a:innerShdw blurRad="495300">
                  <a:srgbClr val="CC00C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8" name="TextBox 2"/>
            <p:cNvSpPr txBox="1"/>
            <p:nvPr/>
          </p:nvSpPr>
          <p:spPr>
            <a:xfrm>
              <a:off x="1000100" y="1934132"/>
              <a:ext cx="7000924" cy="150183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حلل كل عدد من الأعداد الآتية إلى عوامله الأولية </a:t>
              </a:r>
              <a:r>
                <a:rPr lang="ar-EG" sz="4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مستعمل</a:t>
              </a:r>
              <a:r>
                <a:rPr lang="ar-SA" sz="4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الأسس</a:t>
              </a:r>
              <a:r>
                <a:rPr lang="ar-EG" sz="40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14875" y="4071938"/>
            <a:ext cx="27860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 dirty="0">
                <a:latin typeface="Calibri" pitchFamily="34" charset="0"/>
                <a:cs typeface="Times New Roman" pitchFamily="18" charset="0"/>
              </a:rPr>
              <a:t>ط) 120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31825" y="5241925"/>
            <a:ext cx="7827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000" b="1" dirty="0">
                <a:solidFill>
                  <a:srgbClr val="0000CC"/>
                </a:solidFill>
              </a:rPr>
              <a:t>= 2 × 2 × 2 × 3 × 5 = </a:t>
            </a:r>
            <a:r>
              <a:rPr lang="ar-EG" sz="4000" b="1" baseline="30000" dirty="0">
                <a:solidFill>
                  <a:srgbClr val="C00000"/>
                </a:solidFill>
              </a:rPr>
              <a:t>3</a:t>
            </a:r>
            <a:r>
              <a:rPr lang="ar-EG" sz="4000" b="1" dirty="0">
                <a:solidFill>
                  <a:srgbClr val="C00000"/>
                </a:solidFill>
              </a:rPr>
              <a:t>2 × 3 × 5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3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= 2 × 2 × 2 × 3 × 5 = 32 × 3 ×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857500" y="1571625"/>
            <a:ext cx="3786188" cy="2571750"/>
            <a:chOff x="6715140" y="571480"/>
            <a:chExt cx="1785950" cy="1500198"/>
          </a:xfrm>
        </p:grpSpPr>
        <p:sp>
          <p:nvSpPr>
            <p:cNvPr id="3" name="Can 2"/>
            <p:cNvSpPr/>
            <p:nvPr/>
          </p:nvSpPr>
          <p:spPr>
            <a:xfrm>
              <a:off x="7143768" y="571480"/>
              <a:ext cx="1357322" cy="1428760"/>
            </a:xfrm>
            <a:prstGeom prst="can">
              <a:avLst/>
            </a:prstGeom>
            <a:solidFill>
              <a:srgbClr val="0000FF"/>
            </a:solidFill>
            <a:ln>
              <a:solidFill>
                <a:srgbClr val="00FFFF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15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4" name="Can 3"/>
            <p:cNvSpPr/>
            <p:nvPr/>
          </p:nvSpPr>
          <p:spPr>
            <a:xfrm>
              <a:off x="6715140" y="571480"/>
              <a:ext cx="1357322" cy="1428760"/>
            </a:xfrm>
            <a:prstGeom prst="ca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15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5" name="Can 4"/>
            <p:cNvSpPr/>
            <p:nvPr/>
          </p:nvSpPr>
          <p:spPr>
            <a:xfrm>
              <a:off x="6929454" y="642918"/>
              <a:ext cx="1357322" cy="1428760"/>
            </a:xfrm>
            <a:prstGeom prst="can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11500" b="1" dirty="0">
                  <a:solidFill>
                    <a:schemeClr val="bg1"/>
                  </a:solidFill>
                  <a:cs typeface="Times New Roman" pitchFamily="18" charset="0"/>
                </a:rPr>
                <a:t>تأكد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أك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1438" y="1000125"/>
            <a:ext cx="9001125" cy="5572125"/>
            <a:chOff x="357190" y="642940"/>
            <a:chExt cx="8429652" cy="5572142"/>
          </a:xfrm>
        </p:grpSpPr>
        <p:grpSp>
          <p:nvGrpSpPr>
            <p:cNvPr id="46102" name="Group 8"/>
            <p:cNvGrpSpPr>
              <a:grpSpLocks/>
            </p:cNvGrpSpPr>
            <p:nvPr/>
          </p:nvGrpSpPr>
          <p:grpSpPr bwMode="auto">
            <a:xfrm>
              <a:off x="357190" y="642940"/>
              <a:ext cx="8429652" cy="5572142"/>
              <a:chOff x="357190" y="642940"/>
              <a:chExt cx="8429652" cy="557214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28552" y="714378"/>
                <a:ext cx="8286928" cy="5500704"/>
              </a:xfrm>
              <a:prstGeom prst="rect">
                <a:avLst/>
              </a:prstGeom>
              <a:solidFill>
                <a:srgbClr val="000000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46105" name="Group 1"/>
              <p:cNvGrpSpPr>
                <a:grpSpLocks/>
              </p:cNvGrpSpPr>
              <p:nvPr/>
            </p:nvGrpSpPr>
            <p:grpSpPr bwMode="auto">
              <a:xfrm>
                <a:off x="357190" y="642940"/>
                <a:ext cx="8429652" cy="5572138"/>
                <a:chOff x="1357290" y="1571612"/>
                <a:chExt cx="6786610" cy="4714907"/>
              </a:xfrm>
            </p:grpSpPr>
            <p:sp>
              <p:nvSpPr>
                <p:cNvPr id="13" name="Round Diagonal Corner Rectangle 2"/>
                <p:cNvSpPr/>
                <p:nvPr/>
              </p:nvSpPr>
              <p:spPr>
                <a:xfrm>
                  <a:off x="1713976" y="1857731"/>
                  <a:ext cx="6073238" cy="4142673"/>
                </a:xfrm>
                <a:prstGeom prst="round2DiagRect">
                  <a:avLst/>
                </a:prstGeom>
                <a:gradFill>
                  <a:gsLst>
                    <a:gs pos="0">
                      <a:srgbClr val="FFFF00"/>
                    </a:gs>
                    <a:gs pos="50000">
                      <a:schemeClr val="bg1"/>
                    </a:gs>
                    <a:gs pos="100000">
                      <a:srgbClr val="00FF00"/>
                    </a:gs>
                  </a:gsLst>
                  <a:lin ang="5400000" scaled="0"/>
                </a:gradFill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pic>
              <p:nvPicPr>
                <p:cNvPr id="46109" name="Picture 13" descr="783701244541093.gif"/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 rot="10800000">
                  <a:off x="1357290" y="5143510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10" name="Picture 14" descr="783701244541093.gif"/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1571604" y="1571612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46103" name="TextBox 9"/>
            <p:cNvSpPr txBox="1">
              <a:spLocks noChangeArrowheads="1"/>
            </p:cNvSpPr>
            <p:nvPr/>
          </p:nvSpPr>
          <p:spPr bwMode="auto">
            <a:xfrm>
              <a:off x="1561430" y="1568223"/>
              <a:ext cx="5992854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اكتب </a:t>
              </a:r>
              <a:r>
                <a:rPr lang="ar-EG" sz="48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ًّ</a:t>
              </a:r>
              <a:r>
                <a:rPr lang="ar-EG" sz="4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من نواتج الضرب الآتية باستعمال الأسس:</a:t>
              </a:r>
            </a:p>
          </p:txBody>
        </p:sp>
      </p:grp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5651500" y="260350"/>
            <a:ext cx="3067050" cy="1214438"/>
            <a:chOff x="7315953" y="571480"/>
            <a:chExt cx="1370143" cy="1223970"/>
          </a:xfrm>
        </p:grpSpPr>
        <p:sp>
          <p:nvSpPr>
            <p:cNvPr id="3" name="Rounded Rectangle 2"/>
            <p:cNvSpPr/>
            <p:nvPr/>
          </p:nvSpPr>
          <p:spPr>
            <a:xfrm>
              <a:off x="7315953" y="715476"/>
              <a:ext cx="1143008" cy="928694"/>
            </a:xfrm>
            <a:prstGeom prst="round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543088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chemeClr val="bg1"/>
                  </a:solidFill>
                  <a:cs typeface="Times New Roman" pitchFamily="18" charset="0"/>
                </a:rPr>
                <a:t>المثال 1 </a:t>
              </a:r>
            </a:p>
          </p:txBody>
        </p:sp>
      </p:grpSp>
      <p:sp>
        <p:nvSpPr>
          <p:cNvPr id="18" name="Heptagon 17"/>
          <p:cNvSpPr/>
          <p:nvPr/>
        </p:nvSpPr>
        <p:spPr>
          <a:xfrm>
            <a:off x="6858016" y="4000504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1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214563" y="4143375"/>
            <a:ext cx="4643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2 × 2 × 2 × 2 =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071563" y="4000500"/>
            <a:ext cx="1285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baseline="30000" dirty="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4</a:t>
            </a:r>
            <a:r>
              <a:rPr lang="ar-EG" sz="6000" b="1" dirty="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2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ثال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كلا من نواتج الضرب الآتية باستعمال الأس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176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 × 2 × 2 × 2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1"/>
          <p:cNvGrpSpPr>
            <a:grpSpLocks/>
          </p:cNvGrpSpPr>
          <p:nvPr/>
        </p:nvGrpSpPr>
        <p:grpSpPr bwMode="auto">
          <a:xfrm>
            <a:off x="71438" y="1000125"/>
            <a:ext cx="9001125" cy="5572125"/>
            <a:chOff x="357190" y="642940"/>
            <a:chExt cx="8429652" cy="5572142"/>
          </a:xfrm>
        </p:grpSpPr>
        <p:grpSp>
          <p:nvGrpSpPr>
            <p:cNvPr id="47126" name="Group 8"/>
            <p:cNvGrpSpPr>
              <a:grpSpLocks/>
            </p:cNvGrpSpPr>
            <p:nvPr/>
          </p:nvGrpSpPr>
          <p:grpSpPr bwMode="auto">
            <a:xfrm>
              <a:off x="357190" y="642940"/>
              <a:ext cx="8429652" cy="5572142"/>
              <a:chOff x="357190" y="642940"/>
              <a:chExt cx="8429652" cy="557214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8552" y="714378"/>
                <a:ext cx="8286928" cy="5500704"/>
              </a:xfrm>
              <a:prstGeom prst="rect">
                <a:avLst/>
              </a:prstGeom>
              <a:solidFill>
                <a:srgbClr val="000000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47129" name="Group 1"/>
              <p:cNvGrpSpPr>
                <a:grpSpLocks/>
              </p:cNvGrpSpPr>
              <p:nvPr/>
            </p:nvGrpSpPr>
            <p:grpSpPr bwMode="auto">
              <a:xfrm>
                <a:off x="357190" y="642940"/>
                <a:ext cx="8429652" cy="5572136"/>
                <a:chOff x="1357290" y="1571612"/>
                <a:chExt cx="6786610" cy="4714907"/>
              </a:xfrm>
            </p:grpSpPr>
            <p:sp>
              <p:nvSpPr>
                <p:cNvPr id="7" name="Round Diagonal Corner Rectangle 2"/>
                <p:cNvSpPr/>
                <p:nvPr/>
              </p:nvSpPr>
              <p:spPr>
                <a:xfrm>
                  <a:off x="1713976" y="1857731"/>
                  <a:ext cx="6073238" cy="4142675"/>
                </a:xfrm>
                <a:prstGeom prst="round2DiagRect">
                  <a:avLst/>
                </a:prstGeom>
                <a:gradFill>
                  <a:gsLst>
                    <a:gs pos="0">
                      <a:srgbClr val="FFFF00"/>
                    </a:gs>
                    <a:gs pos="50000">
                      <a:schemeClr val="bg1"/>
                    </a:gs>
                    <a:gs pos="100000">
                      <a:srgbClr val="00FF00"/>
                    </a:gs>
                  </a:gsLst>
                  <a:lin ang="5400000" scaled="0"/>
                </a:gradFill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pic>
              <p:nvPicPr>
                <p:cNvPr id="47133" name="Picture 7" descr="783701244541093.gif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10800000">
                  <a:off x="1357290" y="5143510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134" name="Picture 8" descr="783701244541093.gif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571604" y="1571612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47127" name="TextBox 3"/>
            <p:cNvSpPr txBox="1">
              <a:spLocks noChangeArrowheads="1"/>
            </p:cNvSpPr>
            <p:nvPr/>
          </p:nvSpPr>
          <p:spPr bwMode="auto">
            <a:xfrm>
              <a:off x="1561430" y="1568223"/>
              <a:ext cx="5992854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اكتب </a:t>
              </a:r>
              <a:r>
                <a:rPr lang="ar-EG" sz="48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ًّ</a:t>
              </a:r>
              <a:r>
                <a:rPr lang="ar-EG" sz="4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ا من نواتج الضرب الآتية باستعمال الأسس:</a:t>
              </a:r>
              <a:endParaRPr lang="ar-EG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Heptagon 17"/>
          <p:cNvSpPr/>
          <p:nvPr/>
        </p:nvSpPr>
        <p:spPr>
          <a:xfrm>
            <a:off x="6858016" y="4000504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2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143250" y="4076700"/>
            <a:ext cx="3429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6 × 6 × 6 =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43125" y="4000500"/>
            <a:ext cx="1285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baseline="44000" dirty="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lang="ar-EG" sz="6000" b="1" dirty="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6</a:t>
            </a:r>
          </a:p>
        </p:txBody>
      </p:sp>
      <p:grpSp>
        <p:nvGrpSpPr>
          <p:cNvPr id="47110" name="Group 1"/>
          <p:cNvGrpSpPr>
            <a:grpSpLocks/>
          </p:cNvGrpSpPr>
          <p:nvPr/>
        </p:nvGrpSpPr>
        <p:grpSpPr bwMode="auto">
          <a:xfrm>
            <a:off x="5651500" y="260350"/>
            <a:ext cx="3067050" cy="1214438"/>
            <a:chOff x="7315953" y="571480"/>
            <a:chExt cx="1370143" cy="1223970"/>
          </a:xfrm>
        </p:grpSpPr>
        <p:sp>
          <p:nvSpPr>
            <p:cNvPr id="22" name="Rounded Rectangle 21"/>
            <p:cNvSpPr/>
            <p:nvPr/>
          </p:nvSpPr>
          <p:spPr>
            <a:xfrm>
              <a:off x="7315953" y="715476"/>
              <a:ext cx="1143008" cy="928694"/>
            </a:xfrm>
            <a:prstGeom prst="round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43088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chemeClr val="bg1"/>
                  </a:solidFill>
                  <a:cs typeface="Times New Roman" pitchFamily="18" charset="0"/>
                </a:rPr>
                <a:t>المثال 1 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6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 × 6 × 6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1438" y="1000125"/>
            <a:ext cx="9001125" cy="5572125"/>
            <a:chOff x="357190" y="642940"/>
            <a:chExt cx="8429652" cy="5572142"/>
          </a:xfrm>
        </p:grpSpPr>
        <p:grpSp>
          <p:nvGrpSpPr>
            <p:cNvPr id="48150" name="Group 8"/>
            <p:cNvGrpSpPr>
              <a:grpSpLocks/>
            </p:cNvGrpSpPr>
            <p:nvPr/>
          </p:nvGrpSpPr>
          <p:grpSpPr bwMode="auto">
            <a:xfrm>
              <a:off x="357190" y="642940"/>
              <a:ext cx="8429652" cy="5572142"/>
              <a:chOff x="357190" y="642940"/>
              <a:chExt cx="8429652" cy="557214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8552" y="714378"/>
                <a:ext cx="8286928" cy="5500704"/>
              </a:xfrm>
              <a:prstGeom prst="rect">
                <a:avLst/>
              </a:prstGeom>
              <a:solidFill>
                <a:srgbClr val="000000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48153" name="Group 1"/>
              <p:cNvGrpSpPr>
                <a:grpSpLocks/>
              </p:cNvGrpSpPr>
              <p:nvPr/>
            </p:nvGrpSpPr>
            <p:grpSpPr bwMode="auto">
              <a:xfrm>
                <a:off x="357190" y="642940"/>
                <a:ext cx="8429652" cy="5572136"/>
                <a:chOff x="1357290" y="1571612"/>
                <a:chExt cx="6786610" cy="4714907"/>
              </a:xfrm>
            </p:grpSpPr>
            <p:sp>
              <p:nvSpPr>
                <p:cNvPr id="7" name="Round Diagonal Corner Rectangle 2"/>
                <p:cNvSpPr/>
                <p:nvPr/>
              </p:nvSpPr>
              <p:spPr>
                <a:xfrm>
                  <a:off x="1713976" y="1857731"/>
                  <a:ext cx="6073238" cy="4142675"/>
                </a:xfrm>
                <a:prstGeom prst="round2Diag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0000">
                      <a:schemeClr val="bg1"/>
                    </a:gs>
                    <a:gs pos="100000">
                      <a:srgbClr val="00FF00"/>
                    </a:gs>
                  </a:gsLst>
                  <a:lin ang="5400000" scaled="0"/>
                </a:gradFill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pic>
              <p:nvPicPr>
                <p:cNvPr id="48157" name="Picture 7" descr="783701244541093.gif"/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10800000">
                  <a:off x="1357290" y="5143510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158" name="Picture 8" descr="783701244541093.gif"/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1571604" y="1571612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48151" name="TextBox 3"/>
            <p:cNvSpPr txBox="1">
              <a:spLocks noChangeArrowheads="1"/>
            </p:cNvSpPr>
            <p:nvPr/>
          </p:nvSpPr>
          <p:spPr bwMode="auto">
            <a:xfrm>
              <a:off x="1427626" y="1428743"/>
              <a:ext cx="6355713" cy="212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اكتب </a:t>
              </a:r>
              <a:r>
                <a:rPr lang="ar-EG" sz="4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ًّ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من القوتين الآتيتين في صورة حاصل ضرب العامل في نفسه, ثم أوجد قيمة ذلك:</a:t>
              </a:r>
            </a:p>
          </p:txBody>
        </p:sp>
      </p:grp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5580063" y="260350"/>
            <a:ext cx="3067050" cy="1214438"/>
            <a:chOff x="7315953" y="571480"/>
            <a:chExt cx="1370143" cy="1223970"/>
          </a:xfrm>
        </p:grpSpPr>
        <p:sp>
          <p:nvSpPr>
            <p:cNvPr id="13" name="Rounded Rectangle 2"/>
            <p:cNvSpPr/>
            <p:nvPr/>
          </p:nvSpPr>
          <p:spPr>
            <a:xfrm>
              <a:off x="7315953" y="715476"/>
              <a:ext cx="1143008" cy="928694"/>
            </a:xfrm>
            <a:prstGeom prst="round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14" name="Rounded Rectangle 3"/>
            <p:cNvSpPr/>
            <p:nvPr/>
          </p:nvSpPr>
          <p:spPr>
            <a:xfrm>
              <a:off x="7543088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15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16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17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solidFill>
              <a:srgbClr val="CC00CC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chemeClr val="bg1"/>
                  </a:solidFill>
                  <a:cs typeface="Times New Roman" pitchFamily="18" charset="0"/>
                </a:rPr>
                <a:t>المثال 2 </a:t>
              </a:r>
            </a:p>
          </p:txBody>
        </p:sp>
      </p:grpSp>
      <p:sp>
        <p:nvSpPr>
          <p:cNvPr id="18" name="Heptagon 17"/>
          <p:cNvSpPr/>
          <p:nvPr/>
        </p:nvSpPr>
        <p:spPr>
          <a:xfrm>
            <a:off x="6715140" y="3786190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3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143000" y="4929188"/>
            <a:ext cx="70723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2 × 2 × 2 × 2 × 2 × 2 = </a:t>
            </a:r>
            <a:r>
              <a:rPr lang="ar-EG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57750" y="3786188"/>
            <a:ext cx="1285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baseline="30000" dirty="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6</a:t>
            </a:r>
            <a:r>
              <a:rPr lang="ar-EG" sz="6000" b="1" dirty="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2</a:t>
            </a:r>
          </a:p>
        </p:txBody>
      </p:sp>
    </p:spTree>
  </p:cSld>
  <p:clrMapOvr>
    <a:masterClrMapping/>
  </p:clrMapOvr>
  <p:transition>
    <p:fade/>
    <p:sndAc>
      <p:stSnd>
        <p:snd r:embed="rId3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ثال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كتب كلا من القوتين الآتيتين في صورة حاصل ضرب العامل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176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 × 2 × 2 × 2 × 2 × 2 = 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1"/>
          <p:cNvGrpSpPr>
            <a:grpSpLocks/>
          </p:cNvGrpSpPr>
          <p:nvPr/>
        </p:nvGrpSpPr>
        <p:grpSpPr bwMode="auto">
          <a:xfrm>
            <a:off x="71438" y="1000125"/>
            <a:ext cx="9001125" cy="5572125"/>
            <a:chOff x="357190" y="642940"/>
            <a:chExt cx="8429652" cy="5572142"/>
          </a:xfrm>
        </p:grpSpPr>
        <p:grpSp>
          <p:nvGrpSpPr>
            <p:cNvPr id="49174" name="Group 8"/>
            <p:cNvGrpSpPr>
              <a:grpSpLocks/>
            </p:cNvGrpSpPr>
            <p:nvPr/>
          </p:nvGrpSpPr>
          <p:grpSpPr bwMode="auto">
            <a:xfrm>
              <a:off x="357190" y="642940"/>
              <a:ext cx="8429652" cy="5572142"/>
              <a:chOff x="357190" y="642940"/>
              <a:chExt cx="8429652" cy="557214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8552" y="714378"/>
                <a:ext cx="8286928" cy="5500704"/>
              </a:xfrm>
              <a:prstGeom prst="rect">
                <a:avLst/>
              </a:prstGeom>
              <a:solidFill>
                <a:srgbClr val="000000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49177" name="Group 1"/>
              <p:cNvGrpSpPr>
                <a:grpSpLocks/>
              </p:cNvGrpSpPr>
              <p:nvPr/>
            </p:nvGrpSpPr>
            <p:grpSpPr bwMode="auto">
              <a:xfrm>
                <a:off x="357190" y="642940"/>
                <a:ext cx="8429652" cy="5572136"/>
                <a:chOff x="1357290" y="1571612"/>
                <a:chExt cx="6786610" cy="4714907"/>
              </a:xfrm>
            </p:grpSpPr>
            <p:sp>
              <p:nvSpPr>
                <p:cNvPr id="7" name="Round Diagonal Corner Rectangle 2"/>
                <p:cNvSpPr/>
                <p:nvPr/>
              </p:nvSpPr>
              <p:spPr>
                <a:xfrm>
                  <a:off x="1713976" y="1857731"/>
                  <a:ext cx="6073238" cy="4142675"/>
                </a:xfrm>
                <a:prstGeom prst="round2Diag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0000">
                      <a:schemeClr val="bg1"/>
                    </a:gs>
                    <a:gs pos="100000">
                      <a:srgbClr val="00FF00"/>
                    </a:gs>
                  </a:gsLst>
                  <a:lin ang="5400000" scaled="0"/>
                </a:gradFill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pic>
              <p:nvPicPr>
                <p:cNvPr id="49181" name="Picture 7" descr="783701244541093.gif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10800000">
                  <a:off x="1357290" y="5143510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182" name="Picture 8" descr="783701244541093.gif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571604" y="1571612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49175" name="TextBox 3"/>
            <p:cNvSpPr txBox="1">
              <a:spLocks noChangeArrowheads="1"/>
            </p:cNvSpPr>
            <p:nvPr/>
          </p:nvSpPr>
          <p:spPr bwMode="auto">
            <a:xfrm>
              <a:off x="1427626" y="1448225"/>
              <a:ext cx="6355713" cy="212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اكتب </a:t>
              </a:r>
              <a:r>
                <a:rPr lang="ar-EG" sz="4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ًّ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ا من القوتين الآتيتين في صورة حاصل ضرب العامل في نفسه, ثم أوجد قيمة ذلك:</a:t>
              </a:r>
              <a:endParaRPr lang="ar-EG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Heptagon 17"/>
          <p:cNvSpPr/>
          <p:nvPr/>
        </p:nvSpPr>
        <p:spPr>
          <a:xfrm>
            <a:off x="6715140" y="3786190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4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71563" y="4797425"/>
            <a:ext cx="6929437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latin typeface="Calibri" pitchFamily="34" charset="0"/>
                <a:cs typeface="Times New Roman" pitchFamily="18" charset="0"/>
              </a:rPr>
              <a:t>3 × 3 × 3 × 3 × 3 × 3 × 3 = </a:t>
            </a:r>
            <a:r>
              <a:rPr lang="ar-EG" sz="4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2187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57750" y="3786188"/>
            <a:ext cx="1285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baseline="30000" dirty="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7</a:t>
            </a:r>
            <a:r>
              <a:rPr lang="ar-EG" sz="6000" b="1" dirty="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3</a:t>
            </a:r>
          </a:p>
        </p:txBody>
      </p:sp>
      <p:grpSp>
        <p:nvGrpSpPr>
          <p:cNvPr id="49158" name="Group 11"/>
          <p:cNvGrpSpPr>
            <a:grpSpLocks/>
          </p:cNvGrpSpPr>
          <p:nvPr/>
        </p:nvGrpSpPr>
        <p:grpSpPr bwMode="auto">
          <a:xfrm>
            <a:off x="5580063" y="260350"/>
            <a:ext cx="3067050" cy="1214438"/>
            <a:chOff x="7315953" y="571480"/>
            <a:chExt cx="1370143" cy="1223970"/>
          </a:xfrm>
        </p:grpSpPr>
        <p:sp>
          <p:nvSpPr>
            <p:cNvPr id="22" name="Rounded Rectangle 2"/>
            <p:cNvSpPr/>
            <p:nvPr/>
          </p:nvSpPr>
          <p:spPr>
            <a:xfrm>
              <a:off x="7315953" y="715476"/>
              <a:ext cx="1143008" cy="928694"/>
            </a:xfrm>
            <a:prstGeom prst="round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3" name="Rounded Rectangle 3"/>
            <p:cNvSpPr/>
            <p:nvPr/>
          </p:nvSpPr>
          <p:spPr>
            <a:xfrm>
              <a:off x="7543088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4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5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6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solidFill>
              <a:srgbClr val="CC00CC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chemeClr val="bg1"/>
                  </a:solidFill>
                  <a:cs typeface="Times New Roman" pitchFamily="18" charset="0"/>
                </a:rPr>
                <a:t>المثال 2 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6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× 3 × 3 × 3 × 3 × 3 × 3 = 2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1438" y="1000125"/>
            <a:ext cx="9001125" cy="5572125"/>
            <a:chOff x="357190" y="642940"/>
            <a:chExt cx="8429652" cy="5572142"/>
          </a:xfrm>
        </p:grpSpPr>
        <p:grpSp>
          <p:nvGrpSpPr>
            <p:cNvPr id="50198" name="Group 8"/>
            <p:cNvGrpSpPr>
              <a:grpSpLocks/>
            </p:cNvGrpSpPr>
            <p:nvPr/>
          </p:nvGrpSpPr>
          <p:grpSpPr bwMode="auto">
            <a:xfrm>
              <a:off x="357190" y="642940"/>
              <a:ext cx="8429652" cy="5572142"/>
              <a:chOff x="357190" y="642940"/>
              <a:chExt cx="8429652" cy="557214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8552" y="714378"/>
                <a:ext cx="8286928" cy="5500704"/>
              </a:xfrm>
              <a:prstGeom prst="rect">
                <a:avLst/>
              </a:prstGeom>
              <a:solidFill>
                <a:srgbClr val="000000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50201" name="Group 1"/>
              <p:cNvGrpSpPr>
                <a:grpSpLocks/>
              </p:cNvGrpSpPr>
              <p:nvPr/>
            </p:nvGrpSpPr>
            <p:grpSpPr bwMode="auto">
              <a:xfrm>
                <a:off x="357190" y="642940"/>
                <a:ext cx="8429652" cy="5572136"/>
                <a:chOff x="1357290" y="1571612"/>
                <a:chExt cx="6786610" cy="4714907"/>
              </a:xfrm>
            </p:grpSpPr>
            <p:sp>
              <p:nvSpPr>
                <p:cNvPr id="7" name="Round Diagonal Corner Rectangle 2"/>
                <p:cNvSpPr/>
                <p:nvPr/>
              </p:nvSpPr>
              <p:spPr>
                <a:xfrm>
                  <a:off x="1713976" y="1857731"/>
                  <a:ext cx="6073238" cy="4142675"/>
                </a:xfrm>
                <a:prstGeom prst="round2DiagRect">
                  <a:avLst/>
                </a:prstGeom>
                <a:gradFill flip="none" rotWithShape="1">
                  <a:gsLst>
                    <a:gs pos="0">
                      <a:srgbClr val="CC3300"/>
                    </a:gs>
                    <a:gs pos="50000">
                      <a:schemeClr val="bg1"/>
                    </a:gs>
                    <a:gs pos="100000">
                      <a:srgbClr val="00FFFF"/>
                    </a:gs>
                  </a:gsLst>
                  <a:lin ang="13500000" scaled="1"/>
                  <a:tileRect/>
                </a:gradFill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pic>
              <p:nvPicPr>
                <p:cNvPr id="50205" name="Picture 7" descr="783701244541093.gif"/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 rot="10800000">
                  <a:off x="1357290" y="5143510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206" name="Picture 8" descr="783701244541093.gif"/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1571604" y="1571612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4" name="TextBox 3"/>
            <p:cNvSpPr txBox="1"/>
            <p:nvPr/>
          </p:nvSpPr>
          <p:spPr>
            <a:xfrm>
              <a:off x="1427622" y="1697043"/>
              <a:ext cx="6355690" cy="768352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5148263" y="428625"/>
            <a:ext cx="3452812" cy="1214438"/>
            <a:chOff x="7315953" y="571480"/>
            <a:chExt cx="1370143" cy="1223970"/>
          </a:xfrm>
        </p:grpSpPr>
        <p:sp>
          <p:nvSpPr>
            <p:cNvPr id="13" name="Rounded Rectangle 2"/>
            <p:cNvSpPr/>
            <p:nvPr/>
          </p:nvSpPr>
          <p:spPr>
            <a:xfrm>
              <a:off x="7315953" y="715476"/>
              <a:ext cx="1143008" cy="928694"/>
            </a:xfrm>
            <a:prstGeom prst="round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14" name="Rounded Rectangle 3"/>
            <p:cNvSpPr/>
            <p:nvPr/>
          </p:nvSpPr>
          <p:spPr>
            <a:xfrm>
              <a:off x="7543088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15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16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CC00CC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17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solidFill>
              <a:srgbClr val="CC33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cs typeface="Times New Roman" pitchFamily="18" charset="0"/>
                </a:rPr>
                <a:t>المثال 3 </a:t>
              </a:r>
            </a:p>
          </p:txBody>
        </p:sp>
      </p:grpSp>
      <p:sp>
        <p:nvSpPr>
          <p:cNvPr id="18" name="Heptagon 17"/>
          <p:cNvSpPr/>
          <p:nvPr/>
        </p:nvSpPr>
        <p:spPr>
          <a:xfrm>
            <a:off x="7000892" y="2357430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5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14438" y="2000250"/>
            <a:ext cx="55721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حيوانات: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إذا علمت أنه يوجد </a:t>
            </a:r>
            <a:r>
              <a:rPr lang="ar-EG" sz="4000" b="1" baseline="30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نوع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من القردة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تقريب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تعيش على سطح الأرض, فما عدد أنواع القردة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تقريب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ا؟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042988" y="5016500"/>
            <a:ext cx="6884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000" b="1" baseline="30000" dirty="0">
                <a:solidFill>
                  <a:srgbClr val="0000FF"/>
                </a:solidFill>
              </a:rPr>
              <a:t>5</a:t>
            </a:r>
            <a:r>
              <a:rPr lang="ar-EG" sz="4000" b="1" dirty="0">
                <a:solidFill>
                  <a:srgbClr val="0000FF"/>
                </a:solidFill>
              </a:rPr>
              <a:t>3 = 3 × 3 × 3 × 3 × 3 =  </a:t>
            </a:r>
            <a:r>
              <a:rPr lang="ar-EG" sz="4000" b="1" dirty="0">
                <a:solidFill>
                  <a:srgbClr val="C00000"/>
                </a:solidFill>
              </a:rPr>
              <a:t>243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ثال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enBonusX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176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حيوانات إذا علمت أنه يوجد 53 نوعاً من القردة تقريباً تعي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3 = 3 × 3 × 3 × 3 × 3 =  2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6"/>
          <p:cNvGrpSpPr>
            <a:grpSpLocks/>
          </p:cNvGrpSpPr>
          <p:nvPr/>
        </p:nvGrpSpPr>
        <p:grpSpPr bwMode="auto">
          <a:xfrm>
            <a:off x="71438" y="1000125"/>
            <a:ext cx="9001125" cy="5572125"/>
            <a:chOff x="357190" y="642940"/>
            <a:chExt cx="8429652" cy="5572142"/>
          </a:xfrm>
        </p:grpSpPr>
        <p:grpSp>
          <p:nvGrpSpPr>
            <p:cNvPr id="51222" name="Group 8"/>
            <p:cNvGrpSpPr>
              <a:grpSpLocks/>
            </p:cNvGrpSpPr>
            <p:nvPr/>
          </p:nvGrpSpPr>
          <p:grpSpPr bwMode="auto">
            <a:xfrm>
              <a:off x="357190" y="642940"/>
              <a:ext cx="8429652" cy="5572142"/>
              <a:chOff x="357190" y="642940"/>
              <a:chExt cx="8429652" cy="5572142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28552" y="714378"/>
                <a:ext cx="8286928" cy="5500704"/>
              </a:xfrm>
              <a:prstGeom prst="rect">
                <a:avLst/>
              </a:prstGeom>
              <a:solidFill>
                <a:srgbClr val="000000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51225" name="Group 1"/>
              <p:cNvGrpSpPr>
                <a:grpSpLocks/>
              </p:cNvGrpSpPr>
              <p:nvPr/>
            </p:nvGrpSpPr>
            <p:grpSpPr bwMode="auto">
              <a:xfrm>
                <a:off x="357190" y="642940"/>
                <a:ext cx="8429652" cy="5572136"/>
                <a:chOff x="1357290" y="1571612"/>
                <a:chExt cx="6786610" cy="4714907"/>
              </a:xfrm>
            </p:grpSpPr>
            <p:sp>
              <p:nvSpPr>
                <p:cNvPr id="34" name="Round Diagonal Corner Rectangle 2"/>
                <p:cNvSpPr/>
                <p:nvPr/>
              </p:nvSpPr>
              <p:spPr>
                <a:xfrm>
                  <a:off x="1713976" y="1857731"/>
                  <a:ext cx="6073238" cy="4142675"/>
                </a:xfrm>
                <a:prstGeom prst="round2DiagRect">
                  <a:avLst/>
                </a:prstGeom>
                <a:gradFill flip="none" rotWithShape="1">
                  <a:gsLst>
                    <a:gs pos="0">
                      <a:srgbClr val="CC3300"/>
                    </a:gs>
                    <a:gs pos="50000">
                      <a:schemeClr val="bg1"/>
                    </a:gs>
                    <a:gs pos="100000">
                      <a:srgbClr val="00FFFF"/>
                    </a:gs>
                  </a:gsLst>
                  <a:lin ang="13500000" scaled="1"/>
                  <a:tileRect/>
                </a:gradFill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pic>
              <p:nvPicPr>
                <p:cNvPr id="51229" name="Picture 7" descr="783701244541093.gif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10800000">
                  <a:off x="1357290" y="5143510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230" name="Picture 8" descr="783701244541093.gif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571604" y="1571612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9" name="TextBox 28"/>
            <p:cNvSpPr txBox="1"/>
            <p:nvPr/>
          </p:nvSpPr>
          <p:spPr>
            <a:xfrm>
              <a:off x="1427622" y="1697043"/>
              <a:ext cx="6355690" cy="768352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18" name="Heptagon 17"/>
          <p:cNvSpPr/>
          <p:nvPr/>
        </p:nvSpPr>
        <p:spPr>
          <a:xfrm>
            <a:off x="7000892" y="2357430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6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14438" y="2000250"/>
            <a:ext cx="55721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سكان: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يسكن مدينة القريات </a:t>
            </a:r>
            <a:r>
              <a:rPr lang="ar-EG" sz="4000" b="1" baseline="30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10 نسمة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تقريب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ا.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فما العدد التقريبي لسكان مدينة القريات؟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187450" y="4410075"/>
            <a:ext cx="683895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000" b="1" baseline="30000" dirty="0">
                <a:solidFill>
                  <a:srgbClr val="0000FF"/>
                </a:solidFill>
              </a:rPr>
              <a:t>5</a:t>
            </a:r>
            <a:r>
              <a:rPr lang="ar-EG" sz="4000" b="1" dirty="0">
                <a:solidFill>
                  <a:srgbClr val="0000FF"/>
                </a:solidFill>
              </a:rPr>
              <a:t>10 = 10 × 10 × 10 × 10 × 10</a:t>
            </a:r>
            <a:r>
              <a:rPr lang="ar-EG" sz="4000" b="1" dirty="0">
                <a:solidFill>
                  <a:srgbClr val="C00000"/>
                </a:solidFill>
              </a:rPr>
              <a:t> = 100000</a:t>
            </a:r>
            <a:endParaRPr lang="en-US" sz="4000" dirty="0">
              <a:solidFill>
                <a:srgbClr val="C00000"/>
              </a:solidFill>
            </a:endParaRPr>
          </a:p>
        </p:txBody>
      </p:sp>
      <p:grpSp>
        <p:nvGrpSpPr>
          <p:cNvPr id="51206" name="Group 11"/>
          <p:cNvGrpSpPr>
            <a:grpSpLocks/>
          </p:cNvGrpSpPr>
          <p:nvPr/>
        </p:nvGrpSpPr>
        <p:grpSpPr bwMode="auto">
          <a:xfrm>
            <a:off x="5148263" y="428625"/>
            <a:ext cx="3452812" cy="1214438"/>
            <a:chOff x="7315953" y="571480"/>
            <a:chExt cx="1370143" cy="1223970"/>
          </a:xfrm>
        </p:grpSpPr>
        <p:sp>
          <p:nvSpPr>
            <p:cNvPr id="22" name="Rounded Rectangle 2"/>
            <p:cNvSpPr/>
            <p:nvPr/>
          </p:nvSpPr>
          <p:spPr>
            <a:xfrm>
              <a:off x="7315953" y="715476"/>
              <a:ext cx="1143008" cy="928694"/>
            </a:xfrm>
            <a:prstGeom prst="round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3" name="Rounded Rectangle 3"/>
            <p:cNvSpPr/>
            <p:nvPr/>
          </p:nvSpPr>
          <p:spPr>
            <a:xfrm>
              <a:off x="7543088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4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5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CC00CC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6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solidFill>
              <a:srgbClr val="CC33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cs typeface="Times New Roman" pitchFamily="18" charset="0"/>
                </a:rPr>
                <a:t>المثال 3 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6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كان يسكن مدينة القريات 510 نسمة تقري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10 = 10 × 10 × 10 × 10 × 10 = 1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786313" y="500063"/>
            <a:ext cx="3429000" cy="1571625"/>
            <a:chOff x="3357554" y="571480"/>
            <a:chExt cx="3857652" cy="1866901"/>
          </a:xfrm>
        </p:grpSpPr>
        <p:grpSp>
          <p:nvGrpSpPr>
            <p:cNvPr id="6152" name="Group 9"/>
            <p:cNvGrpSpPr>
              <a:grpSpLocks/>
            </p:cNvGrpSpPr>
            <p:nvPr/>
          </p:nvGrpSpPr>
          <p:grpSpPr bwMode="auto">
            <a:xfrm>
              <a:off x="3357554" y="571480"/>
              <a:ext cx="3857652" cy="1866901"/>
              <a:chOff x="3357554" y="571480"/>
              <a:chExt cx="3857652" cy="1866901"/>
            </a:xfrm>
          </p:grpSpPr>
          <p:sp>
            <p:nvSpPr>
              <p:cNvPr id="5" name="Flowchart: Terminator 4"/>
              <p:cNvSpPr/>
              <p:nvPr/>
            </p:nvSpPr>
            <p:spPr>
              <a:xfrm>
                <a:off x="3571868" y="858115"/>
                <a:ext cx="3643338" cy="1499177"/>
              </a:xfrm>
              <a:prstGeom prst="flowChartTerminator">
                <a:avLst/>
              </a:prstGeom>
              <a:solidFill>
                <a:srgbClr val="333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/>
              </a:p>
            </p:txBody>
          </p:sp>
          <p:pic>
            <p:nvPicPr>
              <p:cNvPr id="6155" name="Picture 5" descr="00577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-377135">
                <a:off x="3357554" y="571480"/>
                <a:ext cx="1856587" cy="1866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153" name="TextBox 3"/>
            <p:cNvSpPr txBox="1">
              <a:spLocks noChangeArrowheads="1"/>
            </p:cNvSpPr>
            <p:nvPr/>
          </p:nvSpPr>
          <p:spPr bwMode="auto">
            <a:xfrm>
              <a:off x="4000496" y="951164"/>
              <a:ext cx="2928958" cy="1425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7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نشاط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928688" y="3000375"/>
            <a:ext cx="7143750" cy="2714625"/>
            <a:chOff x="785786" y="2571745"/>
            <a:chExt cx="6551368" cy="2714645"/>
          </a:xfrm>
        </p:grpSpPr>
        <p:grpSp>
          <p:nvGrpSpPr>
            <p:cNvPr id="6148" name="Group 5"/>
            <p:cNvGrpSpPr>
              <a:grpSpLocks/>
            </p:cNvGrpSpPr>
            <p:nvPr/>
          </p:nvGrpSpPr>
          <p:grpSpPr bwMode="auto">
            <a:xfrm>
              <a:off x="785786" y="2571745"/>
              <a:ext cx="6551368" cy="2714645"/>
              <a:chOff x="785786" y="2428868"/>
              <a:chExt cx="6551368" cy="2857520"/>
            </a:xfrm>
          </p:grpSpPr>
          <p:sp>
            <p:nvSpPr>
              <p:cNvPr id="10" name="Round Diagonal Corner Rectangle 9"/>
              <p:cNvSpPr/>
              <p:nvPr/>
            </p:nvSpPr>
            <p:spPr>
              <a:xfrm>
                <a:off x="1357938" y="2572580"/>
                <a:ext cx="5428901" cy="2499912"/>
              </a:xfrm>
              <a:prstGeom prst="round2DiagRect">
                <a:avLst>
                  <a:gd name="adj1" fmla="val 2381"/>
                  <a:gd name="adj2" fmla="val 0"/>
                </a:avLst>
              </a:prstGeom>
              <a:gradFill flip="none" rotWithShape="1">
                <a:gsLst>
                  <a:gs pos="0">
                    <a:srgbClr val="FFFF00"/>
                  </a:gs>
                  <a:gs pos="50000">
                    <a:schemeClr val="bg1"/>
                  </a:gs>
                  <a:gs pos="100000">
                    <a:srgbClr val="FF0066"/>
                  </a:gs>
                </a:gsLst>
                <a:lin ang="13500000" scaled="1"/>
                <a:tileRect/>
              </a:gra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151" name="Picture 10" descr="00144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85786" y="2428868"/>
                <a:ext cx="6551368" cy="2857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149" name="TextBox 2"/>
            <p:cNvSpPr txBox="1">
              <a:spLocks noChangeArrowheads="1"/>
            </p:cNvSpPr>
            <p:nvPr/>
          </p:nvSpPr>
          <p:spPr bwMode="auto">
            <a:xfrm>
              <a:off x="1357290" y="3143248"/>
              <a:ext cx="5128187" cy="1446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يمكن كتابة كل عدد في صورة حاصل ضرب عوامل أولية: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مكن كتابة كل عدد في صو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1438" y="1071563"/>
            <a:ext cx="9001125" cy="5572125"/>
            <a:chOff x="357190" y="642940"/>
            <a:chExt cx="8429652" cy="5572142"/>
          </a:xfrm>
        </p:grpSpPr>
        <p:grpSp>
          <p:nvGrpSpPr>
            <p:cNvPr id="52246" name="Group 8"/>
            <p:cNvGrpSpPr>
              <a:grpSpLocks/>
            </p:cNvGrpSpPr>
            <p:nvPr/>
          </p:nvGrpSpPr>
          <p:grpSpPr bwMode="auto">
            <a:xfrm>
              <a:off x="357190" y="642940"/>
              <a:ext cx="8429652" cy="5572142"/>
              <a:chOff x="357190" y="642940"/>
              <a:chExt cx="8429652" cy="557214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8552" y="714377"/>
                <a:ext cx="8286928" cy="5500705"/>
              </a:xfrm>
              <a:prstGeom prst="rect">
                <a:avLst/>
              </a:prstGeom>
              <a:solidFill>
                <a:srgbClr val="3333FF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52249" name="Group 1"/>
              <p:cNvGrpSpPr>
                <a:grpSpLocks/>
              </p:cNvGrpSpPr>
              <p:nvPr/>
            </p:nvGrpSpPr>
            <p:grpSpPr bwMode="auto">
              <a:xfrm>
                <a:off x="357190" y="642940"/>
                <a:ext cx="8429652" cy="5572136"/>
                <a:chOff x="1357290" y="1571612"/>
                <a:chExt cx="6786610" cy="4714907"/>
              </a:xfrm>
            </p:grpSpPr>
            <p:sp>
              <p:nvSpPr>
                <p:cNvPr id="7" name="Round Diagonal Corner Rectangle 2"/>
                <p:cNvSpPr/>
                <p:nvPr/>
              </p:nvSpPr>
              <p:spPr>
                <a:xfrm>
                  <a:off x="1713976" y="1857730"/>
                  <a:ext cx="6073238" cy="4142675"/>
                </a:xfrm>
                <a:prstGeom prst="round2DiagRect">
                  <a:avLst/>
                </a:prstGeom>
                <a:gradFill flip="none" rotWithShape="1">
                  <a:gsLst>
                    <a:gs pos="0">
                      <a:srgbClr val="00CC00"/>
                    </a:gs>
                    <a:gs pos="50000">
                      <a:schemeClr val="bg1"/>
                    </a:gs>
                    <a:gs pos="100000">
                      <a:srgbClr val="FFFF00"/>
                    </a:gs>
                  </a:gsLst>
                  <a:lin ang="13500000" scaled="1"/>
                  <a:tileRect/>
                </a:gradFill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pic>
              <p:nvPicPr>
                <p:cNvPr id="52253" name="Picture 7" descr="783701244541093.gif"/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 rot="10800000">
                  <a:off x="1357290" y="5143510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2254" name="Picture 8" descr="783701244541093.gif"/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1571604" y="1571612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52247" name="TextBox 3"/>
            <p:cNvSpPr txBox="1">
              <a:spLocks noChangeArrowheads="1"/>
            </p:cNvSpPr>
            <p:nvPr/>
          </p:nvSpPr>
          <p:spPr bwMode="auto">
            <a:xfrm>
              <a:off x="1427626" y="1500174"/>
              <a:ext cx="6355713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حلل </a:t>
              </a:r>
              <a:r>
                <a:rPr lang="ar-EG" sz="4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َّ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عدد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ٍ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4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من الأعداد الآتية إلى عوامله الأولية 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مستعمل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الأسس:</a:t>
              </a:r>
            </a:p>
          </p:txBody>
        </p:sp>
      </p:grp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4464050" y="285750"/>
            <a:ext cx="3960813" cy="1214438"/>
            <a:chOff x="7372489" y="571480"/>
            <a:chExt cx="1244902" cy="1223970"/>
          </a:xfrm>
        </p:grpSpPr>
        <p:sp>
          <p:nvSpPr>
            <p:cNvPr id="13" name="Rounded Rectangle 2"/>
            <p:cNvSpPr/>
            <p:nvPr/>
          </p:nvSpPr>
          <p:spPr>
            <a:xfrm>
              <a:off x="7372489" y="715476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14" name="Rounded Rectangle 3"/>
            <p:cNvSpPr/>
            <p:nvPr/>
          </p:nvSpPr>
          <p:spPr>
            <a:xfrm>
              <a:off x="7474383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15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16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17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cs typeface="Times New Roman" pitchFamily="18" charset="0"/>
                </a:rPr>
                <a:t>الأمثلة 4 – 6 </a:t>
              </a:r>
            </a:p>
          </p:txBody>
        </p:sp>
      </p:grpSp>
      <p:sp>
        <p:nvSpPr>
          <p:cNvPr id="18" name="Heptagon 17"/>
          <p:cNvSpPr/>
          <p:nvPr/>
        </p:nvSpPr>
        <p:spPr>
          <a:xfrm>
            <a:off x="6715140" y="3643314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7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786313" y="3643313"/>
            <a:ext cx="17145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 dirty="0">
                <a:latin typeface="Calibri" pitchFamily="34" charset="0"/>
                <a:cs typeface="Times New Roman" pitchFamily="18" charset="0"/>
              </a:rPr>
              <a:t>20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071688" y="4857750"/>
            <a:ext cx="47863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400" b="1" dirty="0">
                <a:solidFill>
                  <a:srgbClr val="0000FF"/>
                </a:solidFill>
              </a:rPr>
              <a:t>2 × 2 × 5 = </a:t>
            </a:r>
            <a:r>
              <a:rPr lang="ar-EG" sz="4400" b="1" baseline="30000" dirty="0">
                <a:solidFill>
                  <a:srgbClr val="FF0000"/>
                </a:solidFill>
              </a:rPr>
              <a:t>2</a:t>
            </a:r>
            <a:r>
              <a:rPr lang="ar-EG" sz="4400" b="1" dirty="0">
                <a:solidFill>
                  <a:srgbClr val="FF0000"/>
                </a:solidFill>
              </a:rPr>
              <a:t>2 × 5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أمثلة 4 –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ل كل عددٍ من الأعداد الآتية إلى عوامله الأولية مستعملاً الأس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176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 × 2 × 5 = 22 ×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6"/>
          <p:cNvGrpSpPr>
            <a:grpSpLocks/>
          </p:cNvGrpSpPr>
          <p:nvPr/>
        </p:nvGrpSpPr>
        <p:grpSpPr bwMode="auto">
          <a:xfrm>
            <a:off x="71438" y="1071563"/>
            <a:ext cx="9001125" cy="5572125"/>
            <a:chOff x="357190" y="642940"/>
            <a:chExt cx="8429652" cy="5572142"/>
          </a:xfrm>
        </p:grpSpPr>
        <p:grpSp>
          <p:nvGrpSpPr>
            <p:cNvPr id="53270" name="Group 8"/>
            <p:cNvGrpSpPr>
              <a:grpSpLocks/>
            </p:cNvGrpSpPr>
            <p:nvPr/>
          </p:nvGrpSpPr>
          <p:grpSpPr bwMode="auto">
            <a:xfrm>
              <a:off x="357190" y="642940"/>
              <a:ext cx="8429652" cy="5572142"/>
              <a:chOff x="357190" y="642940"/>
              <a:chExt cx="8429652" cy="5572142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28552" y="714377"/>
                <a:ext cx="8286928" cy="5500705"/>
              </a:xfrm>
              <a:prstGeom prst="rect">
                <a:avLst/>
              </a:prstGeom>
              <a:solidFill>
                <a:srgbClr val="3333FF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53273" name="Group 1"/>
              <p:cNvGrpSpPr>
                <a:grpSpLocks/>
              </p:cNvGrpSpPr>
              <p:nvPr/>
            </p:nvGrpSpPr>
            <p:grpSpPr bwMode="auto">
              <a:xfrm>
                <a:off x="357190" y="642940"/>
                <a:ext cx="8429652" cy="5572136"/>
                <a:chOff x="1357290" y="1571612"/>
                <a:chExt cx="6786610" cy="4714907"/>
              </a:xfrm>
            </p:grpSpPr>
            <p:sp>
              <p:nvSpPr>
                <p:cNvPr id="34" name="Round Diagonal Corner Rectangle 2"/>
                <p:cNvSpPr/>
                <p:nvPr/>
              </p:nvSpPr>
              <p:spPr>
                <a:xfrm>
                  <a:off x="1713976" y="1857730"/>
                  <a:ext cx="6073238" cy="4142675"/>
                </a:xfrm>
                <a:prstGeom prst="round2DiagRect">
                  <a:avLst/>
                </a:prstGeom>
                <a:gradFill flip="none" rotWithShape="1">
                  <a:gsLst>
                    <a:gs pos="0">
                      <a:srgbClr val="00CC00"/>
                    </a:gs>
                    <a:gs pos="50000">
                      <a:schemeClr val="bg1"/>
                    </a:gs>
                    <a:gs pos="100000">
                      <a:srgbClr val="FFFF00"/>
                    </a:gs>
                  </a:gsLst>
                  <a:lin ang="13500000" scaled="1"/>
                  <a:tileRect/>
                </a:gradFill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pic>
              <p:nvPicPr>
                <p:cNvPr id="53277" name="Picture 7" descr="783701244541093.gif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10800000">
                  <a:off x="1357290" y="5143510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278" name="Picture 8" descr="783701244541093.gif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571604" y="1571612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53271" name="TextBox 28"/>
            <p:cNvSpPr txBox="1">
              <a:spLocks noChangeArrowheads="1"/>
            </p:cNvSpPr>
            <p:nvPr/>
          </p:nvSpPr>
          <p:spPr bwMode="auto">
            <a:xfrm>
              <a:off x="1427626" y="1500174"/>
              <a:ext cx="6355713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حلل </a:t>
              </a:r>
              <a:r>
                <a:rPr lang="ar-EG" sz="4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َّ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عدد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ٍ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من الأعداد الآتية إلى عوامله الأولية مستعمل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ا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لأسس:</a:t>
              </a:r>
              <a:endParaRPr lang="ar-EG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Heptagon 17"/>
          <p:cNvSpPr/>
          <p:nvPr/>
        </p:nvSpPr>
        <p:spPr>
          <a:xfrm>
            <a:off x="6715140" y="3643314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8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714875" y="3643313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  <a:cs typeface="Times New Roman" pitchFamily="18" charset="0"/>
              </a:rPr>
              <a:t>48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042988" y="4891088"/>
            <a:ext cx="67341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ar-EG" sz="4400" b="1" dirty="0">
                <a:solidFill>
                  <a:srgbClr val="0000FF"/>
                </a:solidFill>
              </a:rPr>
              <a:t>2 × 2 × 2 × 2 × 3 = </a:t>
            </a:r>
            <a:r>
              <a:rPr lang="ar-EG" sz="4400" b="1" baseline="30000" dirty="0">
                <a:solidFill>
                  <a:srgbClr val="FF0000"/>
                </a:solidFill>
              </a:rPr>
              <a:t>4</a:t>
            </a:r>
            <a:r>
              <a:rPr lang="ar-EG" sz="4400" b="1" dirty="0">
                <a:solidFill>
                  <a:srgbClr val="FF0000"/>
                </a:solidFill>
              </a:rPr>
              <a:t>2 × 3</a:t>
            </a:r>
            <a:endParaRPr lang="en-US" sz="4400" dirty="0">
              <a:solidFill>
                <a:srgbClr val="FF0000"/>
              </a:solidFill>
            </a:endParaRPr>
          </a:p>
        </p:txBody>
      </p:sp>
      <p:grpSp>
        <p:nvGrpSpPr>
          <p:cNvPr id="53254" name="Group 11"/>
          <p:cNvGrpSpPr>
            <a:grpSpLocks/>
          </p:cNvGrpSpPr>
          <p:nvPr/>
        </p:nvGrpSpPr>
        <p:grpSpPr bwMode="auto">
          <a:xfrm>
            <a:off x="4464050" y="285750"/>
            <a:ext cx="3960813" cy="1214438"/>
            <a:chOff x="7372489" y="571480"/>
            <a:chExt cx="1244902" cy="1223970"/>
          </a:xfrm>
        </p:grpSpPr>
        <p:sp>
          <p:nvSpPr>
            <p:cNvPr id="22" name="Rounded Rectangle 2"/>
            <p:cNvSpPr/>
            <p:nvPr/>
          </p:nvSpPr>
          <p:spPr>
            <a:xfrm>
              <a:off x="7372489" y="715476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3" name="Rounded Rectangle 3"/>
            <p:cNvSpPr/>
            <p:nvPr/>
          </p:nvSpPr>
          <p:spPr>
            <a:xfrm>
              <a:off x="7474383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4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5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6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cs typeface="Times New Roman" pitchFamily="18" charset="0"/>
                </a:rPr>
                <a:t>الأمثلة 4 – 6 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6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 × 2 × 2 × 2 × 3 = 42 ×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6"/>
          <p:cNvGrpSpPr>
            <a:grpSpLocks/>
          </p:cNvGrpSpPr>
          <p:nvPr/>
        </p:nvGrpSpPr>
        <p:grpSpPr bwMode="auto">
          <a:xfrm>
            <a:off x="71438" y="1071563"/>
            <a:ext cx="9001125" cy="5572125"/>
            <a:chOff x="357190" y="642940"/>
            <a:chExt cx="8429652" cy="5572142"/>
          </a:xfrm>
        </p:grpSpPr>
        <p:grpSp>
          <p:nvGrpSpPr>
            <p:cNvPr id="54294" name="Group 8"/>
            <p:cNvGrpSpPr>
              <a:grpSpLocks/>
            </p:cNvGrpSpPr>
            <p:nvPr/>
          </p:nvGrpSpPr>
          <p:grpSpPr bwMode="auto">
            <a:xfrm>
              <a:off x="357190" y="642940"/>
              <a:ext cx="8429652" cy="5572142"/>
              <a:chOff x="357190" y="642940"/>
              <a:chExt cx="8429652" cy="5572142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28552" y="714377"/>
                <a:ext cx="8286928" cy="5500705"/>
              </a:xfrm>
              <a:prstGeom prst="rect">
                <a:avLst/>
              </a:prstGeom>
              <a:solidFill>
                <a:srgbClr val="3333FF"/>
              </a:solidFill>
              <a:ln w="5715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54297" name="Group 1"/>
              <p:cNvGrpSpPr>
                <a:grpSpLocks/>
              </p:cNvGrpSpPr>
              <p:nvPr/>
            </p:nvGrpSpPr>
            <p:grpSpPr bwMode="auto">
              <a:xfrm>
                <a:off x="357190" y="642940"/>
                <a:ext cx="8429652" cy="5572136"/>
                <a:chOff x="1357290" y="1571612"/>
                <a:chExt cx="6786610" cy="4714907"/>
              </a:xfrm>
            </p:grpSpPr>
            <p:sp>
              <p:nvSpPr>
                <p:cNvPr id="34" name="Round Diagonal Corner Rectangle 2"/>
                <p:cNvSpPr/>
                <p:nvPr/>
              </p:nvSpPr>
              <p:spPr>
                <a:xfrm>
                  <a:off x="1713976" y="1857730"/>
                  <a:ext cx="6073238" cy="4142675"/>
                </a:xfrm>
                <a:prstGeom prst="round2DiagRect">
                  <a:avLst/>
                </a:prstGeom>
                <a:gradFill flip="none" rotWithShape="1">
                  <a:gsLst>
                    <a:gs pos="0">
                      <a:srgbClr val="00CC00"/>
                    </a:gs>
                    <a:gs pos="50000">
                      <a:schemeClr val="bg1"/>
                    </a:gs>
                    <a:gs pos="100000">
                      <a:srgbClr val="FFFF00"/>
                    </a:gs>
                  </a:gsLst>
                  <a:lin ang="13500000" scaled="1"/>
                  <a:tileRect/>
                </a:gradFill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pic>
              <p:nvPicPr>
                <p:cNvPr id="54301" name="Picture 7" descr="783701244541093.gif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10800000">
                  <a:off x="1357290" y="5143510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02" name="Picture 8" descr="783701244541093.gif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571604" y="1571612"/>
                  <a:ext cx="6572296" cy="11430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54295" name="TextBox 28"/>
            <p:cNvSpPr txBox="1">
              <a:spLocks noChangeArrowheads="1"/>
            </p:cNvSpPr>
            <p:nvPr/>
          </p:nvSpPr>
          <p:spPr bwMode="auto">
            <a:xfrm>
              <a:off x="1427626" y="1500174"/>
              <a:ext cx="6355713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حلل </a:t>
              </a:r>
              <a:r>
                <a:rPr lang="ar-EG" sz="4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ك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ُ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ل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َّ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عدد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ٍ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من الأعداد الآتية إلى عوامله الأولية مستعمل</a:t>
              </a:r>
              <a:r>
                <a:rPr lang="ar-SA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ً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ا </a:t>
              </a:r>
              <a:r>
                <a:rPr lang="ar-EG" sz="4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ا</a:t>
              </a:r>
              <a:r>
                <a:rPr lang="ar-EG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لأسس:</a:t>
              </a:r>
              <a:endParaRPr lang="ar-EG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Heptagon 17"/>
          <p:cNvSpPr/>
          <p:nvPr/>
        </p:nvSpPr>
        <p:spPr>
          <a:xfrm>
            <a:off x="6715140" y="3643314"/>
            <a:ext cx="1214446" cy="857256"/>
          </a:xfrm>
          <a:prstGeom prst="heptagon">
            <a:avLst/>
          </a:prstGeom>
          <a:gradFill>
            <a:gsLst>
              <a:gs pos="0">
                <a:srgbClr val="9900CC"/>
              </a:gs>
              <a:gs pos="100000">
                <a:schemeClr val="dk2">
                  <a:shade val="30000"/>
                  <a:satMod val="20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9</a:t>
            </a:r>
            <a:endParaRPr lang="ar-EG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786313" y="3714750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  <a:cs typeface="Times New Roman" pitchFamily="18" charset="0"/>
              </a:rPr>
              <a:t>90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187450" y="4857750"/>
            <a:ext cx="64468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400" b="1" dirty="0">
                <a:solidFill>
                  <a:srgbClr val="0000FF"/>
                </a:solidFill>
              </a:rPr>
              <a:t>2× 3 × 3 × 5 = </a:t>
            </a:r>
            <a:r>
              <a:rPr lang="ar-EG" sz="4400" b="1" dirty="0">
                <a:solidFill>
                  <a:srgbClr val="FF0000"/>
                </a:solidFill>
              </a:rPr>
              <a:t>2 × </a:t>
            </a:r>
            <a:r>
              <a:rPr lang="ar-EG" sz="4400" b="1" baseline="30000" dirty="0">
                <a:solidFill>
                  <a:srgbClr val="FF0000"/>
                </a:solidFill>
              </a:rPr>
              <a:t>2</a:t>
            </a:r>
            <a:r>
              <a:rPr lang="ar-EG" sz="4400" b="1" dirty="0">
                <a:solidFill>
                  <a:srgbClr val="FF0000"/>
                </a:solidFill>
              </a:rPr>
              <a:t>3 ×5</a:t>
            </a:r>
            <a:endParaRPr lang="en-US" sz="4400" dirty="0">
              <a:solidFill>
                <a:srgbClr val="FF0000"/>
              </a:solidFill>
            </a:endParaRPr>
          </a:p>
        </p:txBody>
      </p:sp>
      <p:grpSp>
        <p:nvGrpSpPr>
          <p:cNvPr id="54278" name="Group 11"/>
          <p:cNvGrpSpPr>
            <a:grpSpLocks/>
          </p:cNvGrpSpPr>
          <p:nvPr/>
        </p:nvGrpSpPr>
        <p:grpSpPr bwMode="auto">
          <a:xfrm>
            <a:off x="4464050" y="285750"/>
            <a:ext cx="3960813" cy="1214438"/>
            <a:chOff x="7372489" y="571480"/>
            <a:chExt cx="1244902" cy="1223970"/>
          </a:xfrm>
        </p:grpSpPr>
        <p:sp>
          <p:nvSpPr>
            <p:cNvPr id="22" name="Rounded Rectangle 2"/>
            <p:cNvSpPr/>
            <p:nvPr/>
          </p:nvSpPr>
          <p:spPr>
            <a:xfrm>
              <a:off x="7372489" y="715476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3" name="Rounded Rectangle 3"/>
            <p:cNvSpPr/>
            <p:nvPr/>
          </p:nvSpPr>
          <p:spPr>
            <a:xfrm>
              <a:off x="7474383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4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5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cs typeface="Times New Roman" pitchFamily="18" charset="0"/>
              </a:endParaRPr>
            </a:p>
          </p:txBody>
        </p:sp>
        <p:sp>
          <p:nvSpPr>
            <p:cNvPr id="26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cs typeface="Times New Roman" pitchFamily="18" charset="0"/>
                </a:rPr>
                <a:t>الأمثلة 4 – 6 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6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286375" y="214313"/>
            <a:ext cx="2928938" cy="1785937"/>
            <a:chOff x="3357554" y="357166"/>
            <a:chExt cx="5000660" cy="2214578"/>
          </a:xfrm>
        </p:grpSpPr>
        <p:grpSp>
          <p:nvGrpSpPr>
            <p:cNvPr id="7180" name="Group 5"/>
            <p:cNvGrpSpPr>
              <a:grpSpLocks/>
            </p:cNvGrpSpPr>
            <p:nvPr/>
          </p:nvGrpSpPr>
          <p:grpSpPr bwMode="auto">
            <a:xfrm>
              <a:off x="3357554" y="357166"/>
              <a:ext cx="5000660" cy="2214578"/>
              <a:chOff x="3571868" y="428604"/>
              <a:chExt cx="4714908" cy="2071702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3571868" y="428604"/>
                <a:ext cx="4714908" cy="2071702"/>
              </a:xfrm>
              <a:custGeom>
                <a:avLst/>
                <a:gdLst>
                  <a:gd name="connsiteX0" fmla="*/ 4286250 w 4339349"/>
                  <a:gd name="connsiteY0" fmla="*/ 611147 h 1648487"/>
                  <a:gd name="connsiteX1" fmla="*/ 4286250 w 4339349"/>
                  <a:gd name="connsiteY1" fmla="*/ 353972 h 1648487"/>
                  <a:gd name="connsiteX2" fmla="*/ 4271962 w 4339349"/>
                  <a:gd name="connsiteY2" fmla="*/ 311110 h 1648487"/>
                  <a:gd name="connsiteX3" fmla="*/ 4229100 w 4339349"/>
                  <a:gd name="connsiteY3" fmla="*/ 282535 h 1648487"/>
                  <a:gd name="connsiteX4" fmla="*/ 4200525 w 4339349"/>
                  <a:gd name="connsiteY4" fmla="*/ 239672 h 1648487"/>
                  <a:gd name="connsiteX5" fmla="*/ 4157662 w 4339349"/>
                  <a:gd name="connsiteY5" fmla="*/ 225385 h 1648487"/>
                  <a:gd name="connsiteX6" fmla="*/ 4114800 w 4339349"/>
                  <a:gd name="connsiteY6" fmla="*/ 196810 h 1648487"/>
                  <a:gd name="connsiteX7" fmla="*/ 4029075 w 4339349"/>
                  <a:gd name="connsiteY7" fmla="*/ 153947 h 1648487"/>
                  <a:gd name="connsiteX8" fmla="*/ 4000500 w 4339349"/>
                  <a:gd name="connsiteY8" fmla="*/ 111085 h 1648487"/>
                  <a:gd name="connsiteX9" fmla="*/ 3914775 w 4339349"/>
                  <a:gd name="connsiteY9" fmla="*/ 53935 h 1648487"/>
                  <a:gd name="connsiteX10" fmla="*/ 3800475 w 4339349"/>
                  <a:gd name="connsiteY10" fmla="*/ 68222 h 1648487"/>
                  <a:gd name="connsiteX11" fmla="*/ 3714750 w 4339349"/>
                  <a:gd name="connsiteY11" fmla="*/ 125372 h 1648487"/>
                  <a:gd name="connsiteX12" fmla="*/ 3586162 w 4339349"/>
                  <a:gd name="connsiteY12" fmla="*/ 139660 h 1648487"/>
                  <a:gd name="connsiteX13" fmla="*/ 3543300 w 4339349"/>
                  <a:gd name="connsiteY13" fmla="*/ 168235 h 1648487"/>
                  <a:gd name="connsiteX14" fmla="*/ 3586162 w 4339349"/>
                  <a:gd name="connsiteY14" fmla="*/ 339685 h 1648487"/>
                  <a:gd name="connsiteX15" fmla="*/ 3643312 w 4339349"/>
                  <a:gd name="connsiteY15" fmla="*/ 353972 h 1648487"/>
                  <a:gd name="connsiteX16" fmla="*/ 3771900 w 4339349"/>
                  <a:gd name="connsiteY16" fmla="*/ 382547 h 1648487"/>
                  <a:gd name="connsiteX17" fmla="*/ 3786187 w 4339349"/>
                  <a:gd name="connsiteY17" fmla="*/ 425410 h 1648487"/>
                  <a:gd name="connsiteX18" fmla="*/ 3700462 w 4339349"/>
                  <a:gd name="connsiteY18" fmla="*/ 468272 h 1648487"/>
                  <a:gd name="connsiteX19" fmla="*/ 3529012 w 4339349"/>
                  <a:gd name="connsiteY19" fmla="*/ 439697 h 1648487"/>
                  <a:gd name="connsiteX20" fmla="*/ 3429000 w 4339349"/>
                  <a:gd name="connsiteY20" fmla="*/ 396835 h 1648487"/>
                  <a:gd name="connsiteX21" fmla="*/ 3386137 w 4339349"/>
                  <a:gd name="connsiteY21" fmla="*/ 368260 h 1648487"/>
                  <a:gd name="connsiteX22" fmla="*/ 3343275 w 4339349"/>
                  <a:gd name="connsiteY22" fmla="*/ 353972 h 1648487"/>
                  <a:gd name="connsiteX23" fmla="*/ 3286125 w 4339349"/>
                  <a:gd name="connsiteY23" fmla="*/ 325397 h 1648487"/>
                  <a:gd name="connsiteX24" fmla="*/ 3257550 w 4339349"/>
                  <a:gd name="connsiteY24" fmla="*/ 282535 h 1648487"/>
                  <a:gd name="connsiteX25" fmla="*/ 3171825 w 4339349"/>
                  <a:gd name="connsiteY25" fmla="*/ 253960 h 1648487"/>
                  <a:gd name="connsiteX26" fmla="*/ 3128962 w 4339349"/>
                  <a:gd name="connsiteY26" fmla="*/ 225385 h 1648487"/>
                  <a:gd name="connsiteX27" fmla="*/ 3028950 w 4339349"/>
                  <a:gd name="connsiteY27" fmla="*/ 196810 h 1648487"/>
                  <a:gd name="connsiteX28" fmla="*/ 2986087 w 4339349"/>
                  <a:gd name="connsiteY28" fmla="*/ 168235 h 1648487"/>
                  <a:gd name="connsiteX29" fmla="*/ 2857500 w 4339349"/>
                  <a:gd name="connsiteY29" fmla="*/ 182522 h 1648487"/>
                  <a:gd name="connsiteX30" fmla="*/ 2843212 w 4339349"/>
                  <a:gd name="connsiteY30" fmla="*/ 225385 h 1648487"/>
                  <a:gd name="connsiteX31" fmla="*/ 2828925 w 4339349"/>
                  <a:gd name="connsiteY31" fmla="*/ 296822 h 1648487"/>
                  <a:gd name="connsiteX32" fmla="*/ 2786062 w 4339349"/>
                  <a:gd name="connsiteY32" fmla="*/ 325397 h 1648487"/>
                  <a:gd name="connsiteX33" fmla="*/ 2586037 w 4339349"/>
                  <a:gd name="connsiteY33" fmla="*/ 311110 h 1648487"/>
                  <a:gd name="connsiteX34" fmla="*/ 2500312 w 4339349"/>
                  <a:gd name="connsiteY34" fmla="*/ 282535 h 1648487"/>
                  <a:gd name="connsiteX35" fmla="*/ 2443162 w 4339349"/>
                  <a:gd name="connsiteY35" fmla="*/ 239672 h 1648487"/>
                  <a:gd name="connsiteX36" fmla="*/ 2386012 w 4339349"/>
                  <a:gd name="connsiteY36" fmla="*/ 211097 h 1648487"/>
                  <a:gd name="connsiteX37" fmla="*/ 2314575 w 4339349"/>
                  <a:gd name="connsiteY37" fmla="*/ 125372 h 1648487"/>
                  <a:gd name="connsiteX38" fmla="*/ 2257425 w 4339349"/>
                  <a:gd name="connsiteY38" fmla="*/ 82510 h 1648487"/>
                  <a:gd name="connsiteX39" fmla="*/ 2171700 w 4339349"/>
                  <a:gd name="connsiteY39" fmla="*/ 11072 h 1648487"/>
                  <a:gd name="connsiteX40" fmla="*/ 1943100 w 4339349"/>
                  <a:gd name="connsiteY40" fmla="*/ 25360 h 1648487"/>
                  <a:gd name="connsiteX41" fmla="*/ 1900237 w 4339349"/>
                  <a:gd name="connsiteY41" fmla="*/ 39647 h 1648487"/>
                  <a:gd name="connsiteX42" fmla="*/ 1871662 w 4339349"/>
                  <a:gd name="connsiteY42" fmla="*/ 82510 h 1648487"/>
                  <a:gd name="connsiteX43" fmla="*/ 1957387 w 4339349"/>
                  <a:gd name="connsiteY43" fmla="*/ 253960 h 1648487"/>
                  <a:gd name="connsiteX44" fmla="*/ 1985962 w 4339349"/>
                  <a:gd name="connsiteY44" fmla="*/ 296822 h 1648487"/>
                  <a:gd name="connsiteX45" fmla="*/ 2071687 w 4339349"/>
                  <a:gd name="connsiteY45" fmla="*/ 353972 h 1648487"/>
                  <a:gd name="connsiteX46" fmla="*/ 2014537 w 4339349"/>
                  <a:gd name="connsiteY46" fmla="*/ 439697 h 1648487"/>
                  <a:gd name="connsiteX47" fmla="*/ 1957387 w 4339349"/>
                  <a:gd name="connsiteY47" fmla="*/ 453985 h 1648487"/>
                  <a:gd name="connsiteX48" fmla="*/ 1771650 w 4339349"/>
                  <a:gd name="connsiteY48" fmla="*/ 439697 h 1648487"/>
                  <a:gd name="connsiteX49" fmla="*/ 1714500 w 4339349"/>
                  <a:gd name="connsiteY49" fmla="*/ 396835 h 1648487"/>
                  <a:gd name="connsiteX50" fmla="*/ 1571625 w 4339349"/>
                  <a:gd name="connsiteY50" fmla="*/ 353972 h 1648487"/>
                  <a:gd name="connsiteX51" fmla="*/ 1485900 w 4339349"/>
                  <a:gd name="connsiteY51" fmla="*/ 311110 h 1648487"/>
                  <a:gd name="connsiteX52" fmla="*/ 1400175 w 4339349"/>
                  <a:gd name="connsiteY52" fmla="*/ 268247 h 1648487"/>
                  <a:gd name="connsiteX53" fmla="*/ 1171575 w 4339349"/>
                  <a:gd name="connsiteY53" fmla="*/ 325397 h 1648487"/>
                  <a:gd name="connsiteX54" fmla="*/ 1157287 w 4339349"/>
                  <a:gd name="connsiteY54" fmla="*/ 368260 h 1648487"/>
                  <a:gd name="connsiteX55" fmla="*/ 1171575 w 4339349"/>
                  <a:gd name="connsiteY55" fmla="*/ 411122 h 1648487"/>
                  <a:gd name="connsiteX56" fmla="*/ 1128712 w 4339349"/>
                  <a:gd name="connsiteY56" fmla="*/ 439697 h 1648487"/>
                  <a:gd name="connsiteX57" fmla="*/ 1014412 w 4339349"/>
                  <a:gd name="connsiteY57" fmla="*/ 482560 h 1648487"/>
                  <a:gd name="connsiteX58" fmla="*/ 971550 w 4339349"/>
                  <a:gd name="connsiteY58" fmla="*/ 468272 h 1648487"/>
                  <a:gd name="connsiteX59" fmla="*/ 814387 w 4339349"/>
                  <a:gd name="connsiteY59" fmla="*/ 439697 h 1648487"/>
                  <a:gd name="connsiteX60" fmla="*/ 700087 w 4339349"/>
                  <a:gd name="connsiteY60" fmla="*/ 411122 h 1648487"/>
                  <a:gd name="connsiteX61" fmla="*/ 628650 w 4339349"/>
                  <a:gd name="connsiteY61" fmla="*/ 396835 h 1648487"/>
                  <a:gd name="connsiteX62" fmla="*/ 400050 w 4339349"/>
                  <a:gd name="connsiteY62" fmla="*/ 439697 h 1648487"/>
                  <a:gd name="connsiteX63" fmla="*/ 385762 w 4339349"/>
                  <a:gd name="connsiteY63" fmla="*/ 482560 h 1648487"/>
                  <a:gd name="connsiteX64" fmla="*/ 400050 w 4339349"/>
                  <a:gd name="connsiteY64" fmla="*/ 553997 h 1648487"/>
                  <a:gd name="connsiteX65" fmla="*/ 485775 w 4339349"/>
                  <a:gd name="connsiteY65" fmla="*/ 582572 h 1648487"/>
                  <a:gd name="connsiteX66" fmla="*/ 557212 w 4339349"/>
                  <a:gd name="connsiteY66" fmla="*/ 611147 h 1648487"/>
                  <a:gd name="connsiteX67" fmla="*/ 300037 w 4339349"/>
                  <a:gd name="connsiteY67" fmla="*/ 639722 h 1648487"/>
                  <a:gd name="connsiteX68" fmla="*/ 257175 w 4339349"/>
                  <a:gd name="connsiteY68" fmla="*/ 654010 h 1648487"/>
                  <a:gd name="connsiteX69" fmla="*/ 200025 w 4339349"/>
                  <a:gd name="connsiteY69" fmla="*/ 668297 h 1648487"/>
                  <a:gd name="connsiteX70" fmla="*/ 71437 w 4339349"/>
                  <a:gd name="connsiteY70" fmla="*/ 711160 h 1648487"/>
                  <a:gd name="connsiteX71" fmla="*/ 28575 w 4339349"/>
                  <a:gd name="connsiteY71" fmla="*/ 725447 h 1648487"/>
                  <a:gd name="connsiteX72" fmla="*/ 57150 w 4339349"/>
                  <a:gd name="connsiteY72" fmla="*/ 882610 h 1648487"/>
                  <a:gd name="connsiteX73" fmla="*/ 71437 w 4339349"/>
                  <a:gd name="connsiteY73" fmla="*/ 925472 h 1648487"/>
                  <a:gd name="connsiteX74" fmla="*/ 114300 w 4339349"/>
                  <a:gd name="connsiteY74" fmla="*/ 954047 h 1648487"/>
                  <a:gd name="connsiteX75" fmla="*/ 200025 w 4339349"/>
                  <a:gd name="connsiteY75" fmla="*/ 1039772 h 1648487"/>
                  <a:gd name="connsiteX76" fmla="*/ 185737 w 4339349"/>
                  <a:gd name="connsiteY76" fmla="*/ 1196935 h 1648487"/>
                  <a:gd name="connsiteX77" fmla="*/ 171450 w 4339349"/>
                  <a:gd name="connsiteY77" fmla="*/ 1239797 h 1648487"/>
                  <a:gd name="connsiteX78" fmla="*/ 128587 w 4339349"/>
                  <a:gd name="connsiteY78" fmla="*/ 1254085 h 1648487"/>
                  <a:gd name="connsiteX79" fmla="*/ 0 w 4339349"/>
                  <a:gd name="connsiteY79" fmla="*/ 1154072 h 1648487"/>
                  <a:gd name="connsiteX80" fmla="*/ 57150 w 4339349"/>
                  <a:gd name="connsiteY80" fmla="*/ 1154072 h 1648487"/>
                  <a:gd name="connsiteX81" fmla="*/ 100012 w 4339349"/>
                  <a:gd name="connsiteY81" fmla="*/ 1182647 h 1648487"/>
                  <a:gd name="connsiteX82" fmla="*/ 114300 w 4339349"/>
                  <a:gd name="connsiteY82" fmla="*/ 1225510 h 1648487"/>
                  <a:gd name="connsiteX83" fmla="*/ 142875 w 4339349"/>
                  <a:gd name="connsiteY83" fmla="*/ 1268372 h 1648487"/>
                  <a:gd name="connsiteX84" fmla="*/ 157162 w 4339349"/>
                  <a:gd name="connsiteY84" fmla="*/ 1368385 h 1648487"/>
                  <a:gd name="connsiteX85" fmla="*/ 214312 w 4339349"/>
                  <a:gd name="connsiteY85" fmla="*/ 1411247 h 1648487"/>
                  <a:gd name="connsiteX86" fmla="*/ 300037 w 4339349"/>
                  <a:gd name="connsiteY86" fmla="*/ 1439822 h 1648487"/>
                  <a:gd name="connsiteX87" fmla="*/ 385762 w 4339349"/>
                  <a:gd name="connsiteY87" fmla="*/ 1496972 h 1648487"/>
                  <a:gd name="connsiteX88" fmla="*/ 428625 w 4339349"/>
                  <a:gd name="connsiteY88" fmla="*/ 1525547 h 1648487"/>
                  <a:gd name="connsiteX89" fmla="*/ 828675 w 4339349"/>
                  <a:gd name="connsiteY89" fmla="*/ 1511260 h 1648487"/>
                  <a:gd name="connsiteX90" fmla="*/ 814387 w 4339349"/>
                  <a:gd name="connsiteY90" fmla="*/ 1468397 h 1648487"/>
                  <a:gd name="connsiteX91" fmla="*/ 728662 w 4339349"/>
                  <a:gd name="connsiteY91" fmla="*/ 1411247 h 1648487"/>
                  <a:gd name="connsiteX92" fmla="*/ 728662 w 4339349"/>
                  <a:gd name="connsiteY92" fmla="*/ 1568410 h 1648487"/>
                  <a:gd name="connsiteX93" fmla="*/ 771525 w 4339349"/>
                  <a:gd name="connsiteY93" fmla="*/ 1596985 h 1648487"/>
                  <a:gd name="connsiteX94" fmla="*/ 1028700 w 4339349"/>
                  <a:gd name="connsiteY94" fmla="*/ 1582697 h 1648487"/>
                  <a:gd name="connsiteX95" fmla="*/ 1071562 w 4339349"/>
                  <a:gd name="connsiteY95" fmla="*/ 1568410 h 1648487"/>
                  <a:gd name="connsiteX96" fmla="*/ 1171575 w 4339349"/>
                  <a:gd name="connsiteY96" fmla="*/ 1539835 h 1648487"/>
                  <a:gd name="connsiteX97" fmla="*/ 1157287 w 4339349"/>
                  <a:gd name="connsiteY97" fmla="*/ 1482685 h 1648487"/>
                  <a:gd name="connsiteX98" fmla="*/ 1128712 w 4339349"/>
                  <a:gd name="connsiteY98" fmla="*/ 1439822 h 1648487"/>
                  <a:gd name="connsiteX99" fmla="*/ 1514475 w 4339349"/>
                  <a:gd name="connsiteY99" fmla="*/ 1454110 h 1648487"/>
                  <a:gd name="connsiteX100" fmla="*/ 1528762 w 4339349"/>
                  <a:gd name="connsiteY100" fmla="*/ 1539835 h 1648487"/>
                  <a:gd name="connsiteX101" fmla="*/ 1485900 w 4339349"/>
                  <a:gd name="connsiteY101" fmla="*/ 1525547 h 1648487"/>
                  <a:gd name="connsiteX102" fmla="*/ 1457325 w 4339349"/>
                  <a:gd name="connsiteY102" fmla="*/ 1482685 h 1648487"/>
                  <a:gd name="connsiteX103" fmla="*/ 1500187 w 4339349"/>
                  <a:gd name="connsiteY103" fmla="*/ 1454110 h 1648487"/>
                  <a:gd name="connsiteX104" fmla="*/ 1657350 w 4339349"/>
                  <a:gd name="connsiteY104" fmla="*/ 1468397 h 1648487"/>
                  <a:gd name="connsiteX105" fmla="*/ 1785937 w 4339349"/>
                  <a:gd name="connsiteY105" fmla="*/ 1525547 h 1648487"/>
                  <a:gd name="connsiteX106" fmla="*/ 1828800 w 4339349"/>
                  <a:gd name="connsiteY106" fmla="*/ 1539835 h 1648487"/>
                  <a:gd name="connsiteX107" fmla="*/ 1871662 w 4339349"/>
                  <a:gd name="connsiteY107" fmla="*/ 1525547 h 1648487"/>
                  <a:gd name="connsiteX108" fmla="*/ 1943100 w 4339349"/>
                  <a:gd name="connsiteY108" fmla="*/ 1511260 h 1648487"/>
                  <a:gd name="connsiteX109" fmla="*/ 1985962 w 4339349"/>
                  <a:gd name="connsiteY109" fmla="*/ 1468397 h 1648487"/>
                  <a:gd name="connsiteX110" fmla="*/ 2028825 w 4339349"/>
                  <a:gd name="connsiteY110" fmla="*/ 1454110 h 1648487"/>
                  <a:gd name="connsiteX111" fmla="*/ 2057400 w 4339349"/>
                  <a:gd name="connsiteY111" fmla="*/ 1411247 h 1648487"/>
                  <a:gd name="connsiteX112" fmla="*/ 1985962 w 4339349"/>
                  <a:gd name="connsiteY112" fmla="*/ 1425535 h 1648487"/>
                  <a:gd name="connsiteX113" fmla="*/ 2000250 w 4339349"/>
                  <a:gd name="connsiteY113" fmla="*/ 1468397 h 1648487"/>
                  <a:gd name="connsiteX114" fmla="*/ 2185987 w 4339349"/>
                  <a:gd name="connsiteY114" fmla="*/ 1482685 h 1648487"/>
                  <a:gd name="connsiteX115" fmla="*/ 2300287 w 4339349"/>
                  <a:gd name="connsiteY115" fmla="*/ 1511260 h 1648487"/>
                  <a:gd name="connsiteX116" fmla="*/ 2414587 w 4339349"/>
                  <a:gd name="connsiteY116" fmla="*/ 1554122 h 1648487"/>
                  <a:gd name="connsiteX117" fmla="*/ 2443162 w 4339349"/>
                  <a:gd name="connsiteY117" fmla="*/ 1596985 h 1648487"/>
                  <a:gd name="connsiteX118" fmla="*/ 2400300 w 4339349"/>
                  <a:gd name="connsiteY118" fmla="*/ 1611272 h 1648487"/>
                  <a:gd name="connsiteX119" fmla="*/ 2314575 w 4339349"/>
                  <a:gd name="connsiteY119" fmla="*/ 1596985 h 1648487"/>
                  <a:gd name="connsiteX120" fmla="*/ 2257425 w 4339349"/>
                  <a:gd name="connsiteY120" fmla="*/ 1525547 h 1648487"/>
                  <a:gd name="connsiteX121" fmla="*/ 2286000 w 4339349"/>
                  <a:gd name="connsiteY121" fmla="*/ 1482685 h 1648487"/>
                  <a:gd name="connsiteX122" fmla="*/ 2657475 w 4339349"/>
                  <a:gd name="connsiteY122" fmla="*/ 1496972 h 1648487"/>
                  <a:gd name="connsiteX123" fmla="*/ 2700337 w 4339349"/>
                  <a:gd name="connsiteY123" fmla="*/ 1511260 h 1648487"/>
                  <a:gd name="connsiteX124" fmla="*/ 2757487 w 4339349"/>
                  <a:gd name="connsiteY124" fmla="*/ 1525547 h 1648487"/>
                  <a:gd name="connsiteX125" fmla="*/ 2871787 w 4339349"/>
                  <a:gd name="connsiteY125" fmla="*/ 1539835 h 1648487"/>
                  <a:gd name="connsiteX126" fmla="*/ 2957512 w 4339349"/>
                  <a:gd name="connsiteY126" fmla="*/ 1554122 h 1648487"/>
                  <a:gd name="connsiteX127" fmla="*/ 3143250 w 4339349"/>
                  <a:gd name="connsiteY127" fmla="*/ 1554122 h 1648487"/>
                  <a:gd name="connsiteX128" fmla="*/ 3100387 w 4339349"/>
                  <a:gd name="connsiteY128" fmla="*/ 1525547 h 1648487"/>
                  <a:gd name="connsiteX129" fmla="*/ 2971800 w 4339349"/>
                  <a:gd name="connsiteY129" fmla="*/ 1596985 h 1648487"/>
                  <a:gd name="connsiteX130" fmla="*/ 3400425 w 4339349"/>
                  <a:gd name="connsiteY130" fmla="*/ 1596985 h 1648487"/>
                  <a:gd name="connsiteX131" fmla="*/ 3414712 w 4339349"/>
                  <a:gd name="connsiteY131" fmla="*/ 1554122 h 1648487"/>
                  <a:gd name="connsiteX132" fmla="*/ 3400425 w 4339349"/>
                  <a:gd name="connsiteY132" fmla="*/ 1511260 h 1648487"/>
                  <a:gd name="connsiteX133" fmla="*/ 3657600 w 4339349"/>
                  <a:gd name="connsiteY133" fmla="*/ 1554122 h 1648487"/>
                  <a:gd name="connsiteX134" fmla="*/ 3829050 w 4339349"/>
                  <a:gd name="connsiteY134" fmla="*/ 1539835 h 1648487"/>
                  <a:gd name="connsiteX135" fmla="*/ 3843337 w 4339349"/>
                  <a:gd name="connsiteY135" fmla="*/ 1454110 h 1648487"/>
                  <a:gd name="connsiteX136" fmla="*/ 3757612 w 4339349"/>
                  <a:gd name="connsiteY136" fmla="*/ 1439822 h 1648487"/>
                  <a:gd name="connsiteX137" fmla="*/ 3786187 w 4339349"/>
                  <a:gd name="connsiteY137" fmla="*/ 1396960 h 1648487"/>
                  <a:gd name="connsiteX138" fmla="*/ 4143375 w 4339349"/>
                  <a:gd name="connsiteY138" fmla="*/ 1354097 h 1648487"/>
                  <a:gd name="connsiteX139" fmla="*/ 4186237 w 4339349"/>
                  <a:gd name="connsiteY139" fmla="*/ 1311235 h 1648487"/>
                  <a:gd name="connsiteX140" fmla="*/ 4186237 w 4339349"/>
                  <a:gd name="connsiteY140" fmla="*/ 1225510 h 1648487"/>
                  <a:gd name="connsiteX141" fmla="*/ 4143375 w 4339349"/>
                  <a:gd name="connsiteY141" fmla="*/ 1196935 h 1648487"/>
                  <a:gd name="connsiteX142" fmla="*/ 4029075 w 4339349"/>
                  <a:gd name="connsiteY142" fmla="*/ 1182647 h 1648487"/>
                  <a:gd name="connsiteX143" fmla="*/ 4043362 w 4339349"/>
                  <a:gd name="connsiteY143" fmla="*/ 1111210 h 1648487"/>
                  <a:gd name="connsiteX144" fmla="*/ 4086225 w 4339349"/>
                  <a:gd name="connsiteY144" fmla="*/ 1068347 h 1648487"/>
                  <a:gd name="connsiteX145" fmla="*/ 4243387 w 4339349"/>
                  <a:gd name="connsiteY145" fmla="*/ 1011197 h 1648487"/>
                  <a:gd name="connsiteX146" fmla="*/ 4286250 w 4339349"/>
                  <a:gd name="connsiteY146" fmla="*/ 996910 h 1648487"/>
                  <a:gd name="connsiteX147" fmla="*/ 4300537 w 4339349"/>
                  <a:gd name="connsiteY147" fmla="*/ 811172 h 1648487"/>
                  <a:gd name="connsiteX148" fmla="*/ 4286250 w 4339349"/>
                  <a:gd name="connsiteY148" fmla="*/ 754022 h 1648487"/>
                  <a:gd name="connsiteX149" fmla="*/ 4157662 w 4339349"/>
                  <a:gd name="connsiteY149" fmla="*/ 711160 h 1648487"/>
                  <a:gd name="connsiteX150" fmla="*/ 4114800 w 4339349"/>
                  <a:gd name="connsiteY150" fmla="*/ 696872 h 1648487"/>
                  <a:gd name="connsiteX151" fmla="*/ 4086225 w 4339349"/>
                  <a:gd name="connsiteY151" fmla="*/ 654010 h 1648487"/>
                  <a:gd name="connsiteX152" fmla="*/ 4129087 w 4339349"/>
                  <a:gd name="connsiteY152" fmla="*/ 625435 h 1648487"/>
                  <a:gd name="connsiteX153" fmla="*/ 4286250 w 4339349"/>
                  <a:gd name="connsiteY153" fmla="*/ 611147 h 164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4339349" h="1648487">
                    <a:moveTo>
                      <a:pt x="4286250" y="611147"/>
                    </a:moveTo>
                    <a:cubicBezTo>
                      <a:pt x="4312444" y="565903"/>
                      <a:pt x="4309184" y="560376"/>
                      <a:pt x="4286250" y="353972"/>
                    </a:cubicBezTo>
                    <a:cubicBezTo>
                      <a:pt x="4284587" y="339004"/>
                      <a:pt x="4281370" y="322870"/>
                      <a:pt x="4271962" y="311110"/>
                    </a:cubicBezTo>
                    <a:cubicBezTo>
                      <a:pt x="4261235" y="297702"/>
                      <a:pt x="4243387" y="292060"/>
                      <a:pt x="4229100" y="282535"/>
                    </a:cubicBezTo>
                    <a:cubicBezTo>
                      <a:pt x="4219575" y="268247"/>
                      <a:pt x="4213934" y="250399"/>
                      <a:pt x="4200525" y="239672"/>
                    </a:cubicBezTo>
                    <a:cubicBezTo>
                      <a:pt x="4188765" y="230264"/>
                      <a:pt x="4171133" y="232120"/>
                      <a:pt x="4157662" y="225385"/>
                    </a:cubicBezTo>
                    <a:cubicBezTo>
                      <a:pt x="4142303" y="217706"/>
                      <a:pt x="4130158" y="204489"/>
                      <a:pt x="4114800" y="196810"/>
                    </a:cubicBezTo>
                    <a:cubicBezTo>
                      <a:pt x="3996495" y="137657"/>
                      <a:pt x="4151910" y="235838"/>
                      <a:pt x="4029075" y="153947"/>
                    </a:cubicBezTo>
                    <a:cubicBezTo>
                      <a:pt x="4019550" y="139660"/>
                      <a:pt x="4013423" y="122392"/>
                      <a:pt x="4000500" y="111085"/>
                    </a:cubicBezTo>
                    <a:cubicBezTo>
                      <a:pt x="3974654" y="88470"/>
                      <a:pt x="3914775" y="53935"/>
                      <a:pt x="3914775" y="53935"/>
                    </a:cubicBezTo>
                    <a:cubicBezTo>
                      <a:pt x="3876675" y="58697"/>
                      <a:pt x="3836635" y="55308"/>
                      <a:pt x="3800475" y="68222"/>
                    </a:cubicBezTo>
                    <a:cubicBezTo>
                      <a:pt x="3768133" y="79773"/>
                      <a:pt x="3748883" y="121579"/>
                      <a:pt x="3714750" y="125372"/>
                    </a:cubicBezTo>
                    <a:lnTo>
                      <a:pt x="3586162" y="139660"/>
                    </a:lnTo>
                    <a:cubicBezTo>
                      <a:pt x="3571875" y="149185"/>
                      <a:pt x="3546372" y="151341"/>
                      <a:pt x="3543300" y="168235"/>
                    </a:cubicBezTo>
                    <a:cubicBezTo>
                      <a:pt x="3539247" y="190525"/>
                      <a:pt x="3541723" y="310059"/>
                      <a:pt x="3586162" y="339685"/>
                    </a:cubicBezTo>
                    <a:cubicBezTo>
                      <a:pt x="3602500" y="350577"/>
                      <a:pt x="3624431" y="348578"/>
                      <a:pt x="3643312" y="353972"/>
                    </a:cubicBezTo>
                    <a:cubicBezTo>
                      <a:pt x="3741800" y="382111"/>
                      <a:pt x="3617187" y="356762"/>
                      <a:pt x="3771900" y="382547"/>
                    </a:cubicBezTo>
                    <a:cubicBezTo>
                      <a:pt x="3776662" y="396835"/>
                      <a:pt x="3791780" y="411427"/>
                      <a:pt x="3786187" y="425410"/>
                    </a:cubicBezTo>
                    <a:cubicBezTo>
                      <a:pt x="3777665" y="446716"/>
                      <a:pt x="3718506" y="462257"/>
                      <a:pt x="3700462" y="468272"/>
                    </a:cubicBezTo>
                    <a:cubicBezTo>
                      <a:pt x="3643312" y="458747"/>
                      <a:pt x="3585825" y="451060"/>
                      <a:pt x="3529012" y="439697"/>
                    </a:cubicBezTo>
                    <a:cubicBezTo>
                      <a:pt x="3498186" y="433532"/>
                      <a:pt x="3454023" y="411134"/>
                      <a:pt x="3429000" y="396835"/>
                    </a:cubicBezTo>
                    <a:cubicBezTo>
                      <a:pt x="3414091" y="388316"/>
                      <a:pt x="3401496" y="375939"/>
                      <a:pt x="3386137" y="368260"/>
                    </a:cubicBezTo>
                    <a:cubicBezTo>
                      <a:pt x="3372667" y="361525"/>
                      <a:pt x="3357118" y="359905"/>
                      <a:pt x="3343275" y="353972"/>
                    </a:cubicBezTo>
                    <a:cubicBezTo>
                      <a:pt x="3323699" y="345582"/>
                      <a:pt x="3305175" y="334922"/>
                      <a:pt x="3286125" y="325397"/>
                    </a:cubicBezTo>
                    <a:cubicBezTo>
                      <a:pt x="3276600" y="311110"/>
                      <a:pt x="3272111" y="291636"/>
                      <a:pt x="3257550" y="282535"/>
                    </a:cubicBezTo>
                    <a:cubicBezTo>
                      <a:pt x="3232008" y="266571"/>
                      <a:pt x="3171825" y="253960"/>
                      <a:pt x="3171825" y="253960"/>
                    </a:cubicBezTo>
                    <a:cubicBezTo>
                      <a:pt x="3157537" y="244435"/>
                      <a:pt x="3144321" y="233064"/>
                      <a:pt x="3128962" y="225385"/>
                    </a:cubicBezTo>
                    <a:cubicBezTo>
                      <a:pt x="3108460" y="215134"/>
                      <a:pt x="3047267" y="201389"/>
                      <a:pt x="3028950" y="196810"/>
                    </a:cubicBezTo>
                    <a:cubicBezTo>
                      <a:pt x="3014662" y="187285"/>
                      <a:pt x="3003199" y="169661"/>
                      <a:pt x="2986087" y="168235"/>
                    </a:cubicBezTo>
                    <a:cubicBezTo>
                      <a:pt x="2943110" y="164653"/>
                      <a:pt x="2897542" y="166505"/>
                      <a:pt x="2857500" y="182522"/>
                    </a:cubicBezTo>
                    <a:cubicBezTo>
                      <a:pt x="2843517" y="188115"/>
                      <a:pt x="2846865" y="210774"/>
                      <a:pt x="2843212" y="225385"/>
                    </a:cubicBezTo>
                    <a:cubicBezTo>
                      <a:pt x="2837322" y="248944"/>
                      <a:pt x="2840973" y="275738"/>
                      <a:pt x="2828925" y="296822"/>
                    </a:cubicBezTo>
                    <a:cubicBezTo>
                      <a:pt x="2820405" y="311731"/>
                      <a:pt x="2800350" y="315872"/>
                      <a:pt x="2786062" y="325397"/>
                    </a:cubicBezTo>
                    <a:cubicBezTo>
                      <a:pt x="2719387" y="320635"/>
                      <a:pt x="2652142" y="321026"/>
                      <a:pt x="2586037" y="311110"/>
                    </a:cubicBezTo>
                    <a:cubicBezTo>
                      <a:pt x="2556250" y="306642"/>
                      <a:pt x="2500312" y="282535"/>
                      <a:pt x="2500312" y="282535"/>
                    </a:cubicBezTo>
                    <a:cubicBezTo>
                      <a:pt x="2481262" y="268247"/>
                      <a:pt x="2463355" y="252293"/>
                      <a:pt x="2443162" y="239672"/>
                    </a:cubicBezTo>
                    <a:cubicBezTo>
                      <a:pt x="2425101" y="228384"/>
                      <a:pt x="2403343" y="223477"/>
                      <a:pt x="2386012" y="211097"/>
                    </a:cubicBezTo>
                    <a:cubicBezTo>
                      <a:pt x="2304090" y="152581"/>
                      <a:pt x="2377234" y="188031"/>
                      <a:pt x="2314575" y="125372"/>
                    </a:cubicBezTo>
                    <a:cubicBezTo>
                      <a:pt x="2297737" y="108534"/>
                      <a:pt x="2275505" y="98007"/>
                      <a:pt x="2257425" y="82510"/>
                    </a:cubicBezTo>
                    <a:cubicBezTo>
                      <a:pt x="2161163" y="0"/>
                      <a:pt x="2266436" y="74230"/>
                      <a:pt x="2171700" y="11072"/>
                    </a:cubicBezTo>
                    <a:cubicBezTo>
                      <a:pt x="2095500" y="15835"/>
                      <a:pt x="2019029" y="17367"/>
                      <a:pt x="1943100" y="25360"/>
                    </a:cubicBezTo>
                    <a:cubicBezTo>
                      <a:pt x="1928122" y="26937"/>
                      <a:pt x="1911997" y="30239"/>
                      <a:pt x="1900237" y="39647"/>
                    </a:cubicBezTo>
                    <a:cubicBezTo>
                      <a:pt x="1886828" y="50374"/>
                      <a:pt x="1881187" y="68222"/>
                      <a:pt x="1871662" y="82510"/>
                    </a:cubicBezTo>
                    <a:cubicBezTo>
                      <a:pt x="1893381" y="256257"/>
                      <a:pt x="1853070" y="149643"/>
                      <a:pt x="1957387" y="253960"/>
                    </a:cubicBezTo>
                    <a:cubicBezTo>
                      <a:pt x="1969529" y="266102"/>
                      <a:pt x="1973039" y="285515"/>
                      <a:pt x="1985962" y="296822"/>
                    </a:cubicBezTo>
                    <a:cubicBezTo>
                      <a:pt x="2011808" y="319437"/>
                      <a:pt x="2071687" y="353972"/>
                      <a:pt x="2071687" y="353972"/>
                    </a:cubicBezTo>
                    <a:cubicBezTo>
                      <a:pt x="2058049" y="394889"/>
                      <a:pt x="2058607" y="414514"/>
                      <a:pt x="2014537" y="439697"/>
                    </a:cubicBezTo>
                    <a:cubicBezTo>
                      <a:pt x="1997488" y="449439"/>
                      <a:pt x="1976437" y="449222"/>
                      <a:pt x="1957387" y="453985"/>
                    </a:cubicBezTo>
                    <a:cubicBezTo>
                      <a:pt x="1895475" y="449222"/>
                      <a:pt x="1832095" y="453919"/>
                      <a:pt x="1771650" y="439697"/>
                    </a:cubicBezTo>
                    <a:cubicBezTo>
                      <a:pt x="1748471" y="434243"/>
                      <a:pt x="1735798" y="407484"/>
                      <a:pt x="1714500" y="396835"/>
                    </a:cubicBezTo>
                    <a:cubicBezTo>
                      <a:pt x="1679717" y="379444"/>
                      <a:pt x="1612641" y="364226"/>
                      <a:pt x="1571625" y="353972"/>
                    </a:cubicBezTo>
                    <a:cubicBezTo>
                      <a:pt x="1448784" y="272079"/>
                      <a:pt x="1604206" y="370262"/>
                      <a:pt x="1485900" y="311110"/>
                    </a:cubicBezTo>
                    <a:cubicBezTo>
                      <a:pt x="1375106" y="255713"/>
                      <a:pt x="1507916" y="304162"/>
                      <a:pt x="1400175" y="268247"/>
                    </a:cubicBezTo>
                    <a:cubicBezTo>
                      <a:pt x="1249284" y="279025"/>
                      <a:pt x="1220208" y="228133"/>
                      <a:pt x="1171575" y="325397"/>
                    </a:cubicBezTo>
                    <a:cubicBezTo>
                      <a:pt x="1164840" y="338868"/>
                      <a:pt x="1162050" y="353972"/>
                      <a:pt x="1157287" y="368260"/>
                    </a:cubicBezTo>
                    <a:cubicBezTo>
                      <a:pt x="1162050" y="382547"/>
                      <a:pt x="1177168" y="397139"/>
                      <a:pt x="1171575" y="411122"/>
                    </a:cubicBezTo>
                    <a:cubicBezTo>
                      <a:pt x="1165198" y="427065"/>
                      <a:pt x="1143621" y="431178"/>
                      <a:pt x="1128712" y="439697"/>
                    </a:cubicBezTo>
                    <a:cubicBezTo>
                      <a:pt x="1070602" y="472903"/>
                      <a:pt x="1076917" y="466933"/>
                      <a:pt x="1014412" y="482560"/>
                    </a:cubicBezTo>
                    <a:cubicBezTo>
                      <a:pt x="1000125" y="477797"/>
                      <a:pt x="986161" y="471925"/>
                      <a:pt x="971550" y="468272"/>
                    </a:cubicBezTo>
                    <a:cubicBezTo>
                      <a:pt x="924513" y="456513"/>
                      <a:pt x="861070" y="448185"/>
                      <a:pt x="814387" y="439697"/>
                    </a:cubicBezTo>
                    <a:cubicBezTo>
                      <a:pt x="621277" y="404586"/>
                      <a:pt x="832289" y="444172"/>
                      <a:pt x="700087" y="411122"/>
                    </a:cubicBezTo>
                    <a:cubicBezTo>
                      <a:pt x="676528" y="405232"/>
                      <a:pt x="652462" y="401597"/>
                      <a:pt x="628650" y="396835"/>
                    </a:cubicBezTo>
                    <a:cubicBezTo>
                      <a:pt x="595775" y="399364"/>
                      <a:pt x="447573" y="380293"/>
                      <a:pt x="400050" y="439697"/>
                    </a:cubicBezTo>
                    <a:cubicBezTo>
                      <a:pt x="390642" y="451457"/>
                      <a:pt x="390525" y="468272"/>
                      <a:pt x="385762" y="482560"/>
                    </a:cubicBezTo>
                    <a:cubicBezTo>
                      <a:pt x="390525" y="506372"/>
                      <a:pt x="382879" y="536826"/>
                      <a:pt x="400050" y="553997"/>
                    </a:cubicBezTo>
                    <a:cubicBezTo>
                      <a:pt x="421349" y="575295"/>
                      <a:pt x="457809" y="571385"/>
                      <a:pt x="485775" y="582572"/>
                    </a:cubicBezTo>
                    <a:lnTo>
                      <a:pt x="557212" y="611147"/>
                    </a:lnTo>
                    <a:cubicBezTo>
                      <a:pt x="436780" y="651293"/>
                      <a:pt x="575244" y="609143"/>
                      <a:pt x="300037" y="639722"/>
                    </a:cubicBezTo>
                    <a:cubicBezTo>
                      <a:pt x="285069" y="641385"/>
                      <a:pt x="271656" y="649873"/>
                      <a:pt x="257175" y="654010"/>
                    </a:cubicBezTo>
                    <a:cubicBezTo>
                      <a:pt x="238294" y="659405"/>
                      <a:pt x="218793" y="662522"/>
                      <a:pt x="200025" y="668297"/>
                    </a:cubicBezTo>
                    <a:cubicBezTo>
                      <a:pt x="156842" y="681584"/>
                      <a:pt x="114300" y="696872"/>
                      <a:pt x="71437" y="711160"/>
                    </a:cubicBezTo>
                    <a:lnTo>
                      <a:pt x="28575" y="725447"/>
                    </a:lnTo>
                    <a:cubicBezTo>
                      <a:pt x="40139" y="806398"/>
                      <a:pt x="37901" y="815239"/>
                      <a:pt x="57150" y="882610"/>
                    </a:cubicBezTo>
                    <a:cubicBezTo>
                      <a:pt x="61287" y="897091"/>
                      <a:pt x="62029" y="913712"/>
                      <a:pt x="71437" y="925472"/>
                    </a:cubicBezTo>
                    <a:cubicBezTo>
                      <a:pt x="82164" y="938881"/>
                      <a:pt x="101466" y="942639"/>
                      <a:pt x="114300" y="954047"/>
                    </a:cubicBezTo>
                    <a:cubicBezTo>
                      <a:pt x="144504" y="980895"/>
                      <a:pt x="200025" y="1039772"/>
                      <a:pt x="200025" y="1039772"/>
                    </a:cubicBezTo>
                    <a:cubicBezTo>
                      <a:pt x="195262" y="1092160"/>
                      <a:pt x="193176" y="1144860"/>
                      <a:pt x="185737" y="1196935"/>
                    </a:cubicBezTo>
                    <a:cubicBezTo>
                      <a:pt x="183607" y="1211844"/>
                      <a:pt x="182099" y="1229148"/>
                      <a:pt x="171450" y="1239797"/>
                    </a:cubicBezTo>
                    <a:cubicBezTo>
                      <a:pt x="160801" y="1250446"/>
                      <a:pt x="142875" y="1249322"/>
                      <a:pt x="128587" y="1254085"/>
                    </a:cubicBezTo>
                    <a:cubicBezTo>
                      <a:pt x="26050" y="1185727"/>
                      <a:pt x="67146" y="1221219"/>
                      <a:pt x="0" y="1154072"/>
                    </a:cubicBezTo>
                    <a:cubicBezTo>
                      <a:pt x="45720" y="1085493"/>
                      <a:pt x="11430" y="1108352"/>
                      <a:pt x="57150" y="1154072"/>
                    </a:cubicBezTo>
                    <a:cubicBezTo>
                      <a:pt x="69292" y="1166214"/>
                      <a:pt x="85725" y="1173122"/>
                      <a:pt x="100012" y="1182647"/>
                    </a:cubicBezTo>
                    <a:cubicBezTo>
                      <a:pt x="104775" y="1196935"/>
                      <a:pt x="107565" y="1212039"/>
                      <a:pt x="114300" y="1225510"/>
                    </a:cubicBezTo>
                    <a:cubicBezTo>
                      <a:pt x="121979" y="1240868"/>
                      <a:pt x="137941" y="1251925"/>
                      <a:pt x="142875" y="1268372"/>
                    </a:cubicBezTo>
                    <a:cubicBezTo>
                      <a:pt x="152552" y="1300628"/>
                      <a:pt x="142102" y="1338264"/>
                      <a:pt x="157162" y="1368385"/>
                    </a:cubicBezTo>
                    <a:cubicBezTo>
                      <a:pt x="167811" y="1389683"/>
                      <a:pt x="193014" y="1400598"/>
                      <a:pt x="214312" y="1411247"/>
                    </a:cubicBezTo>
                    <a:cubicBezTo>
                      <a:pt x="241253" y="1424717"/>
                      <a:pt x="300037" y="1439822"/>
                      <a:pt x="300037" y="1439822"/>
                    </a:cubicBezTo>
                    <a:lnTo>
                      <a:pt x="385762" y="1496972"/>
                    </a:lnTo>
                    <a:lnTo>
                      <a:pt x="428625" y="1525547"/>
                    </a:lnTo>
                    <a:cubicBezTo>
                      <a:pt x="561975" y="1520785"/>
                      <a:pt x="696681" y="1530815"/>
                      <a:pt x="828675" y="1511260"/>
                    </a:cubicBezTo>
                    <a:cubicBezTo>
                      <a:pt x="843573" y="1509053"/>
                      <a:pt x="822741" y="1480928"/>
                      <a:pt x="814387" y="1468397"/>
                    </a:cubicBezTo>
                    <a:cubicBezTo>
                      <a:pt x="783809" y="1422530"/>
                      <a:pt x="773599" y="1426226"/>
                      <a:pt x="728662" y="1411247"/>
                    </a:cubicBezTo>
                    <a:cubicBezTo>
                      <a:pt x="708570" y="1471525"/>
                      <a:pt x="696352" y="1487634"/>
                      <a:pt x="728662" y="1568410"/>
                    </a:cubicBezTo>
                    <a:cubicBezTo>
                      <a:pt x="735039" y="1584353"/>
                      <a:pt x="757237" y="1587460"/>
                      <a:pt x="771525" y="1596985"/>
                    </a:cubicBezTo>
                    <a:cubicBezTo>
                      <a:pt x="857250" y="1592222"/>
                      <a:pt x="943230" y="1590837"/>
                      <a:pt x="1028700" y="1582697"/>
                    </a:cubicBezTo>
                    <a:cubicBezTo>
                      <a:pt x="1043692" y="1581269"/>
                      <a:pt x="1057081" y="1572547"/>
                      <a:pt x="1071562" y="1568410"/>
                    </a:cubicBezTo>
                    <a:cubicBezTo>
                      <a:pt x="1197151" y="1532527"/>
                      <a:pt x="1068798" y="1574092"/>
                      <a:pt x="1171575" y="1539835"/>
                    </a:cubicBezTo>
                    <a:cubicBezTo>
                      <a:pt x="1166812" y="1520785"/>
                      <a:pt x="1165022" y="1500734"/>
                      <a:pt x="1157287" y="1482685"/>
                    </a:cubicBezTo>
                    <a:cubicBezTo>
                      <a:pt x="1150523" y="1466902"/>
                      <a:pt x="1111595" y="1441191"/>
                      <a:pt x="1128712" y="1439822"/>
                    </a:cubicBezTo>
                    <a:cubicBezTo>
                      <a:pt x="1256978" y="1429561"/>
                      <a:pt x="1385887" y="1449347"/>
                      <a:pt x="1514475" y="1454110"/>
                    </a:cubicBezTo>
                    <a:cubicBezTo>
                      <a:pt x="1523303" y="1467351"/>
                      <a:pt x="1573127" y="1517652"/>
                      <a:pt x="1528762" y="1539835"/>
                    </a:cubicBezTo>
                    <a:cubicBezTo>
                      <a:pt x="1515292" y="1546570"/>
                      <a:pt x="1500187" y="1530310"/>
                      <a:pt x="1485900" y="1525547"/>
                    </a:cubicBezTo>
                    <a:cubicBezTo>
                      <a:pt x="1476375" y="1511260"/>
                      <a:pt x="1453958" y="1499523"/>
                      <a:pt x="1457325" y="1482685"/>
                    </a:cubicBezTo>
                    <a:cubicBezTo>
                      <a:pt x="1460692" y="1465847"/>
                      <a:pt x="1483059" y="1455333"/>
                      <a:pt x="1500187" y="1454110"/>
                    </a:cubicBezTo>
                    <a:cubicBezTo>
                      <a:pt x="1552657" y="1450362"/>
                      <a:pt x="1604962" y="1463635"/>
                      <a:pt x="1657350" y="1468397"/>
                    </a:cubicBezTo>
                    <a:cubicBezTo>
                      <a:pt x="1725274" y="1513680"/>
                      <a:pt x="1683921" y="1491541"/>
                      <a:pt x="1785937" y="1525547"/>
                    </a:cubicBezTo>
                    <a:lnTo>
                      <a:pt x="1828800" y="1539835"/>
                    </a:lnTo>
                    <a:cubicBezTo>
                      <a:pt x="1843087" y="1535072"/>
                      <a:pt x="1857051" y="1529200"/>
                      <a:pt x="1871662" y="1525547"/>
                    </a:cubicBezTo>
                    <a:cubicBezTo>
                      <a:pt x="1895221" y="1519657"/>
                      <a:pt x="1921380" y="1522120"/>
                      <a:pt x="1943100" y="1511260"/>
                    </a:cubicBezTo>
                    <a:cubicBezTo>
                      <a:pt x="1961172" y="1502224"/>
                      <a:pt x="1969150" y="1479605"/>
                      <a:pt x="1985962" y="1468397"/>
                    </a:cubicBezTo>
                    <a:cubicBezTo>
                      <a:pt x="1998493" y="1460043"/>
                      <a:pt x="2014537" y="1458872"/>
                      <a:pt x="2028825" y="1454110"/>
                    </a:cubicBezTo>
                    <a:cubicBezTo>
                      <a:pt x="2038350" y="1439822"/>
                      <a:pt x="2071688" y="1420772"/>
                      <a:pt x="2057400" y="1411247"/>
                    </a:cubicBezTo>
                    <a:cubicBezTo>
                      <a:pt x="2037194" y="1397777"/>
                      <a:pt x="2003134" y="1408363"/>
                      <a:pt x="1985962" y="1425535"/>
                    </a:cubicBezTo>
                    <a:cubicBezTo>
                      <a:pt x="1975313" y="1436184"/>
                      <a:pt x="1985769" y="1464260"/>
                      <a:pt x="2000250" y="1468397"/>
                    </a:cubicBezTo>
                    <a:cubicBezTo>
                      <a:pt x="2059956" y="1485456"/>
                      <a:pt x="2124075" y="1477922"/>
                      <a:pt x="2185987" y="1482685"/>
                    </a:cubicBezTo>
                    <a:cubicBezTo>
                      <a:pt x="2224087" y="1492210"/>
                      <a:pt x="2265161" y="1493697"/>
                      <a:pt x="2300287" y="1511260"/>
                    </a:cubicBezTo>
                    <a:cubicBezTo>
                      <a:pt x="2375000" y="1548617"/>
                      <a:pt x="2336774" y="1534670"/>
                      <a:pt x="2414587" y="1554122"/>
                    </a:cubicBezTo>
                    <a:cubicBezTo>
                      <a:pt x="2424112" y="1568410"/>
                      <a:pt x="2447327" y="1580326"/>
                      <a:pt x="2443162" y="1596985"/>
                    </a:cubicBezTo>
                    <a:cubicBezTo>
                      <a:pt x="2439510" y="1611596"/>
                      <a:pt x="2415360" y="1611272"/>
                      <a:pt x="2400300" y="1611272"/>
                    </a:cubicBezTo>
                    <a:cubicBezTo>
                      <a:pt x="2371331" y="1611272"/>
                      <a:pt x="2343150" y="1601747"/>
                      <a:pt x="2314575" y="1596985"/>
                    </a:cubicBezTo>
                    <a:cubicBezTo>
                      <a:pt x="2289531" y="1580289"/>
                      <a:pt x="2250523" y="1566955"/>
                      <a:pt x="2257425" y="1525547"/>
                    </a:cubicBezTo>
                    <a:cubicBezTo>
                      <a:pt x="2260248" y="1508609"/>
                      <a:pt x="2276475" y="1496972"/>
                      <a:pt x="2286000" y="1482685"/>
                    </a:cubicBezTo>
                    <a:cubicBezTo>
                      <a:pt x="2409825" y="1487447"/>
                      <a:pt x="2533852" y="1488446"/>
                      <a:pt x="2657475" y="1496972"/>
                    </a:cubicBezTo>
                    <a:cubicBezTo>
                      <a:pt x="2672500" y="1498008"/>
                      <a:pt x="2685856" y="1507123"/>
                      <a:pt x="2700337" y="1511260"/>
                    </a:cubicBezTo>
                    <a:cubicBezTo>
                      <a:pt x="2719218" y="1516655"/>
                      <a:pt x="2738118" y="1522319"/>
                      <a:pt x="2757487" y="1525547"/>
                    </a:cubicBezTo>
                    <a:cubicBezTo>
                      <a:pt x="2795361" y="1531859"/>
                      <a:pt x="2833776" y="1534405"/>
                      <a:pt x="2871787" y="1539835"/>
                    </a:cubicBezTo>
                    <a:cubicBezTo>
                      <a:pt x="2900465" y="1543932"/>
                      <a:pt x="2928937" y="1549360"/>
                      <a:pt x="2957512" y="1554122"/>
                    </a:cubicBezTo>
                    <a:cubicBezTo>
                      <a:pt x="3024360" y="1576405"/>
                      <a:pt x="3053466" y="1592601"/>
                      <a:pt x="3143250" y="1554122"/>
                    </a:cubicBezTo>
                    <a:cubicBezTo>
                      <a:pt x="3159033" y="1547358"/>
                      <a:pt x="3114675" y="1535072"/>
                      <a:pt x="3100387" y="1525547"/>
                    </a:cubicBezTo>
                    <a:cubicBezTo>
                      <a:pt x="2995493" y="1560512"/>
                      <a:pt x="3035960" y="1532823"/>
                      <a:pt x="2971800" y="1596985"/>
                    </a:cubicBezTo>
                    <a:cubicBezTo>
                      <a:pt x="3126310" y="1648487"/>
                      <a:pt x="3088684" y="1641519"/>
                      <a:pt x="3400425" y="1596985"/>
                    </a:cubicBezTo>
                    <a:cubicBezTo>
                      <a:pt x="3415334" y="1594855"/>
                      <a:pt x="3409950" y="1568410"/>
                      <a:pt x="3414712" y="1554122"/>
                    </a:cubicBezTo>
                    <a:cubicBezTo>
                      <a:pt x="3409950" y="1539835"/>
                      <a:pt x="3385516" y="1513390"/>
                      <a:pt x="3400425" y="1511260"/>
                    </a:cubicBezTo>
                    <a:cubicBezTo>
                      <a:pt x="3571967" y="1486754"/>
                      <a:pt x="3569533" y="1495411"/>
                      <a:pt x="3657600" y="1554122"/>
                    </a:cubicBezTo>
                    <a:cubicBezTo>
                      <a:pt x="3714750" y="1549360"/>
                      <a:pt x="3773908" y="1555590"/>
                      <a:pt x="3829050" y="1539835"/>
                    </a:cubicBezTo>
                    <a:cubicBezTo>
                      <a:pt x="3854598" y="1532536"/>
                      <a:pt x="3873037" y="1471081"/>
                      <a:pt x="3843337" y="1454110"/>
                    </a:cubicBezTo>
                    <a:cubicBezTo>
                      <a:pt x="3818185" y="1439737"/>
                      <a:pt x="3786187" y="1444585"/>
                      <a:pt x="3757612" y="1439822"/>
                    </a:cubicBezTo>
                    <a:cubicBezTo>
                      <a:pt x="3767137" y="1425535"/>
                      <a:pt x="3774045" y="1409102"/>
                      <a:pt x="3786187" y="1396960"/>
                    </a:cubicBezTo>
                    <a:cubicBezTo>
                      <a:pt x="3870876" y="1312272"/>
                      <a:pt x="4089457" y="1356548"/>
                      <a:pt x="4143375" y="1354097"/>
                    </a:cubicBezTo>
                    <a:cubicBezTo>
                      <a:pt x="4157662" y="1339810"/>
                      <a:pt x="4175029" y="1328047"/>
                      <a:pt x="4186237" y="1311235"/>
                    </a:cubicBezTo>
                    <a:cubicBezTo>
                      <a:pt x="4203556" y="1285257"/>
                      <a:pt x="4207020" y="1251488"/>
                      <a:pt x="4186237" y="1225510"/>
                    </a:cubicBezTo>
                    <a:cubicBezTo>
                      <a:pt x="4175510" y="1212102"/>
                      <a:pt x="4157662" y="1206460"/>
                      <a:pt x="4143375" y="1196935"/>
                    </a:cubicBezTo>
                    <a:cubicBezTo>
                      <a:pt x="4041360" y="1230940"/>
                      <a:pt x="4074358" y="1250572"/>
                      <a:pt x="4029075" y="1182647"/>
                    </a:cubicBezTo>
                    <a:cubicBezTo>
                      <a:pt x="4033837" y="1158835"/>
                      <a:pt x="4032502" y="1132930"/>
                      <a:pt x="4043362" y="1111210"/>
                    </a:cubicBezTo>
                    <a:cubicBezTo>
                      <a:pt x="4052398" y="1093137"/>
                      <a:pt x="4070703" y="1081282"/>
                      <a:pt x="4086225" y="1068347"/>
                    </a:cubicBezTo>
                    <a:cubicBezTo>
                      <a:pt x="4141628" y="1022178"/>
                      <a:pt x="4158481" y="1034353"/>
                      <a:pt x="4243387" y="1011197"/>
                    </a:cubicBezTo>
                    <a:cubicBezTo>
                      <a:pt x="4257917" y="1007234"/>
                      <a:pt x="4271962" y="1001672"/>
                      <a:pt x="4286250" y="996910"/>
                    </a:cubicBezTo>
                    <a:cubicBezTo>
                      <a:pt x="4339349" y="917261"/>
                      <a:pt x="4322179" y="962665"/>
                      <a:pt x="4300537" y="811172"/>
                    </a:cubicBezTo>
                    <a:cubicBezTo>
                      <a:pt x="4297760" y="791733"/>
                      <a:pt x="4301159" y="766801"/>
                      <a:pt x="4286250" y="754022"/>
                    </a:cubicBezTo>
                    <a:cubicBezTo>
                      <a:pt x="4286246" y="754018"/>
                      <a:pt x="4179096" y="718305"/>
                      <a:pt x="4157662" y="711160"/>
                    </a:cubicBezTo>
                    <a:lnTo>
                      <a:pt x="4114800" y="696872"/>
                    </a:lnTo>
                    <a:cubicBezTo>
                      <a:pt x="4105275" y="682585"/>
                      <a:pt x="4082858" y="670848"/>
                      <a:pt x="4086225" y="654010"/>
                    </a:cubicBezTo>
                    <a:cubicBezTo>
                      <a:pt x="4089592" y="637172"/>
                      <a:pt x="4112048" y="627565"/>
                      <a:pt x="4129087" y="625435"/>
                    </a:cubicBezTo>
                    <a:cubicBezTo>
                      <a:pt x="4190522" y="617756"/>
                      <a:pt x="4260056" y="656391"/>
                      <a:pt x="4286250" y="611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35000">
                    <a:schemeClr val="bg1"/>
                  </a:gs>
                  <a:gs pos="100000">
                    <a:srgbClr val="0000FF"/>
                  </a:gs>
                </a:gsLst>
              </a:gradFill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3786530" y="636694"/>
                <a:ext cx="4339248" cy="1649996"/>
              </a:xfrm>
              <a:custGeom>
                <a:avLst/>
                <a:gdLst>
                  <a:gd name="connsiteX0" fmla="*/ 4286250 w 4339349"/>
                  <a:gd name="connsiteY0" fmla="*/ 611147 h 1648487"/>
                  <a:gd name="connsiteX1" fmla="*/ 4286250 w 4339349"/>
                  <a:gd name="connsiteY1" fmla="*/ 353972 h 1648487"/>
                  <a:gd name="connsiteX2" fmla="*/ 4271962 w 4339349"/>
                  <a:gd name="connsiteY2" fmla="*/ 311110 h 1648487"/>
                  <a:gd name="connsiteX3" fmla="*/ 4229100 w 4339349"/>
                  <a:gd name="connsiteY3" fmla="*/ 282535 h 1648487"/>
                  <a:gd name="connsiteX4" fmla="*/ 4200525 w 4339349"/>
                  <a:gd name="connsiteY4" fmla="*/ 239672 h 1648487"/>
                  <a:gd name="connsiteX5" fmla="*/ 4157662 w 4339349"/>
                  <a:gd name="connsiteY5" fmla="*/ 225385 h 1648487"/>
                  <a:gd name="connsiteX6" fmla="*/ 4114800 w 4339349"/>
                  <a:gd name="connsiteY6" fmla="*/ 196810 h 1648487"/>
                  <a:gd name="connsiteX7" fmla="*/ 4029075 w 4339349"/>
                  <a:gd name="connsiteY7" fmla="*/ 153947 h 1648487"/>
                  <a:gd name="connsiteX8" fmla="*/ 4000500 w 4339349"/>
                  <a:gd name="connsiteY8" fmla="*/ 111085 h 1648487"/>
                  <a:gd name="connsiteX9" fmla="*/ 3914775 w 4339349"/>
                  <a:gd name="connsiteY9" fmla="*/ 53935 h 1648487"/>
                  <a:gd name="connsiteX10" fmla="*/ 3800475 w 4339349"/>
                  <a:gd name="connsiteY10" fmla="*/ 68222 h 1648487"/>
                  <a:gd name="connsiteX11" fmla="*/ 3714750 w 4339349"/>
                  <a:gd name="connsiteY11" fmla="*/ 125372 h 1648487"/>
                  <a:gd name="connsiteX12" fmla="*/ 3586162 w 4339349"/>
                  <a:gd name="connsiteY12" fmla="*/ 139660 h 1648487"/>
                  <a:gd name="connsiteX13" fmla="*/ 3543300 w 4339349"/>
                  <a:gd name="connsiteY13" fmla="*/ 168235 h 1648487"/>
                  <a:gd name="connsiteX14" fmla="*/ 3586162 w 4339349"/>
                  <a:gd name="connsiteY14" fmla="*/ 339685 h 1648487"/>
                  <a:gd name="connsiteX15" fmla="*/ 3643312 w 4339349"/>
                  <a:gd name="connsiteY15" fmla="*/ 353972 h 1648487"/>
                  <a:gd name="connsiteX16" fmla="*/ 3771900 w 4339349"/>
                  <a:gd name="connsiteY16" fmla="*/ 382547 h 1648487"/>
                  <a:gd name="connsiteX17" fmla="*/ 3786187 w 4339349"/>
                  <a:gd name="connsiteY17" fmla="*/ 425410 h 1648487"/>
                  <a:gd name="connsiteX18" fmla="*/ 3700462 w 4339349"/>
                  <a:gd name="connsiteY18" fmla="*/ 468272 h 1648487"/>
                  <a:gd name="connsiteX19" fmla="*/ 3529012 w 4339349"/>
                  <a:gd name="connsiteY19" fmla="*/ 439697 h 1648487"/>
                  <a:gd name="connsiteX20" fmla="*/ 3429000 w 4339349"/>
                  <a:gd name="connsiteY20" fmla="*/ 396835 h 1648487"/>
                  <a:gd name="connsiteX21" fmla="*/ 3386137 w 4339349"/>
                  <a:gd name="connsiteY21" fmla="*/ 368260 h 1648487"/>
                  <a:gd name="connsiteX22" fmla="*/ 3343275 w 4339349"/>
                  <a:gd name="connsiteY22" fmla="*/ 353972 h 1648487"/>
                  <a:gd name="connsiteX23" fmla="*/ 3286125 w 4339349"/>
                  <a:gd name="connsiteY23" fmla="*/ 325397 h 1648487"/>
                  <a:gd name="connsiteX24" fmla="*/ 3257550 w 4339349"/>
                  <a:gd name="connsiteY24" fmla="*/ 282535 h 1648487"/>
                  <a:gd name="connsiteX25" fmla="*/ 3171825 w 4339349"/>
                  <a:gd name="connsiteY25" fmla="*/ 253960 h 1648487"/>
                  <a:gd name="connsiteX26" fmla="*/ 3128962 w 4339349"/>
                  <a:gd name="connsiteY26" fmla="*/ 225385 h 1648487"/>
                  <a:gd name="connsiteX27" fmla="*/ 3028950 w 4339349"/>
                  <a:gd name="connsiteY27" fmla="*/ 196810 h 1648487"/>
                  <a:gd name="connsiteX28" fmla="*/ 2986087 w 4339349"/>
                  <a:gd name="connsiteY28" fmla="*/ 168235 h 1648487"/>
                  <a:gd name="connsiteX29" fmla="*/ 2857500 w 4339349"/>
                  <a:gd name="connsiteY29" fmla="*/ 182522 h 1648487"/>
                  <a:gd name="connsiteX30" fmla="*/ 2843212 w 4339349"/>
                  <a:gd name="connsiteY30" fmla="*/ 225385 h 1648487"/>
                  <a:gd name="connsiteX31" fmla="*/ 2828925 w 4339349"/>
                  <a:gd name="connsiteY31" fmla="*/ 296822 h 1648487"/>
                  <a:gd name="connsiteX32" fmla="*/ 2786062 w 4339349"/>
                  <a:gd name="connsiteY32" fmla="*/ 325397 h 1648487"/>
                  <a:gd name="connsiteX33" fmla="*/ 2586037 w 4339349"/>
                  <a:gd name="connsiteY33" fmla="*/ 311110 h 1648487"/>
                  <a:gd name="connsiteX34" fmla="*/ 2500312 w 4339349"/>
                  <a:gd name="connsiteY34" fmla="*/ 282535 h 1648487"/>
                  <a:gd name="connsiteX35" fmla="*/ 2443162 w 4339349"/>
                  <a:gd name="connsiteY35" fmla="*/ 239672 h 1648487"/>
                  <a:gd name="connsiteX36" fmla="*/ 2386012 w 4339349"/>
                  <a:gd name="connsiteY36" fmla="*/ 211097 h 1648487"/>
                  <a:gd name="connsiteX37" fmla="*/ 2314575 w 4339349"/>
                  <a:gd name="connsiteY37" fmla="*/ 125372 h 1648487"/>
                  <a:gd name="connsiteX38" fmla="*/ 2257425 w 4339349"/>
                  <a:gd name="connsiteY38" fmla="*/ 82510 h 1648487"/>
                  <a:gd name="connsiteX39" fmla="*/ 2171700 w 4339349"/>
                  <a:gd name="connsiteY39" fmla="*/ 11072 h 1648487"/>
                  <a:gd name="connsiteX40" fmla="*/ 1943100 w 4339349"/>
                  <a:gd name="connsiteY40" fmla="*/ 25360 h 1648487"/>
                  <a:gd name="connsiteX41" fmla="*/ 1900237 w 4339349"/>
                  <a:gd name="connsiteY41" fmla="*/ 39647 h 1648487"/>
                  <a:gd name="connsiteX42" fmla="*/ 1871662 w 4339349"/>
                  <a:gd name="connsiteY42" fmla="*/ 82510 h 1648487"/>
                  <a:gd name="connsiteX43" fmla="*/ 1957387 w 4339349"/>
                  <a:gd name="connsiteY43" fmla="*/ 253960 h 1648487"/>
                  <a:gd name="connsiteX44" fmla="*/ 1985962 w 4339349"/>
                  <a:gd name="connsiteY44" fmla="*/ 296822 h 1648487"/>
                  <a:gd name="connsiteX45" fmla="*/ 2071687 w 4339349"/>
                  <a:gd name="connsiteY45" fmla="*/ 353972 h 1648487"/>
                  <a:gd name="connsiteX46" fmla="*/ 2014537 w 4339349"/>
                  <a:gd name="connsiteY46" fmla="*/ 439697 h 1648487"/>
                  <a:gd name="connsiteX47" fmla="*/ 1957387 w 4339349"/>
                  <a:gd name="connsiteY47" fmla="*/ 453985 h 1648487"/>
                  <a:gd name="connsiteX48" fmla="*/ 1771650 w 4339349"/>
                  <a:gd name="connsiteY48" fmla="*/ 439697 h 1648487"/>
                  <a:gd name="connsiteX49" fmla="*/ 1714500 w 4339349"/>
                  <a:gd name="connsiteY49" fmla="*/ 396835 h 1648487"/>
                  <a:gd name="connsiteX50" fmla="*/ 1571625 w 4339349"/>
                  <a:gd name="connsiteY50" fmla="*/ 353972 h 1648487"/>
                  <a:gd name="connsiteX51" fmla="*/ 1485900 w 4339349"/>
                  <a:gd name="connsiteY51" fmla="*/ 311110 h 1648487"/>
                  <a:gd name="connsiteX52" fmla="*/ 1400175 w 4339349"/>
                  <a:gd name="connsiteY52" fmla="*/ 268247 h 1648487"/>
                  <a:gd name="connsiteX53" fmla="*/ 1171575 w 4339349"/>
                  <a:gd name="connsiteY53" fmla="*/ 325397 h 1648487"/>
                  <a:gd name="connsiteX54" fmla="*/ 1157287 w 4339349"/>
                  <a:gd name="connsiteY54" fmla="*/ 368260 h 1648487"/>
                  <a:gd name="connsiteX55" fmla="*/ 1171575 w 4339349"/>
                  <a:gd name="connsiteY55" fmla="*/ 411122 h 1648487"/>
                  <a:gd name="connsiteX56" fmla="*/ 1128712 w 4339349"/>
                  <a:gd name="connsiteY56" fmla="*/ 439697 h 1648487"/>
                  <a:gd name="connsiteX57" fmla="*/ 1014412 w 4339349"/>
                  <a:gd name="connsiteY57" fmla="*/ 482560 h 1648487"/>
                  <a:gd name="connsiteX58" fmla="*/ 971550 w 4339349"/>
                  <a:gd name="connsiteY58" fmla="*/ 468272 h 1648487"/>
                  <a:gd name="connsiteX59" fmla="*/ 814387 w 4339349"/>
                  <a:gd name="connsiteY59" fmla="*/ 439697 h 1648487"/>
                  <a:gd name="connsiteX60" fmla="*/ 700087 w 4339349"/>
                  <a:gd name="connsiteY60" fmla="*/ 411122 h 1648487"/>
                  <a:gd name="connsiteX61" fmla="*/ 628650 w 4339349"/>
                  <a:gd name="connsiteY61" fmla="*/ 396835 h 1648487"/>
                  <a:gd name="connsiteX62" fmla="*/ 400050 w 4339349"/>
                  <a:gd name="connsiteY62" fmla="*/ 439697 h 1648487"/>
                  <a:gd name="connsiteX63" fmla="*/ 385762 w 4339349"/>
                  <a:gd name="connsiteY63" fmla="*/ 482560 h 1648487"/>
                  <a:gd name="connsiteX64" fmla="*/ 400050 w 4339349"/>
                  <a:gd name="connsiteY64" fmla="*/ 553997 h 1648487"/>
                  <a:gd name="connsiteX65" fmla="*/ 485775 w 4339349"/>
                  <a:gd name="connsiteY65" fmla="*/ 582572 h 1648487"/>
                  <a:gd name="connsiteX66" fmla="*/ 557212 w 4339349"/>
                  <a:gd name="connsiteY66" fmla="*/ 611147 h 1648487"/>
                  <a:gd name="connsiteX67" fmla="*/ 300037 w 4339349"/>
                  <a:gd name="connsiteY67" fmla="*/ 639722 h 1648487"/>
                  <a:gd name="connsiteX68" fmla="*/ 257175 w 4339349"/>
                  <a:gd name="connsiteY68" fmla="*/ 654010 h 1648487"/>
                  <a:gd name="connsiteX69" fmla="*/ 200025 w 4339349"/>
                  <a:gd name="connsiteY69" fmla="*/ 668297 h 1648487"/>
                  <a:gd name="connsiteX70" fmla="*/ 71437 w 4339349"/>
                  <a:gd name="connsiteY70" fmla="*/ 711160 h 1648487"/>
                  <a:gd name="connsiteX71" fmla="*/ 28575 w 4339349"/>
                  <a:gd name="connsiteY71" fmla="*/ 725447 h 1648487"/>
                  <a:gd name="connsiteX72" fmla="*/ 57150 w 4339349"/>
                  <a:gd name="connsiteY72" fmla="*/ 882610 h 1648487"/>
                  <a:gd name="connsiteX73" fmla="*/ 71437 w 4339349"/>
                  <a:gd name="connsiteY73" fmla="*/ 925472 h 1648487"/>
                  <a:gd name="connsiteX74" fmla="*/ 114300 w 4339349"/>
                  <a:gd name="connsiteY74" fmla="*/ 954047 h 1648487"/>
                  <a:gd name="connsiteX75" fmla="*/ 200025 w 4339349"/>
                  <a:gd name="connsiteY75" fmla="*/ 1039772 h 1648487"/>
                  <a:gd name="connsiteX76" fmla="*/ 185737 w 4339349"/>
                  <a:gd name="connsiteY76" fmla="*/ 1196935 h 1648487"/>
                  <a:gd name="connsiteX77" fmla="*/ 171450 w 4339349"/>
                  <a:gd name="connsiteY77" fmla="*/ 1239797 h 1648487"/>
                  <a:gd name="connsiteX78" fmla="*/ 128587 w 4339349"/>
                  <a:gd name="connsiteY78" fmla="*/ 1254085 h 1648487"/>
                  <a:gd name="connsiteX79" fmla="*/ 0 w 4339349"/>
                  <a:gd name="connsiteY79" fmla="*/ 1154072 h 1648487"/>
                  <a:gd name="connsiteX80" fmla="*/ 57150 w 4339349"/>
                  <a:gd name="connsiteY80" fmla="*/ 1154072 h 1648487"/>
                  <a:gd name="connsiteX81" fmla="*/ 100012 w 4339349"/>
                  <a:gd name="connsiteY81" fmla="*/ 1182647 h 1648487"/>
                  <a:gd name="connsiteX82" fmla="*/ 114300 w 4339349"/>
                  <a:gd name="connsiteY82" fmla="*/ 1225510 h 1648487"/>
                  <a:gd name="connsiteX83" fmla="*/ 142875 w 4339349"/>
                  <a:gd name="connsiteY83" fmla="*/ 1268372 h 1648487"/>
                  <a:gd name="connsiteX84" fmla="*/ 157162 w 4339349"/>
                  <a:gd name="connsiteY84" fmla="*/ 1368385 h 1648487"/>
                  <a:gd name="connsiteX85" fmla="*/ 214312 w 4339349"/>
                  <a:gd name="connsiteY85" fmla="*/ 1411247 h 1648487"/>
                  <a:gd name="connsiteX86" fmla="*/ 300037 w 4339349"/>
                  <a:gd name="connsiteY86" fmla="*/ 1439822 h 1648487"/>
                  <a:gd name="connsiteX87" fmla="*/ 385762 w 4339349"/>
                  <a:gd name="connsiteY87" fmla="*/ 1496972 h 1648487"/>
                  <a:gd name="connsiteX88" fmla="*/ 428625 w 4339349"/>
                  <a:gd name="connsiteY88" fmla="*/ 1525547 h 1648487"/>
                  <a:gd name="connsiteX89" fmla="*/ 828675 w 4339349"/>
                  <a:gd name="connsiteY89" fmla="*/ 1511260 h 1648487"/>
                  <a:gd name="connsiteX90" fmla="*/ 814387 w 4339349"/>
                  <a:gd name="connsiteY90" fmla="*/ 1468397 h 1648487"/>
                  <a:gd name="connsiteX91" fmla="*/ 728662 w 4339349"/>
                  <a:gd name="connsiteY91" fmla="*/ 1411247 h 1648487"/>
                  <a:gd name="connsiteX92" fmla="*/ 728662 w 4339349"/>
                  <a:gd name="connsiteY92" fmla="*/ 1568410 h 1648487"/>
                  <a:gd name="connsiteX93" fmla="*/ 771525 w 4339349"/>
                  <a:gd name="connsiteY93" fmla="*/ 1596985 h 1648487"/>
                  <a:gd name="connsiteX94" fmla="*/ 1028700 w 4339349"/>
                  <a:gd name="connsiteY94" fmla="*/ 1582697 h 1648487"/>
                  <a:gd name="connsiteX95" fmla="*/ 1071562 w 4339349"/>
                  <a:gd name="connsiteY95" fmla="*/ 1568410 h 1648487"/>
                  <a:gd name="connsiteX96" fmla="*/ 1171575 w 4339349"/>
                  <a:gd name="connsiteY96" fmla="*/ 1539835 h 1648487"/>
                  <a:gd name="connsiteX97" fmla="*/ 1157287 w 4339349"/>
                  <a:gd name="connsiteY97" fmla="*/ 1482685 h 1648487"/>
                  <a:gd name="connsiteX98" fmla="*/ 1128712 w 4339349"/>
                  <a:gd name="connsiteY98" fmla="*/ 1439822 h 1648487"/>
                  <a:gd name="connsiteX99" fmla="*/ 1514475 w 4339349"/>
                  <a:gd name="connsiteY99" fmla="*/ 1454110 h 1648487"/>
                  <a:gd name="connsiteX100" fmla="*/ 1528762 w 4339349"/>
                  <a:gd name="connsiteY100" fmla="*/ 1539835 h 1648487"/>
                  <a:gd name="connsiteX101" fmla="*/ 1485900 w 4339349"/>
                  <a:gd name="connsiteY101" fmla="*/ 1525547 h 1648487"/>
                  <a:gd name="connsiteX102" fmla="*/ 1457325 w 4339349"/>
                  <a:gd name="connsiteY102" fmla="*/ 1482685 h 1648487"/>
                  <a:gd name="connsiteX103" fmla="*/ 1500187 w 4339349"/>
                  <a:gd name="connsiteY103" fmla="*/ 1454110 h 1648487"/>
                  <a:gd name="connsiteX104" fmla="*/ 1657350 w 4339349"/>
                  <a:gd name="connsiteY104" fmla="*/ 1468397 h 1648487"/>
                  <a:gd name="connsiteX105" fmla="*/ 1785937 w 4339349"/>
                  <a:gd name="connsiteY105" fmla="*/ 1525547 h 1648487"/>
                  <a:gd name="connsiteX106" fmla="*/ 1828800 w 4339349"/>
                  <a:gd name="connsiteY106" fmla="*/ 1539835 h 1648487"/>
                  <a:gd name="connsiteX107" fmla="*/ 1871662 w 4339349"/>
                  <a:gd name="connsiteY107" fmla="*/ 1525547 h 1648487"/>
                  <a:gd name="connsiteX108" fmla="*/ 1943100 w 4339349"/>
                  <a:gd name="connsiteY108" fmla="*/ 1511260 h 1648487"/>
                  <a:gd name="connsiteX109" fmla="*/ 1985962 w 4339349"/>
                  <a:gd name="connsiteY109" fmla="*/ 1468397 h 1648487"/>
                  <a:gd name="connsiteX110" fmla="*/ 2028825 w 4339349"/>
                  <a:gd name="connsiteY110" fmla="*/ 1454110 h 1648487"/>
                  <a:gd name="connsiteX111" fmla="*/ 2057400 w 4339349"/>
                  <a:gd name="connsiteY111" fmla="*/ 1411247 h 1648487"/>
                  <a:gd name="connsiteX112" fmla="*/ 1985962 w 4339349"/>
                  <a:gd name="connsiteY112" fmla="*/ 1425535 h 1648487"/>
                  <a:gd name="connsiteX113" fmla="*/ 2000250 w 4339349"/>
                  <a:gd name="connsiteY113" fmla="*/ 1468397 h 1648487"/>
                  <a:gd name="connsiteX114" fmla="*/ 2185987 w 4339349"/>
                  <a:gd name="connsiteY114" fmla="*/ 1482685 h 1648487"/>
                  <a:gd name="connsiteX115" fmla="*/ 2300287 w 4339349"/>
                  <a:gd name="connsiteY115" fmla="*/ 1511260 h 1648487"/>
                  <a:gd name="connsiteX116" fmla="*/ 2414587 w 4339349"/>
                  <a:gd name="connsiteY116" fmla="*/ 1554122 h 1648487"/>
                  <a:gd name="connsiteX117" fmla="*/ 2443162 w 4339349"/>
                  <a:gd name="connsiteY117" fmla="*/ 1596985 h 1648487"/>
                  <a:gd name="connsiteX118" fmla="*/ 2400300 w 4339349"/>
                  <a:gd name="connsiteY118" fmla="*/ 1611272 h 1648487"/>
                  <a:gd name="connsiteX119" fmla="*/ 2314575 w 4339349"/>
                  <a:gd name="connsiteY119" fmla="*/ 1596985 h 1648487"/>
                  <a:gd name="connsiteX120" fmla="*/ 2257425 w 4339349"/>
                  <a:gd name="connsiteY120" fmla="*/ 1525547 h 1648487"/>
                  <a:gd name="connsiteX121" fmla="*/ 2286000 w 4339349"/>
                  <a:gd name="connsiteY121" fmla="*/ 1482685 h 1648487"/>
                  <a:gd name="connsiteX122" fmla="*/ 2657475 w 4339349"/>
                  <a:gd name="connsiteY122" fmla="*/ 1496972 h 1648487"/>
                  <a:gd name="connsiteX123" fmla="*/ 2700337 w 4339349"/>
                  <a:gd name="connsiteY123" fmla="*/ 1511260 h 1648487"/>
                  <a:gd name="connsiteX124" fmla="*/ 2757487 w 4339349"/>
                  <a:gd name="connsiteY124" fmla="*/ 1525547 h 1648487"/>
                  <a:gd name="connsiteX125" fmla="*/ 2871787 w 4339349"/>
                  <a:gd name="connsiteY125" fmla="*/ 1539835 h 1648487"/>
                  <a:gd name="connsiteX126" fmla="*/ 2957512 w 4339349"/>
                  <a:gd name="connsiteY126" fmla="*/ 1554122 h 1648487"/>
                  <a:gd name="connsiteX127" fmla="*/ 3143250 w 4339349"/>
                  <a:gd name="connsiteY127" fmla="*/ 1554122 h 1648487"/>
                  <a:gd name="connsiteX128" fmla="*/ 3100387 w 4339349"/>
                  <a:gd name="connsiteY128" fmla="*/ 1525547 h 1648487"/>
                  <a:gd name="connsiteX129" fmla="*/ 2971800 w 4339349"/>
                  <a:gd name="connsiteY129" fmla="*/ 1596985 h 1648487"/>
                  <a:gd name="connsiteX130" fmla="*/ 3400425 w 4339349"/>
                  <a:gd name="connsiteY130" fmla="*/ 1596985 h 1648487"/>
                  <a:gd name="connsiteX131" fmla="*/ 3414712 w 4339349"/>
                  <a:gd name="connsiteY131" fmla="*/ 1554122 h 1648487"/>
                  <a:gd name="connsiteX132" fmla="*/ 3400425 w 4339349"/>
                  <a:gd name="connsiteY132" fmla="*/ 1511260 h 1648487"/>
                  <a:gd name="connsiteX133" fmla="*/ 3657600 w 4339349"/>
                  <a:gd name="connsiteY133" fmla="*/ 1554122 h 1648487"/>
                  <a:gd name="connsiteX134" fmla="*/ 3829050 w 4339349"/>
                  <a:gd name="connsiteY134" fmla="*/ 1539835 h 1648487"/>
                  <a:gd name="connsiteX135" fmla="*/ 3843337 w 4339349"/>
                  <a:gd name="connsiteY135" fmla="*/ 1454110 h 1648487"/>
                  <a:gd name="connsiteX136" fmla="*/ 3757612 w 4339349"/>
                  <a:gd name="connsiteY136" fmla="*/ 1439822 h 1648487"/>
                  <a:gd name="connsiteX137" fmla="*/ 3786187 w 4339349"/>
                  <a:gd name="connsiteY137" fmla="*/ 1396960 h 1648487"/>
                  <a:gd name="connsiteX138" fmla="*/ 4143375 w 4339349"/>
                  <a:gd name="connsiteY138" fmla="*/ 1354097 h 1648487"/>
                  <a:gd name="connsiteX139" fmla="*/ 4186237 w 4339349"/>
                  <a:gd name="connsiteY139" fmla="*/ 1311235 h 1648487"/>
                  <a:gd name="connsiteX140" fmla="*/ 4186237 w 4339349"/>
                  <a:gd name="connsiteY140" fmla="*/ 1225510 h 1648487"/>
                  <a:gd name="connsiteX141" fmla="*/ 4143375 w 4339349"/>
                  <a:gd name="connsiteY141" fmla="*/ 1196935 h 1648487"/>
                  <a:gd name="connsiteX142" fmla="*/ 4029075 w 4339349"/>
                  <a:gd name="connsiteY142" fmla="*/ 1182647 h 1648487"/>
                  <a:gd name="connsiteX143" fmla="*/ 4043362 w 4339349"/>
                  <a:gd name="connsiteY143" fmla="*/ 1111210 h 1648487"/>
                  <a:gd name="connsiteX144" fmla="*/ 4086225 w 4339349"/>
                  <a:gd name="connsiteY144" fmla="*/ 1068347 h 1648487"/>
                  <a:gd name="connsiteX145" fmla="*/ 4243387 w 4339349"/>
                  <a:gd name="connsiteY145" fmla="*/ 1011197 h 1648487"/>
                  <a:gd name="connsiteX146" fmla="*/ 4286250 w 4339349"/>
                  <a:gd name="connsiteY146" fmla="*/ 996910 h 1648487"/>
                  <a:gd name="connsiteX147" fmla="*/ 4300537 w 4339349"/>
                  <a:gd name="connsiteY147" fmla="*/ 811172 h 1648487"/>
                  <a:gd name="connsiteX148" fmla="*/ 4286250 w 4339349"/>
                  <a:gd name="connsiteY148" fmla="*/ 754022 h 1648487"/>
                  <a:gd name="connsiteX149" fmla="*/ 4157662 w 4339349"/>
                  <a:gd name="connsiteY149" fmla="*/ 711160 h 1648487"/>
                  <a:gd name="connsiteX150" fmla="*/ 4114800 w 4339349"/>
                  <a:gd name="connsiteY150" fmla="*/ 696872 h 1648487"/>
                  <a:gd name="connsiteX151" fmla="*/ 4086225 w 4339349"/>
                  <a:gd name="connsiteY151" fmla="*/ 654010 h 1648487"/>
                  <a:gd name="connsiteX152" fmla="*/ 4129087 w 4339349"/>
                  <a:gd name="connsiteY152" fmla="*/ 625435 h 1648487"/>
                  <a:gd name="connsiteX153" fmla="*/ 4286250 w 4339349"/>
                  <a:gd name="connsiteY153" fmla="*/ 611147 h 164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4339349" h="1648487">
                    <a:moveTo>
                      <a:pt x="4286250" y="611147"/>
                    </a:moveTo>
                    <a:cubicBezTo>
                      <a:pt x="4312444" y="565903"/>
                      <a:pt x="4309184" y="560376"/>
                      <a:pt x="4286250" y="353972"/>
                    </a:cubicBezTo>
                    <a:cubicBezTo>
                      <a:pt x="4284587" y="339004"/>
                      <a:pt x="4281370" y="322870"/>
                      <a:pt x="4271962" y="311110"/>
                    </a:cubicBezTo>
                    <a:cubicBezTo>
                      <a:pt x="4261235" y="297702"/>
                      <a:pt x="4243387" y="292060"/>
                      <a:pt x="4229100" y="282535"/>
                    </a:cubicBezTo>
                    <a:cubicBezTo>
                      <a:pt x="4219575" y="268247"/>
                      <a:pt x="4213934" y="250399"/>
                      <a:pt x="4200525" y="239672"/>
                    </a:cubicBezTo>
                    <a:cubicBezTo>
                      <a:pt x="4188765" y="230264"/>
                      <a:pt x="4171133" y="232120"/>
                      <a:pt x="4157662" y="225385"/>
                    </a:cubicBezTo>
                    <a:cubicBezTo>
                      <a:pt x="4142303" y="217706"/>
                      <a:pt x="4130158" y="204489"/>
                      <a:pt x="4114800" y="196810"/>
                    </a:cubicBezTo>
                    <a:cubicBezTo>
                      <a:pt x="3996495" y="137657"/>
                      <a:pt x="4151910" y="235838"/>
                      <a:pt x="4029075" y="153947"/>
                    </a:cubicBezTo>
                    <a:cubicBezTo>
                      <a:pt x="4019550" y="139660"/>
                      <a:pt x="4013423" y="122392"/>
                      <a:pt x="4000500" y="111085"/>
                    </a:cubicBezTo>
                    <a:cubicBezTo>
                      <a:pt x="3974654" y="88470"/>
                      <a:pt x="3914775" y="53935"/>
                      <a:pt x="3914775" y="53935"/>
                    </a:cubicBezTo>
                    <a:cubicBezTo>
                      <a:pt x="3876675" y="58697"/>
                      <a:pt x="3836635" y="55308"/>
                      <a:pt x="3800475" y="68222"/>
                    </a:cubicBezTo>
                    <a:cubicBezTo>
                      <a:pt x="3768133" y="79773"/>
                      <a:pt x="3748883" y="121579"/>
                      <a:pt x="3714750" y="125372"/>
                    </a:cubicBezTo>
                    <a:lnTo>
                      <a:pt x="3586162" y="139660"/>
                    </a:lnTo>
                    <a:cubicBezTo>
                      <a:pt x="3571875" y="149185"/>
                      <a:pt x="3546372" y="151341"/>
                      <a:pt x="3543300" y="168235"/>
                    </a:cubicBezTo>
                    <a:cubicBezTo>
                      <a:pt x="3539247" y="190525"/>
                      <a:pt x="3541723" y="310059"/>
                      <a:pt x="3586162" y="339685"/>
                    </a:cubicBezTo>
                    <a:cubicBezTo>
                      <a:pt x="3602500" y="350577"/>
                      <a:pt x="3624431" y="348578"/>
                      <a:pt x="3643312" y="353972"/>
                    </a:cubicBezTo>
                    <a:cubicBezTo>
                      <a:pt x="3741800" y="382111"/>
                      <a:pt x="3617187" y="356762"/>
                      <a:pt x="3771900" y="382547"/>
                    </a:cubicBezTo>
                    <a:cubicBezTo>
                      <a:pt x="3776662" y="396835"/>
                      <a:pt x="3791780" y="411427"/>
                      <a:pt x="3786187" y="425410"/>
                    </a:cubicBezTo>
                    <a:cubicBezTo>
                      <a:pt x="3777665" y="446716"/>
                      <a:pt x="3718506" y="462257"/>
                      <a:pt x="3700462" y="468272"/>
                    </a:cubicBezTo>
                    <a:cubicBezTo>
                      <a:pt x="3643312" y="458747"/>
                      <a:pt x="3585825" y="451060"/>
                      <a:pt x="3529012" y="439697"/>
                    </a:cubicBezTo>
                    <a:cubicBezTo>
                      <a:pt x="3498186" y="433532"/>
                      <a:pt x="3454023" y="411134"/>
                      <a:pt x="3429000" y="396835"/>
                    </a:cubicBezTo>
                    <a:cubicBezTo>
                      <a:pt x="3414091" y="388316"/>
                      <a:pt x="3401496" y="375939"/>
                      <a:pt x="3386137" y="368260"/>
                    </a:cubicBezTo>
                    <a:cubicBezTo>
                      <a:pt x="3372667" y="361525"/>
                      <a:pt x="3357118" y="359905"/>
                      <a:pt x="3343275" y="353972"/>
                    </a:cubicBezTo>
                    <a:cubicBezTo>
                      <a:pt x="3323699" y="345582"/>
                      <a:pt x="3305175" y="334922"/>
                      <a:pt x="3286125" y="325397"/>
                    </a:cubicBezTo>
                    <a:cubicBezTo>
                      <a:pt x="3276600" y="311110"/>
                      <a:pt x="3272111" y="291636"/>
                      <a:pt x="3257550" y="282535"/>
                    </a:cubicBezTo>
                    <a:cubicBezTo>
                      <a:pt x="3232008" y="266571"/>
                      <a:pt x="3171825" y="253960"/>
                      <a:pt x="3171825" y="253960"/>
                    </a:cubicBezTo>
                    <a:cubicBezTo>
                      <a:pt x="3157537" y="244435"/>
                      <a:pt x="3144321" y="233064"/>
                      <a:pt x="3128962" y="225385"/>
                    </a:cubicBezTo>
                    <a:cubicBezTo>
                      <a:pt x="3108460" y="215134"/>
                      <a:pt x="3047267" y="201389"/>
                      <a:pt x="3028950" y="196810"/>
                    </a:cubicBezTo>
                    <a:cubicBezTo>
                      <a:pt x="3014662" y="187285"/>
                      <a:pt x="3003199" y="169661"/>
                      <a:pt x="2986087" y="168235"/>
                    </a:cubicBezTo>
                    <a:cubicBezTo>
                      <a:pt x="2943110" y="164653"/>
                      <a:pt x="2897542" y="166505"/>
                      <a:pt x="2857500" y="182522"/>
                    </a:cubicBezTo>
                    <a:cubicBezTo>
                      <a:pt x="2843517" y="188115"/>
                      <a:pt x="2846865" y="210774"/>
                      <a:pt x="2843212" y="225385"/>
                    </a:cubicBezTo>
                    <a:cubicBezTo>
                      <a:pt x="2837322" y="248944"/>
                      <a:pt x="2840973" y="275738"/>
                      <a:pt x="2828925" y="296822"/>
                    </a:cubicBezTo>
                    <a:cubicBezTo>
                      <a:pt x="2820405" y="311731"/>
                      <a:pt x="2800350" y="315872"/>
                      <a:pt x="2786062" y="325397"/>
                    </a:cubicBezTo>
                    <a:cubicBezTo>
                      <a:pt x="2719387" y="320635"/>
                      <a:pt x="2652142" y="321026"/>
                      <a:pt x="2586037" y="311110"/>
                    </a:cubicBezTo>
                    <a:cubicBezTo>
                      <a:pt x="2556250" y="306642"/>
                      <a:pt x="2500312" y="282535"/>
                      <a:pt x="2500312" y="282535"/>
                    </a:cubicBezTo>
                    <a:cubicBezTo>
                      <a:pt x="2481262" y="268247"/>
                      <a:pt x="2463355" y="252293"/>
                      <a:pt x="2443162" y="239672"/>
                    </a:cubicBezTo>
                    <a:cubicBezTo>
                      <a:pt x="2425101" y="228384"/>
                      <a:pt x="2403343" y="223477"/>
                      <a:pt x="2386012" y="211097"/>
                    </a:cubicBezTo>
                    <a:cubicBezTo>
                      <a:pt x="2304090" y="152581"/>
                      <a:pt x="2377234" y="188031"/>
                      <a:pt x="2314575" y="125372"/>
                    </a:cubicBezTo>
                    <a:cubicBezTo>
                      <a:pt x="2297737" y="108534"/>
                      <a:pt x="2275505" y="98007"/>
                      <a:pt x="2257425" y="82510"/>
                    </a:cubicBezTo>
                    <a:cubicBezTo>
                      <a:pt x="2161163" y="0"/>
                      <a:pt x="2266436" y="74230"/>
                      <a:pt x="2171700" y="11072"/>
                    </a:cubicBezTo>
                    <a:cubicBezTo>
                      <a:pt x="2095500" y="15835"/>
                      <a:pt x="2019029" y="17367"/>
                      <a:pt x="1943100" y="25360"/>
                    </a:cubicBezTo>
                    <a:cubicBezTo>
                      <a:pt x="1928122" y="26937"/>
                      <a:pt x="1911997" y="30239"/>
                      <a:pt x="1900237" y="39647"/>
                    </a:cubicBezTo>
                    <a:cubicBezTo>
                      <a:pt x="1886828" y="50374"/>
                      <a:pt x="1881187" y="68222"/>
                      <a:pt x="1871662" y="82510"/>
                    </a:cubicBezTo>
                    <a:cubicBezTo>
                      <a:pt x="1893381" y="256257"/>
                      <a:pt x="1853070" y="149643"/>
                      <a:pt x="1957387" y="253960"/>
                    </a:cubicBezTo>
                    <a:cubicBezTo>
                      <a:pt x="1969529" y="266102"/>
                      <a:pt x="1973039" y="285515"/>
                      <a:pt x="1985962" y="296822"/>
                    </a:cubicBezTo>
                    <a:cubicBezTo>
                      <a:pt x="2011808" y="319437"/>
                      <a:pt x="2071687" y="353972"/>
                      <a:pt x="2071687" y="353972"/>
                    </a:cubicBezTo>
                    <a:cubicBezTo>
                      <a:pt x="2058049" y="394889"/>
                      <a:pt x="2058607" y="414514"/>
                      <a:pt x="2014537" y="439697"/>
                    </a:cubicBezTo>
                    <a:cubicBezTo>
                      <a:pt x="1997488" y="449439"/>
                      <a:pt x="1976437" y="449222"/>
                      <a:pt x="1957387" y="453985"/>
                    </a:cubicBezTo>
                    <a:cubicBezTo>
                      <a:pt x="1895475" y="449222"/>
                      <a:pt x="1832095" y="453919"/>
                      <a:pt x="1771650" y="439697"/>
                    </a:cubicBezTo>
                    <a:cubicBezTo>
                      <a:pt x="1748471" y="434243"/>
                      <a:pt x="1735798" y="407484"/>
                      <a:pt x="1714500" y="396835"/>
                    </a:cubicBezTo>
                    <a:cubicBezTo>
                      <a:pt x="1679717" y="379444"/>
                      <a:pt x="1612641" y="364226"/>
                      <a:pt x="1571625" y="353972"/>
                    </a:cubicBezTo>
                    <a:cubicBezTo>
                      <a:pt x="1448784" y="272079"/>
                      <a:pt x="1604206" y="370262"/>
                      <a:pt x="1485900" y="311110"/>
                    </a:cubicBezTo>
                    <a:cubicBezTo>
                      <a:pt x="1375106" y="255713"/>
                      <a:pt x="1507916" y="304162"/>
                      <a:pt x="1400175" y="268247"/>
                    </a:cubicBezTo>
                    <a:cubicBezTo>
                      <a:pt x="1249284" y="279025"/>
                      <a:pt x="1220208" y="228133"/>
                      <a:pt x="1171575" y="325397"/>
                    </a:cubicBezTo>
                    <a:cubicBezTo>
                      <a:pt x="1164840" y="338868"/>
                      <a:pt x="1162050" y="353972"/>
                      <a:pt x="1157287" y="368260"/>
                    </a:cubicBezTo>
                    <a:cubicBezTo>
                      <a:pt x="1162050" y="382547"/>
                      <a:pt x="1177168" y="397139"/>
                      <a:pt x="1171575" y="411122"/>
                    </a:cubicBezTo>
                    <a:cubicBezTo>
                      <a:pt x="1165198" y="427065"/>
                      <a:pt x="1143621" y="431178"/>
                      <a:pt x="1128712" y="439697"/>
                    </a:cubicBezTo>
                    <a:cubicBezTo>
                      <a:pt x="1070602" y="472903"/>
                      <a:pt x="1076917" y="466933"/>
                      <a:pt x="1014412" y="482560"/>
                    </a:cubicBezTo>
                    <a:cubicBezTo>
                      <a:pt x="1000125" y="477797"/>
                      <a:pt x="986161" y="471925"/>
                      <a:pt x="971550" y="468272"/>
                    </a:cubicBezTo>
                    <a:cubicBezTo>
                      <a:pt x="924513" y="456513"/>
                      <a:pt x="861070" y="448185"/>
                      <a:pt x="814387" y="439697"/>
                    </a:cubicBezTo>
                    <a:cubicBezTo>
                      <a:pt x="621277" y="404586"/>
                      <a:pt x="832289" y="444172"/>
                      <a:pt x="700087" y="411122"/>
                    </a:cubicBezTo>
                    <a:cubicBezTo>
                      <a:pt x="676528" y="405232"/>
                      <a:pt x="652462" y="401597"/>
                      <a:pt x="628650" y="396835"/>
                    </a:cubicBezTo>
                    <a:cubicBezTo>
                      <a:pt x="595775" y="399364"/>
                      <a:pt x="447573" y="380293"/>
                      <a:pt x="400050" y="439697"/>
                    </a:cubicBezTo>
                    <a:cubicBezTo>
                      <a:pt x="390642" y="451457"/>
                      <a:pt x="390525" y="468272"/>
                      <a:pt x="385762" y="482560"/>
                    </a:cubicBezTo>
                    <a:cubicBezTo>
                      <a:pt x="390525" y="506372"/>
                      <a:pt x="382879" y="536826"/>
                      <a:pt x="400050" y="553997"/>
                    </a:cubicBezTo>
                    <a:cubicBezTo>
                      <a:pt x="421349" y="575295"/>
                      <a:pt x="457809" y="571385"/>
                      <a:pt x="485775" y="582572"/>
                    </a:cubicBezTo>
                    <a:lnTo>
                      <a:pt x="557212" y="611147"/>
                    </a:lnTo>
                    <a:cubicBezTo>
                      <a:pt x="436780" y="651293"/>
                      <a:pt x="575244" y="609143"/>
                      <a:pt x="300037" y="639722"/>
                    </a:cubicBezTo>
                    <a:cubicBezTo>
                      <a:pt x="285069" y="641385"/>
                      <a:pt x="271656" y="649873"/>
                      <a:pt x="257175" y="654010"/>
                    </a:cubicBezTo>
                    <a:cubicBezTo>
                      <a:pt x="238294" y="659405"/>
                      <a:pt x="218793" y="662522"/>
                      <a:pt x="200025" y="668297"/>
                    </a:cubicBezTo>
                    <a:cubicBezTo>
                      <a:pt x="156842" y="681584"/>
                      <a:pt x="114300" y="696872"/>
                      <a:pt x="71437" y="711160"/>
                    </a:cubicBezTo>
                    <a:lnTo>
                      <a:pt x="28575" y="725447"/>
                    </a:lnTo>
                    <a:cubicBezTo>
                      <a:pt x="40139" y="806398"/>
                      <a:pt x="37901" y="815239"/>
                      <a:pt x="57150" y="882610"/>
                    </a:cubicBezTo>
                    <a:cubicBezTo>
                      <a:pt x="61287" y="897091"/>
                      <a:pt x="62029" y="913712"/>
                      <a:pt x="71437" y="925472"/>
                    </a:cubicBezTo>
                    <a:cubicBezTo>
                      <a:pt x="82164" y="938881"/>
                      <a:pt x="101466" y="942639"/>
                      <a:pt x="114300" y="954047"/>
                    </a:cubicBezTo>
                    <a:cubicBezTo>
                      <a:pt x="144504" y="980895"/>
                      <a:pt x="200025" y="1039772"/>
                      <a:pt x="200025" y="1039772"/>
                    </a:cubicBezTo>
                    <a:cubicBezTo>
                      <a:pt x="195262" y="1092160"/>
                      <a:pt x="193176" y="1144860"/>
                      <a:pt x="185737" y="1196935"/>
                    </a:cubicBezTo>
                    <a:cubicBezTo>
                      <a:pt x="183607" y="1211844"/>
                      <a:pt x="182099" y="1229148"/>
                      <a:pt x="171450" y="1239797"/>
                    </a:cubicBezTo>
                    <a:cubicBezTo>
                      <a:pt x="160801" y="1250446"/>
                      <a:pt x="142875" y="1249322"/>
                      <a:pt x="128587" y="1254085"/>
                    </a:cubicBezTo>
                    <a:cubicBezTo>
                      <a:pt x="26050" y="1185727"/>
                      <a:pt x="67146" y="1221219"/>
                      <a:pt x="0" y="1154072"/>
                    </a:cubicBezTo>
                    <a:cubicBezTo>
                      <a:pt x="45720" y="1085493"/>
                      <a:pt x="11430" y="1108352"/>
                      <a:pt x="57150" y="1154072"/>
                    </a:cubicBezTo>
                    <a:cubicBezTo>
                      <a:pt x="69292" y="1166214"/>
                      <a:pt x="85725" y="1173122"/>
                      <a:pt x="100012" y="1182647"/>
                    </a:cubicBezTo>
                    <a:cubicBezTo>
                      <a:pt x="104775" y="1196935"/>
                      <a:pt x="107565" y="1212039"/>
                      <a:pt x="114300" y="1225510"/>
                    </a:cubicBezTo>
                    <a:cubicBezTo>
                      <a:pt x="121979" y="1240868"/>
                      <a:pt x="137941" y="1251925"/>
                      <a:pt x="142875" y="1268372"/>
                    </a:cubicBezTo>
                    <a:cubicBezTo>
                      <a:pt x="152552" y="1300628"/>
                      <a:pt x="142102" y="1338264"/>
                      <a:pt x="157162" y="1368385"/>
                    </a:cubicBezTo>
                    <a:cubicBezTo>
                      <a:pt x="167811" y="1389683"/>
                      <a:pt x="193014" y="1400598"/>
                      <a:pt x="214312" y="1411247"/>
                    </a:cubicBezTo>
                    <a:cubicBezTo>
                      <a:pt x="241253" y="1424717"/>
                      <a:pt x="300037" y="1439822"/>
                      <a:pt x="300037" y="1439822"/>
                    </a:cubicBezTo>
                    <a:lnTo>
                      <a:pt x="385762" y="1496972"/>
                    </a:lnTo>
                    <a:lnTo>
                      <a:pt x="428625" y="1525547"/>
                    </a:lnTo>
                    <a:cubicBezTo>
                      <a:pt x="561975" y="1520785"/>
                      <a:pt x="696681" y="1530815"/>
                      <a:pt x="828675" y="1511260"/>
                    </a:cubicBezTo>
                    <a:cubicBezTo>
                      <a:pt x="843573" y="1509053"/>
                      <a:pt x="822741" y="1480928"/>
                      <a:pt x="814387" y="1468397"/>
                    </a:cubicBezTo>
                    <a:cubicBezTo>
                      <a:pt x="783809" y="1422530"/>
                      <a:pt x="773599" y="1426226"/>
                      <a:pt x="728662" y="1411247"/>
                    </a:cubicBezTo>
                    <a:cubicBezTo>
                      <a:pt x="708570" y="1471525"/>
                      <a:pt x="696352" y="1487634"/>
                      <a:pt x="728662" y="1568410"/>
                    </a:cubicBezTo>
                    <a:cubicBezTo>
                      <a:pt x="735039" y="1584353"/>
                      <a:pt x="757237" y="1587460"/>
                      <a:pt x="771525" y="1596985"/>
                    </a:cubicBezTo>
                    <a:cubicBezTo>
                      <a:pt x="857250" y="1592222"/>
                      <a:pt x="943230" y="1590837"/>
                      <a:pt x="1028700" y="1582697"/>
                    </a:cubicBezTo>
                    <a:cubicBezTo>
                      <a:pt x="1043692" y="1581269"/>
                      <a:pt x="1057081" y="1572547"/>
                      <a:pt x="1071562" y="1568410"/>
                    </a:cubicBezTo>
                    <a:cubicBezTo>
                      <a:pt x="1197151" y="1532527"/>
                      <a:pt x="1068798" y="1574092"/>
                      <a:pt x="1171575" y="1539835"/>
                    </a:cubicBezTo>
                    <a:cubicBezTo>
                      <a:pt x="1166812" y="1520785"/>
                      <a:pt x="1165022" y="1500734"/>
                      <a:pt x="1157287" y="1482685"/>
                    </a:cubicBezTo>
                    <a:cubicBezTo>
                      <a:pt x="1150523" y="1466902"/>
                      <a:pt x="1111595" y="1441191"/>
                      <a:pt x="1128712" y="1439822"/>
                    </a:cubicBezTo>
                    <a:cubicBezTo>
                      <a:pt x="1256978" y="1429561"/>
                      <a:pt x="1385887" y="1449347"/>
                      <a:pt x="1514475" y="1454110"/>
                    </a:cubicBezTo>
                    <a:cubicBezTo>
                      <a:pt x="1523303" y="1467351"/>
                      <a:pt x="1573127" y="1517652"/>
                      <a:pt x="1528762" y="1539835"/>
                    </a:cubicBezTo>
                    <a:cubicBezTo>
                      <a:pt x="1515292" y="1546570"/>
                      <a:pt x="1500187" y="1530310"/>
                      <a:pt x="1485900" y="1525547"/>
                    </a:cubicBezTo>
                    <a:cubicBezTo>
                      <a:pt x="1476375" y="1511260"/>
                      <a:pt x="1453958" y="1499523"/>
                      <a:pt x="1457325" y="1482685"/>
                    </a:cubicBezTo>
                    <a:cubicBezTo>
                      <a:pt x="1460692" y="1465847"/>
                      <a:pt x="1483059" y="1455333"/>
                      <a:pt x="1500187" y="1454110"/>
                    </a:cubicBezTo>
                    <a:cubicBezTo>
                      <a:pt x="1552657" y="1450362"/>
                      <a:pt x="1604962" y="1463635"/>
                      <a:pt x="1657350" y="1468397"/>
                    </a:cubicBezTo>
                    <a:cubicBezTo>
                      <a:pt x="1725274" y="1513680"/>
                      <a:pt x="1683921" y="1491541"/>
                      <a:pt x="1785937" y="1525547"/>
                    </a:cubicBezTo>
                    <a:lnTo>
                      <a:pt x="1828800" y="1539835"/>
                    </a:lnTo>
                    <a:cubicBezTo>
                      <a:pt x="1843087" y="1535072"/>
                      <a:pt x="1857051" y="1529200"/>
                      <a:pt x="1871662" y="1525547"/>
                    </a:cubicBezTo>
                    <a:cubicBezTo>
                      <a:pt x="1895221" y="1519657"/>
                      <a:pt x="1921380" y="1522120"/>
                      <a:pt x="1943100" y="1511260"/>
                    </a:cubicBezTo>
                    <a:cubicBezTo>
                      <a:pt x="1961172" y="1502224"/>
                      <a:pt x="1969150" y="1479605"/>
                      <a:pt x="1985962" y="1468397"/>
                    </a:cubicBezTo>
                    <a:cubicBezTo>
                      <a:pt x="1998493" y="1460043"/>
                      <a:pt x="2014537" y="1458872"/>
                      <a:pt x="2028825" y="1454110"/>
                    </a:cubicBezTo>
                    <a:cubicBezTo>
                      <a:pt x="2038350" y="1439822"/>
                      <a:pt x="2071688" y="1420772"/>
                      <a:pt x="2057400" y="1411247"/>
                    </a:cubicBezTo>
                    <a:cubicBezTo>
                      <a:pt x="2037194" y="1397777"/>
                      <a:pt x="2003134" y="1408363"/>
                      <a:pt x="1985962" y="1425535"/>
                    </a:cubicBezTo>
                    <a:cubicBezTo>
                      <a:pt x="1975313" y="1436184"/>
                      <a:pt x="1985769" y="1464260"/>
                      <a:pt x="2000250" y="1468397"/>
                    </a:cubicBezTo>
                    <a:cubicBezTo>
                      <a:pt x="2059956" y="1485456"/>
                      <a:pt x="2124075" y="1477922"/>
                      <a:pt x="2185987" y="1482685"/>
                    </a:cubicBezTo>
                    <a:cubicBezTo>
                      <a:pt x="2224087" y="1492210"/>
                      <a:pt x="2265161" y="1493697"/>
                      <a:pt x="2300287" y="1511260"/>
                    </a:cubicBezTo>
                    <a:cubicBezTo>
                      <a:pt x="2375000" y="1548617"/>
                      <a:pt x="2336774" y="1534670"/>
                      <a:pt x="2414587" y="1554122"/>
                    </a:cubicBezTo>
                    <a:cubicBezTo>
                      <a:pt x="2424112" y="1568410"/>
                      <a:pt x="2447327" y="1580326"/>
                      <a:pt x="2443162" y="1596985"/>
                    </a:cubicBezTo>
                    <a:cubicBezTo>
                      <a:pt x="2439510" y="1611596"/>
                      <a:pt x="2415360" y="1611272"/>
                      <a:pt x="2400300" y="1611272"/>
                    </a:cubicBezTo>
                    <a:cubicBezTo>
                      <a:pt x="2371331" y="1611272"/>
                      <a:pt x="2343150" y="1601747"/>
                      <a:pt x="2314575" y="1596985"/>
                    </a:cubicBezTo>
                    <a:cubicBezTo>
                      <a:pt x="2289531" y="1580289"/>
                      <a:pt x="2250523" y="1566955"/>
                      <a:pt x="2257425" y="1525547"/>
                    </a:cubicBezTo>
                    <a:cubicBezTo>
                      <a:pt x="2260248" y="1508609"/>
                      <a:pt x="2276475" y="1496972"/>
                      <a:pt x="2286000" y="1482685"/>
                    </a:cubicBezTo>
                    <a:cubicBezTo>
                      <a:pt x="2409825" y="1487447"/>
                      <a:pt x="2533852" y="1488446"/>
                      <a:pt x="2657475" y="1496972"/>
                    </a:cubicBezTo>
                    <a:cubicBezTo>
                      <a:pt x="2672500" y="1498008"/>
                      <a:pt x="2685856" y="1507123"/>
                      <a:pt x="2700337" y="1511260"/>
                    </a:cubicBezTo>
                    <a:cubicBezTo>
                      <a:pt x="2719218" y="1516655"/>
                      <a:pt x="2738118" y="1522319"/>
                      <a:pt x="2757487" y="1525547"/>
                    </a:cubicBezTo>
                    <a:cubicBezTo>
                      <a:pt x="2795361" y="1531859"/>
                      <a:pt x="2833776" y="1534405"/>
                      <a:pt x="2871787" y="1539835"/>
                    </a:cubicBezTo>
                    <a:cubicBezTo>
                      <a:pt x="2900465" y="1543932"/>
                      <a:pt x="2928937" y="1549360"/>
                      <a:pt x="2957512" y="1554122"/>
                    </a:cubicBezTo>
                    <a:cubicBezTo>
                      <a:pt x="3024360" y="1576405"/>
                      <a:pt x="3053466" y="1592601"/>
                      <a:pt x="3143250" y="1554122"/>
                    </a:cubicBezTo>
                    <a:cubicBezTo>
                      <a:pt x="3159033" y="1547358"/>
                      <a:pt x="3114675" y="1535072"/>
                      <a:pt x="3100387" y="1525547"/>
                    </a:cubicBezTo>
                    <a:cubicBezTo>
                      <a:pt x="2995493" y="1560512"/>
                      <a:pt x="3035960" y="1532823"/>
                      <a:pt x="2971800" y="1596985"/>
                    </a:cubicBezTo>
                    <a:cubicBezTo>
                      <a:pt x="3126310" y="1648487"/>
                      <a:pt x="3088684" y="1641519"/>
                      <a:pt x="3400425" y="1596985"/>
                    </a:cubicBezTo>
                    <a:cubicBezTo>
                      <a:pt x="3415334" y="1594855"/>
                      <a:pt x="3409950" y="1568410"/>
                      <a:pt x="3414712" y="1554122"/>
                    </a:cubicBezTo>
                    <a:cubicBezTo>
                      <a:pt x="3409950" y="1539835"/>
                      <a:pt x="3385516" y="1513390"/>
                      <a:pt x="3400425" y="1511260"/>
                    </a:cubicBezTo>
                    <a:cubicBezTo>
                      <a:pt x="3571967" y="1486754"/>
                      <a:pt x="3569533" y="1495411"/>
                      <a:pt x="3657600" y="1554122"/>
                    </a:cubicBezTo>
                    <a:cubicBezTo>
                      <a:pt x="3714750" y="1549360"/>
                      <a:pt x="3773908" y="1555590"/>
                      <a:pt x="3829050" y="1539835"/>
                    </a:cubicBezTo>
                    <a:cubicBezTo>
                      <a:pt x="3854598" y="1532536"/>
                      <a:pt x="3873037" y="1471081"/>
                      <a:pt x="3843337" y="1454110"/>
                    </a:cubicBezTo>
                    <a:cubicBezTo>
                      <a:pt x="3818185" y="1439737"/>
                      <a:pt x="3786187" y="1444585"/>
                      <a:pt x="3757612" y="1439822"/>
                    </a:cubicBezTo>
                    <a:cubicBezTo>
                      <a:pt x="3767137" y="1425535"/>
                      <a:pt x="3774045" y="1409102"/>
                      <a:pt x="3786187" y="1396960"/>
                    </a:cubicBezTo>
                    <a:cubicBezTo>
                      <a:pt x="3870876" y="1312272"/>
                      <a:pt x="4089457" y="1356548"/>
                      <a:pt x="4143375" y="1354097"/>
                    </a:cubicBezTo>
                    <a:cubicBezTo>
                      <a:pt x="4157662" y="1339810"/>
                      <a:pt x="4175029" y="1328047"/>
                      <a:pt x="4186237" y="1311235"/>
                    </a:cubicBezTo>
                    <a:cubicBezTo>
                      <a:pt x="4203556" y="1285257"/>
                      <a:pt x="4207020" y="1251488"/>
                      <a:pt x="4186237" y="1225510"/>
                    </a:cubicBezTo>
                    <a:cubicBezTo>
                      <a:pt x="4175510" y="1212102"/>
                      <a:pt x="4157662" y="1206460"/>
                      <a:pt x="4143375" y="1196935"/>
                    </a:cubicBezTo>
                    <a:cubicBezTo>
                      <a:pt x="4041360" y="1230940"/>
                      <a:pt x="4074358" y="1250572"/>
                      <a:pt x="4029075" y="1182647"/>
                    </a:cubicBezTo>
                    <a:cubicBezTo>
                      <a:pt x="4033837" y="1158835"/>
                      <a:pt x="4032502" y="1132930"/>
                      <a:pt x="4043362" y="1111210"/>
                    </a:cubicBezTo>
                    <a:cubicBezTo>
                      <a:pt x="4052398" y="1093137"/>
                      <a:pt x="4070703" y="1081282"/>
                      <a:pt x="4086225" y="1068347"/>
                    </a:cubicBezTo>
                    <a:cubicBezTo>
                      <a:pt x="4141628" y="1022178"/>
                      <a:pt x="4158481" y="1034353"/>
                      <a:pt x="4243387" y="1011197"/>
                    </a:cubicBezTo>
                    <a:cubicBezTo>
                      <a:pt x="4257917" y="1007234"/>
                      <a:pt x="4271962" y="1001672"/>
                      <a:pt x="4286250" y="996910"/>
                    </a:cubicBezTo>
                    <a:cubicBezTo>
                      <a:pt x="4339349" y="917261"/>
                      <a:pt x="4322179" y="962665"/>
                      <a:pt x="4300537" y="811172"/>
                    </a:cubicBezTo>
                    <a:cubicBezTo>
                      <a:pt x="4297760" y="791733"/>
                      <a:pt x="4301159" y="766801"/>
                      <a:pt x="4286250" y="754022"/>
                    </a:cubicBezTo>
                    <a:cubicBezTo>
                      <a:pt x="4286246" y="754018"/>
                      <a:pt x="4179096" y="718305"/>
                      <a:pt x="4157662" y="711160"/>
                    </a:cubicBezTo>
                    <a:lnTo>
                      <a:pt x="4114800" y="696872"/>
                    </a:lnTo>
                    <a:cubicBezTo>
                      <a:pt x="4105275" y="682585"/>
                      <a:pt x="4082858" y="670848"/>
                      <a:pt x="4086225" y="654010"/>
                    </a:cubicBezTo>
                    <a:cubicBezTo>
                      <a:pt x="4089592" y="637172"/>
                      <a:pt x="4112048" y="627565"/>
                      <a:pt x="4129087" y="625435"/>
                    </a:cubicBezTo>
                    <a:cubicBezTo>
                      <a:pt x="4190522" y="617756"/>
                      <a:pt x="4260056" y="656391"/>
                      <a:pt x="4286250" y="6111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</a:gradFill>
              <a:ln>
                <a:solidFill>
                  <a:srgbClr val="FF00FF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/>
              </a:p>
            </p:txBody>
          </p:sp>
        </p:grpSp>
        <p:sp>
          <p:nvSpPr>
            <p:cNvPr id="4" name="Rectangle 2"/>
            <p:cNvSpPr/>
            <p:nvPr/>
          </p:nvSpPr>
          <p:spPr>
            <a:xfrm>
              <a:off x="3858976" y="1046146"/>
              <a:ext cx="4098101" cy="11456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rgbClr val="0000CC"/>
                  </a:solidFill>
                  <a:ea typeface="Times New Roman" pitchFamily="18" charset="0"/>
                  <a:cs typeface="Times New Roman" pitchFamily="18" charset="0"/>
                </a:rPr>
                <a:t>الخطوة1 </a:t>
              </a:r>
              <a:endParaRPr lang="ar-EG" sz="5400" b="1" dirty="0">
                <a:solidFill>
                  <a:srgbClr val="0000CC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7172" name="Group 7"/>
          <p:cNvGrpSpPr>
            <a:grpSpLocks/>
          </p:cNvGrpSpPr>
          <p:nvPr/>
        </p:nvGrpSpPr>
        <p:grpSpPr bwMode="auto">
          <a:xfrm>
            <a:off x="285750" y="1928813"/>
            <a:ext cx="8358188" cy="4857750"/>
            <a:chOff x="1214414" y="509113"/>
            <a:chExt cx="6715172" cy="5705969"/>
          </a:xfrm>
        </p:grpSpPr>
        <p:sp>
          <p:nvSpPr>
            <p:cNvPr id="10" name="Horizontal Scroll 9"/>
            <p:cNvSpPr/>
            <p:nvPr/>
          </p:nvSpPr>
          <p:spPr>
            <a:xfrm>
              <a:off x="1357290" y="509113"/>
              <a:ext cx="6572296" cy="5705969"/>
            </a:xfrm>
            <a:prstGeom prst="horizontalScroll">
              <a:avLst/>
            </a:prstGeom>
            <a:gradFill>
              <a:gsLst>
                <a:gs pos="0">
                  <a:srgbClr val="0000FF"/>
                </a:gs>
                <a:gs pos="50000">
                  <a:srgbClr val="990099"/>
                </a:gs>
                <a:gs pos="100000">
                  <a:srgbClr val="0000FF"/>
                </a:gs>
              </a:gsLst>
              <a:lin ang="13500000" scaled="0"/>
            </a:gradFill>
            <a:ln w="57150">
              <a:gradFill>
                <a:gsLst>
                  <a:gs pos="0">
                    <a:srgbClr val="00FF00"/>
                  </a:gs>
                  <a:gs pos="50000">
                    <a:srgbClr val="FFFF00"/>
                  </a:gs>
                  <a:gs pos="100000">
                    <a:srgbClr val="00FF00"/>
                  </a:gs>
                </a:gsLst>
                <a:lin ang="5400000" scaled="0"/>
              </a:gradFill>
              <a:prstDash val="sysDash"/>
            </a:ln>
            <a:effectLst>
              <a:innerShdw blurRad="9017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1" name="Vertical Scroll 10"/>
            <p:cNvSpPr/>
            <p:nvPr/>
          </p:nvSpPr>
          <p:spPr>
            <a:xfrm>
              <a:off x="1214414" y="1000108"/>
              <a:ext cx="6715172" cy="4786346"/>
            </a:xfrm>
            <a:prstGeom prst="verticalScroll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FF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</a:ln>
            <a:effectLst>
              <a:innerShdw blurRad="1092200">
                <a:prstClr val="black"/>
              </a:inn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7173" name="TextBox 8"/>
          <p:cNvSpPr txBox="1">
            <a:spLocks noChangeArrowheads="1"/>
          </p:cNvSpPr>
          <p:nvPr/>
        </p:nvSpPr>
        <p:spPr bwMode="auto">
          <a:xfrm>
            <a:off x="1066800" y="2925901"/>
            <a:ext cx="6858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اطو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ِ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ورقة على خط المنتصف, ثم اعمل فيها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ثقب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 واحد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ا.</a:t>
            </a:r>
            <a:endParaRPr lang="ar-EG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افتح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ِ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الورقة وعد الثقوب التي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فيها.</a:t>
            </a:r>
          </a:p>
          <a:p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ثم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ارسم جدولاً على النحو الآتي, وسجل النتائج التي حصلت عليها.</a:t>
            </a:r>
          </a:p>
        </p:txBody>
      </p: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طو ورقة على خط المنتصف, ثم اعمل فيها ثقباً واحد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فتح الورقة وعد الثقوب التي في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ثم ارسم جدولاً على النحو الآتي, وسجل النتائج ال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331913" y="1052513"/>
            <a:ext cx="6553200" cy="4464050"/>
            <a:chOff x="1331640" y="1052736"/>
            <a:chExt cx="6552728" cy="4464496"/>
          </a:xfrm>
        </p:grpSpPr>
        <p:sp>
          <p:nvSpPr>
            <p:cNvPr id="3" name="Rounded Rectangle 2"/>
            <p:cNvSpPr/>
            <p:nvPr/>
          </p:nvSpPr>
          <p:spPr>
            <a:xfrm>
              <a:off x="1331640" y="1772816"/>
              <a:ext cx="6552728" cy="3744416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835696" y="1052736"/>
              <a:ext cx="6048672" cy="3744416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FFFF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pic>
          <p:nvPicPr>
            <p:cNvPr id="9728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/>
                <a:ext uri="{28A0092B-C50C-407E-A947-70E740481C1C}"/>
              </a:extLst>
            </a:blip>
            <a:srcRect/>
            <a:stretch>
              <a:fillRect/>
            </a:stretch>
          </p:blipFill>
          <p:spPr bwMode="auto">
            <a:xfrm>
              <a:off x="1547664" y="1268760"/>
              <a:ext cx="6101294" cy="391688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pic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70 - sonar pin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676400"/>
            <a:ext cx="74422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س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5750" y="2643188"/>
            <a:ext cx="8215313" cy="3500437"/>
            <a:chOff x="142844" y="357166"/>
            <a:chExt cx="8643998" cy="6215106"/>
          </a:xfrm>
        </p:grpSpPr>
        <p:grpSp>
          <p:nvGrpSpPr>
            <p:cNvPr id="10248" name="Group 5"/>
            <p:cNvGrpSpPr>
              <a:grpSpLocks/>
            </p:cNvGrpSpPr>
            <p:nvPr/>
          </p:nvGrpSpPr>
          <p:grpSpPr bwMode="auto">
            <a:xfrm>
              <a:off x="142844" y="357166"/>
              <a:ext cx="8643998" cy="6215106"/>
              <a:chOff x="1671902" y="3181518"/>
              <a:chExt cx="5724249" cy="309989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71670" y="3286124"/>
                <a:ext cx="5214974" cy="2857520"/>
              </a:xfrm>
              <a:prstGeom prst="rect">
                <a:avLst/>
              </a:prstGeom>
              <a:gradFill flip="none" rotWithShape="1">
                <a:gsLst>
                  <a:gs pos="0">
                    <a:srgbClr val="CC6600"/>
                  </a:gs>
                  <a:gs pos="50000">
                    <a:schemeClr val="bg1"/>
                  </a:gs>
                  <a:gs pos="100000">
                    <a:srgbClr val="00FF00"/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400"/>
              </a:p>
            </p:txBody>
          </p:sp>
          <p:pic>
            <p:nvPicPr>
              <p:cNvPr id="10253" name="Picture 8" descr="Westmort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671902" y="3181518"/>
                <a:ext cx="5724249" cy="3099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249" name="TextBox 6"/>
            <p:cNvSpPr txBox="1">
              <a:spLocks noChangeArrowheads="1"/>
            </p:cNvSpPr>
            <p:nvPr/>
          </p:nvSpPr>
          <p:spPr bwMode="auto">
            <a:xfrm>
              <a:off x="1468268" y="1428737"/>
              <a:ext cx="6215106" cy="409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>
                  <a:latin typeface="Times New Roman" pitchFamily="18" charset="0"/>
                  <a:cs typeface="Times New Roman" pitchFamily="18" charset="0"/>
                </a:rPr>
                <a:t>حلل عدد الثقوب إلى عوامله الأولية, وسجل النتائج في الجدول.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286375" y="214313"/>
            <a:ext cx="2928938" cy="1785937"/>
            <a:chOff x="3357554" y="357166"/>
            <a:chExt cx="5000660" cy="2214578"/>
          </a:xfrm>
        </p:grpSpPr>
        <p:grpSp>
          <p:nvGrpSpPr>
            <p:cNvPr id="10244" name="Group 5"/>
            <p:cNvGrpSpPr>
              <a:grpSpLocks/>
            </p:cNvGrpSpPr>
            <p:nvPr/>
          </p:nvGrpSpPr>
          <p:grpSpPr bwMode="auto">
            <a:xfrm>
              <a:off x="3357554" y="357166"/>
              <a:ext cx="5000660" cy="2214578"/>
              <a:chOff x="3571868" y="428604"/>
              <a:chExt cx="4714908" cy="2071702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3571868" y="428604"/>
                <a:ext cx="4714908" cy="2071702"/>
              </a:xfrm>
              <a:custGeom>
                <a:avLst/>
                <a:gdLst>
                  <a:gd name="connsiteX0" fmla="*/ 4286250 w 4339349"/>
                  <a:gd name="connsiteY0" fmla="*/ 611147 h 1648487"/>
                  <a:gd name="connsiteX1" fmla="*/ 4286250 w 4339349"/>
                  <a:gd name="connsiteY1" fmla="*/ 353972 h 1648487"/>
                  <a:gd name="connsiteX2" fmla="*/ 4271962 w 4339349"/>
                  <a:gd name="connsiteY2" fmla="*/ 311110 h 1648487"/>
                  <a:gd name="connsiteX3" fmla="*/ 4229100 w 4339349"/>
                  <a:gd name="connsiteY3" fmla="*/ 282535 h 1648487"/>
                  <a:gd name="connsiteX4" fmla="*/ 4200525 w 4339349"/>
                  <a:gd name="connsiteY4" fmla="*/ 239672 h 1648487"/>
                  <a:gd name="connsiteX5" fmla="*/ 4157662 w 4339349"/>
                  <a:gd name="connsiteY5" fmla="*/ 225385 h 1648487"/>
                  <a:gd name="connsiteX6" fmla="*/ 4114800 w 4339349"/>
                  <a:gd name="connsiteY6" fmla="*/ 196810 h 1648487"/>
                  <a:gd name="connsiteX7" fmla="*/ 4029075 w 4339349"/>
                  <a:gd name="connsiteY7" fmla="*/ 153947 h 1648487"/>
                  <a:gd name="connsiteX8" fmla="*/ 4000500 w 4339349"/>
                  <a:gd name="connsiteY8" fmla="*/ 111085 h 1648487"/>
                  <a:gd name="connsiteX9" fmla="*/ 3914775 w 4339349"/>
                  <a:gd name="connsiteY9" fmla="*/ 53935 h 1648487"/>
                  <a:gd name="connsiteX10" fmla="*/ 3800475 w 4339349"/>
                  <a:gd name="connsiteY10" fmla="*/ 68222 h 1648487"/>
                  <a:gd name="connsiteX11" fmla="*/ 3714750 w 4339349"/>
                  <a:gd name="connsiteY11" fmla="*/ 125372 h 1648487"/>
                  <a:gd name="connsiteX12" fmla="*/ 3586162 w 4339349"/>
                  <a:gd name="connsiteY12" fmla="*/ 139660 h 1648487"/>
                  <a:gd name="connsiteX13" fmla="*/ 3543300 w 4339349"/>
                  <a:gd name="connsiteY13" fmla="*/ 168235 h 1648487"/>
                  <a:gd name="connsiteX14" fmla="*/ 3586162 w 4339349"/>
                  <a:gd name="connsiteY14" fmla="*/ 339685 h 1648487"/>
                  <a:gd name="connsiteX15" fmla="*/ 3643312 w 4339349"/>
                  <a:gd name="connsiteY15" fmla="*/ 353972 h 1648487"/>
                  <a:gd name="connsiteX16" fmla="*/ 3771900 w 4339349"/>
                  <a:gd name="connsiteY16" fmla="*/ 382547 h 1648487"/>
                  <a:gd name="connsiteX17" fmla="*/ 3786187 w 4339349"/>
                  <a:gd name="connsiteY17" fmla="*/ 425410 h 1648487"/>
                  <a:gd name="connsiteX18" fmla="*/ 3700462 w 4339349"/>
                  <a:gd name="connsiteY18" fmla="*/ 468272 h 1648487"/>
                  <a:gd name="connsiteX19" fmla="*/ 3529012 w 4339349"/>
                  <a:gd name="connsiteY19" fmla="*/ 439697 h 1648487"/>
                  <a:gd name="connsiteX20" fmla="*/ 3429000 w 4339349"/>
                  <a:gd name="connsiteY20" fmla="*/ 396835 h 1648487"/>
                  <a:gd name="connsiteX21" fmla="*/ 3386137 w 4339349"/>
                  <a:gd name="connsiteY21" fmla="*/ 368260 h 1648487"/>
                  <a:gd name="connsiteX22" fmla="*/ 3343275 w 4339349"/>
                  <a:gd name="connsiteY22" fmla="*/ 353972 h 1648487"/>
                  <a:gd name="connsiteX23" fmla="*/ 3286125 w 4339349"/>
                  <a:gd name="connsiteY23" fmla="*/ 325397 h 1648487"/>
                  <a:gd name="connsiteX24" fmla="*/ 3257550 w 4339349"/>
                  <a:gd name="connsiteY24" fmla="*/ 282535 h 1648487"/>
                  <a:gd name="connsiteX25" fmla="*/ 3171825 w 4339349"/>
                  <a:gd name="connsiteY25" fmla="*/ 253960 h 1648487"/>
                  <a:gd name="connsiteX26" fmla="*/ 3128962 w 4339349"/>
                  <a:gd name="connsiteY26" fmla="*/ 225385 h 1648487"/>
                  <a:gd name="connsiteX27" fmla="*/ 3028950 w 4339349"/>
                  <a:gd name="connsiteY27" fmla="*/ 196810 h 1648487"/>
                  <a:gd name="connsiteX28" fmla="*/ 2986087 w 4339349"/>
                  <a:gd name="connsiteY28" fmla="*/ 168235 h 1648487"/>
                  <a:gd name="connsiteX29" fmla="*/ 2857500 w 4339349"/>
                  <a:gd name="connsiteY29" fmla="*/ 182522 h 1648487"/>
                  <a:gd name="connsiteX30" fmla="*/ 2843212 w 4339349"/>
                  <a:gd name="connsiteY30" fmla="*/ 225385 h 1648487"/>
                  <a:gd name="connsiteX31" fmla="*/ 2828925 w 4339349"/>
                  <a:gd name="connsiteY31" fmla="*/ 296822 h 1648487"/>
                  <a:gd name="connsiteX32" fmla="*/ 2786062 w 4339349"/>
                  <a:gd name="connsiteY32" fmla="*/ 325397 h 1648487"/>
                  <a:gd name="connsiteX33" fmla="*/ 2586037 w 4339349"/>
                  <a:gd name="connsiteY33" fmla="*/ 311110 h 1648487"/>
                  <a:gd name="connsiteX34" fmla="*/ 2500312 w 4339349"/>
                  <a:gd name="connsiteY34" fmla="*/ 282535 h 1648487"/>
                  <a:gd name="connsiteX35" fmla="*/ 2443162 w 4339349"/>
                  <a:gd name="connsiteY35" fmla="*/ 239672 h 1648487"/>
                  <a:gd name="connsiteX36" fmla="*/ 2386012 w 4339349"/>
                  <a:gd name="connsiteY36" fmla="*/ 211097 h 1648487"/>
                  <a:gd name="connsiteX37" fmla="*/ 2314575 w 4339349"/>
                  <a:gd name="connsiteY37" fmla="*/ 125372 h 1648487"/>
                  <a:gd name="connsiteX38" fmla="*/ 2257425 w 4339349"/>
                  <a:gd name="connsiteY38" fmla="*/ 82510 h 1648487"/>
                  <a:gd name="connsiteX39" fmla="*/ 2171700 w 4339349"/>
                  <a:gd name="connsiteY39" fmla="*/ 11072 h 1648487"/>
                  <a:gd name="connsiteX40" fmla="*/ 1943100 w 4339349"/>
                  <a:gd name="connsiteY40" fmla="*/ 25360 h 1648487"/>
                  <a:gd name="connsiteX41" fmla="*/ 1900237 w 4339349"/>
                  <a:gd name="connsiteY41" fmla="*/ 39647 h 1648487"/>
                  <a:gd name="connsiteX42" fmla="*/ 1871662 w 4339349"/>
                  <a:gd name="connsiteY42" fmla="*/ 82510 h 1648487"/>
                  <a:gd name="connsiteX43" fmla="*/ 1957387 w 4339349"/>
                  <a:gd name="connsiteY43" fmla="*/ 253960 h 1648487"/>
                  <a:gd name="connsiteX44" fmla="*/ 1985962 w 4339349"/>
                  <a:gd name="connsiteY44" fmla="*/ 296822 h 1648487"/>
                  <a:gd name="connsiteX45" fmla="*/ 2071687 w 4339349"/>
                  <a:gd name="connsiteY45" fmla="*/ 353972 h 1648487"/>
                  <a:gd name="connsiteX46" fmla="*/ 2014537 w 4339349"/>
                  <a:gd name="connsiteY46" fmla="*/ 439697 h 1648487"/>
                  <a:gd name="connsiteX47" fmla="*/ 1957387 w 4339349"/>
                  <a:gd name="connsiteY47" fmla="*/ 453985 h 1648487"/>
                  <a:gd name="connsiteX48" fmla="*/ 1771650 w 4339349"/>
                  <a:gd name="connsiteY48" fmla="*/ 439697 h 1648487"/>
                  <a:gd name="connsiteX49" fmla="*/ 1714500 w 4339349"/>
                  <a:gd name="connsiteY49" fmla="*/ 396835 h 1648487"/>
                  <a:gd name="connsiteX50" fmla="*/ 1571625 w 4339349"/>
                  <a:gd name="connsiteY50" fmla="*/ 353972 h 1648487"/>
                  <a:gd name="connsiteX51" fmla="*/ 1485900 w 4339349"/>
                  <a:gd name="connsiteY51" fmla="*/ 311110 h 1648487"/>
                  <a:gd name="connsiteX52" fmla="*/ 1400175 w 4339349"/>
                  <a:gd name="connsiteY52" fmla="*/ 268247 h 1648487"/>
                  <a:gd name="connsiteX53" fmla="*/ 1171575 w 4339349"/>
                  <a:gd name="connsiteY53" fmla="*/ 325397 h 1648487"/>
                  <a:gd name="connsiteX54" fmla="*/ 1157287 w 4339349"/>
                  <a:gd name="connsiteY54" fmla="*/ 368260 h 1648487"/>
                  <a:gd name="connsiteX55" fmla="*/ 1171575 w 4339349"/>
                  <a:gd name="connsiteY55" fmla="*/ 411122 h 1648487"/>
                  <a:gd name="connsiteX56" fmla="*/ 1128712 w 4339349"/>
                  <a:gd name="connsiteY56" fmla="*/ 439697 h 1648487"/>
                  <a:gd name="connsiteX57" fmla="*/ 1014412 w 4339349"/>
                  <a:gd name="connsiteY57" fmla="*/ 482560 h 1648487"/>
                  <a:gd name="connsiteX58" fmla="*/ 971550 w 4339349"/>
                  <a:gd name="connsiteY58" fmla="*/ 468272 h 1648487"/>
                  <a:gd name="connsiteX59" fmla="*/ 814387 w 4339349"/>
                  <a:gd name="connsiteY59" fmla="*/ 439697 h 1648487"/>
                  <a:gd name="connsiteX60" fmla="*/ 700087 w 4339349"/>
                  <a:gd name="connsiteY60" fmla="*/ 411122 h 1648487"/>
                  <a:gd name="connsiteX61" fmla="*/ 628650 w 4339349"/>
                  <a:gd name="connsiteY61" fmla="*/ 396835 h 1648487"/>
                  <a:gd name="connsiteX62" fmla="*/ 400050 w 4339349"/>
                  <a:gd name="connsiteY62" fmla="*/ 439697 h 1648487"/>
                  <a:gd name="connsiteX63" fmla="*/ 385762 w 4339349"/>
                  <a:gd name="connsiteY63" fmla="*/ 482560 h 1648487"/>
                  <a:gd name="connsiteX64" fmla="*/ 400050 w 4339349"/>
                  <a:gd name="connsiteY64" fmla="*/ 553997 h 1648487"/>
                  <a:gd name="connsiteX65" fmla="*/ 485775 w 4339349"/>
                  <a:gd name="connsiteY65" fmla="*/ 582572 h 1648487"/>
                  <a:gd name="connsiteX66" fmla="*/ 557212 w 4339349"/>
                  <a:gd name="connsiteY66" fmla="*/ 611147 h 1648487"/>
                  <a:gd name="connsiteX67" fmla="*/ 300037 w 4339349"/>
                  <a:gd name="connsiteY67" fmla="*/ 639722 h 1648487"/>
                  <a:gd name="connsiteX68" fmla="*/ 257175 w 4339349"/>
                  <a:gd name="connsiteY68" fmla="*/ 654010 h 1648487"/>
                  <a:gd name="connsiteX69" fmla="*/ 200025 w 4339349"/>
                  <a:gd name="connsiteY69" fmla="*/ 668297 h 1648487"/>
                  <a:gd name="connsiteX70" fmla="*/ 71437 w 4339349"/>
                  <a:gd name="connsiteY70" fmla="*/ 711160 h 1648487"/>
                  <a:gd name="connsiteX71" fmla="*/ 28575 w 4339349"/>
                  <a:gd name="connsiteY71" fmla="*/ 725447 h 1648487"/>
                  <a:gd name="connsiteX72" fmla="*/ 57150 w 4339349"/>
                  <a:gd name="connsiteY72" fmla="*/ 882610 h 1648487"/>
                  <a:gd name="connsiteX73" fmla="*/ 71437 w 4339349"/>
                  <a:gd name="connsiteY73" fmla="*/ 925472 h 1648487"/>
                  <a:gd name="connsiteX74" fmla="*/ 114300 w 4339349"/>
                  <a:gd name="connsiteY74" fmla="*/ 954047 h 1648487"/>
                  <a:gd name="connsiteX75" fmla="*/ 200025 w 4339349"/>
                  <a:gd name="connsiteY75" fmla="*/ 1039772 h 1648487"/>
                  <a:gd name="connsiteX76" fmla="*/ 185737 w 4339349"/>
                  <a:gd name="connsiteY76" fmla="*/ 1196935 h 1648487"/>
                  <a:gd name="connsiteX77" fmla="*/ 171450 w 4339349"/>
                  <a:gd name="connsiteY77" fmla="*/ 1239797 h 1648487"/>
                  <a:gd name="connsiteX78" fmla="*/ 128587 w 4339349"/>
                  <a:gd name="connsiteY78" fmla="*/ 1254085 h 1648487"/>
                  <a:gd name="connsiteX79" fmla="*/ 0 w 4339349"/>
                  <a:gd name="connsiteY79" fmla="*/ 1154072 h 1648487"/>
                  <a:gd name="connsiteX80" fmla="*/ 57150 w 4339349"/>
                  <a:gd name="connsiteY80" fmla="*/ 1154072 h 1648487"/>
                  <a:gd name="connsiteX81" fmla="*/ 100012 w 4339349"/>
                  <a:gd name="connsiteY81" fmla="*/ 1182647 h 1648487"/>
                  <a:gd name="connsiteX82" fmla="*/ 114300 w 4339349"/>
                  <a:gd name="connsiteY82" fmla="*/ 1225510 h 1648487"/>
                  <a:gd name="connsiteX83" fmla="*/ 142875 w 4339349"/>
                  <a:gd name="connsiteY83" fmla="*/ 1268372 h 1648487"/>
                  <a:gd name="connsiteX84" fmla="*/ 157162 w 4339349"/>
                  <a:gd name="connsiteY84" fmla="*/ 1368385 h 1648487"/>
                  <a:gd name="connsiteX85" fmla="*/ 214312 w 4339349"/>
                  <a:gd name="connsiteY85" fmla="*/ 1411247 h 1648487"/>
                  <a:gd name="connsiteX86" fmla="*/ 300037 w 4339349"/>
                  <a:gd name="connsiteY86" fmla="*/ 1439822 h 1648487"/>
                  <a:gd name="connsiteX87" fmla="*/ 385762 w 4339349"/>
                  <a:gd name="connsiteY87" fmla="*/ 1496972 h 1648487"/>
                  <a:gd name="connsiteX88" fmla="*/ 428625 w 4339349"/>
                  <a:gd name="connsiteY88" fmla="*/ 1525547 h 1648487"/>
                  <a:gd name="connsiteX89" fmla="*/ 828675 w 4339349"/>
                  <a:gd name="connsiteY89" fmla="*/ 1511260 h 1648487"/>
                  <a:gd name="connsiteX90" fmla="*/ 814387 w 4339349"/>
                  <a:gd name="connsiteY90" fmla="*/ 1468397 h 1648487"/>
                  <a:gd name="connsiteX91" fmla="*/ 728662 w 4339349"/>
                  <a:gd name="connsiteY91" fmla="*/ 1411247 h 1648487"/>
                  <a:gd name="connsiteX92" fmla="*/ 728662 w 4339349"/>
                  <a:gd name="connsiteY92" fmla="*/ 1568410 h 1648487"/>
                  <a:gd name="connsiteX93" fmla="*/ 771525 w 4339349"/>
                  <a:gd name="connsiteY93" fmla="*/ 1596985 h 1648487"/>
                  <a:gd name="connsiteX94" fmla="*/ 1028700 w 4339349"/>
                  <a:gd name="connsiteY94" fmla="*/ 1582697 h 1648487"/>
                  <a:gd name="connsiteX95" fmla="*/ 1071562 w 4339349"/>
                  <a:gd name="connsiteY95" fmla="*/ 1568410 h 1648487"/>
                  <a:gd name="connsiteX96" fmla="*/ 1171575 w 4339349"/>
                  <a:gd name="connsiteY96" fmla="*/ 1539835 h 1648487"/>
                  <a:gd name="connsiteX97" fmla="*/ 1157287 w 4339349"/>
                  <a:gd name="connsiteY97" fmla="*/ 1482685 h 1648487"/>
                  <a:gd name="connsiteX98" fmla="*/ 1128712 w 4339349"/>
                  <a:gd name="connsiteY98" fmla="*/ 1439822 h 1648487"/>
                  <a:gd name="connsiteX99" fmla="*/ 1514475 w 4339349"/>
                  <a:gd name="connsiteY99" fmla="*/ 1454110 h 1648487"/>
                  <a:gd name="connsiteX100" fmla="*/ 1528762 w 4339349"/>
                  <a:gd name="connsiteY100" fmla="*/ 1539835 h 1648487"/>
                  <a:gd name="connsiteX101" fmla="*/ 1485900 w 4339349"/>
                  <a:gd name="connsiteY101" fmla="*/ 1525547 h 1648487"/>
                  <a:gd name="connsiteX102" fmla="*/ 1457325 w 4339349"/>
                  <a:gd name="connsiteY102" fmla="*/ 1482685 h 1648487"/>
                  <a:gd name="connsiteX103" fmla="*/ 1500187 w 4339349"/>
                  <a:gd name="connsiteY103" fmla="*/ 1454110 h 1648487"/>
                  <a:gd name="connsiteX104" fmla="*/ 1657350 w 4339349"/>
                  <a:gd name="connsiteY104" fmla="*/ 1468397 h 1648487"/>
                  <a:gd name="connsiteX105" fmla="*/ 1785937 w 4339349"/>
                  <a:gd name="connsiteY105" fmla="*/ 1525547 h 1648487"/>
                  <a:gd name="connsiteX106" fmla="*/ 1828800 w 4339349"/>
                  <a:gd name="connsiteY106" fmla="*/ 1539835 h 1648487"/>
                  <a:gd name="connsiteX107" fmla="*/ 1871662 w 4339349"/>
                  <a:gd name="connsiteY107" fmla="*/ 1525547 h 1648487"/>
                  <a:gd name="connsiteX108" fmla="*/ 1943100 w 4339349"/>
                  <a:gd name="connsiteY108" fmla="*/ 1511260 h 1648487"/>
                  <a:gd name="connsiteX109" fmla="*/ 1985962 w 4339349"/>
                  <a:gd name="connsiteY109" fmla="*/ 1468397 h 1648487"/>
                  <a:gd name="connsiteX110" fmla="*/ 2028825 w 4339349"/>
                  <a:gd name="connsiteY110" fmla="*/ 1454110 h 1648487"/>
                  <a:gd name="connsiteX111" fmla="*/ 2057400 w 4339349"/>
                  <a:gd name="connsiteY111" fmla="*/ 1411247 h 1648487"/>
                  <a:gd name="connsiteX112" fmla="*/ 1985962 w 4339349"/>
                  <a:gd name="connsiteY112" fmla="*/ 1425535 h 1648487"/>
                  <a:gd name="connsiteX113" fmla="*/ 2000250 w 4339349"/>
                  <a:gd name="connsiteY113" fmla="*/ 1468397 h 1648487"/>
                  <a:gd name="connsiteX114" fmla="*/ 2185987 w 4339349"/>
                  <a:gd name="connsiteY114" fmla="*/ 1482685 h 1648487"/>
                  <a:gd name="connsiteX115" fmla="*/ 2300287 w 4339349"/>
                  <a:gd name="connsiteY115" fmla="*/ 1511260 h 1648487"/>
                  <a:gd name="connsiteX116" fmla="*/ 2414587 w 4339349"/>
                  <a:gd name="connsiteY116" fmla="*/ 1554122 h 1648487"/>
                  <a:gd name="connsiteX117" fmla="*/ 2443162 w 4339349"/>
                  <a:gd name="connsiteY117" fmla="*/ 1596985 h 1648487"/>
                  <a:gd name="connsiteX118" fmla="*/ 2400300 w 4339349"/>
                  <a:gd name="connsiteY118" fmla="*/ 1611272 h 1648487"/>
                  <a:gd name="connsiteX119" fmla="*/ 2314575 w 4339349"/>
                  <a:gd name="connsiteY119" fmla="*/ 1596985 h 1648487"/>
                  <a:gd name="connsiteX120" fmla="*/ 2257425 w 4339349"/>
                  <a:gd name="connsiteY120" fmla="*/ 1525547 h 1648487"/>
                  <a:gd name="connsiteX121" fmla="*/ 2286000 w 4339349"/>
                  <a:gd name="connsiteY121" fmla="*/ 1482685 h 1648487"/>
                  <a:gd name="connsiteX122" fmla="*/ 2657475 w 4339349"/>
                  <a:gd name="connsiteY122" fmla="*/ 1496972 h 1648487"/>
                  <a:gd name="connsiteX123" fmla="*/ 2700337 w 4339349"/>
                  <a:gd name="connsiteY123" fmla="*/ 1511260 h 1648487"/>
                  <a:gd name="connsiteX124" fmla="*/ 2757487 w 4339349"/>
                  <a:gd name="connsiteY124" fmla="*/ 1525547 h 1648487"/>
                  <a:gd name="connsiteX125" fmla="*/ 2871787 w 4339349"/>
                  <a:gd name="connsiteY125" fmla="*/ 1539835 h 1648487"/>
                  <a:gd name="connsiteX126" fmla="*/ 2957512 w 4339349"/>
                  <a:gd name="connsiteY126" fmla="*/ 1554122 h 1648487"/>
                  <a:gd name="connsiteX127" fmla="*/ 3143250 w 4339349"/>
                  <a:gd name="connsiteY127" fmla="*/ 1554122 h 1648487"/>
                  <a:gd name="connsiteX128" fmla="*/ 3100387 w 4339349"/>
                  <a:gd name="connsiteY128" fmla="*/ 1525547 h 1648487"/>
                  <a:gd name="connsiteX129" fmla="*/ 2971800 w 4339349"/>
                  <a:gd name="connsiteY129" fmla="*/ 1596985 h 1648487"/>
                  <a:gd name="connsiteX130" fmla="*/ 3400425 w 4339349"/>
                  <a:gd name="connsiteY130" fmla="*/ 1596985 h 1648487"/>
                  <a:gd name="connsiteX131" fmla="*/ 3414712 w 4339349"/>
                  <a:gd name="connsiteY131" fmla="*/ 1554122 h 1648487"/>
                  <a:gd name="connsiteX132" fmla="*/ 3400425 w 4339349"/>
                  <a:gd name="connsiteY132" fmla="*/ 1511260 h 1648487"/>
                  <a:gd name="connsiteX133" fmla="*/ 3657600 w 4339349"/>
                  <a:gd name="connsiteY133" fmla="*/ 1554122 h 1648487"/>
                  <a:gd name="connsiteX134" fmla="*/ 3829050 w 4339349"/>
                  <a:gd name="connsiteY134" fmla="*/ 1539835 h 1648487"/>
                  <a:gd name="connsiteX135" fmla="*/ 3843337 w 4339349"/>
                  <a:gd name="connsiteY135" fmla="*/ 1454110 h 1648487"/>
                  <a:gd name="connsiteX136" fmla="*/ 3757612 w 4339349"/>
                  <a:gd name="connsiteY136" fmla="*/ 1439822 h 1648487"/>
                  <a:gd name="connsiteX137" fmla="*/ 3786187 w 4339349"/>
                  <a:gd name="connsiteY137" fmla="*/ 1396960 h 1648487"/>
                  <a:gd name="connsiteX138" fmla="*/ 4143375 w 4339349"/>
                  <a:gd name="connsiteY138" fmla="*/ 1354097 h 1648487"/>
                  <a:gd name="connsiteX139" fmla="*/ 4186237 w 4339349"/>
                  <a:gd name="connsiteY139" fmla="*/ 1311235 h 1648487"/>
                  <a:gd name="connsiteX140" fmla="*/ 4186237 w 4339349"/>
                  <a:gd name="connsiteY140" fmla="*/ 1225510 h 1648487"/>
                  <a:gd name="connsiteX141" fmla="*/ 4143375 w 4339349"/>
                  <a:gd name="connsiteY141" fmla="*/ 1196935 h 1648487"/>
                  <a:gd name="connsiteX142" fmla="*/ 4029075 w 4339349"/>
                  <a:gd name="connsiteY142" fmla="*/ 1182647 h 1648487"/>
                  <a:gd name="connsiteX143" fmla="*/ 4043362 w 4339349"/>
                  <a:gd name="connsiteY143" fmla="*/ 1111210 h 1648487"/>
                  <a:gd name="connsiteX144" fmla="*/ 4086225 w 4339349"/>
                  <a:gd name="connsiteY144" fmla="*/ 1068347 h 1648487"/>
                  <a:gd name="connsiteX145" fmla="*/ 4243387 w 4339349"/>
                  <a:gd name="connsiteY145" fmla="*/ 1011197 h 1648487"/>
                  <a:gd name="connsiteX146" fmla="*/ 4286250 w 4339349"/>
                  <a:gd name="connsiteY146" fmla="*/ 996910 h 1648487"/>
                  <a:gd name="connsiteX147" fmla="*/ 4300537 w 4339349"/>
                  <a:gd name="connsiteY147" fmla="*/ 811172 h 1648487"/>
                  <a:gd name="connsiteX148" fmla="*/ 4286250 w 4339349"/>
                  <a:gd name="connsiteY148" fmla="*/ 754022 h 1648487"/>
                  <a:gd name="connsiteX149" fmla="*/ 4157662 w 4339349"/>
                  <a:gd name="connsiteY149" fmla="*/ 711160 h 1648487"/>
                  <a:gd name="connsiteX150" fmla="*/ 4114800 w 4339349"/>
                  <a:gd name="connsiteY150" fmla="*/ 696872 h 1648487"/>
                  <a:gd name="connsiteX151" fmla="*/ 4086225 w 4339349"/>
                  <a:gd name="connsiteY151" fmla="*/ 654010 h 1648487"/>
                  <a:gd name="connsiteX152" fmla="*/ 4129087 w 4339349"/>
                  <a:gd name="connsiteY152" fmla="*/ 625435 h 1648487"/>
                  <a:gd name="connsiteX153" fmla="*/ 4286250 w 4339349"/>
                  <a:gd name="connsiteY153" fmla="*/ 611147 h 164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4339349" h="1648487">
                    <a:moveTo>
                      <a:pt x="4286250" y="611147"/>
                    </a:moveTo>
                    <a:cubicBezTo>
                      <a:pt x="4312444" y="565903"/>
                      <a:pt x="4309184" y="560376"/>
                      <a:pt x="4286250" y="353972"/>
                    </a:cubicBezTo>
                    <a:cubicBezTo>
                      <a:pt x="4284587" y="339004"/>
                      <a:pt x="4281370" y="322870"/>
                      <a:pt x="4271962" y="311110"/>
                    </a:cubicBezTo>
                    <a:cubicBezTo>
                      <a:pt x="4261235" y="297702"/>
                      <a:pt x="4243387" y="292060"/>
                      <a:pt x="4229100" y="282535"/>
                    </a:cubicBezTo>
                    <a:cubicBezTo>
                      <a:pt x="4219575" y="268247"/>
                      <a:pt x="4213934" y="250399"/>
                      <a:pt x="4200525" y="239672"/>
                    </a:cubicBezTo>
                    <a:cubicBezTo>
                      <a:pt x="4188765" y="230264"/>
                      <a:pt x="4171133" y="232120"/>
                      <a:pt x="4157662" y="225385"/>
                    </a:cubicBezTo>
                    <a:cubicBezTo>
                      <a:pt x="4142303" y="217706"/>
                      <a:pt x="4130158" y="204489"/>
                      <a:pt x="4114800" y="196810"/>
                    </a:cubicBezTo>
                    <a:cubicBezTo>
                      <a:pt x="3996495" y="137657"/>
                      <a:pt x="4151910" y="235838"/>
                      <a:pt x="4029075" y="153947"/>
                    </a:cubicBezTo>
                    <a:cubicBezTo>
                      <a:pt x="4019550" y="139660"/>
                      <a:pt x="4013423" y="122392"/>
                      <a:pt x="4000500" y="111085"/>
                    </a:cubicBezTo>
                    <a:cubicBezTo>
                      <a:pt x="3974654" y="88470"/>
                      <a:pt x="3914775" y="53935"/>
                      <a:pt x="3914775" y="53935"/>
                    </a:cubicBezTo>
                    <a:cubicBezTo>
                      <a:pt x="3876675" y="58697"/>
                      <a:pt x="3836635" y="55308"/>
                      <a:pt x="3800475" y="68222"/>
                    </a:cubicBezTo>
                    <a:cubicBezTo>
                      <a:pt x="3768133" y="79773"/>
                      <a:pt x="3748883" y="121579"/>
                      <a:pt x="3714750" y="125372"/>
                    </a:cubicBezTo>
                    <a:lnTo>
                      <a:pt x="3586162" y="139660"/>
                    </a:lnTo>
                    <a:cubicBezTo>
                      <a:pt x="3571875" y="149185"/>
                      <a:pt x="3546372" y="151341"/>
                      <a:pt x="3543300" y="168235"/>
                    </a:cubicBezTo>
                    <a:cubicBezTo>
                      <a:pt x="3539247" y="190525"/>
                      <a:pt x="3541723" y="310059"/>
                      <a:pt x="3586162" y="339685"/>
                    </a:cubicBezTo>
                    <a:cubicBezTo>
                      <a:pt x="3602500" y="350577"/>
                      <a:pt x="3624431" y="348578"/>
                      <a:pt x="3643312" y="353972"/>
                    </a:cubicBezTo>
                    <a:cubicBezTo>
                      <a:pt x="3741800" y="382111"/>
                      <a:pt x="3617187" y="356762"/>
                      <a:pt x="3771900" y="382547"/>
                    </a:cubicBezTo>
                    <a:cubicBezTo>
                      <a:pt x="3776662" y="396835"/>
                      <a:pt x="3791780" y="411427"/>
                      <a:pt x="3786187" y="425410"/>
                    </a:cubicBezTo>
                    <a:cubicBezTo>
                      <a:pt x="3777665" y="446716"/>
                      <a:pt x="3718506" y="462257"/>
                      <a:pt x="3700462" y="468272"/>
                    </a:cubicBezTo>
                    <a:cubicBezTo>
                      <a:pt x="3643312" y="458747"/>
                      <a:pt x="3585825" y="451060"/>
                      <a:pt x="3529012" y="439697"/>
                    </a:cubicBezTo>
                    <a:cubicBezTo>
                      <a:pt x="3498186" y="433532"/>
                      <a:pt x="3454023" y="411134"/>
                      <a:pt x="3429000" y="396835"/>
                    </a:cubicBezTo>
                    <a:cubicBezTo>
                      <a:pt x="3414091" y="388316"/>
                      <a:pt x="3401496" y="375939"/>
                      <a:pt x="3386137" y="368260"/>
                    </a:cubicBezTo>
                    <a:cubicBezTo>
                      <a:pt x="3372667" y="361525"/>
                      <a:pt x="3357118" y="359905"/>
                      <a:pt x="3343275" y="353972"/>
                    </a:cubicBezTo>
                    <a:cubicBezTo>
                      <a:pt x="3323699" y="345582"/>
                      <a:pt x="3305175" y="334922"/>
                      <a:pt x="3286125" y="325397"/>
                    </a:cubicBezTo>
                    <a:cubicBezTo>
                      <a:pt x="3276600" y="311110"/>
                      <a:pt x="3272111" y="291636"/>
                      <a:pt x="3257550" y="282535"/>
                    </a:cubicBezTo>
                    <a:cubicBezTo>
                      <a:pt x="3232008" y="266571"/>
                      <a:pt x="3171825" y="253960"/>
                      <a:pt x="3171825" y="253960"/>
                    </a:cubicBezTo>
                    <a:cubicBezTo>
                      <a:pt x="3157537" y="244435"/>
                      <a:pt x="3144321" y="233064"/>
                      <a:pt x="3128962" y="225385"/>
                    </a:cubicBezTo>
                    <a:cubicBezTo>
                      <a:pt x="3108460" y="215134"/>
                      <a:pt x="3047267" y="201389"/>
                      <a:pt x="3028950" y="196810"/>
                    </a:cubicBezTo>
                    <a:cubicBezTo>
                      <a:pt x="3014662" y="187285"/>
                      <a:pt x="3003199" y="169661"/>
                      <a:pt x="2986087" y="168235"/>
                    </a:cubicBezTo>
                    <a:cubicBezTo>
                      <a:pt x="2943110" y="164653"/>
                      <a:pt x="2897542" y="166505"/>
                      <a:pt x="2857500" y="182522"/>
                    </a:cubicBezTo>
                    <a:cubicBezTo>
                      <a:pt x="2843517" y="188115"/>
                      <a:pt x="2846865" y="210774"/>
                      <a:pt x="2843212" y="225385"/>
                    </a:cubicBezTo>
                    <a:cubicBezTo>
                      <a:pt x="2837322" y="248944"/>
                      <a:pt x="2840973" y="275738"/>
                      <a:pt x="2828925" y="296822"/>
                    </a:cubicBezTo>
                    <a:cubicBezTo>
                      <a:pt x="2820405" y="311731"/>
                      <a:pt x="2800350" y="315872"/>
                      <a:pt x="2786062" y="325397"/>
                    </a:cubicBezTo>
                    <a:cubicBezTo>
                      <a:pt x="2719387" y="320635"/>
                      <a:pt x="2652142" y="321026"/>
                      <a:pt x="2586037" y="311110"/>
                    </a:cubicBezTo>
                    <a:cubicBezTo>
                      <a:pt x="2556250" y="306642"/>
                      <a:pt x="2500312" y="282535"/>
                      <a:pt x="2500312" y="282535"/>
                    </a:cubicBezTo>
                    <a:cubicBezTo>
                      <a:pt x="2481262" y="268247"/>
                      <a:pt x="2463355" y="252293"/>
                      <a:pt x="2443162" y="239672"/>
                    </a:cubicBezTo>
                    <a:cubicBezTo>
                      <a:pt x="2425101" y="228384"/>
                      <a:pt x="2403343" y="223477"/>
                      <a:pt x="2386012" y="211097"/>
                    </a:cubicBezTo>
                    <a:cubicBezTo>
                      <a:pt x="2304090" y="152581"/>
                      <a:pt x="2377234" y="188031"/>
                      <a:pt x="2314575" y="125372"/>
                    </a:cubicBezTo>
                    <a:cubicBezTo>
                      <a:pt x="2297737" y="108534"/>
                      <a:pt x="2275505" y="98007"/>
                      <a:pt x="2257425" y="82510"/>
                    </a:cubicBezTo>
                    <a:cubicBezTo>
                      <a:pt x="2161163" y="0"/>
                      <a:pt x="2266436" y="74230"/>
                      <a:pt x="2171700" y="11072"/>
                    </a:cubicBezTo>
                    <a:cubicBezTo>
                      <a:pt x="2095500" y="15835"/>
                      <a:pt x="2019029" y="17367"/>
                      <a:pt x="1943100" y="25360"/>
                    </a:cubicBezTo>
                    <a:cubicBezTo>
                      <a:pt x="1928122" y="26937"/>
                      <a:pt x="1911997" y="30239"/>
                      <a:pt x="1900237" y="39647"/>
                    </a:cubicBezTo>
                    <a:cubicBezTo>
                      <a:pt x="1886828" y="50374"/>
                      <a:pt x="1881187" y="68222"/>
                      <a:pt x="1871662" y="82510"/>
                    </a:cubicBezTo>
                    <a:cubicBezTo>
                      <a:pt x="1893381" y="256257"/>
                      <a:pt x="1853070" y="149643"/>
                      <a:pt x="1957387" y="253960"/>
                    </a:cubicBezTo>
                    <a:cubicBezTo>
                      <a:pt x="1969529" y="266102"/>
                      <a:pt x="1973039" y="285515"/>
                      <a:pt x="1985962" y="296822"/>
                    </a:cubicBezTo>
                    <a:cubicBezTo>
                      <a:pt x="2011808" y="319437"/>
                      <a:pt x="2071687" y="353972"/>
                      <a:pt x="2071687" y="353972"/>
                    </a:cubicBezTo>
                    <a:cubicBezTo>
                      <a:pt x="2058049" y="394889"/>
                      <a:pt x="2058607" y="414514"/>
                      <a:pt x="2014537" y="439697"/>
                    </a:cubicBezTo>
                    <a:cubicBezTo>
                      <a:pt x="1997488" y="449439"/>
                      <a:pt x="1976437" y="449222"/>
                      <a:pt x="1957387" y="453985"/>
                    </a:cubicBezTo>
                    <a:cubicBezTo>
                      <a:pt x="1895475" y="449222"/>
                      <a:pt x="1832095" y="453919"/>
                      <a:pt x="1771650" y="439697"/>
                    </a:cubicBezTo>
                    <a:cubicBezTo>
                      <a:pt x="1748471" y="434243"/>
                      <a:pt x="1735798" y="407484"/>
                      <a:pt x="1714500" y="396835"/>
                    </a:cubicBezTo>
                    <a:cubicBezTo>
                      <a:pt x="1679717" y="379444"/>
                      <a:pt x="1612641" y="364226"/>
                      <a:pt x="1571625" y="353972"/>
                    </a:cubicBezTo>
                    <a:cubicBezTo>
                      <a:pt x="1448784" y="272079"/>
                      <a:pt x="1604206" y="370262"/>
                      <a:pt x="1485900" y="311110"/>
                    </a:cubicBezTo>
                    <a:cubicBezTo>
                      <a:pt x="1375106" y="255713"/>
                      <a:pt x="1507916" y="304162"/>
                      <a:pt x="1400175" y="268247"/>
                    </a:cubicBezTo>
                    <a:cubicBezTo>
                      <a:pt x="1249284" y="279025"/>
                      <a:pt x="1220208" y="228133"/>
                      <a:pt x="1171575" y="325397"/>
                    </a:cubicBezTo>
                    <a:cubicBezTo>
                      <a:pt x="1164840" y="338868"/>
                      <a:pt x="1162050" y="353972"/>
                      <a:pt x="1157287" y="368260"/>
                    </a:cubicBezTo>
                    <a:cubicBezTo>
                      <a:pt x="1162050" y="382547"/>
                      <a:pt x="1177168" y="397139"/>
                      <a:pt x="1171575" y="411122"/>
                    </a:cubicBezTo>
                    <a:cubicBezTo>
                      <a:pt x="1165198" y="427065"/>
                      <a:pt x="1143621" y="431178"/>
                      <a:pt x="1128712" y="439697"/>
                    </a:cubicBezTo>
                    <a:cubicBezTo>
                      <a:pt x="1070602" y="472903"/>
                      <a:pt x="1076917" y="466933"/>
                      <a:pt x="1014412" y="482560"/>
                    </a:cubicBezTo>
                    <a:cubicBezTo>
                      <a:pt x="1000125" y="477797"/>
                      <a:pt x="986161" y="471925"/>
                      <a:pt x="971550" y="468272"/>
                    </a:cubicBezTo>
                    <a:cubicBezTo>
                      <a:pt x="924513" y="456513"/>
                      <a:pt x="861070" y="448185"/>
                      <a:pt x="814387" y="439697"/>
                    </a:cubicBezTo>
                    <a:cubicBezTo>
                      <a:pt x="621277" y="404586"/>
                      <a:pt x="832289" y="444172"/>
                      <a:pt x="700087" y="411122"/>
                    </a:cubicBezTo>
                    <a:cubicBezTo>
                      <a:pt x="676528" y="405232"/>
                      <a:pt x="652462" y="401597"/>
                      <a:pt x="628650" y="396835"/>
                    </a:cubicBezTo>
                    <a:cubicBezTo>
                      <a:pt x="595775" y="399364"/>
                      <a:pt x="447573" y="380293"/>
                      <a:pt x="400050" y="439697"/>
                    </a:cubicBezTo>
                    <a:cubicBezTo>
                      <a:pt x="390642" y="451457"/>
                      <a:pt x="390525" y="468272"/>
                      <a:pt x="385762" y="482560"/>
                    </a:cubicBezTo>
                    <a:cubicBezTo>
                      <a:pt x="390525" y="506372"/>
                      <a:pt x="382879" y="536826"/>
                      <a:pt x="400050" y="553997"/>
                    </a:cubicBezTo>
                    <a:cubicBezTo>
                      <a:pt x="421349" y="575295"/>
                      <a:pt x="457809" y="571385"/>
                      <a:pt x="485775" y="582572"/>
                    </a:cubicBezTo>
                    <a:lnTo>
                      <a:pt x="557212" y="611147"/>
                    </a:lnTo>
                    <a:cubicBezTo>
                      <a:pt x="436780" y="651293"/>
                      <a:pt x="575244" y="609143"/>
                      <a:pt x="300037" y="639722"/>
                    </a:cubicBezTo>
                    <a:cubicBezTo>
                      <a:pt x="285069" y="641385"/>
                      <a:pt x="271656" y="649873"/>
                      <a:pt x="257175" y="654010"/>
                    </a:cubicBezTo>
                    <a:cubicBezTo>
                      <a:pt x="238294" y="659405"/>
                      <a:pt x="218793" y="662522"/>
                      <a:pt x="200025" y="668297"/>
                    </a:cubicBezTo>
                    <a:cubicBezTo>
                      <a:pt x="156842" y="681584"/>
                      <a:pt x="114300" y="696872"/>
                      <a:pt x="71437" y="711160"/>
                    </a:cubicBezTo>
                    <a:lnTo>
                      <a:pt x="28575" y="725447"/>
                    </a:lnTo>
                    <a:cubicBezTo>
                      <a:pt x="40139" y="806398"/>
                      <a:pt x="37901" y="815239"/>
                      <a:pt x="57150" y="882610"/>
                    </a:cubicBezTo>
                    <a:cubicBezTo>
                      <a:pt x="61287" y="897091"/>
                      <a:pt x="62029" y="913712"/>
                      <a:pt x="71437" y="925472"/>
                    </a:cubicBezTo>
                    <a:cubicBezTo>
                      <a:pt x="82164" y="938881"/>
                      <a:pt x="101466" y="942639"/>
                      <a:pt x="114300" y="954047"/>
                    </a:cubicBezTo>
                    <a:cubicBezTo>
                      <a:pt x="144504" y="980895"/>
                      <a:pt x="200025" y="1039772"/>
                      <a:pt x="200025" y="1039772"/>
                    </a:cubicBezTo>
                    <a:cubicBezTo>
                      <a:pt x="195262" y="1092160"/>
                      <a:pt x="193176" y="1144860"/>
                      <a:pt x="185737" y="1196935"/>
                    </a:cubicBezTo>
                    <a:cubicBezTo>
                      <a:pt x="183607" y="1211844"/>
                      <a:pt x="182099" y="1229148"/>
                      <a:pt x="171450" y="1239797"/>
                    </a:cubicBezTo>
                    <a:cubicBezTo>
                      <a:pt x="160801" y="1250446"/>
                      <a:pt x="142875" y="1249322"/>
                      <a:pt x="128587" y="1254085"/>
                    </a:cubicBezTo>
                    <a:cubicBezTo>
                      <a:pt x="26050" y="1185727"/>
                      <a:pt x="67146" y="1221219"/>
                      <a:pt x="0" y="1154072"/>
                    </a:cubicBezTo>
                    <a:cubicBezTo>
                      <a:pt x="45720" y="1085493"/>
                      <a:pt x="11430" y="1108352"/>
                      <a:pt x="57150" y="1154072"/>
                    </a:cubicBezTo>
                    <a:cubicBezTo>
                      <a:pt x="69292" y="1166214"/>
                      <a:pt x="85725" y="1173122"/>
                      <a:pt x="100012" y="1182647"/>
                    </a:cubicBezTo>
                    <a:cubicBezTo>
                      <a:pt x="104775" y="1196935"/>
                      <a:pt x="107565" y="1212039"/>
                      <a:pt x="114300" y="1225510"/>
                    </a:cubicBezTo>
                    <a:cubicBezTo>
                      <a:pt x="121979" y="1240868"/>
                      <a:pt x="137941" y="1251925"/>
                      <a:pt x="142875" y="1268372"/>
                    </a:cubicBezTo>
                    <a:cubicBezTo>
                      <a:pt x="152552" y="1300628"/>
                      <a:pt x="142102" y="1338264"/>
                      <a:pt x="157162" y="1368385"/>
                    </a:cubicBezTo>
                    <a:cubicBezTo>
                      <a:pt x="167811" y="1389683"/>
                      <a:pt x="193014" y="1400598"/>
                      <a:pt x="214312" y="1411247"/>
                    </a:cubicBezTo>
                    <a:cubicBezTo>
                      <a:pt x="241253" y="1424717"/>
                      <a:pt x="300037" y="1439822"/>
                      <a:pt x="300037" y="1439822"/>
                    </a:cubicBezTo>
                    <a:lnTo>
                      <a:pt x="385762" y="1496972"/>
                    </a:lnTo>
                    <a:lnTo>
                      <a:pt x="428625" y="1525547"/>
                    </a:lnTo>
                    <a:cubicBezTo>
                      <a:pt x="561975" y="1520785"/>
                      <a:pt x="696681" y="1530815"/>
                      <a:pt x="828675" y="1511260"/>
                    </a:cubicBezTo>
                    <a:cubicBezTo>
                      <a:pt x="843573" y="1509053"/>
                      <a:pt x="822741" y="1480928"/>
                      <a:pt x="814387" y="1468397"/>
                    </a:cubicBezTo>
                    <a:cubicBezTo>
                      <a:pt x="783809" y="1422530"/>
                      <a:pt x="773599" y="1426226"/>
                      <a:pt x="728662" y="1411247"/>
                    </a:cubicBezTo>
                    <a:cubicBezTo>
                      <a:pt x="708570" y="1471525"/>
                      <a:pt x="696352" y="1487634"/>
                      <a:pt x="728662" y="1568410"/>
                    </a:cubicBezTo>
                    <a:cubicBezTo>
                      <a:pt x="735039" y="1584353"/>
                      <a:pt x="757237" y="1587460"/>
                      <a:pt x="771525" y="1596985"/>
                    </a:cubicBezTo>
                    <a:cubicBezTo>
                      <a:pt x="857250" y="1592222"/>
                      <a:pt x="943230" y="1590837"/>
                      <a:pt x="1028700" y="1582697"/>
                    </a:cubicBezTo>
                    <a:cubicBezTo>
                      <a:pt x="1043692" y="1581269"/>
                      <a:pt x="1057081" y="1572547"/>
                      <a:pt x="1071562" y="1568410"/>
                    </a:cubicBezTo>
                    <a:cubicBezTo>
                      <a:pt x="1197151" y="1532527"/>
                      <a:pt x="1068798" y="1574092"/>
                      <a:pt x="1171575" y="1539835"/>
                    </a:cubicBezTo>
                    <a:cubicBezTo>
                      <a:pt x="1166812" y="1520785"/>
                      <a:pt x="1165022" y="1500734"/>
                      <a:pt x="1157287" y="1482685"/>
                    </a:cubicBezTo>
                    <a:cubicBezTo>
                      <a:pt x="1150523" y="1466902"/>
                      <a:pt x="1111595" y="1441191"/>
                      <a:pt x="1128712" y="1439822"/>
                    </a:cubicBezTo>
                    <a:cubicBezTo>
                      <a:pt x="1256978" y="1429561"/>
                      <a:pt x="1385887" y="1449347"/>
                      <a:pt x="1514475" y="1454110"/>
                    </a:cubicBezTo>
                    <a:cubicBezTo>
                      <a:pt x="1523303" y="1467351"/>
                      <a:pt x="1573127" y="1517652"/>
                      <a:pt x="1528762" y="1539835"/>
                    </a:cubicBezTo>
                    <a:cubicBezTo>
                      <a:pt x="1515292" y="1546570"/>
                      <a:pt x="1500187" y="1530310"/>
                      <a:pt x="1485900" y="1525547"/>
                    </a:cubicBezTo>
                    <a:cubicBezTo>
                      <a:pt x="1476375" y="1511260"/>
                      <a:pt x="1453958" y="1499523"/>
                      <a:pt x="1457325" y="1482685"/>
                    </a:cubicBezTo>
                    <a:cubicBezTo>
                      <a:pt x="1460692" y="1465847"/>
                      <a:pt x="1483059" y="1455333"/>
                      <a:pt x="1500187" y="1454110"/>
                    </a:cubicBezTo>
                    <a:cubicBezTo>
                      <a:pt x="1552657" y="1450362"/>
                      <a:pt x="1604962" y="1463635"/>
                      <a:pt x="1657350" y="1468397"/>
                    </a:cubicBezTo>
                    <a:cubicBezTo>
                      <a:pt x="1725274" y="1513680"/>
                      <a:pt x="1683921" y="1491541"/>
                      <a:pt x="1785937" y="1525547"/>
                    </a:cubicBezTo>
                    <a:lnTo>
                      <a:pt x="1828800" y="1539835"/>
                    </a:lnTo>
                    <a:cubicBezTo>
                      <a:pt x="1843087" y="1535072"/>
                      <a:pt x="1857051" y="1529200"/>
                      <a:pt x="1871662" y="1525547"/>
                    </a:cubicBezTo>
                    <a:cubicBezTo>
                      <a:pt x="1895221" y="1519657"/>
                      <a:pt x="1921380" y="1522120"/>
                      <a:pt x="1943100" y="1511260"/>
                    </a:cubicBezTo>
                    <a:cubicBezTo>
                      <a:pt x="1961172" y="1502224"/>
                      <a:pt x="1969150" y="1479605"/>
                      <a:pt x="1985962" y="1468397"/>
                    </a:cubicBezTo>
                    <a:cubicBezTo>
                      <a:pt x="1998493" y="1460043"/>
                      <a:pt x="2014537" y="1458872"/>
                      <a:pt x="2028825" y="1454110"/>
                    </a:cubicBezTo>
                    <a:cubicBezTo>
                      <a:pt x="2038350" y="1439822"/>
                      <a:pt x="2071688" y="1420772"/>
                      <a:pt x="2057400" y="1411247"/>
                    </a:cubicBezTo>
                    <a:cubicBezTo>
                      <a:pt x="2037194" y="1397777"/>
                      <a:pt x="2003134" y="1408363"/>
                      <a:pt x="1985962" y="1425535"/>
                    </a:cubicBezTo>
                    <a:cubicBezTo>
                      <a:pt x="1975313" y="1436184"/>
                      <a:pt x="1985769" y="1464260"/>
                      <a:pt x="2000250" y="1468397"/>
                    </a:cubicBezTo>
                    <a:cubicBezTo>
                      <a:pt x="2059956" y="1485456"/>
                      <a:pt x="2124075" y="1477922"/>
                      <a:pt x="2185987" y="1482685"/>
                    </a:cubicBezTo>
                    <a:cubicBezTo>
                      <a:pt x="2224087" y="1492210"/>
                      <a:pt x="2265161" y="1493697"/>
                      <a:pt x="2300287" y="1511260"/>
                    </a:cubicBezTo>
                    <a:cubicBezTo>
                      <a:pt x="2375000" y="1548617"/>
                      <a:pt x="2336774" y="1534670"/>
                      <a:pt x="2414587" y="1554122"/>
                    </a:cubicBezTo>
                    <a:cubicBezTo>
                      <a:pt x="2424112" y="1568410"/>
                      <a:pt x="2447327" y="1580326"/>
                      <a:pt x="2443162" y="1596985"/>
                    </a:cubicBezTo>
                    <a:cubicBezTo>
                      <a:pt x="2439510" y="1611596"/>
                      <a:pt x="2415360" y="1611272"/>
                      <a:pt x="2400300" y="1611272"/>
                    </a:cubicBezTo>
                    <a:cubicBezTo>
                      <a:pt x="2371331" y="1611272"/>
                      <a:pt x="2343150" y="1601747"/>
                      <a:pt x="2314575" y="1596985"/>
                    </a:cubicBezTo>
                    <a:cubicBezTo>
                      <a:pt x="2289531" y="1580289"/>
                      <a:pt x="2250523" y="1566955"/>
                      <a:pt x="2257425" y="1525547"/>
                    </a:cubicBezTo>
                    <a:cubicBezTo>
                      <a:pt x="2260248" y="1508609"/>
                      <a:pt x="2276475" y="1496972"/>
                      <a:pt x="2286000" y="1482685"/>
                    </a:cubicBezTo>
                    <a:cubicBezTo>
                      <a:pt x="2409825" y="1487447"/>
                      <a:pt x="2533852" y="1488446"/>
                      <a:pt x="2657475" y="1496972"/>
                    </a:cubicBezTo>
                    <a:cubicBezTo>
                      <a:pt x="2672500" y="1498008"/>
                      <a:pt x="2685856" y="1507123"/>
                      <a:pt x="2700337" y="1511260"/>
                    </a:cubicBezTo>
                    <a:cubicBezTo>
                      <a:pt x="2719218" y="1516655"/>
                      <a:pt x="2738118" y="1522319"/>
                      <a:pt x="2757487" y="1525547"/>
                    </a:cubicBezTo>
                    <a:cubicBezTo>
                      <a:pt x="2795361" y="1531859"/>
                      <a:pt x="2833776" y="1534405"/>
                      <a:pt x="2871787" y="1539835"/>
                    </a:cubicBezTo>
                    <a:cubicBezTo>
                      <a:pt x="2900465" y="1543932"/>
                      <a:pt x="2928937" y="1549360"/>
                      <a:pt x="2957512" y="1554122"/>
                    </a:cubicBezTo>
                    <a:cubicBezTo>
                      <a:pt x="3024360" y="1576405"/>
                      <a:pt x="3053466" y="1592601"/>
                      <a:pt x="3143250" y="1554122"/>
                    </a:cubicBezTo>
                    <a:cubicBezTo>
                      <a:pt x="3159033" y="1547358"/>
                      <a:pt x="3114675" y="1535072"/>
                      <a:pt x="3100387" y="1525547"/>
                    </a:cubicBezTo>
                    <a:cubicBezTo>
                      <a:pt x="2995493" y="1560512"/>
                      <a:pt x="3035960" y="1532823"/>
                      <a:pt x="2971800" y="1596985"/>
                    </a:cubicBezTo>
                    <a:cubicBezTo>
                      <a:pt x="3126310" y="1648487"/>
                      <a:pt x="3088684" y="1641519"/>
                      <a:pt x="3400425" y="1596985"/>
                    </a:cubicBezTo>
                    <a:cubicBezTo>
                      <a:pt x="3415334" y="1594855"/>
                      <a:pt x="3409950" y="1568410"/>
                      <a:pt x="3414712" y="1554122"/>
                    </a:cubicBezTo>
                    <a:cubicBezTo>
                      <a:pt x="3409950" y="1539835"/>
                      <a:pt x="3385516" y="1513390"/>
                      <a:pt x="3400425" y="1511260"/>
                    </a:cubicBezTo>
                    <a:cubicBezTo>
                      <a:pt x="3571967" y="1486754"/>
                      <a:pt x="3569533" y="1495411"/>
                      <a:pt x="3657600" y="1554122"/>
                    </a:cubicBezTo>
                    <a:cubicBezTo>
                      <a:pt x="3714750" y="1549360"/>
                      <a:pt x="3773908" y="1555590"/>
                      <a:pt x="3829050" y="1539835"/>
                    </a:cubicBezTo>
                    <a:cubicBezTo>
                      <a:pt x="3854598" y="1532536"/>
                      <a:pt x="3873037" y="1471081"/>
                      <a:pt x="3843337" y="1454110"/>
                    </a:cubicBezTo>
                    <a:cubicBezTo>
                      <a:pt x="3818185" y="1439737"/>
                      <a:pt x="3786187" y="1444585"/>
                      <a:pt x="3757612" y="1439822"/>
                    </a:cubicBezTo>
                    <a:cubicBezTo>
                      <a:pt x="3767137" y="1425535"/>
                      <a:pt x="3774045" y="1409102"/>
                      <a:pt x="3786187" y="1396960"/>
                    </a:cubicBezTo>
                    <a:cubicBezTo>
                      <a:pt x="3870876" y="1312272"/>
                      <a:pt x="4089457" y="1356548"/>
                      <a:pt x="4143375" y="1354097"/>
                    </a:cubicBezTo>
                    <a:cubicBezTo>
                      <a:pt x="4157662" y="1339810"/>
                      <a:pt x="4175029" y="1328047"/>
                      <a:pt x="4186237" y="1311235"/>
                    </a:cubicBezTo>
                    <a:cubicBezTo>
                      <a:pt x="4203556" y="1285257"/>
                      <a:pt x="4207020" y="1251488"/>
                      <a:pt x="4186237" y="1225510"/>
                    </a:cubicBezTo>
                    <a:cubicBezTo>
                      <a:pt x="4175510" y="1212102"/>
                      <a:pt x="4157662" y="1206460"/>
                      <a:pt x="4143375" y="1196935"/>
                    </a:cubicBezTo>
                    <a:cubicBezTo>
                      <a:pt x="4041360" y="1230940"/>
                      <a:pt x="4074358" y="1250572"/>
                      <a:pt x="4029075" y="1182647"/>
                    </a:cubicBezTo>
                    <a:cubicBezTo>
                      <a:pt x="4033837" y="1158835"/>
                      <a:pt x="4032502" y="1132930"/>
                      <a:pt x="4043362" y="1111210"/>
                    </a:cubicBezTo>
                    <a:cubicBezTo>
                      <a:pt x="4052398" y="1093137"/>
                      <a:pt x="4070703" y="1081282"/>
                      <a:pt x="4086225" y="1068347"/>
                    </a:cubicBezTo>
                    <a:cubicBezTo>
                      <a:pt x="4141628" y="1022178"/>
                      <a:pt x="4158481" y="1034353"/>
                      <a:pt x="4243387" y="1011197"/>
                    </a:cubicBezTo>
                    <a:cubicBezTo>
                      <a:pt x="4257917" y="1007234"/>
                      <a:pt x="4271962" y="1001672"/>
                      <a:pt x="4286250" y="996910"/>
                    </a:cubicBezTo>
                    <a:cubicBezTo>
                      <a:pt x="4339349" y="917261"/>
                      <a:pt x="4322179" y="962665"/>
                      <a:pt x="4300537" y="811172"/>
                    </a:cubicBezTo>
                    <a:cubicBezTo>
                      <a:pt x="4297760" y="791733"/>
                      <a:pt x="4301159" y="766801"/>
                      <a:pt x="4286250" y="754022"/>
                    </a:cubicBezTo>
                    <a:cubicBezTo>
                      <a:pt x="4286246" y="754018"/>
                      <a:pt x="4179096" y="718305"/>
                      <a:pt x="4157662" y="711160"/>
                    </a:cubicBezTo>
                    <a:lnTo>
                      <a:pt x="4114800" y="696872"/>
                    </a:lnTo>
                    <a:cubicBezTo>
                      <a:pt x="4105275" y="682585"/>
                      <a:pt x="4082858" y="670848"/>
                      <a:pt x="4086225" y="654010"/>
                    </a:cubicBezTo>
                    <a:cubicBezTo>
                      <a:pt x="4089592" y="637172"/>
                      <a:pt x="4112048" y="627565"/>
                      <a:pt x="4129087" y="625435"/>
                    </a:cubicBezTo>
                    <a:cubicBezTo>
                      <a:pt x="4190522" y="617756"/>
                      <a:pt x="4260056" y="656391"/>
                      <a:pt x="4286250" y="611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35000">
                    <a:schemeClr val="bg1"/>
                  </a:gs>
                  <a:gs pos="100000">
                    <a:srgbClr val="0000FF"/>
                  </a:gs>
                </a:gsLst>
              </a:gradFill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3786530" y="636694"/>
                <a:ext cx="4339248" cy="1649996"/>
              </a:xfrm>
              <a:custGeom>
                <a:avLst/>
                <a:gdLst>
                  <a:gd name="connsiteX0" fmla="*/ 4286250 w 4339349"/>
                  <a:gd name="connsiteY0" fmla="*/ 611147 h 1648487"/>
                  <a:gd name="connsiteX1" fmla="*/ 4286250 w 4339349"/>
                  <a:gd name="connsiteY1" fmla="*/ 353972 h 1648487"/>
                  <a:gd name="connsiteX2" fmla="*/ 4271962 w 4339349"/>
                  <a:gd name="connsiteY2" fmla="*/ 311110 h 1648487"/>
                  <a:gd name="connsiteX3" fmla="*/ 4229100 w 4339349"/>
                  <a:gd name="connsiteY3" fmla="*/ 282535 h 1648487"/>
                  <a:gd name="connsiteX4" fmla="*/ 4200525 w 4339349"/>
                  <a:gd name="connsiteY4" fmla="*/ 239672 h 1648487"/>
                  <a:gd name="connsiteX5" fmla="*/ 4157662 w 4339349"/>
                  <a:gd name="connsiteY5" fmla="*/ 225385 h 1648487"/>
                  <a:gd name="connsiteX6" fmla="*/ 4114800 w 4339349"/>
                  <a:gd name="connsiteY6" fmla="*/ 196810 h 1648487"/>
                  <a:gd name="connsiteX7" fmla="*/ 4029075 w 4339349"/>
                  <a:gd name="connsiteY7" fmla="*/ 153947 h 1648487"/>
                  <a:gd name="connsiteX8" fmla="*/ 4000500 w 4339349"/>
                  <a:gd name="connsiteY8" fmla="*/ 111085 h 1648487"/>
                  <a:gd name="connsiteX9" fmla="*/ 3914775 w 4339349"/>
                  <a:gd name="connsiteY9" fmla="*/ 53935 h 1648487"/>
                  <a:gd name="connsiteX10" fmla="*/ 3800475 w 4339349"/>
                  <a:gd name="connsiteY10" fmla="*/ 68222 h 1648487"/>
                  <a:gd name="connsiteX11" fmla="*/ 3714750 w 4339349"/>
                  <a:gd name="connsiteY11" fmla="*/ 125372 h 1648487"/>
                  <a:gd name="connsiteX12" fmla="*/ 3586162 w 4339349"/>
                  <a:gd name="connsiteY12" fmla="*/ 139660 h 1648487"/>
                  <a:gd name="connsiteX13" fmla="*/ 3543300 w 4339349"/>
                  <a:gd name="connsiteY13" fmla="*/ 168235 h 1648487"/>
                  <a:gd name="connsiteX14" fmla="*/ 3586162 w 4339349"/>
                  <a:gd name="connsiteY14" fmla="*/ 339685 h 1648487"/>
                  <a:gd name="connsiteX15" fmla="*/ 3643312 w 4339349"/>
                  <a:gd name="connsiteY15" fmla="*/ 353972 h 1648487"/>
                  <a:gd name="connsiteX16" fmla="*/ 3771900 w 4339349"/>
                  <a:gd name="connsiteY16" fmla="*/ 382547 h 1648487"/>
                  <a:gd name="connsiteX17" fmla="*/ 3786187 w 4339349"/>
                  <a:gd name="connsiteY17" fmla="*/ 425410 h 1648487"/>
                  <a:gd name="connsiteX18" fmla="*/ 3700462 w 4339349"/>
                  <a:gd name="connsiteY18" fmla="*/ 468272 h 1648487"/>
                  <a:gd name="connsiteX19" fmla="*/ 3529012 w 4339349"/>
                  <a:gd name="connsiteY19" fmla="*/ 439697 h 1648487"/>
                  <a:gd name="connsiteX20" fmla="*/ 3429000 w 4339349"/>
                  <a:gd name="connsiteY20" fmla="*/ 396835 h 1648487"/>
                  <a:gd name="connsiteX21" fmla="*/ 3386137 w 4339349"/>
                  <a:gd name="connsiteY21" fmla="*/ 368260 h 1648487"/>
                  <a:gd name="connsiteX22" fmla="*/ 3343275 w 4339349"/>
                  <a:gd name="connsiteY22" fmla="*/ 353972 h 1648487"/>
                  <a:gd name="connsiteX23" fmla="*/ 3286125 w 4339349"/>
                  <a:gd name="connsiteY23" fmla="*/ 325397 h 1648487"/>
                  <a:gd name="connsiteX24" fmla="*/ 3257550 w 4339349"/>
                  <a:gd name="connsiteY24" fmla="*/ 282535 h 1648487"/>
                  <a:gd name="connsiteX25" fmla="*/ 3171825 w 4339349"/>
                  <a:gd name="connsiteY25" fmla="*/ 253960 h 1648487"/>
                  <a:gd name="connsiteX26" fmla="*/ 3128962 w 4339349"/>
                  <a:gd name="connsiteY26" fmla="*/ 225385 h 1648487"/>
                  <a:gd name="connsiteX27" fmla="*/ 3028950 w 4339349"/>
                  <a:gd name="connsiteY27" fmla="*/ 196810 h 1648487"/>
                  <a:gd name="connsiteX28" fmla="*/ 2986087 w 4339349"/>
                  <a:gd name="connsiteY28" fmla="*/ 168235 h 1648487"/>
                  <a:gd name="connsiteX29" fmla="*/ 2857500 w 4339349"/>
                  <a:gd name="connsiteY29" fmla="*/ 182522 h 1648487"/>
                  <a:gd name="connsiteX30" fmla="*/ 2843212 w 4339349"/>
                  <a:gd name="connsiteY30" fmla="*/ 225385 h 1648487"/>
                  <a:gd name="connsiteX31" fmla="*/ 2828925 w 4339349"/>
                  <a:gd name="connsiteY31" fmla="*/ 296822 h 1648487"/>
                  <a:gd name="connsiteX32" fmla="*/ 2786062 w 4339349"/>
                  <a:gd name="connsiteY32" fmla="*/ 325397 h 1648487"/>
                  <a:gd name="connsiteX33" fmla="*/ 2586037 w 4339349"/>
                  <a:gd name="connsiteY33" fmla="*/ 311110 h 1648487"/>
                  <a:gd name="connsiteX34" fmla="*/ 2500312 w 4339349"/>
                  <a:gd name="connsiteY34" fmla="*/ 282535 h 1648487"/>
                  <a:gd name="connsiteX35" fmla="*/ 2443162 w 4339349"/>
                  <a:gd name="connsiteY35" fmla="*/ 239672 h 1648487"/>
                  <a:gd name="connsiteX36" fmla="*/ 2386012 w 4339349"/>
                  <a:gd name="connsiteY36" fmla="*/ 211097 h 1648487"/>
                  <a:gd name="connsiteX37" fmla="*/ 2314575 w 4339349"/>
                  <a:gd name="connsiteY37" fmla="*/ 125372 h 1648487"/>
                  <a:gd name="connsiteX38" fmla="*/ 2257425 w 4339349"/>
                  <a:gd name="connsiteY38" fmla="*/ 82510 h 1648487"/>
                  <a:gd name="connsiteX39" fmla="*/ 2171700 w 4339349"/>
                  <a:gd name="connsiteY39" fmla="*/ 11072 h 1648487"/>
                  <a:gd name="connsiteX40" fmla="*/ 1943100 w 4339349"/>
                  <a:gd name="connsiteY40" fmla="*/ 25360 h 1648487"/>
                  <a:gd name="connsiteX41" fmla="*/ 1900237 w 4339349"/>
                  <a:gd name="connsiteY41" fmla="*/ 39647 h 1648487"/>
                  <a:gd name="connsiteX42" fmla="*/ 1871662 w 4339349"/>
                  <a:gd name="connsiteY42" fmla="*/ 82510 h 1648487"/>
                  <a:gd name="connsiteX43" fmla="*/ 1957387 w 4339349"/>
                  <a:gd name="connsiteY43" fmla="*/ 253960 h 1648487"/>
                  <a:gd name="connsiteX44" fmla="*/ 1985962 w 4339349"/>
                  <a:gd name="connsiteY44" fmla="*/ 296822 h 1648487"/>
                  <a:gd name="connsiteX45" fmla="*/ 2071687 w 4339349"/>
                  <a:gd name="connsiteY45" fmla="*/ 353972 h 1648487"/>
                  <a:gd name="connsiteX46" fmla="*/ 2014537 w 4339349"/>
                  <a:gd name="connsiteY46" fmla="*/ 439697 h 1648487"/>
                  <a:gd name="connsiteX47" fmla="*/ 1957387 w 4339349"/>
                  <a:gd name="connsiteY47" fmla="*/ 453985 h 1648487"/>
                  <a:gd name="connsiteX48" fmla="*/ 1771650 w 4339349"/>
                  <a:gd name="connsiteY48" fmla="*/ 439697 h 1648487"/>
                  <a:gd name="connsiteX49" fmla="*/ 1714500 w 4339349"/>
                  <a:gd name="connsiteY49" fmla="*/ 396835 h 1648487"/>
                  <a:gd name="connsiteX50" fmla="*/ 1571625 w 4339349"/>
                  <a:gd name="connsiteY50" fmla="*/ 353972 h 1648487"/>
                  <a:gd name="connsiteX51" fmla="*/ 1485900 w 4339349"/>
                  <a:gd name="connsiteY51" fmla="*/ 311110 h 1648487"/>
                  <a:gd name="connsiteX52" fmla="*/ 1400175 w 4339349"/>
                  <a:gd name="connsiteY52" fmla="*/ 268247 h 1648487"/>
                  <a:gd name="connsiteX53" fmla="*/ 1171575 w 4339349"/>
                  <a:gd name="connsiteY53" fmla="*/ 325397 h 1648487"/>
                  <a:gd name="connsiteX54" fmla="*/ 1157287 w 4339349"/>
                  <a:gd name="connsiteY54" fmla="*/ 368260 h 1648487"/>
                  <a:gd name="connsiteX55" fmla="*/ 1171575 w 4339349"/>
                  <a:gd name="connsiteY55" fmla="*/ 411122 h 1648487"/>
                  <a:gd name="connsiteX56" fmla="*/ 1128712 w 4339349"/>
                  <a:gd name="connsiteY56" fmla="*/ 439697 h 1648487"/>
                  <a:gd name="connsiteX57" fmla="*/ 1014412 w 4339349"/>
                  <a:gd name="connsiteY57" fmla="*/ 482560 h 1648487"/>
                  <a:gd name="connsiteX58" fmla="*/ 971550 w 4339349"/>
                  <a:gd name="connsiteY58" fmla="*/ 468272 h 1648487"/>
                  <a:gd name="connsiteX59" fmla="*/ 814387 w 4339349"/>
                  <a:gd name="connsiteY59" fmla="*/ 439697 h 1648487"/>
                  <a:gd name="connsiteX60" fmla="*/ 700087 w 4339349"/>
                  <a:gd name="connsiteY60" fmla="*/ 411122 h 1648487"/>
                  <a:gd name="connsiteX61" fmla="*/ 628650 w 4339349"/>
                  <a:gd name="connsiteY61" fmla="*/ 396835 h 1648487"/>
                  <a:gd name="connsiteX62" fmla="*/ 400050 w 4339349"/>
                  <a:gd name="connsiteY62" fmla="*/ 439697 h 1648487"/>
                  <a:gd name="connsiteX63" fmla="*/ 385762 w 4339349"/>
                  <a:gd name="connsiteY63" fmla="*/ 482560 h 1648487"/>
                  <a:gd name="connsiteX64" fmla="*/ 400050 w 4339349"/>
                  <a:gd name="connsiteY64" fmla="*/ 553997 h 1648487"/>
                  <a:gd name="connsiteX65" fmla="*/ 485775 w 4339349"/>
                  <a:gd name="connsiteY65" fmla="*/ 582572 h 1648487"/>
                  <a:gd name="connsiteX66" fmla="*/ 557212 w 4339349"/>
                  <a:gd name="connsiteY66" fmla="*/ 611147 h 1648487"/>
                  <a:gd name="connsiteX67" fmla="*/ 300037 w 4339349"/>
                  <a:gd name="connsiteY67" fmla="*/ 639722 h 1648487"/>
                  <a:gd name="connsiteX68" fmla="*/ 257175 w 4339349"/>
                  <a:gd name="connsiteY68" fmla="*/ 654010 h 1648487"/>
                  <a:gd name="connsiteX69" fmla="*/ 200025 w 4339349"/>
                  <a:gd name="connsiteY69" fmla="*/ 668297 h 1648487"/>
                  <a:gd name="connsiteX70" fmla="*/ 71437 w 4339349"/>
                  <a:gd name="connsiteY70" fmla="*/ 711160 h 1648487"/>
                  <a:gd name="connsiteX71" fmla="*/ 28575 w 4339349"/>
                  <a:gd name="connsiteY71" fmla="*/ 725447 h 1648487"/>
                  <a:gd name="connsiteX72" fmla="*/ 57150 w 4339349"/>
                  <a:gd name="connsiteY72" fmla="*/ 882610 h 1648487"/>
                  <a:gd name="connsiteX73" fmla="*/ 71437 w 4339349"/>
                  <a:gd name="connsiteY73" fmla="*/ 925472 h 1648487"/>
                  <a:gd name="connsiteX74" fmla="*/ 114300 w 4339349"/>
                  <a:gd name="connsiteY74" fmla="*/ 954047 h 1648487"/>
                  <a:gd name="connsiteX75" fmla="*/ 200025 w 4339349"/>
                  <a:gd name="connsiteY75" fmla="*/ 1039772 h 1648487"/>
                  <a:gd name="connsiteX76" fmla="*/ 185737 w 4339349"/>
                  <a:gd name="connsiteY76" fmla="*/ 1196935 h 1648487"/>
                  <a:gd name="connsiteX77" fmla="*/ 171450 w 4339349"/>
                  <a:gd name="connsiteY77" fmla="*/ 1239797 h 1648487"/>
                  <a:gd name="connsiteX78" fmla="*/ 128587 w 4339349"/>
                  <a:gd name="connsiteY78" fmla="*/ 1254085 h 1648487"/>
                  <a:gd name="connsiteX79" fmla="*/ 0 w 4339349"/>
                  <a:gd name="connsiteY79" fmla="*/ 1154072 h 1648487"/>
                  <a:gd name="connsiteX80" fmla="*/ 57150 w 4339349"/>
                  <a:gd name="connsiteY80" fmla="*/ 1154072 h 1648487"/>
                  <a:gd name="connsiteX81" fmla="*/ 100012 w 4339349"/>
                  <a:gd name="connsiteY81" fmla="*/ 1182647 h 1648487"/>
                  <a:gd name="connsiteX82" fmla="*/ 114300 w 4339349"/>
                  <a:gd name="connsiteY82" fmla="*/ 1225510 h 1648487"/>
                  <a:gd name="connsiteX83" fmla="*/ 142875 w 4339349"/>
                  <a:gd name="connsiteY83" fmla="*/ 1268372 h 1648487"/>
                  <a:gd name="connsiteX84" fmla="*/ 157162 w 4339349"/>
                  <a:gd name="connsiteY84" fmla="*/ 1368385 h 1648487"/>
                  <a:gd name="connsiteX85" fmla="*/ 214312 w 4339349"/>
                  <a:gd name="connsiteY85" fmla="*/ 1411247 h 1648487"/>
                  <a:gd name="connsiteX86" fmla="*/ 300037 w 4339349"/>
                  <a:gd name="connsiteY86" fmla="*/ 1439822 h 1648487"/>
                  <a:gd name="connsiteX87" fmla="*/ 385762 w 4339349"/>
                  <a:gd name="connsiteY87" fmla="*/ 1496972 h 1648487"/>
                  <a:gd name="connsiteX88" fmla="*/ 428625 w 4339349"/>
                  <a:gd name="connsiteY88" fmla="*/ 1525547 h 1648487"/>
                  <a:gd name="connsiteX89" fmla="*/ 828675 w 4339349"/>
                  <a:gd name="connsiteY89" fmla="*/ 1511260 h 1648487"/>
                  <a:gd name="connsiteX90" fmla="*/ 814387 w 4339349"/>
                  <a:gd name="connsiteY90" fmla="*/ 1468397 h 1648487"/>
                  <a:gd name="connsiteX91" fmla="*/ 728662 w 4339349"/>
                  <a:gd name="connsiteY91" fmla="*/ 1411247 h 1648487"/>
                  <a:gd name="connsiteX92" fmla="*/ 728662 w 4339349"/>
                  <a:gd name="connsiteY92" fmla="*/ 1568410 h 1648487"/>
                  <a:gd name="connsiteX93" fmla="*/ 771525 w 4339349"/>
                  <a:gd name="connsiteY93" fmla="*/ 1596985 h 1648487"/>
                  <a:gd name="connsiteX94" fmla="*/ 1028700 w 4339349"/>
                  <a:gd name="connsiteY94" fmla="*/ 1582697 h 1648487"/>
                  <a:gd name="connsiteX95" fmla="*/ 1071562 w 4339349"/>
                  <a:gd name="connsiteY95" fmla="*/ 1568410 h 1648487"/>
                  <a:gd name="connsiteX96" fmla="*/ 1171575 w 4339349"/>
                  <a:gd name="connsiteY96" fmla="*/ 1539835 h 1648487"/>
                  <a:gd name="connsiteX97" fmla="*/ 1157287 w 4339349"/>
                  <a:gd name="connsiteY97" fmla="*/ 1482685 h 1648487"/>
                  <a:gd name="connsiteX98" fmla="*/ 1128712 w 4339349"/>
                  <a:gd name="connsiteY98" fmla="*/ 1439822 h 1648487"/>
                  <a:gd name="connsiteX99" fmla="*/ 1514475 w 4339349"/>
                  <a:gd name="connsiteY99" fmla="*/ 1454110 h 1648487"/>
                  <a:gd name="connsiteX100" fmla="*/ 1528762 w 4339349"/>
                  <a:gd name="connsiteY100" fmla="*/ 1539835 h 1648487"/>
                  <a:gd name="connsiteX101" fmla="*/ 1485900 w 4339349"/>
                  <a:gd name="connsiteY101" fmla="*/ 1525547 h 1648487"/>
                  <a:gd name="connsiteX102" fmla="*/ 1457325 w 4339349"/>
                  <a:gd name="connsiteY102" fmla="*/ 1482685 h 1648487"/>
                  <a:gd name="connsiteX103" fmla="*/ 1500187 w 4339349"/>
                  <a:gd name="connsiteY103" fmla="*/ 1454110 h 1648487"/>
                  <a:gd name="connsiteX104" fmla="*/ 1657350 w 4339349"/>
                  <a:gd name="connsiteY104" fmla="*/ 1468397 h 1648487"/>
                  <a:gd name="connsiteX105" fmla="*/ 1785937 w 4339349"/>
                  <a:gd name="connsiteY105" fmla="*/ 1525547 h 1648487"/>
                  <a:gd name="connsiteX106" fmla="*/ 1828800 w 4339349"/>
                  <a:gd name="connsiteY106" fmla="*/ 1539835 h 1648487"/>
                  <a:gd name="connsiteX107" fmla="*/ 1871662 w 4339349"/>
                  <a:gd name="connsiteY107" fmla="*/ 1525547 h 1648487"/>
                  <a:gd name="connsiteX108" fmla="*/ 1943100 w 4339349"/>
                  <a:gd name="connsiteY108" fmla="*/ 1511260 h 1648487"/>
                  <a:gd name="connsiteX109" fmla="*/ 1985962 w 4339349"/>
                  <a:gd name="connsiteY109" fmla="*/ 1468397 h 1648487"/>
                  <a:gd name="connsiteX110" fmla="*/ 2028825 w 4339349"/>
                  <a:gd name="connsiteY110" fmla="*/ 1454110 h 1648487"/>
                  <a:gd name="connsiteX111" fmla="*/ 2057400 w 4339349"/>
                  <a:gd name="connsiteY111" fmla="*/ 1411247 h 1648487"/>
                  <a:gd name="connsiteX112" fmla="*/ 1985962 w 4339349"/>
                  <a:gd name="connsiteY112" fmla="*/ 1425535 h 1648487"/>
                  <a:gd name="connsiteX113" fmla="*/ 2000250 w 4339349"/>
                  <a:gd name="connsiteY113" fmla="*/ 1468397 h 1648487"/>
                  <a:gd name="connsiteX114" fmla="*/ 2185987 w 4339349"/>
                  <a:gd name="connsiteY114" fmla="*/ 1482685 h 1648487"/>
                  <a:gd name="connsiteX115" fmla="*/ 2300287 w 4339349"/>
                  <a:gd name="connsiteY115" fmla="*/ 1511260 h 1648487"/>
                  <a:gd name="connsiteX116" fmla="*/ 2414587 w 4339349"/>
                  <a:gd name="connsiteY116" fmla="*/ 1554122 h 1648487"/>
                  <a:gd name="connsiteX117" fmla="*/ 2443162 w 4339349"/>
                  <a:gd name="connsiteY117" fmla="*/ 1596985 h 1648487"/>
                  <a:gd name="connsiteX118" fmla="*/ 2400300 w 4339349"/>
                  <a:gd name="connsiteY118" fmla="*/ 1611272 h 1648487"/>
                  <a:gd name="connsiteX119" fmla="*/ 2314575 w 4339349"/>
                  <a:gd name="connsiteY119" fmla="*/ 1596985 h 1648487"/>
                  <a:gd name="connsiteX120" fmla="*/ 2257425 w 4339349"/>
                  <a:gd name="connsiteY120" fmla="*/ 1525547 h 1648487"/>
                  <a:gd name="connsiteX121" fmla="*/ 2286000 w 4339349"/>
                  <a:gd name="connsiteY121" fmla="*/ 1482685 h 1648487"/>
                  <a:gd name="connsiteX122" fmla="*/ 2657475 w 4339349"/>
                  <a:gd name="connsiteY122" fmla="*/ 1496972 h 1648487"/>
                  <a:gd name="connsiteX123" fmla="*/ 2700337 w 4339349"/>
                  <a:gd name="connsiteY123" fmla="*/ 1511260 h 1648487"/>
                  <a:gd name="connsiteX124" fmla="*/ 2757487 w 4339349"/>
                  <a:gd name="connsiteY124" fmla="*/ 1525547 h 1648487"/>
                  <a:gd name="connsiteX125" fmla="*/ 2871787 w 4339349"/>
                  <a:gd name="connsiteY125" fmla="*/ 1539835 h 1648487"/>
                  <a:gd name="connsiteX126" fmla="*/ 2957512 w 4339349"/>
                  <a:gd name="connsiteY126" fmla="*/ 1554122 h 1648487"/>
                  <a:gd name="connsiteX127" fmla="*/ 3143250 w 4339349"/>
                  <a:gd name="connsiteY127" fmla="*/ 1554122 h 1648487"/>
                  <a:gd name="connsiteX128" fmla="*/ 3100387 w 4339349"/>
                  <a:gd name="connsiteY128" fmla="*/ 1525547 h 1648487"/>
                  <a:gd name="connsiteX129" fmla="*/ 2971800 w 4339349"/>
                  <a:gd name="connsiteY129" fmla="*/ 1596985 h 1648487"/>
                  <a:gd name="connsiteX130" fmla="*/ 3400425 w 4339349"/>
                  <a:gd name="connsiteY130" fmla="*/ 1596985 h 1648487"/>
                  <a:gd name="connsiteX131" fmla="*/ 3414712 w 4339349"/>
                  <a:gd name="connsiteY131" fmla="*/ 1554122 h 1648487"/>
                  <a:gd name="connsiteX132" fmla="*/ 3400425 w 4339349"/>
                  <a:gd name="connsiteY132" fmla="*/ 1511260 h 1648487"/>
                  <a:gd name="connsiteX133" fmla="*/ 3657600 w 4339349"/>
                  <a:gd name="connsiteY133" fmla="*/ 1554122 h 1648487"/>
                  <a:gd name="connsiteX134" fmla="*/ 3829050 w 4339349"/>
                  <a:gd name="connsiteY134" fmla="*/ 1539835 h 1648487"/>
                  <a:gd name="connsiteX135" fmla="*/ 3843337 w 4339349"/>
                  <a:gd name="connsiteY135" fmla="*/ 1454110 h 1648487"/>
                  <a:gd name="connsiteX136" fmla="*/ 3757612 w 4339349"/>
                  <a:gd name="connsiteY136" fmla="*/ 1439822 h 1648487"/>
                  <a:gd name="connsiteX137" fmla="*/ 3786187 w 4339349"/>
                  <a:gd name="connsiteY137" fmla="*/ 1396960 h 1648487"/>
                  <a:gd name="connsiteX138" fmla="*/ 4143375 w 4339349"/>
                  <a:gd name="connsiteY138" fmla="*/ 1354097 h 1648487"/>
                  <a:gd name="connsiteX139" fmla="*/ 4186237 w 4339349"/>
                  <a:gd name="connsiteY139" fmla="*/ 1311235 h 1648487"/>
                  <a:gd name="connsiteX140" fmla="*/ 4186237 w 4339349"/>
                  <a:gd name="connsiteY140" fmla="*/ 1225510 h 1648487"/>
                  <a:gd name="connsiteX141" fmla="*/ 4143375 w 4339349"/>
                  <a:gd name="connsiteY141" fmla="*/ 1196935 h 1648487"/>
                  <a:gd name="connsiteX142" fmla="*/ 4029075 w 4339349"/>
                  <a:gd name="connsiteY142" fmla="*/ 1182647 h 1648487"/>
                  <a:gd name="connsiteX143" fmla="*/ 4043362 w 4339349"/>
                  <a:gd name="connsiteY143" fmla="*/ 1111210 h 1648487"/>
                  <a:gd name="connsiteX144" fmla="*/ 4086225 w 4339349"/>
                  <a:gd name="connsiteY144" fmla="*/ 1068347 h 1648487"/>
                  <a:gd name="connsiteX145" fmla="*/ 4243387 w 4339349"/>
                  <a:gd name="connsiteY145" fmla="*/ 1011197 h 1648487"/>
                  <a:gd name="connsiteX146" fmla="*/ 4286250 w 4339349"/>
                  <a:gd name="connsiteY146" fmla="*/ 996910 h 1648487"/>
                  <a:gd name="connsiteX147" fmla="*/ 4300537 w 4339349"/>
                  <a:gd name="connsiteY147" fmla="*/ 811172 h 1648487"/>
                  <a:gd name="connsiteX148" fmla="*/ 4286250 w 4339349"/>
                  <a:gd name="connsiteY148" fmla="*/ 754022 h 1648487"/>
                  <a:gd name="connsiteX149" fmla="*/ 4157662 w 4339349"/>
                  <a:gd name="connsiteY149" fmla="*/ 711160 h 1648487"/>
                  <a:gd name="connsiteX150" fmla="*/ 4114800 w 4339349"/>
                  <a:gd name="connsiteY150" fmla="*/ 696872 h 1648487"/>
                  <a:gd name="connsiteX151" fmla="*/ 4086225 w 4339349"/>
                  <a:gd name="connsiteY151" fmla="*/ 654010 h 1648487"/>
                  <a:gd name="connsiteX152" fmla="*/ 4129087 w 4339349"/>
                  <a:gd name="connsiteY152" fmla="*/ 625435 h 1648487"/>
                  <a:gd name="connsiteX153" fmla="*/ 4286250 w 4339349"/>
                  <a:gd name="connsiteY153" fmla="*/ 611147 h 164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4339349" h="1648487">
                    <a:moveTo>
                      <a:pt x="4286250" y="611147"/>
                    </a:moveTo>
                    <a:cubicBezTo>
                      <a:pt x="4312444" y="565903"/>
                      <a:pt x="4309184" y="560376"/>
                      <a:pt x="4286250" y="353972"/>
                    </a:cubicBezTo>
                    <a:cubicBezTo>
                      <a:pt x="4284587" y="339004"/>
                      <a:pt x="4281370" y="322870"/>
                      <a:pt x="4271962" y="311110"/>
                    </a:cubicBezTo>
                    <a:cubicBezTo>
                      <a:pt x="4261235" y="297702"/>
                      <a:pt x="4243387" y="292060"/>
                      <a:pt x="4229100" y="282535"/>
                    </a:cubicBezTo>
                    <a:cubicBezTo>
                      <a:pt x="4219575" y="268247"/>
                      <a:pt x="4213934" y="250399"/>
                      <a:pt x="4200525" y="239672"/>
                    </a:cubicBezTo>
                    <a:cubicBezTo>
                      <a:pt x="4188765" y="230264"/>
                      <a:pt x="4171133" y="232120"/>
                      <a:pt x="4157662" y="225385"/>
                    </a:cubicBezTo>
                    <a:cubicBezTo>
                      <a:pt x="4142303" y="217706"/>
                      <a:pt x="4130158" y="204489"/>
                      <a:pt x="4114800" y="196810"/>
                    </a:cubicBezTo>
                    <a:cubicBezTo>
                      <a:pt x="3996495" y="137657"/>
                      <a:pt x="4151910" y="235838"/>
                      <a:pt x="4029075" y="153947"/>
                    </a:cubicBezTo>
                    <a:cubicBezTo>
                      <a:pt x="4019550" y="139660"/>
                      <a:pt x="4013423" y="122392"/>
                      <a:pt x="4000500" y="111085"/>
                    </a:cubicBezTo>
                    <a:cubicBezTo>
                      <a:pt x="3974654" y="88470"/>
                      <a:pt x="3914775" y="53935"/>
                      <a:pt x="3914775" y="53935"/>
                    </a:cubicBezTo>
                    <a:cubicBezTo>
                      <a:pt x="3876675" y="58697"/>
                      <a:pt x="3836635" y="55308"/>
                      <a:pt x="3800475" y="68222"/>
                    </a:cubicBezTo>
                    <a:cubicBezTo>
                      <a:pt x="3768133" y="79773"/>
                      <a:pt x="3748883" y="121579"/>
                      <a:pt x="3714750" y="125372"/>
                    </a:cubicBezTo>
                    <a:lnTo>
                      <a:pt x="3586162" y="139660"/>
                    </a:lnTo>
                    <a:cubicBezTo>
                      <a:pt x="3571875" y="149185"/>
                      <a:pt x="3546372" y="151341"/>
                      <a:pt x="3543300" y="168235"/>
                    </a:cubicBezTo>
                    <a:cubicBezTo>
                      <a:pt x="3539247" y="190525"/>
                      <a:pt x="3541723" y="310059"/>
                      <a:pt x="3586162" y="339685"/>
                    </a:cubicBezTo>
                    <a:cubicBezTo>
                      <a:pt x="3602500" y="350577"/>
                      <a:pt x="3624431" y="348578"/>
                      <a:pt x="3643312" y="353972"/>
                    </a:cubicBezTo>
                    <a:cubicBezTo>
                      <a:pt x="3741800" y="382111"/>
                      <a:pt x="3617187" y="356762"/>
                      <a:pt x="3771900" y="382547"/>
                    </a:cubicBezTo>
                    <a:cubicBezTo>
                      <a:pt x="3776662" y="396835"/>
                      <a:pt x="3791780" y="411427"/>
                      <a:pt x="3786187" y="425410"/>
                    </a:cubicBezTo>
                    <a:cubicBezTo>
                      <a:pt x="3777665" y="446716"/>
                      <a:pt x="3718506" y="462257"/>
                      <a:pt x="3700462" y="468272"/>
                    </a:cubicBezTo>
                    <a:cubicBezTo>
                      <a:pt x="3643312" y="458747"/>
                      <a:pt x="3585825" y="451060"/>
                      <a:pt x="3529012" y="439697"/>
                    </a:cubicBezTo>
                    <a:cubicBezTo>
                      <a:pt x="3498186" y="433532"/>
                      <a:pt x="3454023" y="411134"/>
                      <a:pt x="3429000" y="396835"/>
                    </a:cubicBezTo>
                    <a:cubicBezTo>
                      <a:pt x="3414091" y="388316"/>
                      <a:pt x="3401496" y="375939"/>
                      <a:pt x="3386137" y="368260"/>
                    </a:cubicBezTo>
                    <a:cubicBezTo>
                      <a:pt x="3372667" y="361525"/>
                      <a:pt x="3357118" y="359905"/>
                      <a:pt x="3343275" y="353972"/>
                    </a:cubicBezTo>
                    <a:cubicBezTo>
                      <a:pt x="3323699" y="345582"/>
                      <a:pt x="3305175" y="334922"/>
                      <a:pt x="3286125" y="325397"/>
                    </a:cubicBezTo>
                    <a:cubicBezTo>
                      <a:pt x="3276600" y="311110"/>
                      <a:pt x="3272111" y="291636"/>
                      <a:pt x="3257550" y="282535"/>
                    </a:cubicBezTo>
                    <a:cubicBezTo>
                      <a:pt x="3232008" y="266571"/>
                      <a:pt x="3171825" y="253960"/>
                      <a:pt x="3171825" y="253960"/>
                    </a:cubicBezTo>
                    <a:cubicBezTo>
                      <a:pt x="3157537" y="244435"/>
                      <a:pt x="3144321" y="233064"/>
                      <a:pt x="3128962" y="225385"/>
                    </a:cubicBezTo>
                    <a:cubicBezTo>
                      <a:pt x="3108460" y="215134"/>
                      <a:pt x="3047267" y="201389"/>
                      <a:pt x="3028950" y="196810"/>
                    </a:cubicBezTo>
                    <a:cubicBezTo>
                      <a:pt x="3014662" y="187285"/>
                      <a:pt x="3003199" y="169661"/>
                      <a:pt x="2986087" y="168235"/>
                    </a:cubicBezTo>
                    <a:cubicBezTo>
                      <a:pt x="2943110" y="164653"/>
                      <a:pt x="2897542" y="166505"/>
                      <a:pt x="2857500" y="182522"/>
                    </a:cubicBezTo>
                    <a:cubicBezTo>
                      <a:pt x="2843517" y="188115"/>
                      <a:pt x="2846865" y="210774"/>
                      <a:pt x="2843212" y="225385"/>
                    </a:cubicBezTo>
                    <a:cubicBezTo>
                      <a:pt x="2837322" y="248944"/>
                      <a:pt x="2840973" y="275738"/>
                      <a:pt x="2828925" y="296822"/>
                    </a:cubicBezTo>
                    <a:cubicBezTo>
                      <a:pt x="2820405" y="311731"/>
                      <a:pt x="2800350" y="315872"/>
                      <a:pt x="2786062" y="325397"/>
                    </a:cubicBezTo>
                    <a:cubicBezTo>
                      <a:pt x="2719387" y="320635"/>
                      <a:pt x="2652142" y="321026"/>
                      <a:pt x="2586037" y="311110"/>
                    </a:cubicBezTo>
                    <a:cubicBezTo>
                      <a:pt x="2556250" y="306642"/>
                      <a:pt x="2500312" y="282535"/>
                      <a:pt x="2500312" y="282535"/>
                    </a:cubicBezTo>
                    <a:cubicBezTo>
                      <a:pt x="2481262" y="268247"/>
                      <a:pt x="2463355" y="252293"/>
                      <a:pt x="2443162" y="239672"/>
                    </a:cubicBezTo>
                    <a:cubicBezTo>
                      <a:pt x="2425101" y="228384"/>
                      <a:pt x="2403343" y="223477"/>
                      <a:pt x="2386012" y="211097"/>
                    </a:cubicBezTo>
                    <a:cubicBezTo>
                      <a:pt x="2304090" y="152581"/>
                      <a:pt x="2377234" y="188031"/>
                      <a:pt x="2314575" y="125372"/>
                    </a:cubicBezTo>
                    <a:cubicBezTo>
                      <a:pt x="2297737" y="108534"/>
                      <a:pt x="2275505" y="98007"/>
                      <a:pt x="2257425" y="82510"/>
                    </a:cubicBezTo>
                    <a:cubicBezTo>
                      <a:pt x="2161163" y="0"/>
                      <a:pt x="2266436" y="74230"/>
                      <a:pt x="2171700" y="11072"/>
                    </a:cubicBezTo>
                    <a:cubicBezTo>
                      <a:pt x="2095500" y="15835"/>
                      <a:pt x="2019029" y="17367"/>
                      <a:pt x="1943100" y="25360"/>
                    </a:cubicBezTo>
                    <a:cubicBezTo>
                      <a:pt x="1928122" y="26937"/>
                      <a:pt x="1911997" y="30239"/>
                      <a:pt x="1900237" y="39647"/>
                    </a:cubicBezTo>
                    <a:cubicBezTo>
                      <a:pt x="1886828" y="50374"/>
                      <a:pt x="1881187" y="68222"/>
                      <a:pt x="1871662" y="82510"/>
                    </a:cubicBezTo>
                    <a:cubicBezTo>
                      <a:pt x="1893381" y="256257"/>
                      <a:pt x="1853070" y="149643"/>
                      <a:pt x="1957387" y="253960"/>
                    </a:cubicBezTo>
                    <a:cubicBezTo>
                      <a:pt x="1969529" y="266102"/>
                      <a:pt x="1973039" y="285515"/>
                      <a:pt x="1985962" y="296822"/>
                    </a:cubicBezTo>
                    <a:cubicBezTo>
                      <a:pt x="2011808" y="319437"/>
                      <a:pt x="2071687" y="353972"/>
                      <a:pt x="2071687" y="353972"/>
                    </a:cubicBezTo>
                    <a:cubicBezTo>
                      <a:pt x="2058049" y="394889"/>
                      <a:pt x="2058607" y="414514"/>
                      <a:pt x="2014537" y="439697"/>
                    </a:cubicBezTo>
                    <a:cubicBezTo>
                      <a:pt x="1997488" y="449439"/>
                      <a:pt x="1976437" y="449222"/>
                      <a:pt x="1957387" y="453985"/>
                    </a:cubicBezTo>
                    <a:cubicBezTo>
                      <a:pt x="1895475" y="449222"/>
                      <a:pt x="1832095" y="453919"/>
                      <a:pt x="1771650" y="439697"/>
                    </a:cubicBezTo>
                    <a:cubicBezTo>
                      <a:pt x="1748471" y="434243"/>
                      <a:pt x="1735798" y="407484"/>
                      <a:pt x="1714500" y="396835"/>
                    </a:cubicBezTo>
                    <a:cubicBezTo>
                      <a:pt x="1679717" y="379444"/>
                      <a:pt x="1612641" y="364226"/>
                      <a:pt x="1571625" y="353972"/>
                    </a:cubicBezTo>
                    <a:cubicBezTo>
                      <a:pt x="1448784" y="272079"/>
                      <a:pt x="1604206" y="370262"/>
                      <a:pt x="1485900" y="311110"/>
                    </a:cubicBezTo>
                    <a:cubicBezTo>
                      <a:pt x="1375106" y="255713"/>
                      <a:pt x="1507916" y="304162"/>
                      <a:pt x="1400175" y="268247"/>
                    </a:cubicBezTo>
                    <a:cubicBezTo>
                      <a:pt x="1249284" y="279025"/>
                      <a:pt x="1220208" y="228133"/>
                      <a:pt x="1171575" y="325397"/>
                    </a:cubicBezTo>
                    <a:cubicBezTo>
                      <a:pt x="1164840" y="338868"/>
                      <a:pt x="1162050" y="353972"/>
                      <a:pt x="1157287" y="368260"/>
                    </a:cubicBezTo>
                    <a:cubicBezTo>
                      <a:pt x="1162050" y="382547"/>
                      <a:pt x="1177168" y="397139"/>
                      <a:pt x="1171575" y="411122"/>
                    </a:cubicBezTo>
                    <a:cubicBezTo>
                      <a:pt x="1165198" y="427065"/>
                      <a:pt x="1143621" y="431178"/>
                      <a:pt x="1128712" y="439697"/>
                    </a:cubicBezTo>
                    <a:cubicBezTo>
                      <a:pt x="1070602" y="472903"/>
                      <a:pt x="1076917" y="466933"/>
                      <a:pt x="1014412" y="482560"/>
                    </a:cubicBezTo>
                    <a:cubicBezTo>
                      <a:pt x="1000125" y="477797"/>
                      <a:pt x="986161" y="471925"/>
                      <a:pt x="971550" y="468272"/>
                    </a:cubicBezTo>
                    <a:cubicBezTo>
                      <a:pt x="924513" y="456513"/>
                      <a:pt x="861070" y="448185"/>
                      <a:pt x="814387" y="439697"/>
                    </a:cubicBezTo>
                    <a:cubicBezTo>
                      <a:pt x="621277" y="404586"/>
                      <a:pt x="832289" y="444172"/>
                      <a:pt x="700087" y="411122"/>
                    </a:cubicBezTo>
                    <a:cubicBezTo>
                      <a:pt x="676528" y="405232"/>
                      <a:pt x="652462" y="401597"/>
                      <a:pt x="628650" y="396835"/>
                    </a:cubicBezTo>
                    <a:cubicBezTo>
                      <a:pt x="595775" y="399364"/>
                      <a:pt x="447573" y="380293"/>
                      <a:pt x="400050" y="439697"/>
                    </a:cubicBezTo>
                    <a:cubicBezTo>
                      <a:pt x="390642" y="451457"/>
                      <a:pt x="390525" y="468272"/>
                      <a:pt x="385762" y="482560"/>
                    </a:cubicBezTo>
                    <a:cubicBezTo>
                      <a:pt x="390525" y="506372"/>
                      <a:pt x="382879" y="536826"/>
                      <a:pt x="400050" y="553997"/>
                    </a:cubicBezTo>
                    <a:cubicBezTo>
                      <a:pt x="421349" y="575295"/>
                      <a:pt x="457809" y="571385"/>
                      <a:pt x="485775" y="582572"/>
                    </a:cubicBezTo>
                    <a:lnTo>
                      <a:pt x="557212" y="611147"/>
                    </a:lnTo>
                    <a:cubicBezTo>
                      <a:pt x="436780" y="651293"/>
                      <a:pt x="575244" y="609143"/>
                      <a:pt x="300037" y="639722"/>
                    </a:cubicBezTo>
                    <a:cubicBezTo>
                      <a:pt x="285069" y="641385"/>
                      <a:pt x="271656" y="649873"/>
                      <a:pt x="257175" y="654010"/>
                    </a:cubicBezTo>
                    <a:cubicBezTo>
                      <a:pt x="238294" y="659405"/>
                      <a:pt x="218793" y="662522"/>
                      <a:pt x="200025" y="668297"/>
                    </a:cubicBezTo>
                    <a:cubicBezTo>
                      <a:pt x="156842" y="681584"/>
                      <a:pt x="114300" y="696872"/>
                      <a:pt x="71437" y="711160"/>
                    </a:cubicBezTo>
                    <a:lnTo>
                      <a:pt x="28575" y="725447"/>
                    </a:lnTo>
                    <a:cubicBezTo>
                      <a:pt x="40139" y="806398"/>
                      <a:pt x="37901" y="815239"/>
                      <a:pt x="57150" y="882610"/>
                    </a:cubicBezTo>
                    <a:cubicBezTo>
                      <a:pt x="61287" y="897091"/>
                      <a:pt x="62029" y="913712"/>
                      <a:pt x="71437" y="925472"/>
                    </a:cubicBezTo>
                    <a:cubicBezTo>
                      <a:pt x="82164" y="938881"/>
                      <a:pt x="101466" y="942639"/>
                      <a:pt x="114300" y="954047"/>
                    </a:cubicBezTo>
                    <a:cubicBezTo>
                      <a:pt x="144504" y="980895"/>
                      <a:pt x="200025" y="1039772"/>
                      <a:pt x="200025" y="1039772"/>
                    </a:cubicBezTo>
                    <a:cubicBezTo>
                      <a:pt x="195262" y="1092160"/>
                      <a:pt x="193176" y="1144860"/>
                      <a:pt x="185737" y="1196935"/>
                    </a:cubicBezTo>
                    <a:cubicBezTo>
                      <a:pt x="183607" y="1211844"/>
                      <a:pt x="182099" y="1229148"/>
                      <a:pt x="171450" y="1239797"/>
                    </a:cubicBezTo>
                    <a:cubicBezTo>
                      <a:pt x="160801" y="1250446"/>
                      <a:pt x="142875" y="1249322"/>
                      <a:pt x="128587" y="1254085"/>
                    </a:cubicBezTo>
                    <a:cubicBezTo>
                      <a:pt x="26050" y="1185727"/>
                      <a:pt x="67146" y="1221219"/>
                      <a:pt x="0" y="1154072"/>
                    </a:cubicBezTo>
                    <a:cubicBezTo>
                      <a:pt x="45720" y="1085493"/>
                      <a:pt x="11430" y="1108352"/>
                      <a:pt x="57150" y="1154072"/>
                    </a:cubicBezTo>
                    <a:cubicBezTo>
                      <a:pt x="69292" y="1166214"/>
                      <a:pt x="85725" y="1173122"/>
                      <a:pt x="100012" y="1182647"/>
                    </a:cubicBezTo>
                    <a:cubicBezTo>
                      <a:pt x="104775" y="1196935"/>
                      <a:pt x="107565" y="1212039"/>
                      <a:pt x="114300" y="1225510"/>
                    </a:cubicBezTo>
                    <a:cubicBezTo>
                      <a:pt x="121979" y="1240868"/>
                      <a:pt x="137941" y="1251925"/>
                      <a:pt x="142875" y="1268372"/>
                    </a:cubicBezTo>
                    <a:cubicBezTo>
                      <a:pt x="152552" y="1300628"/>
                      <a:pt x="142102" y="1338264"/>
                      <a:pt x="157162" y="1368385"/>
                    </a:cubicBezTo>
                    <a:cubicBezTo>
                      <a:pt x="167811" y="1389683"/>
                      <a:pt x="193014" y="1400598"/>
                      <a:pt x="214312" y="1411247"/>
                    </a:cubicBezTo>
                    <a:cubicBezTo>
                      <a:pt x="241253" y="1424717"/>
                      <a:pt x="300037" y="1439822"/>
                      <a:pt x="300037" y="1439822"/>
                    </a:cubicBezTo>
                    <a:lnTo>
                      <a:pt x="385762" y="1496972"/>
                    </a:lnTo>
                    <a:lnTo>
                      <a:pt x="428625" y="1525547"/>
                    </a:lnTo>
                    <a:cubicBezTo>
                      <a:pt x="561975" y="1520785"/>
                      <a:pt x="696681" y="1530815"/>
                      <a:pt x="828675" y="1511260"/>
                    </a:cubicBezTo>
                    <a:cubicBezTo>
                      <a:pt x="843573" y="1509053"/>
                      <a:pt x="822741" y="1480928"/>
                      <a:pt x="814387" y="1468397"/>
                    </a:cubicBezTo>
                    <a:cubicBezTo>
                      <a:pt x="783809" y="1422530"/>
                      <a:pt x="773599" y="1426226"/>
                      <a:pt x="728662" y="1411247"/>
                    </a:cubicBezTo>
                    <a:cubicBezTo>
                      <a:pt x="708570" y="1471525"/>
                      <a:pt x="696352" y="1487634"/>
                      <a:pt x="728662" y="1568410"/>
                    </a:cubicBezTo>
                    <a:cubicBezTo>
                      <a:pt x="735039" y="1584353"/>
                      <a:pt x="757237" y="1587460"/>
                      <a:pt x="771525" y="1596985"/>
                    </a:cubicBezTo>
                    <a:cubicBezTo>
                      <a:pt x="857250" y="1592222"/>
                      <a:pt x="943230" y="1590837"/>
                      <a:pt x="1028700" y="1582697"/>
                    </a:cubicBezTo>
                    <a:cubicBezTo>
                      <a:pt x="1043692" y="1581269"/>
                      <a:pt x="1057081" y="1572547"/>
                      <a:pt x="1071562" y="1568410"/>
                    </a:cubicBezTo>
                    <a:cubicBezTo>
                      <a:pt x="1197151" y="1532527"/>
                      <a:pt x="1068798" y="1574092"/>
                      <a:pt x="1171575" y="1539835"/>
                    </a:cubicBezTo>
                    <a:cubicBezTo>
                      <a:pt x="1166812" y="1520785"/>
                      <a:pt x="1165022" y="1500734"/>
                      <a:pt x="1157287" y="1482685"/>
                    </a:cubicBezTo>
                    <a:cubicBezTo>
                      <a:pt x="1150523" y="1466902"/>
                      <a:pt x="1111595" y="1441191"/>
                      <a:pt x="1128712" y="1439822"/>
                    </a:cubicBezTo>
                    <a:cubicBezTo>
                      <a:pt x="1256978" y="1429561"/>
                      <a:pt x="1385887" y="1449347"/>
                      <a:pt x="1514475" y="1454110"/>
                    </a:cubicBezTo>
                    <a:cubicBezTo>
                      <a:pt x="1523303" y="1467351"/>
                      <a:pt x="1573127" y="1517652"/>
                      <a:pt x="1528762" y="1539835"/>
                    </a:cubicBezTo>
                    <a:cubicBezTo>
                      <a:pt x="1515292" y="1546570"/>
                      <a:pt x="1500187" y="1530310"/>
                      <a:pt x="1485900" y="1525547"/>
                    </a:cubicBezTo>
                    <a:cubicBezTo>
                      <a:pt x="1476375" y="1511260"/>
                      <a:pt x="1453958" y="1499523"/>
                      <a:pt x="1457325" y="1482685"/>
                    </a:cubicBezTo>
                    <a:cubicBezTo>
                      <a:pt x="1460692" y="1465847"/>
                      <a:pt x="1483059" y="1455333"/>
                      <a:pt x="1500187" y="1454110"/>
                    </a:cubicBezTo>
                    <a:cubicBezTo>
                      <a:pt x="1552657" y="1450362"/>
                      <a:pt x="1604962" y="1463635"/>
                      <a:pt x="1657350" y="1468397"/>
                    </a:cubicBezTo>
                    <a:cubicBezTo>
                      <a:pt x="1725274" y="1513680"/>
                      <a:pt x="1683921" y="1491541"/>
                      <a:pt x="1785937" y="1525547"/>
                    </a:cubicBezTo>
                    <a:lnTo>
                      <a:pt x="1828800" y="1539835"/>
                    </a:lnTo>
                    <a:cubicBezTo>
                      <a:pt x="1843087" y="1535072"/>
                      <a:pt x="1857051" y="1529200"/>
                      <a:pt x="1871662" y="1525547"/>
                    </a:cubicBezTo>
                    <a:cubicBezTo>
                      <a:pt x="1895221" y="1519657"/>
                      <a:pt x="1921380" y="1522120"/>
                      <a:pt x="1943100" y="1511260"/>
                    </a:cubicBezTo>
                    <a:cubicBezTo>
                      <a:pt x="1961172" y="1502224"/>
                      <a:pt x="1969150" y="1479605"/>
                      <a:pt x="1985962" y="1468397"/>
                    </a:cubicBezTo>
                    <a:cubicBezTo>
                      <a:pt x="1998493" y="1460043"/>
                      <a:pt x="2014537" y="1458872"/>
                      <a:pt x="2028825" y="1454110"/>
                    </a:cubicBezTo>
                    <a:cubicBezTo>
                      <a:pt x="2038350" y="1439822"/>
                      <a:pt x="2071688" y="1420772"/>
                      <a:pt x="2057400" y="1411247"/>
                    </a:cubicBezTo>
                    <a:cubicBezTo>
                      <a:pt x="2037194" y="1397777"/>
                      <a:pt x="2003134" y="1408363"/>
                      <a:pt x="1985962" y="1425535"/>
                    </a:cubicBezTo>
                    <a:cubicBezTo>
                      <a:pt x="1975313" y="1436184"/>
                      <a:pt x="1985769" y="1464260"/>
                      <a:pt x="2000250" y="1468397"/>
                    </a:cubicBezTo>
                    <a:cubicBezTo>
                      <a:pt x="2059956" y="1485456"/>
                      <a:pt x="2124075" y="1477922"/>
                      <a:pt x="2185987" y="1482685"/>
                    </a:cubicBezTo>
                    <a:cubicBezTo>
                      <a:pt x="2224087" y="1492210"/>
                      <a:pt x="2265161" y="1493697"/>
                      <a:pt x="2300287" y="1511260"/>
                    </a:cubicBezTo>
                    <a:cubicBezTo>
                      <a:pt x="2375000" y="1548617"/>
                      <a:pt x="2336774" y="1534670"/>
                      <a:pt x="2414587" y="1554122"/>
                    </a:cubicBezTo>
                    <a:cubicBezTo>
                      <a:pt x="2424112" y="1568410"/>
                      <a:pt x="2447327" y="1580326"/>
                      <a:pt x="2443162" y="1596985"/>
                    </a:cubicBezTo>
                    <a:cubicBezTo>
                      <a:pt x="2439510" y="1611596"/>
                      <a:pt x="2415360" y="1611272"/>
                      <a:pt x="2400300" y="1611272"/>
                    </a:cubicBezTo>
                    <a:cubicBezTo>
                      <a:pt x="2371331" y="1611272"/>
                      <a:pt x="2343150" y="1601747"/>
                      <a:pt x="2314575" y="1596985"/>
                    </a:cubicBezTo>
                    <a:cubicBezTo>
                      <a:pt x="2289531" y="1580289"/>
                      <a:pt x="2250523" y="1566955"/>
                      <a:pt x="2257425" y="1525547"/>
                    </a:cubicBezTo>
                    <a:cubicBezTo>
                      <a:pt x="2260248" y="1508609"/>
                      <a:pt x="2276475" y="1496972"/>
                      <a:pt x="2286000" y="1482685"/>
                    </a:cubicBezTo>
                    <a:cubicBezTo>
                      <a:pt x="2409825" y="1487447"/>
                      <a:pt x="2533852" y="1488446"/>
                      <a:pt x="2657475" y="1496972"/>
                    </a:cubicBezTo>
                    <a:cubicBezTo>
                      <a:pt x="2672500" y="1498008"/>
                      <a:pt x="2685856" y="1507123"/>
                      <a:pt x="2700337" y="1511260"/>
                    </a:cubicBezTo>
                    <a:cubicBezTo>
                      <a:pt x="2719218" y="1516655"/>
                      <a:pt x="2738118" y="1522319"/>
                      <a:pt x="2757487" y="1525547"/>
                    </a:cubicBezTo>
                    <a:cubicBezTo>
                      <a:pt x="2795361" y="1531859"/>
                      <a:pt x="2833776" y="1534405"/>
                      <a:pt x="2871787" y="1539835"/>
                    </a:cubicBezTo>
                    <a:cubicBezTo>
                      <a:pt x="2900465" y="1543932"/>
                      <a:pt x="2928937" y="1549360"/>
                      <a:pt x="2957512" y="1554122"/>
                    </a:cubicBezTo>
                    <a:cubicBezTo>
                      <a:pt x="3024360" y="1576405"/>
                      <a:pt x="3053466" y="1592601"/>
                      <a:pt x="3143250" y="1554122"/>
                    </a:cubicBezTo>
                    <a:cubicBezTo>
                      <a:pt x="3159033" y="1547358"/>
                      <a:pt x="3114675" y="1535072"/>
                      <a:pt x="3100387" y="1525547"/>
                    </a:cubicBezTo>
                    <a:cubicBezTo>
                      <a:pt x="2995493" y="1560512"/>
                      <a:pt x="3035960" y="1532823"/>
                      <a:pt x="2971800" y="1596985"/>
                    </a:cubicBezTo>
                    <a:cubicBezTo>
                      <a:pt x="3126310" y="1648487"/>
                      <a:pt x="3088684" y="1641519"/>
                      <a:pt x="3400425" y="1596985"/>
                    </a:cubicBezTo>
                    <a:cubicBezTo>
                      <a:pt x="3415334" y="1594855"/>
                      <a:pt x="3409950" y="1568410"/>
                      <a:pt x="3414712" y="1554122"/>
                    </a:cubicBezTo>
                    <a:cubicBezTo>
                      <a:pt x="3409950" y="1539835"/>
                      <a:pt x="3385516" y="1513390"/>
                      <a:pt x="3400425" y="1511260"/>
                    </a:cubicBezTo>
                    <a:cubicBezTo>
                      <a:pt x="3571967" y="1486754"/>
                      <a:pt x="3569533" y="1495411"/>
                      <a:pt x="3657600" y="1554122"/>
                    </a:cubicBezTo>
                    <a:cubicBezTo>
                      <a:pt x="3714750" y="1549360"/>
                      <a:pt x="3773908" y="1555590"/>
                      <a:pt x="3829050" y="1539835"/>
                    </a:cubicBezTo>
                    <a:cubicBezTo>
                      <a:pt x="3854598" y="1532536"/>
                      <a:pt x="3873037" y="1471081"/>
                      <a:pt x="3843337" y="1454110"/>
                    </a:cubicBezTo>
                    <a:cubicBezTo>
                      <a:pt x="3818185" y="1439737"/>
                      <a:pt x="3786187" y="1444585"/>
                      <a:pt x="3757612" y="1439822"/>
                    </a:cubicBezTo>
                    <a:cubicBezTo>
                      <a:pt x="3767137" y="1425535"/>
                      <a:pt x="3774045" y="1409102"/>
                      <a:pt x="3786187" y="1396960"/>
                    </a:cubicBezTo>
                    <a:cubicBezTo>
                      <a:pt x="3870876" y="1312272"/>
                      <a:pt x="4089457" y="1356548"/>
                      <a:pt x="4143375" y="1354097"/>
                    </a:cubicBezTo>
                    <a:cubicBezTo>
                      <a:pt x="4157662" y="1339810"/>
                      <a:pt x="4175029" y="1328047"/>
                      <a:pt x="4186237" y="1311235"/>
                    </a:cubicBezTo>
                    <a:cubicBezTo>
                      <a:pt x="4203556" y="1285257"/>
                      <a:pt x="4207020" y="1251488"/>
                      <a:pt x="4186237" y="1225510"/>
                    </a:cubicBezTo>
                    <a:cubicBezTo>
                      <a:pt x="4175510" y="1212102"/>
                      <a:pt x="4157662" y="1206460"/>
                      <a:pt x="4143375" y="1196935"/>
                    </a:cubicBezTo>
                    <a:cubicBezTo>
                      <a:pt x="4041360" y="1230940"/>
                      <a:pt x="4074358" y="1250572"/>
                      <a:pt x="4029075" y="1182647"/>
                    </a:cubicBezTo>
                    <a:cubicBezTo>
                      <a:pt x="4033837" y="1158835"/>
                      <a:pt x="4032502" y="1132930"/>
                      <a:pt x="4043362" y="1111210"/>
                    </a:cubicBezTo>
                    <a:cubicBezTo>
                      <a:pt x="4052398" y="1093137"/>
                      <a:pt x="4070703" y="1081282"/>
                      <a:pt x="4086225" y="1068347"/>
                    </a:cubicBezTo>
                    <a:cubicBezTo>
                      <a:pt x="4141628" y="1022178"/>
                      <a:pt x="4158481" y="1034353"/>
                      <a:pt x="4243387" y="1011197"/>
                    </a:cubicBezTo>
                    <a:cubicBezTo>
                      <a:pt x="4257917" y="1007234"/>
                      <a:pt x="4271962" y="1001672"/>
                      <a:pt x="4286250" y="996910"/>
                    </a:cubicBezTo>
                    <a:cubicBezTo>
                      <a:pt x="4339349" y="917261"/>
                      <a:pt x="4322179" y="962665"/>
                      <a:pt x="4300537" y="811172"/>
                    </a:cubicBezTo>
                    <a:cubicBezTo>
                      <a:pt x="4297760" y="791733"/>
                      <a:pt x="4301159" y="766801"/>
                      <a:pt x="4286250" y="754022"/>
                    </a:cubicBezTo>
                    <a:cubicBezTo>
                      <a:pt x="4286246" y="754018"/>
                      <a:pt x="4179096" y="718305"/>
                      <a:pt x="4157662" y="711160"/>
                    </a:cubicBezTo>
                    <a:lnTo>
                      <a:pt x="4114800" y="696872"/>
                    </a:lnTo>
                    <a:cubicBezTo>
                      <a:pt x="4105275" y="682585"/>
                      <a:pt x="4082858" y="670848"/>
                      <a:pt x="4086225" y="654010"/>
                    </a:cubicBezTo>
                    <a:cubicBezTo>
                      <a:pt x="4089592" y="637172"/>
                      <a:pt x="4112048" y="627565"/>
                      <a:pt x="4129087" y="625435"/>
                    </a:cubicBezTo>
                    <a:cubicBezTo>
                      <a:pt x="4190522" y="617756"/>
                      <a:pt x="4260056" y="656391"/>
                      <a:pt x="4286250" y="6111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</a:gradFill>
              <a:ln>
                <a:solidFill>
                  <a:srgbClr val="FF00FF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/>
              </a:p>
            </p:txBody>
          </p:sp>
        </p:grpSp>
        <p:sp>
          <p:nvSpPr>
            <p:cNvPr id="12" name="Rectangle 2"/>
            <p:cNvSpPr/>
            <p:nvPr/>
          </p:nvSpPr>
          <p:spPr>
            <a:xfrm>
              <a:off x="3613177" y="1046592"/>
              <a:ext cx="4268856" cy="11449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rgbClr val="0000CC"/>
                  </a:solidFill>
                  <a:ea typeface="Times New Roman" pitchFamily="18" charset="0"/>
                  <a:cs typeface="Times New Roman" pitchFamily="18" charset="0"/>
                </a:rPr>
                <a:t>الخطوة 2</a:t>
              </a:r>
              <a:r>
                <a:rPr lang="ar-EG" sz="5400" b="1" dirty="0">
                  <a:ln>
                    <a:solidFill>
                      <a:sysClr val="windowText" lastClr="000000"/>
                    </a:solidFill>
                  </a:ln>
                  <a:solidFill>
                    <a:srgbClr val="9900FF"/>
                  </a:solidFill>
                  <a:ea typeface="Times New Roman" pitchFamily="18" charset="0"/>
                  <a:cs typeface="Times New Roman" pitchFamily="18" charset="0"/>
                </a:rPr>
                <a:t> </a:t>
              </a:r>
              <a:endParaRPr lang="ar-EG" sz="540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ransition>
    <p:fade/>
    <p:sndAc>
      <p:stSnd>
        <p:snd r:embed="rId2" name="reflector_boun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2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92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ل عدد الثقوب إلى عوامله الأولية, وسجل النتائج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4373</TotalTime>
  <Words>1315</Words>
  <Application>Microsoft Office PowerPoint</Application>
  <PresentationFormat>عرض على الشاشة (3:4)‏</PresentationFormat>
  <Paragraphs>193</Paragraphs>
  <Slides>52</Slides>
  <Notes>2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52</vt:i4>
      </vt:variant>
    </vt:vector>
  </HeadingPairs>
  <TitlesOfParts>
    <vt:vector size="53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– الصف السادس الابتدائي – الفصل الدراسي الأول – الفصل الأول</dc:title>
  <dc:subject>1 - 3 القوى والأسس</dc:subject>
  <dc:creator>أ/ بندر الحازمي</dc:creator>
  <cp:keywords>حقيبة إنجاز المعلم والمعلمة</cp:keywords>
  <cp:lastModifiedBy>Dell</cp:lastModifiedBy>
  <cp:revision>327</cp:revision>
  <dcterms:created xsi:type="dcterms:W3CDTF">2011-05-14T12:07:23Z</dcterms:created>
  <dcterms:modified xsi:type="dcterms:W3CDTF">2017-04-13T11:12:36Z</dcterms:modified>
</cp:coreProperties>
</file>