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4"/>
  </p:notesMasterIdLst>
  <p:handoutMasterIdLst>
    <p:handoutMasterId r:id="rId165"/>
  </p:handoutMasterIdLst>
  <p:sldIdLst>
    <p:sldId id="386" r:id="rId2"/>
    <p:sldId id="387" r:id="rId3"/>
    <p:sldId id="395" r:id="rId4"/>
    <p:sldId id="396" r:id="rId5"/>
    <p:sldId id="397" r:id="rId6"/>
    <p:sldId id="398" r:id="rId7"/>
    <p:sldId id="392" r:id="rId8"/>
    <p:sldId id="389" r:id="rId9"/>
    <p:sldId id="38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12" r:id="rId18"/>
    <p:sldId id="407" r:id="rId19"/>
    <p:sldId id="408" r:id="rId20"/>
    <p:sldId id="447" r:id="rId21"/>
    <p:sldId id="409" r:id="rId22"/>
    <p:sldId id="411" r:id="rId23"/>
    <p:sldId id="410" r:id="rId24"/>
    <p:sldId id="413" r:id="rId25"/>
    <p:sldId id="416" r:id="rId26"/>
    <p:sldId id="417" r:id="rId27"/>
    <p:sldId id="414" r:id="rId28"/>
    <p:sldId id="418" r:id="rId29"/>
    <p:sldId id="415" r:id="rId30"/>
    <p:sldId id="419" r:id="rId31"/>
    <p:sldId id="420" r:id="rId32"/>
    <p:sldId id="424" r:id="rId33"/>
    <p:sldId id="449" r:id="rId34"/>
    <p:sldId id="452" r:id="rId35"/>
    <p:sldId id="450" r:id="rId36"/>
    <p:sldId id="448" r:id="rId37"/>
    <p:sldId id="429" r:id="rId38"/>
    <p:sldId id="427" r:id="rId39"/>
    <p:sldId id="428" r:id="rId40"/>
    <p:sldId id="360" r:id="rId41"/>
    <p:sldId id="406" r:id="rId42"/>
    <p:sldId id="423" r:id="rId43"/>
    <p:sldId id="434" r:id="rId44"/>
    <p:sldId id="422" r:id="rId45"/>
    <p:sldId id="425" r:id="rId46"/>
    <p:sldId id="430" r:id="rId47"/>
    <p:sldId id="435" r:id="rId48"/>
    <p:sldId id="393" r:id="rId49"/>
    <p:sldId id="451" r:id="rId50"/>
    <p:sldId id="433" r:id="rId51"/>
    <p:sldId id="432" r:id="rId52"/>
    <p:sldId id="453" r:id="rId53"/>
    <p:sldId id="454" r:id="rId54"/>
    <p:sldId id="455" r:id="rId55"/>
    <p:sldId id="456" r:id="rId56"/>
    <p:sldId id="457" r:id="rId57"/>
    <p:sldId id="458" r:id="rId58"/>
    <p:sldId id="459" r:id="rId59"/>
    <p:sldId id="436" r:id="rId60"/>
    <p:sldId id="431" r:id="rId61"/>
    <p:sldId id="437" r:id="rId62"/>
    <p:sldId id="438" r:id="rId63"/>
    <p:sldId id="460" r:id="rId64"/>
    <p:sldId id="444" r:id="rId65"/>
    <p:sldId id="445" r:id="rId66"/>
    <p:sldId id="461" r:id="rId67"/>
    <p:sldId id="462" r:id="rId68"/>
    <p:sldId id="439" r:id="rId69"/>
    <p:sldId id="440" r:id="rId70"/>
    <p:sldId id="441" r:id="rId71"/>
    <p:sldId id="442" r:id="rId72"/>
    <p:sldId id="446" r:id="rId73"/>
    <p:sldId id="463" r:id="rId74"/>
    <p:sldId id="443" r:id="rId75"/>
    <p:sldId id="493" r:id="rId76"/>
    <p:sldId id="494" r:id="rId77"/>
    <p:sldId id="495" r:id="rId78"/>
    <p:sldId id="496" r:id="rId79"/>
    <p:sldId id="497" r:id="rId80"/>
    <p:sldId id="498" r:id="rId81"/>
    <p:sldId id="499" r:id="rId82"/>
    <p:sldId id="500" r:id="rId83"/>
    <p:sldId id="501" r:id="rId84"/>
    <p:sldId id="502" r:id="rId85"/>
    <p:sldId id="503" r:id="rId86"/>
    <p:sldId id="504" r:id="rId87"/>
    <p:sldId id="505" r:id="rId88"/>
    <p:sldId id="506" r:id="rId89"/>
    <p:sldId id="507" r:id="rId90"/>
    <p:sldId id="508" r:id="rId91"/>
    <p:sldId id="509" r:id="rId92"/>
    <p:sldId id="510" r:id="rId93"/>
    <p:sldId id="511" r:id="rId94"/>
    <p:sldId id="512" r:id="rId95"/>
    <p:sldId id="513" r:id="rId96"/>
    <p:sldId id="514" r:id="rId97"/>
    <p:sldId id="515" r:id="rId98"/>
    <p:sldId id="516" r:id="rId99"/>
    <p:sldId id="517" r:id="rId100"/>
    <p:sldId id="518" r:id="rId101"/>
    <p:sldId id="519" r:id="rId102"/>
    <p:sldId id="520" r:id="rId103"/>
    <p:sldId id="521" r:id="rId104"/>
    <p:sldId id="522" r:id="rId105"/>
    <p:sldId id="523" r:id="rId106"/>
    <p:sldId id="524" r:id="rId107"/>
    <p:sldId id="525" r:id="rId108"/>
    <p:sldId id="526" r:id="rId109"/>
    <p:sldId id="527" r:id="rId110"/>
    <p:sldId id="528" r:id="rId111"/>
    <p:sldId id="529" r:id="rId112"/>
    <p:sldId id="530" r:id="rId113"/>
    <p:sldId id="531" r:id="rId114"/>
    <p:sldId id="532" r:id="rId115"/>
    <p:sldId id="533" r:id="rId116"/>
    <p:sldId id="534" r:id="rId117"/>
    <p:sldId id="535" r:id="rId118"/>
    <p:sldId id="536" r:id="rId119"/>
    <p:sldId id="537" r:id="rId120"/>
    <p:sldId id="538" r:id="rId121"/>
    <p:sldId id="539" r:id="rId122"/>
    <p:sldId id="573" r:id="rId123"/>
    <p:sldId id="540" r:id="rId124"/>
    <p:sldId id="541" r:id="rId125"/>
    <p:sldId id="542" r:id="rId126"/>
    <p:sldId id="543" r:id="rId127"/>
    <p:sldId id="544" r:id="rId128"/>
    <p:sldId id="545" r:id="rId129"/>
    <p:sldId id="546" r:id="rId130"/>
    <p:sldId id="547" r:id="rId131"/>
    <p:sldId id="548" r:id="rId132"/>
    <p:sldId id="549" r:id="rId133"/>
    <p:sldId id="550" r:id="rId134"/>
    <p:sldId id="551" r:id="rId135"/>
    <p:sldId id="552" r:id="rId136"/>
    <p:sldId id="553" r:id="rId137"/>
    <p:sldId id="554" r:id="rId138"/>
    <p:sldId id="557" r:id="rId139"/>
    <p:sldId id="558" r:id="rId140"/>
    <p:sldId id="559" r:id="rId141"/>
    <p:sldId id="560" r:id="rId142"/>
    <p:sldId id="561" r:id="rId143"/>
    <p:sldId id="562" r:id="rId144"/>
    <p:sldId id="563" r:id="rId145"/>
    <p:sldId id="564" r:id="rId146"/>
    <p:sldId id="565" r:id="rId147"/>
    <p:sldId id="566" r:id="rId148"/>
    <p:sldId id="568" r:id="rId149"/>
    <p:sldId id="570" r:id="rId150"/>
    <p:sldId id="571" r:id="rId151"/>
    <p:sldId id="572" r:id="rId152"/>
    <p:sldId id="576" r:id="rId153"/>
    <p:sldId id="577" r:id="rId154"/>
    <p:sldId id="575" r:id="rId155"/>
    <p:sldId id="574" r:id="rId156"/>
    <p:sldId id="578" r:id="rId157"/>
    <p:sldId id="579" r:id="rId158"/>
    <p:sldId id="580" r:id="rId159"/>
    <p:sldId id="581" r:id="rId160"/>
    <p:sldId id="296" r:id="rId161"/>
    <p:sldId id="295" r:id="rId162"/>
    <p:sldId id="300" r:id="rId163"/>
  </p:sldIdLst>
  <p:sldSz cx="9144000" cy="5143500" type="screen16x9"/>
  <p:notesSz cx="6858000" cy="9144000"/>
  <p:custDataLst>
    <p:tags r:id="rId1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814"/>
    <a:srgbClr val="FB6E52"/>
    <a:srgbClr val="232323"/>
    <a:srgbClr val="008000"/>
    <a:srgbClr val="FF4F5A"/>
    <a:srgbClr val="363845"/>
    <a:srgbClr val="373946"/>
    <a:srgbClr val="4F5464"/>
    <a:srgbClr val="1A2E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E94A4-306E-4B32-AAA8-ECE9CB8D4EB7}" v="5031" dt="2021-02-28T23:39:17.338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259" autoAdjust="0"/>
  </p:normalViewPr>
  <p:slideViewPr>
    <p:cSldViewPr>
      <p:cViewPr varScale="1">
        <p:scale>
          <a:sx n="95" d="100"/>
          <a:sy n="95" d="100"/>
        </p:scale>
        <p:origin x="71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microsoft.com/office/2016/11/relationships/changesInfo" Target="changesInfos/changesInfo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notesMaster" Target="notesMasters/notesMaster1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2.xml"/><Relationship Id="rId3" Type="http://schemas.openxmlformats.org/officeDocument/2006/relationships/slide" Target="slides/slide31.xml"/><Relationship Id="rId7" Type="http://schemas.openxmlformats.org/officeDocument/2006/relationships/slide" Target="slides/slide95.xml"/><Relationship Id="rId12" Type="http://schemas.openxmlformats.org/officeDocument/2006/relationships/slide" Target="slides/slide157.xml"/><Relationship Id="rId2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6.xml"/><Relationship Id="rId11" Type="http://schemas.openxmlformats.org/officeDocument/2006/relationships/slide" Target="slides/slide147.xml"/><Relationship Id="rId5" Type="http://schemas.openxmlformats.org/officeDocument/2006/relationships/slide" Target="slides/slide62.xml"/><Relationship Id="rId10" Type="http://schemas.openxmlformats.org/officeDocument/2006/relationships/slide" Target="slides/slide132.xml"/><Relationship Id="rId4" Type="http://schemas.openxmlformats.org/officeDocument/2006/relationships/slide" Target="slides/slide53.xml"/><Relationship Id="rId9" Type="http://schemas.openxmlformats.org/officeDocument/2006/relationships/slide" Target="slides/slide1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hael alnajrani" userId="73c1171a52a2fca6" providerId="LiveId" clId="{39DE65A4-5EE1-4AC5-AB54-42420C39B94D}"/>
    <pc:docChg chg="undo redo custSel addSld delSld modSld sldOrd modShowInfo">
      <pc:chgData name="mashael alnajrani" userId="73c1171a52a2fca6" providerId="LiveId" clId="{39DE65A4-5EE1-4AC5-AB54-42420C39B94D}" dt="2021-02-19T22:40:34.031" v="4653" actId="14100"/>
      <pc:docMkLst>
        <pc:docMk/>
      </pc:docMkLst>
      <pc:sldChg chg="addSp delSp modSp mod setBg">
        <pc:chgData name="mashael alnajrani" userId="73c1171a52a2fca6" providerId="LiveId" clId="{39DE65A4-5EE1-4AC5-AB54-42420C39B94D}" dt="2021-02-19T17:14:26.227" v="167" actId="478"/>
        <pc:sldMkLst>
          <pc:docMk/>
          <pc:sldMk cId="4222221136" sldId="259"/>
        </pc:sldMkLst>
        <pc:spChg chg="mod">
          <ac:chgData name="mashael alnajrani" userId="73c1171a52a2fca6" providerId="LiveId" clId="{39DE65A4-5EE1-4AC5-AB54-42420C39B94D}" dt="2021-02-18T11:12:51.272" v="159" actId="368"/>
          <ac:spMkLst>
            <pc:docMk/>
            <pc:sldMk cId="4222221136" sldId="259"/>
            <ac:spMk id="12" creationId="{B1402DC4-5009-4B6A-89E2-4C077E5C2CA5}"/>
          </ac:spMkLst>
        </pc:spChg>
        <pc:spChg chg="mod">
          <ac:chgData name="mashael alnajrani" userId="73c1171a52a2fca6" providerId="LiveId" clId="{39DE65A4-5EE1-4AC5-AB54-42420C39B94D}" dt="2021-02-18T11:12:51.278" v="161" actId="368"/>
          <ac:spMkLst>
            <pc:docMk/>
            <pc:sldMk cId="4222221136" sldId="259"/>
            <ac:spMk id="18" creationId="{78E34222-A930-459A-9A69-890AFC8AE1A7}"/>
          </ac:spMkLst>
        </pc:spChg>
        <pc:picChg chg="add del mod ord modVis">
          <ac:chgData name="mashael alnajrani" userId="73c1171a52a2fca6" providerId="LiveId" clId="{39DE65A4-5EE1-4AC5-AB54-42420C39B94D}" dt="2021-02-18T11:12:51.266" v="157"/>
          <ac:picMkLst>
            <pc:docMk/>
            <pc:sldMk cId="4222221136" sldId="259"/>
            <ac:picMk id="10" creationId="{8B6B2025-A19C-4EAE-B4FA-E2588857789C}"/>
          </ac:picMkLst>
        </pc:picChg>
        <pc:picChg chg="add del mod ord modVis">
          <ac:chgData name="mashael alnajrani" userId="73c1171a52a2fca6" providerId="LiveId" clId="{39DE65A4-5EE1-4AC5-AB54-42420C39B94D}" dt="2021-02-19T17:14:26.227" v="167" actId="478"/>
          <ac:picMkLst>
            <pc:docMk/>
            <pc:sldMk cId="4222221136" sldId="259"/>
            <ac:picMk id="13" creationId="{09A574AD-FF3A-4FCA-A3A1-58519A3AB36E}"/>
          </ac:picMkLst>
        </pc:picChg>
      </pc:sldChg>
      <pc:sldChg chg="addSp delSp mod">
        <pc:chgData name="mashael alnajrani" userId="73c1171a52a2fca6" providerId="LiveId" clId="{39DE65A4-5EE1-4AC5-AB54-42420C39B94D}" dt="2021-02-14T09:51:44.879" v="13" actId="478"/>
        <pc:sldMkLst>
          <pc:docMk/>
          <pc:sldMk cId="229537136" sldId="288"/>
        </pc:sldMkLst>
        <pc:spChg chg="add del">
          <ac:chgData name="mashael alnajrani" userId="73c1171a52a2fca6" providerId="LiveId" clId="{39DE65A4-5EE1-4AC5-AB54-42420C39B94D}" dt="2021-02-14T09:51:44.879" v="13" actId="478"/>
          <ac:spMkLst>
            <pc:docMk/>
            <pc:sldMk cId="229537136" sldId="288"/>
            <ac:spMk id="8" creationId="{F4F0106B-ED81-4031-83E4-5F10FABF0B59}"/>
          </ac:spMkLst>
        </pc:spChg>
      </pc:sldChg>
      <pc:sldChg chg="modSp mod modAnim">
        <pc:chgData name="mashael alnajrani" userId="73c1171a52a2fca6" providerId="LiveId" clId="{39DE65A4-5EE1-4AC5-AB54-42420C39B94D}" dt="2021-02-14T09:48:54.384" v="7"/>
        <pc:sldMkLst>
          <pc:docMk/>
          <pc:sldMk cId="1290069105" sldId="361"/>
        </pc:sldMkLst>
        <pc:spChg chg="mod">
          <ac:chgData name="mashael alnajrani" userId="73c1171a52a2fca6" providerId="LiveId" clId="{39DE65A4-5EE1-4AC5-AB54-42420C39B94D}" dt="2021-02-14T09:48:46.732" v="5" actId="14100"/>
          <ac:spMkLst>
            <pc:docMk/>
            <pc:sldMk cId="1290069105" sldId="361"/>
            <ac:spMk id="19" creationId="{F6643DEA-7913-42C2-9D2C-5EFBE901CD93}"/>
          </ac:spMkLst>
        </pc:spChg>
      </pc:sldChg>
      <pc:sldChg chg="modSp mod modAnim">
        <pc:chgData name="mashael alnajrani" userId="73c1171a52a2fca6" providerId="LiveId" clId="{39DE65A4-5EE1-4AC5-AB54-42420C39B94D}" dt="2021-02-16T05:39:09.131" v="45"/>
        <pc:sldMkLst>
          <pc:docMk/>
          <pc:sldMk cId="883786721" sldId="362"/>
        </pc:sldMkLst>
        <pc:spChg chg="mod">
          <ac:chgData name="mashael alnajrani" userId="73c1171a52a2fca6" providerId="LiveId" clId="{39DE65A4-5EE1-4AC5-AB54-42420C39B94D}" dt="2021-02-15T09:55:33.248" v="44" actId="20577"/>
          <ac:spMkLst>
            <pc:docMk/>
            <pc:sldMk cId="883786721" sldId="362"/>
            <ac:spMk id="4" creationId="{75EC0D7A-D479-44BD-B792-180F4BECE9DC}"/>
          </ac:spMkLst>
        </pc:spChg>
      </pc:sldChg>
      <pc:sldChg chg="addSp delSp modSp mod">
        <pc:chgData name="mashael alnajrani" userId="73c1171a52a2fca6" providerId="LiveId" clId="{39DE65A4-5EE1-4AC5-AB54-42420C39B94D}" dt="2021-02-19T20:01:59.069" v="1833" actId="478"/>
        <pc:sldMkLst>
          <pc:docMk/>
          <pc:sldMk cId="2340051176" sldId="372"/>
        </pc:sldMkLst>
        <pc:picChg chg="add del mod ord modVis">
          <ac:chgData name="mashael alnajrani" userId="73c1171a52a2fca6" providerId="LiveId" clId="{39DE65A4-5EE1-4AC5-AB54-42420C39B94D}" dt="2021-02-19T20:01:59.069" v="1833" actId="478"/>
          <ac:picMkLst>
            <pc:docMk/>
            <pc:sldMk cId="2340051176" sldId="372"/>
            <ac:picMk id="7" creationId="{825D6C65-B432-4E26-9A58-4488ECDCD48E}"/>
          </ac:picMkLst>
        </pc:picChg>
      </pc:sldChg>
      <pc:sldChg chg="ord">
        <pc:chgData name="mashael alnajrani" userId="73c1171a52a2fca6" providerId="LiveId" clId="{39DE65A4-5EE1-4AC5-AB54-42420C39B94D}" dt="2021-02-19T17:16:00.510" v="176" actId="20578"/>
        <pc:sldMkLst>
          <pc:docMk/>
          <pc:sldMk cId="2736764145" sldId="373"/>
        </pc:sldMkLst>
      </pc:sldChg>
      <pc:sldChg chg="addSp delSp modSp mod">
        <pc:chgData name="mashael alnajrani" userId="73c1171a52a2fca6" providerId="LiveId" clId="{39DE65A4-5EE1-4AC5-AB54-42420C39B94D}" dt="2021-02-19T17:14:13.213" v="166" actId="478"/>
        <pc:sldMkLst>
          <pc:docMk/>
          <pc:sldMk cId="2750799158" sldId="379"/>
        </pc:sldMkLst>
        <pc:picChg chg="add del mod ord modVis">
          <ac:chgData name="mashael alnajrani" userId="73c1171a52a2fca6" providerId="LiveId" clId="{39DE65A4-5EE1-4AC5-AB54-42420C39B94D}" dt="2021-02-19T17:14:13.213" v="166" actId="478"/>
          <ac:picMkLst>
            <pc:docMk/>
            <pc:sldMk cId="2750799158" sldId="379"/>
            <ac:picMk id="7" creationId="{421687B6-7412-4A57-97C1-EDAD34C89D05}"/>
          </ac:picMkLst>
        </pc:picChg>
      </pc:sldChg>
      <pc:sldChg chg="addSp delSp mod">
        <pc:chgData name="mashael alnajrani" userId="73c1171a52a2fca6" providerId="LiveId" clId="{39DE65A4-5EE1-4AC5-AB54-42420C39B94D}" dt="2021-02-14T09:53:52.938" v="39" actId="21"/>
        <pc:sldMkLst>
          <pc:docMk/>
          <pc:sldMk cId="1692443451" sldId="381"/>
        </pc:sldMkLst>
        <pc:spChg chg="add del">
          <ac:chgData name="mashael alnajrani" userId="73c1171a52a2fca6" providerId="LiveId" clId="{39DE65A4-5EE1-4AC5-AB54-42420C39B94D}" dt="2021-02-14T09:53:52.938" v="39" actId="21"/>
          <ac:spMkLst>
            <pc:docMk/>
            <pc:sldMk cId="1692443451" sldId="381"/>
            <ac:spMk id="11" creationId="{38B57CD6-C663-467A-857C-DD13D4B7A3AB}"/>
          </ac:spMkLst>
        </pc:spChg>
      </pc:sldChg>
      <pc:sldChg chg="addSp delSp modSp add mod ord">
        <pc:chgData name="mashael alnajrani" userId="73c1171a52a2fca6" providerId="LiveId" clId="{39DE65A4-5EE1-4AC5-AB54-42420C39B94D}" dt="2021-02-14T09:53:05.209" v="33" actId="1076"/>
        <pc:sldMkLst>
          <pc:docMk/>
          <pc:sldMk cId="989361864" sldId="383"/>
        </pc:sldMkLst>
        <pc:spChg chg="del">
          <ac:chgData name="mashael alnajrani" userId="73c1171a52a2fca6" providerId="LiveId" clId="{39DE65A4-5EE1-4AC5-AB54-42420C39B94D}" dt="2021-02-14T09:52:39.736" v="28" actId="478"/>
          <ac:spMkLst>
            <pc:docMk/>
            <pc:sldMk cId="989361864" sldId="383"/>
            <ac:spMk id="3" creationId="{40282A0B-EC68-42D8-A458-ABFA4BB8F857}"/>
          </ac:spMkLst>
        </pc:spChg>
        <pc:spChg chg="add del mod">
          <ac:chgData name="mashael alnajrani" userId="73c1171a52a2fca6" providerId="LiveId" clId="{39DE65A4-5EE1-4AC5-AB54-42420C39B94D}" dt="2021-02-14T09:52:36.474" v="27" actId="478"/>
          <ac:spMkLst>
            <pc:docMk/>
            <pc:sldMk cId="989361864" sldId="383"/>
            <ac:spMk id="8" creationId="{F4F0106B-ED81-4031-83E4-5F10FABF0B59}"/>
          </ac:spMkLst>
        </pc:spChg>
        <pc:spChg chg="add mod">
          <ac:chgData name="mashael alnajrani" userId="73c1171a52a2fca6" providerId="LiveId" clId="{39DE65A4-5EE1-4AC5-AB54-42420C39B94D}" dt="2021-02-14T09:53:05.209" v="33" actId="1076"/>
          <ac:spMkLst>
            <pc:docMk/>
            <pc:sldMk cId="989361864" sldId="383"/>
            <ac:spMk id="9" creationId="{0102E023-47AE-4E2B-89BE-F7A20561D49E}"/>
          </ac:spMkLst>
        </pc:spChg>
      </pc:sldChg>
      <pc:sldChg chg="addSp delSp modSp add mod ord">
        <pc:chgData name="mashael alnajrani" userId="73c1171a52a2fca6" providerId="LiveId" clId="{39DE65A4-5EE1-4AC5-AB54-42420C39B94D}" dt="2021-02-19T18:02:50.506" v="927" actId="1076"/>
        <pc:sldMkLst>
          <pc:docMk/>
          <pc:sldMk cId="2065196571" sldId="384"/>
        </pc:sldMkLst>
        <pc:spChg chg="mod">
          <ac:chgData name="mashael alnajrani" userId="73c1171a52a2fca6" providerId="LiveId" clId="{39DE65A4-5EE1-4AC5-AB54-42420C39B94D}" dt="2021-02-19T18:02:50.506" v="927" actId="1076"/>
          <ac:spMkLst>
            <pc:docMk/>
            <pc:sldMk cId="2065196571" sldId="384"/>
            <ac:spMk id="6" creationId="{A98A5523-C297-42F9-A805-3BE29F3BAAB4}"/>
          </ac:spMkLst>
        </pc:spChg>
        <pc:spChg chg="add mod">
          <ac:chgData name="mashael alnajrani" userId="73c1171a52a2fca6" providerId="LiveId" clId="{39DE65A4-5EE1-4AC5-AB54-42420C39B94D}" dt="2021-02-14T09:54:08.902" v="43" actId="20577"/>
          <ac:spMkLst>
            <pc:docMk/>
            <pc:sldMk cId="2065196571" sldId="384"/>
            <ac:spMk id="8" creationId="{A1455AAA-200F-4E0E-B98E-92CED64C8570}"/>
          </ac:spMkLst>
        </pc:spChg>
        <pc:spChg chg="del">
          <ac:chgData name="mashael alnajrani" userId="73c1171a52a2fca6" providerId="LiveId" clId="{39DE65A4-5EE1-4AC5-AB54-42420C39B94D}" dt="2021-02-14T09:53:47.887" v="38" actId="478"/>
          <ac:spMkLst>
            <pc:docMk/>
            <pc:sldMk cId="2065196571" sldId="384"/>
            <ac:spMk id="9" creationId="{0102E023-47AE-4E2B-89BE-F7A20561D49E}"/>
          </ac:spMkLst>
        </pc:spChg>
      </pc:sldChg>
      <pc:sldChg chg="addSp delSp modSp new mod modClrScheme chgLayout">
        <pc:chgData name="mashael alnajrani" userId="73c1171a52a2fca6" providerId="LiveId" clId="{39DE65A4-5EE1-4AC5-AB54-42420C39B94D}" dt="2021-02-16T08:19:22.819" v="74" actId="1076"/>
        <pc:sldMkLst>
          <pc:docMk/>
          <pc:sldMk cId="143284490" sldId="385"/>
        </pc:sldMkLst>
        <pc:spChg chg="del">
          <ac:chgData name="mashael alnajrani" userId="73c1171a52a2fca6" providerId="LiveId" clId="{39DE65A4-5EE1-4AC5-AB54-42420C39B94D}" dt="2021-02-16T05:46:18.449" v="47" actId="700"/>
          <ac:spMkLst>
            <pc:docMk/>
            <pc:sldMk cId="143284490" sldId="385"/>
            <ac:spMk id="2" creationId="{A7BDDEAC-1618-4153-8112-0AD9110828BB}"/>
          </ac:spMkLst>
        </pc:spChg>
        <pc:spChg chg="del">
          <ac:chgData name="mashael alnajrani" userId="73c1171a52a2fca6" providerId="LiveId" clId="{39DE65A4-5EE1-4AC5-AB54-42420C39B94D}" dt="2021-02-16T05:46:18.449" v="47" actId="700"/>
          <ac:spMkLst>
            <pc:docMk/>
            <pc:sldMk cId="143284490" sldId="385"/>
            <ac:spMk id="3" creationId="{E63623AD-4821-4B45-ACD2-121B52494587}"/>
          </ac:spMkLst>
        </pc:spChg>
        <pc:spChg chg="add mod">
          <ac:chgData name="mashael alnajrani" userId="73c1171a52a2fca6" providerId="LiveId" clId="{39DE65A4-5EE1-4AC5-AB54-42420C39B94D}" dt="2021-02-16T08:19:22.819" v="74" actId="1076"/>
          <ac:spMkLst>
            <pc:docMk/>
            <pc:sldMk cId="143284490" sldId="385"/>
            <ac:spMk id="4" creationId="{B55441F4-10CE-4572-8A29-9574D87023ED}"/>
          </ac:spMkLst>
        </pc:spChg>
        <pc:picChg chg="add mod">
          <ac:chgData name="mashael alnajrani" userId="73c1171a52a2fca6" providerId="LiveId" clId="{39DE65A4-5EE1-4AC5-AB54-42420C39B94D}" dt="2021-02-16T06:36:59.615" v="52" actId="1076"/>
          <ac:picMkLst>
            <pc:docMk/>
            <pc:sldMk cId="143284490" sldId="385"/>
            <ac:picMk id="3" creationId="{33E31ADC-1D13-4BB7-837A-0FFEC4B16E81}"/>
          </ac:picMkLst>
        </pc:picChg>
      </pc:sldChg>
      <pc:sldChg chg="add ord">
        <pc:chgData name="mashael alnajrani" userId="73c1171a52a2fca6" providerId="LiveId" clId="{39DE65A4-5EE1-4AC5-AB54-42420C39B94D}" dt="2021-02-19T17:15:23.118" v="170"/>
        <pc:sldMkLst>
          <pc:docMk/>
          <pc:sldMk cId="1224388807" sldId="386"/>
        </pc:sldMkLst>
      </pc:sldChg>
      <pc:sldChg chg="add del modTransition setBg">
        <pc:chgData name="mashael alnajrani" userId="73c1171a52a2fca6" providerId="LiveId" clId="{39DE65A4-5EE1-4AC5-AB54-42420C39B94D}" dt="2021-02-18T10:11:23.617" v="83" actId="2696"/>
        <pc:sldMkLst>
          <pc:docMk/>
          <pc:sldMk cId="2161509229" sldId="386"/>
        </pc:sldMkLst>
      </pc:sldChg>
      <pc:sldChg chg="add del">
        <pc:chgData name="mashael alnajrani" userId="73c1171a52a2fca6" providerId="LiveId" clId="{39DE65A4-5EE1-4AC5-AB54-42420C39B94D}" dt="2021-02-19T17:14:00.629" v="165" actId="47"/>
        <pc:sldMkLst>
          <pc:docMk/>
          <pc:sldMk cId="2170197154" sldId="386"/>
        </pc:sldMkLst>
        <pc:spChg chg="mod">
          <ac:chgData name="mashael alnajrani" userId="73c1171a52a2fca6" providerId="LiveId" clId="{39DE65A4-5EE1-4AC5-AB54-42420C39B94D}" dt="2021-02-18T10:17:06.388" v="110"/>
          <ac:spMkLst>
            <pc:docMk/>
            <pc:sldMk cId="2170197154" sldId="386"/>
            <ac:spMk id="14" creationId="{861430ED-4681-4051-9FF8-720889219813}"/>
          </ac:spMkLst>
        </pc:spChg>
        <pc:picChg chg="mod">
          <ac:chgData name="mashael alnajrani" userId="73c1171a52a2fca6" providerId="LiveId" clId="{39DE65A4-5EE1-4AC5-AB54-42420C39B94D}" dt="2021-02-18T10:17:06.435" v="111"/>
          <ac:picMkLst>
            <pc:docMk/>
            <pc:sldMk cId="2170197154" sldId="386"/>
            <ac:picMk id="15" creationId="{F62FFF31-9140-406B-81D7-A649D3851622}"/>
          </ac:picMkLst>
        </pc:picChg>
      </pc:sldChg>
      <pc:sldChg chg="add ord replId">
        <pc:chgData name="mashael alnajrani" userId="73c1171a52a2fca6" providerId="LiveId" clId="{39DE65A4-5EE1-4AC5-AB54-42420C39B94D}" dt="2021-02-19T17:15:23.118" v="170"/>
        <pc:sldMkLst>
          <pc:docMk/>
          <pc:sldMk cId="2882608547" sldId="387"/>
        </pc:sldMkLst>
      </pc:sldChg>
      <pc:sldChg chg="addSp delSp modSp add mod ord">
        <pc:chgData name="mashael alnajrani" userId="73c1171a52a2fca6" providerId="LiveId" clId="{39DE65A4-5EE1-4AC5-AB54-42420C39B94D}" dt="2021-02-19T17:34:53.788" v="321" actId="14100"/>
        <pc:sldMkLst>
          <pc:docMk/>
          <pc:sldMk cId="1026452939" sldId="388"/>
        </pc:sldMkLst>
        <pc:spChg chg="mod">
          <ac:chgData name="mashael alnajrani" userId="73c1171a52a2fca6" providerId="LiveId" clId="{39DE65A4-5EE1-4AC5-AB54-42420C39B94D}" dt="2021-02-19T17:33:01.249" v="280" actId="20577"/>
          <ac:spMkLst>
            <pc:docMk/>
            <pc:sldMk cId="1026452939" sldId="388"/>
            <ac:spMk id="3" creationId="{84FDE2B4-2D42-4EAB-9DF5-56A040C127D3}"/>
          </ac:spMkLst>
        </pc:spChg>
        <pc:spChg chg="del">
          <ac:chgData name="mashael alnajrani" userId="73c1171a52a2fca6" providerId="LiveId" clId="{39DE65A4-5EE1-4AC5-AB54-42420C39B94D}" dt="2021-02-19T17:33:18.651" v="282" actId="478"/>
          <ac:spMkLst>
            <pc:docMk/>
            <pc:sldMk cId="1026452939" sldId="388"/>
            <ac:spMk id="5" creationId="{5A5E100E-8286-42C8-8AC4-098652527BD7}"/>
          </ac:spMkLst>
        </pc:spChg>
        <pc:spChg chg="del">
          <ac:chgData name="mashael alnajrani" userId="73c1171a52a2fca6" providerId="LiveId" clId="{39DE65A4-5EE1-4AC5-AB54-42420C39B94D}" dt="2021-02-19T17:33:47.216" v="298" actId="478"/>
          <ac:spMkLst>
            <pc:docMk/>
            <pc:sldMk cId="1026452939" sldId="388"/>
            <ac:spMk id="7" creationId="{CAC261F5-A0C3-4CA3-A822-948C3FD3FC96}"/>
          </ac:spMkLst>
        </pc:spChg>
        <pc:spChg chg="add del mod">
          <ac:chgData name="mashael alnajrani" userId="73c1171a52a2fca6" providerId="LiveId" clId="{39DE65A4-5EE1-4AC5-AB54-42420C39B94D}" dt="2021-02-19T17:33:26.408" v="285" actId="478"/>
          <ac:spMkLst>
            <pc:docMk/>
            <pc:sldMk cId="1026452939" sldId="388"/>
            <ac:spMk id="10" creationId="{0E5E0536-0F35-405D-AD98-3EC48C25A5BC}"/>
          </ac:spMkLst>
        </pc:spChg>
        <pc:spChg chg="del mod">
          <ac:chgData name="mashael alnajrani" userId="73c1171a52a2fca6" providerId="LiveId" clId="{39DE65A4-5EE1-4AC5-AB54-42420C39B94D}" dt="2021-02-19T17:34:39.272" v="316" actId="478"/>
          <ac:spMkLst>
            <pc:docMk/>
            <pc:sldMk cId="1026452939" sldId="388"/>
            <ac:spMk id="12" creationId="{B1402DC4-5009-4B6A-89E2-4C077E5C2CA5}"/>
          </ac:spMkLst>
        </pc:spChg>
        <pc:spChg chg="mod">
          <ac:chgData name="mashael alnajrani" userId="73c1171a52a2fca6" providerId="LiveId" clId="{39DE65A4-5EE1-4AC5-AB54-42420C39B94D}" dt="2021-02-19T17:34:32.274" v="313" actId="20577"/>
          <ac:spMkLst>
            <pc:docMk/>
            <pc:sldMk cId="1026452939" sldId="388"/>
            <ac:spMk id="13" creationId="{69D3F760-BDB1-4554-9F73-4A35440593F1}"/>
          </ac:spMkLst>
        </pc:spChg>
        <pc:spChg chg="del">
          <ac:chgData name="mashael alnajrani" userId="73c1171a52a2fca6" providerId="LiveId" clId="{39DE65A4-5EE1-4AC5-AB54-42420C39B94D}" dt="2021-02-19T17:34:35.663" v="314" actId="478"/>
          <ac:spMkLst>
            <pc:docMk/>
            <pc:sldMk cId="1026452939" sldId="388"/>
            <ac:spMk id="14" creationId="{4A323754-A638-4507-B73B-0F8AE725D5A4}"/>
          </ac:spMkLst>
        </pc:spChg>
        <pc:spChg chg="add del mod">
          <ac:chgData name="mashael alnajrani" userId="73c1171a52a2fca6" providerId="LiveId" clId="{39DE65A4-5EE1-4AC5-AB54-42420C39B94D}" dt="2021-02-19T17:33:41.631" v="297" actId="20577"/>
          <ac:spMkLst>
            <pc:docMk/>
            <pc:sldMk cId="1026452939" sldId="388"/>
            <ac:spMk id="15" creationId="{8D47F478-211D-4EAE-9D87-C54F8A232315}"/>
          </ac:spMkLst>
        </pc:spChg>
        <pc:spChg chg="add mod">
          <ac:chgData name="mashael alnajrani" userId="73c1171a52a2fca6" providerId="LiveId" clId="{39DE65A4-5EE1-4AC5-AB54-42420C39B94D}" dt="2021-02-19T17:34:13.424" v="307" actId="20577"/>
          <ac:spMkLst>
            <pc:docMk/>
            <pc:sldMk cId="1026452939" sldId="388"/>
            <ac:spMk id="16" creationId="{08FB8F09-D1BD-40FF-92E2-001B81F66A9D}"/>
          </ac:spMkLst>
        </pc:spChg>
        <pc:spChg chg="mod">
          <ac:chgData name="mashael alnajrani" userId="73c1171a52a2fca6" providerId="LiveId" clId="{39DE65A4-5EE1-4AC5-AB54-42420C39B94D}" dt="2021-02-19T17:34:53.788" v="321" actId="14100"/>
          <ac:spMkLst>
            <pc:docMk/>
            <pc:sldMk cId="1026452939" sldId="388"/>
            <ac:spMk id="19" creationId="{A528F29B-E122-43E2-86E9-2A39DEC19757}"/>
          </ac:spMkLst>
        </pc:spChg>
      </pc:sldChg>
      <pc:sldChg chg="modSp add mod ord">
        <pc:chgData name="mashael alnajrani" userId="73c1171a52a2fca6" providerId="LiveId" clId="{39DE65A4-5EE1-4AC5-AB54-42420C39B94D}" dt="2021-02-19T20:12:58.593" v="1968" actId="12385"/>
        <pc:sldMkLst>
          <pc:docMk/>
          <pc:sldMk cId="1149705998" sldId="389"/>
        </pc:sldMkLst>
        <pc:spChg chg="mod">
          <ac:chgData name="mashael alnajrani" userId="73c1171a52a2fca6" providerId="LiveId" clId="{39DE65A4-5EE1-4AC5-AB54-42420C39B94D}" dt="2021-02-19T18:00:47.768" v="921" actId="20577"/>
          <ac:spMkLst>
            <pc:docMk/>
            <pc:sldMk cId="1149705998" sldId="389"/>
            <ac:spMk id="2" creationId="{9C29AC50-737B-458A-AC40-FA7DE49DFA3C}"/>
          </ac:spMkLst>
        </pc:spChg>
        <pc:graphicFrameChg chg="mod modGraphic">
          <ac:chgData name="mashael alnajrani" userId="73c1171a52a2fca6" providerId="LiveId" clId="{39DE65A4-5EE1-4AC5-AB54-42420C39B94D}" dt="2021-02-19T20:12:58.593" v="1968" actId="12385"/>
          <ac:graphicFrameMkLst>
            <pc:docMk/>
            <pc:sldMk cId="1149705998" sldId="389"/>
            <ac:graphicFrameMk id="3" creationId="{D1B21924-9F23-41E7-BFFC-13007B7B75DB}"/>
          </ac:graphicFrameMkLst>
        </pc:graphicFrameChg>
      </pc:sldChg>
      <pc:sldChg chg="new del">
        <pc:chgData name="mashael alnajrani" userId="73c1171a52a2fca6" providerId="LiveId" clId="{39DE65A4-5EE1-4AC5-AB54-42420C39B94D}" dt="2021-02-19T17:18:01.955" v="182" actId="47"/>
        <pc:sldMkLst>
          <pc:docMk/>
          <pc:sldMk cId="3039291567" sldId="390"/>
        </pc:sldMkLst>
      </pc:sldChg>
      <pc:sldChg chg="addSp modSp new del">
        <pc:chgData name="mashael alnajrani" userId="73c1171a52a2fca6" providerId="LiveId" clId="{39DE65A4-5EE1-4AC5-AB54-42420C39B94D}" dt="2021-02-19T17:35:23.902" v="324" actId="47"/>
        <pc:sldMkLst>
          <pc:docMk/>
          <pc:sldMk cId="845694486" sldId="391"/>
        </pc:sldMkLst>
        <pc:spChg chg="add mod">
          <ac:chgData name="mashael alnajrani" userId="73c1171a52a2fca6" providerId="LiveId" clId="{39DE65A4-5EE1-4AC5-AB54-42420C39B94D}" dt="2021-02-19T17:35:19.300" v="323" actId="113"/>
          <ac:spMkLst>
            <pc:docMk/>
            <pc:sldMk cId="845694486" sldId="391"/>
            <ac:spMk id="2" creationId="{1D01C2A2-3485-4A4E-BEE7-E0225F8211F9}"/>
          </ac:spMkLst>
        </pc:spChg>
      </pc:sldChg>
      <pc:sldChg chg="addSp delSp modSp new mod ord">
        <pc:chgData name="mashael alnajrani" userId="73c1171a52a2fca6" providerId="LiveId" clId="{39DE65A4-5EE1-4AC5-AB54-42420C39B94D}" dt="2021-02-19T17:36:00.320" v="348"/>
        <pc:sldMkLst>
          <pc:docMk/>
          <pc:sldMk cId="3357249024" sldId="392"/>
        </pc:sldMkLst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2" creationId="{612AC016-F892-42A7-89BE-83170629B1B0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3" creationId="{05C29823-2EEF-465F-9345-E3584D48A2C5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4" creationId="{0859471E-8D99-4CC3-BA7A-5F83599B5807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5" creationId="{FA0928D5-3729-4234-A401-196464056FE3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6" creationId="{C0F7DBF9-C329-497E-B428-483E77C17A9E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7" creationId="{615BA7EA-270B-4998-B96B-ADE8E285AB63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8" creationId="{E998EFCD-E74A-45AC-B6DF-E17D4F701EAD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9" creationId="{7C591C36-7F66-4563-9F5A-C94517FACCF0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10" creationId="{21EAF371-F8AF-4FDB-A0F4-547B0587D1B2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11" creationId="{23587E28-2C22-443C-AB8A-9306F7DA7833}"/>
          </ac:spMkLst>
        </pc:spChg>
        <pc:spChg chg="del">
          <ac:chgData name="mashael alnajrani" userId="73c1171a52a2fca6" providerId="LiveId" clId="{39DE65A4-5EE1-4AC5-AB54-42420C39B94D}" dt="2021-02-19T17:18:42.956" v="186" actId="478"/>
          <ac:spMkLst>
            <pc:docMk/>
            <pc:sldMk cId="3357249024" sldId="392"/>
            <ac:spMk id="12" creationId="{3584B277-5A2F-4709-80C8-018D920E55A0}"/>
          </ac:spMkLst>
        </pc:spChg>
        <pc:spChg chg="add mod">
          <ac:chgData name="mashael alnajrani" userId="73c1171a52a2fca6" providerId="LiveId" clId="{39DE65A4-5EE1-4AC5-AB54-42420C39B94D}" dt="2021-02-19T17:20:29.191" v="201" actId="207"/>
          <ac:spMkLst>
            <pc:docMk/>
            <pc:sldMk cId="3357249024" sldId="392"/>
            <ac:spMk id="13" creationId="{4B76AA2D-F1F2-41D7-B52E-C4270260FEA6}"/>
          </ac:spMkLst>
        </pc:spChg>
      </pc:sldChg>
      <pc:sldChg chg="addSp modSp new mod ord">
        <pc:chgData name="mashael alnajrani" userId="73c1171a52a2fca6" providerId="LiveId" clId="{39DE65A4-5EE1-4AC5-AB54-42420C39B94D}" dt="2021-02-19T22:36:43.653" v="4644"/>
        <pc:sldMkLst>
          <pc:docMk/>
          <pc:sldMk cId="3659409349" sldId="393"/>
        </pc:sldMkLst>
        <pc:spChg chg="add mod">
          <ac:chgData name="mashael alnajrani" userId="73c1171a52a2fca6" providerId="LiveId" clId="{39DE65A4-5EE1-4AC5-AB54-42420C39B94D}" dt="2021-02-19T22:21:52.338" v="4515" actId="20577"/>
          <ac:spMkLst>
            <pc:docMk/>
            <pc:sldMk cId="3659409349" sldId="393"/>
            <ac:spMk id="2" creationId="{21A8C64D-8561-4135-98F3-B101F89D4150}"/>
          </ac:spMkLst>
        </pc:spChg>
        <pc:spChg chg="add mod">
          <ac:chgData name="mashael alnajrani" userId="73c1171a52a2fca6" providerId="LiveId" clId="{39DE65A4-5EE1-4AC5-AB54-42420C39B94D}" dt="2021-02-19T22:20:03.122" v="4495"/>
          <ac:spMkLst>
            <pc:docMk/>
            <pc:sldMk cId="3659409349" sldId="393"/>
            <ac:spMk id="3" creationId="{E7D32C4F-B5A6-47D8-AEDC-D4A7355497E5}"/>
          </ac:spMkLst>
        </pc:spChg>
        <pc:spChg chg="add mod">
          <ac:chgData name="mashael alnajrani" userId="73c1171a52a2fca6" providerId="LiveId" clId="{39DE65A4-5EE1-4AC5-AB54-42420C39B94D}" dt="2021-02-19T22:36:43.653" v="4644"/>
          <ac:spMkLst>
            <pc:docMk/>
            <pc:sldMk cId="3659409349" sldId="393"/>
            <ac:spMk id="4" creationId="{8B6B218F-D914-4044-8DAB-2E6B946F3E6B}"/>
          </ac:spMkLst>
        </pc:spChg>
        <pc:spChg chg="add mod">
          <ac:chgData name="mashael alnajrani" userId="73c1171a52a2fca6" providerId="LiveId" clId="{39DE65A4-5EE1-4AC5-AB54-42420C39B94D}" dt="2021-02-19T22:21:11.825" v="4509"/>
          <ac:spMkLst>
            <pc:docMk/>
            <pc:sldMk cId="3659409349" sldId="393"/>
            <ac:spMk id="6" creationId="{28105779-BAF8-43FD-92C2-3677A8E78B3E}"/>
          </ac:spMkLst>
        </pc:spChg>
        <pc:spChg chg="add mod">
          <ac:chgData name="mashael alnajrani" userId="73c1171a52a2fca6" providerId="LiveId" clId="{39DE65A4-5EE1-4AC5-AB54-42420C39B94D}" dt="2021-02-19T22:21:11.825" v="4509"/>
          <ac:spMkLst>
            <pc:docMk/>
            <pc:sldMk cId="3659409349" sldId="393"/>
            <ac:spMk id="7" creationId="{9716DA10-DCA5-40FF-ABFA-5380466A6D68}"/>
          </ac:spMkLst>
        </pc:spChg>
        <pc:picChg chg="add mod">
          <ac:chgData name="mashael alnajrani" userId="73c1171a52a2fca6" providerId="LiveId" clId="{39DE65A4-5EE1-4AC5-AB54-42420C39B94D}" dt="2021-02-19T22:20:52.575" v="4508"/>
          <ac:picMkLst>
            <pc:docMk/>
            <pc:sldMk cId="3659409349" sldId="393"/>
            <ac:picMk id="5" creationId="{941BA119-D1E0-48D7-8F89-9C4DCA15EA73}"/>
          </ac:picMkLst>
        </pc:picChg>
      </pc:sldChg>
      <pc:sldChg chg="new del">
        <pc:chgData name="mashael alnajrani" userId="73c1171a52a2fca6" providerId="LiveId" clId="{39DE65A4-5EE1-4AC5-AB54-42420C39B94D}" dt="2021-02-19T18:02:56.356" v="928" actId="47"/>
        <pc:sldMkLst>
          <pc:docMk/>
          <pc:sldMk cId="1215953720" sldId="394"/>
        </pc:sldMkLst>
      </pc:sldChg>
      <pc:sldChg chg="addSp modSp new mod">
        <pc:chgData name="mashael alnajrani" userId="73c1171a52a2fca6" providerId="LiveId" clId="{39DE65A4-5EE1-4AC5-AB54-42420C39B94D}" dt="2021-02-19T20:12:25.936" v="1961" actId="207"/>
        <pc:sldMkLst>
          <pc:docMk/>
          <pc:sldMk cId="3983603180" sldId="395"/>
        </pc:sldMkLst>
        <pc:spChg chg="mod">
          <ac:chgData name="mashael alnajrani" userId="73c1171a52a2fca6" providerId="LiveId" clId="{39DE65A4-5EE1-4AC5-AB54-42420C39B94D}" dt="2021-02-19T17:37:59.826" v="369" actId="20577"/>
          <ac:spMkLst>
            <pc:docMk/>
            <pc:sldMk cId="3983603180" sldId="395"/>
            <ac:spMk id="2" creationId="{DC6D3A33-59F4-49D7-9261-5F21F2B45C33}"/>
          </ac:spMkLst>
        </pc:spChg>
        <pc:spChg chg="add mod">
          <ac:chgData name="mashael alnajrani" userId="73c1171a52a2fca6" providerId="LiveId" clId="{39DE65A4-5EE1-4AC5-AB54-42420C39B94D}" dt="2021-02-19T20:12:10.823" v="1957" actId="21"/>
          <ac:spMkLst>
            <pc:docMk/>
            <pc:sldMk cId="3983603180" sldId="395"/>
            <ac:spMk id="13" creationId="{F8EB5604-D977-413C-B262-B70A2AD4E757}"/>
          </ac:spMkLst>
        </pc:spChg>
        <pc:spChg chg="add mod">
          <ac:chgData name="mashael alnajrani" userId="73c1171a52a2fca6" providerId="LiveId" clId="{39DE65A4-5EE1-4AC5-AB54-42420C39B94D}" dt="2021-02-19T20:12:25.936" v="1961" actId="207"/>
          <ac:spMkLst>
            <pc:docMk/>
            <pc:sldMk cId="3983603180" sldId="395"/>
            <ac:spMk id="14" creationId="{CBD55E1F-9C0F-4F2B-9FFD-70A7209EA24C}"/>
          </ac:spMkLst>
        </pc:spChg>
      </pc:sldChg>
      <pc:sldChg chg="addSp modSp add mod">
        <pc:chgData name="mashael alnajrani" userId="73c1171a52a2fca6" providerId="LiveId" clId="{39DE65A4-5EE1-4AC5-AB54-42420C39B94D}" dt="2021-02-19T20:11:12.250" v="1943" actId="1076"/>
        <pc:sldMkLst>
          <pc:docMk/>
          <pc:sldMk cId="2673621476" sldId="396"/>
        </pc:sldMkLst>
        <pc:spChg chg="mod">
          <ac:chgData name="mashael alnajrani" userId="73c1171a52a2fca6" providerId="LiveId" clId="{39DE65A4-5EE1-4AC5-AB54-42420C39B94D}" dt="2021-02-19T20:11:12.250" v="1943" actId="1076"/>
          <ac:spMkLst>
            <pc:docMk/>
            <pc:sldMk cId="2673621476" sldId="396"/>
            <ac:spMk id="13" creationId="{F8EB5604-D977-413C-B262-B70A2AD4E757}"/>
          </ac:spMkLst>
        </pc:spChg>
        <pc:spChg chg="add mod">
          <ac:chgData name="mashael alnajrani" userId="73c1171a52a2fca6" providerId="LiveId" clId="{39DE65A4-5EE1-4AC5-AB54-42420C39B94D}" dt="2021-02-19T20:11:03.314" v="1942" actId="14100"/>
          <ac:spMkLst>
            <pc:docMk/>
            <pc:sldMk cId="2673621476" sldId="396"/>
            <ac:spMk id="14" creationId="{42439E12-D21C-4EB2-B5A7-696E7113486A}"/>
          </ac:spMkLst>
        </pc:spChg>
      </pc:sldChg>
      <pc:sldChg chg="addSp modSp add mod">
        <pc:chgData name="mashael alnajrani" userId="73c1171a52a2fca6" providerId="LiveId" clId="{39DE65A4-5EE1-4AC5-AB54-42420C39B94D}" dt="2021-02-19T20:11:35.141" v="1950" actId="207"/>
        <pc:sldMkLst>
          <pc:docMk/>
          <pc:sldMk cId="823950207" sldId="397"/>
        </pc:sldMkLst>
        <pc:spChg chg="mod">
          <ac:chgData name="mashael alnajrani" userId="73c1171a52a2fca6" providerId="LiveId" clId="{39DE65A4-5EE1-4AC5-AB54-42420C39B94D}" dt="2021-02-19T17:55:47.864" v="750" actId="1076"/>
          <ac:spMkLst>
            <pc:docMk/>
            <pc:sldMk cId="823950207" sldId="397"/>
            <ac:spMk id="2" creationId="{DC6D3A33-59F4-49D7-9261-5F21F2B45C33}"/>
          </ac:spMkLst>
        </pc:spChg>
        <pc:spChg chg="mod">
          <ac:chgData name="mashael alnajrani" userId="73c1171a52a2fca6" providerId="LiveId" clId="{39DE65A4-5EE1-4AC5-AB54-42420C39B94D}" dt="2021-02-19T20:11:24.968" v="1946" actId="21"/>
          <ac:spMkLst>
            <pc:docMk/>
            <pc:sldMk cId="823950207" sldId="397"/>
            <ac:spMk id="13" creationId="{F8EB5604-D977-413C-B262-B70A2AD4E757}"/>
          </ac:spMkLst>
        </pc:spChg>
        <pc:spChg chg="add mod">
          <ac:chgData name="mashael alnajrani" userId="73c1171a52a2fca6" providerId="LiveId" clId="{39DE65A4-5EE1-4AC5-AB54-42420C39B94D}" dt="2021-02-19T20:11:35.141" v="1950" actId="207"/>
          <ac:spMkLst>
            <pc:docMk/>
            <pc:sldMk cId="823950207" sldId="397"/>
            <ac:spMk id="14" creationId="{481286AB-8D07-4222-ACF7-AB54AA82BCD2}"/>
          </ac:spMkLst>
        </pc:spChg>
      </pc:sldChg>
      <pc:sldChg chg="addSp delSp modSp add mod">
        <pc:chgData name="mashael alnajrani" userId="73c1171a52a2fca6" providerId="LiveId" clId="{39DE65A4-5EE1-4AC5-AB54-42420C39B94D}" dt="2021-02-19T20:12:46.206" v="1967" actId="207"/>
        <pc:sldMkLst>
          <pc:docMk/>
          <pc:sldMk cId="2037663610" sldId="398"/>
        </pc:sldMkLst>
        <pc:spChg chg="mod">
          <ac:chgData name="mashael alnajrani" userId="73c1171a52a2fca6" providerId="LiveId" clId="{39DE65A4-5EE1-4AC5-AB54-42420C39B94D}" dt="2021-02-19T20:12:37.298" v="1964" actId="21"/>
          <ac:spMkLst>
            <pc:docMk/>
            <pc:sldMk cId="2037663610" sldId="398"/>
            <ac:spMk id="13" creationId="{F8EB5604-D977-413C-B262-B70A2AD4E757}"/>
          </ac:spMkLst>
        </pc:spChg>
        <pc:spChg chg="add del">
          <ac:chgData name="mashael alnajrani" userId="73c1171a52a2fca6" providerId="LiveId" clId="{39DE65A4-5EE1-4AC5-AB54-42420C39B94D}" dt="2021-02-19T20:11:39.955" v="1952" actId="22"/>
          <ac:spMkLst>
            <pc:docMk/>
            <pc:sldMk cId="2037663610" sldId="398"/>
            <ac:spMk id="15" creationId="{6BB5029B-D5C8-4B7F-8E2F-3726BDF500D1}"/>
          </ac:spMkLst>
        </pc:spChg>
        <pc:spChg chg="add mod">
          <ac:chgData name="mashael alnajrani" userId="73c1171a52a2fca6" providerId="LiveId" clId="{39DE65A4-5EE1-4AC5-AB54-42420C39B94D}" dt="2021-02-19T20:12:46.206" v="1967" actId="207"/>
          <ac:spMkLst>
            <pc:docMk/>
            <pc:sldMk cId="2037663610" sldId="398"/>
            <ac:spMk id="16" creationId="{178D3948-2299-4BA0-BE8C-DE2D424ACC42}"/>
          </ac:spMkLst>
        </pc:spChg>
      </pc:sldChg>
      <pc:sldChg chg="addSp delSp modSp new mod">
        <pc:chgData name="mashael alnajrani" userId="73c1171a52a2fca6" providerId="LiveId" clId="{39DE65A4-5EE1-4AC5-AB54-42420C39B94D}" dt="2021-02-19T18:15:19.753" v="1108" actId="1076"/>
        <pc:sldMkLst>
          <pc:docMk/>
          <pc:sldMk cId="1546885052" sldId="399"/>
        </pc:sldMkLst>
        <pc:spChg chg="add mod">
          <ac:chgData name="mashael alnajrani" userId="73c1171a52a2fca6" providerId="LiveId" clId="{39DE65A4-5EE1-4AC5-AB54-42420C39B94D}" dt="2021-02-19T18:03:29.045" v="968" actId="255"/>
          <ac:spMkLst>
            <pc:docMk/>
            <pc:sldMk cId="1546885052" sldId="399"/>
            <ac:spMk id="2" creationId="{766EBB02-3CAD-4982-B7B2-4FA0C127CC59}"/>
          </ac:spMkLst>
        </pc:spChg>
        <pc:spChg chg="add mod">
          <ac:chgData name="mashael alnajrani" userId="73c1171a52a2fca6" providerId="LiveId" clId="{39DE65A4-5EE1-4AC5-AB54-42420C39B94D}" dt="2021-02-19T18:15:09.631" v="1105" actId="1076"/>
          <ac:spMkLst>
            <pc:docMk/>
            <pc:sldMk cId="1546885052" sldId="399"/>
            <ac:spMk id="3" creationId="{C784E523-DCC4-4FF5-818E-8364A73A02AE}"/>
          </ac:spMkLst>
        </pc:spChg>
        <pc:spChg chg="add del mod">
          <ac:chgData name="mashael alnajrani" userId="73c1171a52a2fca6" providerId="LiveId" clId="{39DE65A4-5EE1-4AC5-AB54-42420C39B94D}" dt="2021-02-19T18:04:33.017" v="970" actId="478"/>
          <ac:spMkLst>
            <pc:docMk/>
            <pc:sldMk cId="1546885052" sldId="399"/>
            <ac:spMk id="4" creationId="{C1E6E0BF-1B2F-4196-8526-8EBFD9792776}"/>
          </ac:spMkLst>
        </pc:spChg>
        <pc:spChg chg="add mod">
          <ac:chgData name="mashael alnajrani" userId="73c1171a52a2fca6" providerId="LiveId" clId="{39DE65A4-5EE1-4AC5-AB54-42420C39B94D}" dt="2021-02-19T18:15:19.753" v="1108" actId="1076"/>
          <ac:spMkLst>
            <pc:docMk/>
            <pc:sldMk cId="1546885052" sldId="399"/>
            <ac:spMk id="5" creationId="{19A88506-FACD-4BD2-B008-9CA9EEF426BE}"/>
          </ac:spMkLst>
        </pc:spChg>
        <pc:spChg chg="add mod">
          <ac:chgData name="mashael alnajrani" userId="73c1171a52a2fca6" providerId="LiveId" clId="{39DE65A4-5EE1-4AC5-AB54-42420C39B94D}" dt="2021-02-19T18:15:15.952" v="1107" actId="1076"/>
          <ac:spMkLst>
            <pc:docMk/>
            <pc:sldMk cId="1546885052" sldId="399"/>
            <ac:spMk id="6" creationId="{D4A7F35C-A94F-4146-B767-0AA238EFBF43}"/>
          </ac:spMkLst>
        </pc:spChg>
      </pc:sldChg>
      <pc:sldChg chg="delSp modSp add mod">
        <pc:chgData name="mashael alnajrani" userId="73c1171a52a2fca6" providerId="LiveId" clId="{39DE65A4-5EE1-4AC5-AB54-42420C39B94D}" dt="2021-02-19T18:16:04.434" v="1118" actId="478"/>
        <pc:sldMkLst>
          <pc:docMk/>
          <pc:sldMk cId="3195873524" sldId="400"/>
        </pc:sldMkLst>
        <pc:spChg chg="mod">
          <ac:chgData name="mashael alnajrani" userId="73c1171a52a2fca6" providerId="LiveId" clId="{39DE65A4-5EE1-4AC5-AB54-42420C39B94D}" dt="2021-02-19T18:15:54.061" v="1116" actId="20577"/>
          <ac:spMkLst>
            <pc:docMk/>
            <pc:sldMk cId="3195873524" sldId="400"/>
            <ac:spMk id="3" creationId="{C784E523-DCC4-4FF5-818E-8364A73A02AE}"/>
          </ac:spMkLst>
        </pc:spChg>
        <pc:spChg chg="del">
          <ac:chgData name="mashael alnajrani" userId="73c1171a52a2fca6" providerId="LiveId" clId="{39DE65A4-5EE1-4AC5-AB54-42420C39B94D}" dt="2021-02-19T18:16:00.891" v="1117" actId="478"/>
          <ac:spMkLst>
            <pc:docMk/>
            <pc:sldMk cId="3195873524" sldId="400"/>
            <ac:spMk id="5" creationId="{19A88506-FACD-4BD2-B008-9CA9EEF426BE}"/>
          </ac:spMkLst>
        </pc:spChg>
        <pc:spChg chg="del">
          <ac:chgData name="mashael alnajrani" userId="73c1171a52a2fca6" providerId="LiveId" clId="{39DE65A4-5EE1-4AC5-AB54-42420C39B94D}" dt="2021-02-19T18:16:04.434" v="1118" actId="478"/>
          <ac:spMkLst>
            <pc:docMk/>
            <pc:sldMk cId="3195873524" sldId="400"/>
            <ac:spMk id="6" creationId="{D4A7F35C-A94F-4146-B767-0AA238EFBF43}"/>
          </ac:spMkLst>
        </pc:spChg>
      </pc:sldChg>
      <pc:sldChg chg="addSp modSp add mod">
        <pc:chgData name="mashael alnajrani" userId="73c1171a52a2fca6" providerId="LiveId" clId="{39DE65A4-5EE1-4AC5-AB54-42420C39B94D}" dt="2021-02-19T19:43:03.825" v="1603" actId="20577"/>
        <pc:sldMkLst>
          <pc:docMk/>
          <pc:sldMk cId="3339623892" sldId="401"/>
        </pc:sldMkLst>
        <pc:spChg chg="mod">
          <ac:chgData name="mashael alnajrani" userId="73c1171a52a2fca6" providerId="LiveId" clId="{39DE65A4-5EE1-4AC5-AB54-42420C39B94D}" dt="2021-02-19T18:46:36.188" v="1549" actId="1076"/>
          <ac:spMkLst>
            <pc:docMk/>
            <pc:sldMk cId="3339623892" sldId="401"/>
            <ac:spMk id="2" creationId="{766EBB02-3CAD-4982-B7B2-4FA0C127CC59}"/>
          </ac:spMkLst>
        </pc:spChg>
        <pc:spChg chg="mod">
          <ac:chgData name="mashael alnajrani" userId="73c1171a52a2fca6" providerId="LiveId" clId="{39DE65A4-5EE1-4AC5-AB54-42420C39B94D}" dt="2021-02-19T18:16:45.894" v="1129" actId="1076"/>
          <ac:spMkLst>
            <pc:docMk/>
            <pc:sldMk cId="3339623892" sldId="401"/>
            <ac:spMk id="3" creationId="{C784E523-DCC4-4FF5-818E-8364A73A02AE}"/>
          </ac:spMkLst>
        </pc:spChg>
        <pc:spChg chg="add mod">
          <ac:chgData name="mashael alnajrani" userId="73c1171a52a2fca6" providerId="LiveId" clId="{39DE65A4-5EE1-4AC5-AB54-42420C39B94D}" dt="2021-02-19T19:43:03.825" v="1603" actId="20577"/>
          <ac:spMkLst>
            <pc:docMk/>
            <pc:sldMk cId="3339623892" sldId="401"/>
            <ac:spMk id="4" creationId="{2446D532-27F8-409F-9412-11B707072180}"/>
          </ac:spMkLst>
        </pc:spChg>
        <pc:spChg chg="add mod">
          <ac:chgData name="mashael alnajrani" userId="73c1171a52a2fca6" providerId="LiveId" clId="{39DE65A4-5EE1-4AC5-AB54-42420C39B94D}" dt="2021-02-19T19:42:36.837" v="1592" actId="20577"/>
          <ac:spMkLst>
            <pc:docMk/>
            <pc:sldMk cId="3339623892" sldId="401"/>
            <ac:spMk id="5" creationId="{C6EA6DD4-06B8-46DD-93B7-BA6331AEDDEE}"/>
          </ac:spMkLst>
        </pc:spChg>
      </pc:sldChg>
      <pc:sldChg chg="addSp delSp modSp new mod">
        <pc:chgData name="mashael alnajrani" userId="73c1171a52a2fca6" providerId="LiveId" clId="{39DE65A4-5EE1-4AC5-AB54-42420C39B94D}" dt="2021-02-19T18:30:37.545" v="1285" actId="207"/>
        <pc:sldMkLst>
          <pc:docMk/>
          <pc:sldMk cId="669171438" sldId="402"/>
        </pc:sldMkLst>
        <pc:spChg chg="add del mod">
          <ac:chgData name="mashael alnajrani" userId="73c1171a52a2fca6" providerId="LiveId" clId="{39DE65A4-5EE1-4AC5-AB54-42420C39B94D}" dt="2021-02-19T18:23:48.437" v="1144" actId="478"/>
          <ac:spMkLst>
            <pc:docMk/>
            <pc:sldMk cId="669171438" sldId="402"/>
            <ac:spMk id="4" creationId="{D458189B-E1B8-422D-AE5E-2B444ED0E2F0}"/>
          </ac:spMkLst>
        </pc:spChg>
        <pc:spChg chg="add mod">
          <ac:chgData name="mashael alnajrani" userId="73c1171a52a2fca6" providerId="LiveId" clId="{39DE65A4-5EE1-4AC5-AB54-42420C39B94D}" dt="2021-02-19T18:30:05.228" v="1282" actId="207"/>
          <ac:spMkLst>
            <pc:docMk/>
            <pc:sldMk cId="669171438" sldId="402"/>
            <ac:spMk id="13" creationId="{640EA263-FC95-4D9E-A7F9-04C2203E7A0D}"/>
          </ac:spMkLst>
        </pc:spChg>
        <pc:spChg chg="add mod">
          <ac:chgData name="mashael alnajrani" userId="73c1171a52a2fca6" providerId="LiveId" clId="{39DE65A4-5EE1-4AC5-AB54-42420C39B94D}" dt="2021-02-19T18:29:54.677" v="1280" actId="207"/>
          <ac:spMkLst>
            <pc:docMk/>
            <pc:sldMk cId="669171438" sldId="402"/>
            <ac:spMk id="14" creationId="{1586FD0A-F5A2-4285-866C-C84B20636768}"/>
          </ac:spMkLst>
        </pc:spChg>
        <pc:spChg chg="add mod">
          <ac:chgData name="mashael alnajrani" userId="73c1171a52a2fca6" providerId="LiveId" clId="{39DE65A4-5EE1-4AC5-AB54-42420C39B94D}" dt="2021-02-19T18:27:10.240" v="1204" actId="20577"/>
          <ac:spMkLst>
            <pc:docMk/>
            <pc:sldMk cId="669171438" sldId="402"/>
            <ac:spMk id="15" creationId="{6DFD1EE4-D01E-4300-B087-B59E8461F340}"/>
          </ac:spMkLst>
        </pc:spChg>
        <pc:spChg chg="add mod">
          <ac:chgData name="mashael alnajrani" userId="73c1171a52a2fca6" providerId="LiveId" clId="{39DE65A4-5EE1-4AC5-AB54-42420C39B94D}" dt="2021-02-19T18:30:00.317" v="1281" actId="207"/>
          <ac:spMkLst>
            <pc:docMk/>
            <pc:sldMk cId="669171438" sldId="402"/>
            <ac:spMk id="16" creationId="{693FEA0C-7B8B-4482-8AF1-8C34F36D424C}"/>
          </ac:spMkLst>
        </pc:spChg>
        <pc:spChg chg="add mod">
          <ac:chgData name="mashael alnajrani" userId="73c1171a52a2fca6" providerId="LiveId" clId="{39DE65A4-5EE1-4AC5-AB54-42420C39B94D}" dt="2021-02-19T18:30:10.159" v="1283" actId="207"/>
          <ac:spMkLst>
            <pc:docMk/>
            <pc:sldMk cId="669171438" sldId="402"/>
            <ac:spMk id="17" creationId="{671451BE-AEAA-486D-BB90-08782569ECF2}"/>
          </ac:spMkLst>
        </pc:spChg>
        <pc:spChg chg="add mod">
          <ac:chgData name="mashael alnajrani" userId="73c1171a52a2fca6" providerId="LiveId" clId="{39DE65A4-5EE1-4AC5-AB54-42420C39B94D}" dt="2021-02-19T18:30:22.776" v="1284" actId="207"/>
          <ac:spMkLst>
            <pc:docMk/>
            <pc:sldMk cId="669171438" sldId="402"/>
            <ac:spMk id="18" creationId="{78865F65-A4A6-4CE3-8E68-50A8EE986DDE}"/>
          </ac:spMkLst>
        </pc:spChg>
        <pc:spChg chg="add mod">
          <ac:chgData name="mashael alnajrani" userId="73c1171a52a2fca6" providerId="LiveId" clId="{39DE65A4-5EE1-4AC5-AB54-42420C39B94D}" dt="2021-02-19T18:30:37.545" v="1285" actId="207"/>
          <ac:spMkLst>
            <pc:docMk/>
            <pc:sldMk cId="669171438" sldId="402"/>
            <ac:spMk id="19" creationId="{20EFF14D-E72D-4B43-AE76-922B2DAC17F2}"/>
          </ac:spMkLst>
        </pc:spChg>
        <pc:picChg chg="add mod modCrop">
          <ac:chgData name="mashael alnajrani" userId="73c1171a52a2fca6" providerId="LiveId" clId="{39DE65A4-5EE1-4AC5-AB54-42420C39B94D}" dt="2021-02-19T18:22:29.763" v="1140" actId="1076"/>
          <ac:picMkLst>
            <pc:docMk/>
            <pc:sldMk cId="669171438" sldId="402"/>
            <ac:picMk id="3" creationId="{16358540-F3F8-401E-BCBE-48262A4C56DA}"/>
          </ac:picMkLst>
        </pc:picChg>
        <pc:picChg chg="add mod">
          <ac:chgData name="mashael alnajrani" userId="73c1171a52a2fca6" providerId="LiveId" clId="{39DE65A4-5EE1-4AC5-AB54-42420C39B94D}" dt="2021-02-19T18:25:29.227" v="1165" actId="1076"/>
          <ac:picMkLst>
            <pc:docMk/>
            <pc:sldMk cId="669171438" sldId="402"/>
            <ac:picMk id="6" creationId="{F0013DE3-6F32-4823-85F3-D50E7407B29E}"/>
          </ac:picMkLst>
        </pc:picChg>
        <pc:picChg chg="add mod">
          <ac:chgData name="mashael alnajrani" userId="73c1171a52a2fca6" providerId="LiveId" clId="{39DE65A4-5EE1-4AC5-AB54-42420C39B94D}" dt="2021-02-19T18:24:28.265" v="1153" actId="1076"/>
          <ac:picMkLst>
            <pc:docMk/>
            <pc:sldMk cId="669171438" sldId="402"/>
            <ac:picMk id="7" creationId="{876071AB-B1AA-4920-8E81-F997164D8D64}"/>
          </ac:picMkLst>
        </pc:picChg>
        <pc:picChg chg="add mod">
          <ac:chgData name="mashael alnajrani" userId="73c1171a52a2fca6" providerId="LiveId" clId="{39DE65A4-5EE1-4AC5-AB54-42420C39B94D}" dt="2021-02-19T18:24:37.109" v="1155" actId="1076"/>
          <ac:picMkLst>
            <pc:docMk/>
            <pc:sldMk cId="669171438" sldId="402"/>
            <ac:picMk id="8" creationId="{92C2FE43-40AA-42CF-BE28-4E62B9A61E19}"/>
          </ac:picMkLst>
        </pc:picChg>
        <pc:picChg chg="add mod">
          <ac:chgData name="mashael alnajrani" userId="73c1171a52a2fca6" providerId="LiveId" clId="{39DE65A4-5EE1-4AC5-AB54-42420C39B94D}" dt="2021-02-19T18:24:41.755" v="1157" actId="1076"/>
          <ac:picMkLst>
            <pc:docMk/>
            <pc:sldMk cId="669171438" sldId="402"/>
            <ac:picMk id="9" creationId="{312311F1-1C6C-4117-9EBA-F5A929CC3B26}"/>
          </ac:picMkLst>
        </pc:picChg>
        <pc:picChg chg="add mod">
          <ac:chgData name="mashael alnajrani" userId="73c1171a52a2fca6" providerId="LiveId" clId="{39DE65A4-5EE1-4AC5-AB54-42420C39B94D}" dt="2021-02-19T18:24:46.264" v="1159" actId="1076"/>
          <ac:picMkLst>
            <pc:docMk/>
            <pc:sldMk cId="669171438" sldId="402"/>
            <ac:picMk id="10" creationId="{3C2F2D6C-EDD7-4C09-BE21-F96991BEB33A}"/>
          </ac:picMkLst>
        </pc:picChg>
        <pc:picChg chg="add mod">
          <ac:chgData name="mashael alnajrani" userId="73c1171a52a2fca6" providerId="LiveId" clId="{39DE65A4-5EE1-4AC5-AB54-42420C39B94D}" dt="2021-02-19T18:24:53.616" v="1161" actId="1076"/>
          <ac:picMkLst>
            <pc:docMk/>
            <pc:sldMk cId="669171438" sldId="402"/>
            <ac:picMk id="11" creationId="{76F10E26-7900-4D00-8E22-1590B21E6AD6}"/>
          </ac:picMkLst>
        </pc:picChg>
        <pc:picChg chg="add mod">
          <ac:chgData name="mashael alnajrani" userId="73c1171a52a2fca6" providerId="LiveId" clId="{39DE65A4-5EE1-4AC5-AB54-42420C39B94D}" dt="2021-02-19T18:26:50.747" v="1184" actId="1076"/>
          <ac:picMkLst>
            <pc:docMk/>
            <pc:sldMk cId="669171438" sldId="402"/>
            <ac:picMk id="12" creationId="{72BFDDE4-36AD-496B-BF6D-A78F03488059}"/>
          </ac:picMkLst>
        </pc:picChg>
      </pc:sldChg>
      <pc:sldChg chg="addSp delSp modSp new mod">
        <pc:chgData name="mashael alnajrani" userId="73c1171a52a2fca6" providerId="LiveId" clId="{39DE65A4-5EE1-4AC5-AB54-42420C39B94D}" dt="2021-02-19T19:36:33.567" v="1553" actId="1440"/>
        <pc:sldMkLst>
          <pc:docMk/>
          <pc:sldMk cId="3900841858" sldId="403"/>
        </pc:sldMkLst>
        <pc:spChg chg="add mod">
          <ac:chgData name="mashael alnajrani" userId="73c1171a52a2fca6" providerId="LiveId" clId="{39DE65A4-5EE1-4AC5-AB54-42420C39B94D}" dt="2021-02-19T18:46:11.169" v="1546" actId="207"/>
          <ac:spMkLst>
            <pc:docMk/>
            <pc:sldMk cId="3900841858" sldId="403"/>
            <ac:spMk id="3" creationId="{3D778FBD-F535-4A80-AE0C-D799171886D8}"/>
          </ac:spMkLst>
        </pc:spChg>
        <pc:spChg chg="add del mod">
          <ac:chgData name="mashael alnajrani" userId="73c1171a52a2fca6" providerId="LiveId" clId="{39DE65A4-5EE1-4AC5-AB54-42420C39B94D}" dt="2021-02-19T18:42:06.409" v="1480" actId="478"/>
          <ac:spMkLst>
            <pc:docMk/>
            <pc:sldMk cId="3900841858" sldId="403"/>
            <ac:spMk id="4" creationId="{E779A8CD-3C0D-4FE4-B5FB-A5E70A3ED580}"/>
          </ac:spMkLst>
        </pc:spChg>
        <pc:spChg chg="add mod">
          <ac:chgData name="mashael alnajrani" userId="73c1171a52a2fca6" providerId="LiveId" clId="{39DE65A4-5EE1-4AC5-AB54-42420C39B94D}" dt="2021-02-19T18:45:50.548" v="1542" actId="207"/>
          <ac:spMkLst>
            <pc:docMk/>
            <pc:sldMk cId="3900841858" sldId="403"/>
            <ac:spMk id="5" creationId="{693D06F6-064D-40CD-A1B8-0B168E50723A}"/>
          </ac:spMkLst>
        </pc:spChg>
        <pc:spChg chg="add mod">
          <ac:chgData name="mashael alnajrani" userId="73c1171a52a2fca6" providerId="LiveId" clId="{39DE65A4-5EE1-4AC5-AB54-42420C39B94D}" dt="2021-02-19T18:46:19.323" v="1547" actId="208"/>
          <ac:spMkLst>
            <pc:docMk/>
            <pc:sldMk cId="3900841858" sldId="403"/>
            <ac:spMk id="8" creationId="{D3AD08ED-827B-4543-AABE-6EB1685F88E0}"/>
          </ac:spMkLst>
        </pc:spChg>
        <pc:spChg chg="add del mod">
          <ac:chgData name="mashael alnajrani" userId="73c1171a52a2fca6" providerId="LiveId" clId="{39DE65A4-5EE1-4AC5-AB54-42420C39B94D}" dt="2021-02-19T18:42:08.959" v="1481" actId="478"/>
          <ac:spMkLst>
            <pc:docMk/>
            <pc:sldMk cId="3900841858" sldId="403"/>
            <ac:spMk id="9" creationId="{AB6F938D-A64F-466D-AC99-E24D6C936744}"/>
          </ac:spMkLst>
        </pc:spChg>
        <pc:spChg chg="add mod">
          <ac:chgData name="mashael alnajrani" userId="73c1171a52a2fca6" providerId="LiveId" clId="{39DE65A4-5EE1-4AC5-AB54-42420C39B94D}" dt="2021-02-19T18:40:30.850" v="1474" actId="20577"/>
          <ac:spMkLst>
            <pc:docMk/>
            <pc:sldMk cId="3900841858" sldId="403"/>
            <ac:spMk id="12" creationId="{7DE74B50-CF04-4CD6-8DC4-DF04A65CE360}"/>
          </ac:spMkLst>
        </pc:spChg>
        <pc:spChg chg="add mod">
          <ac:chgData name="mashael alnajrani" userId="73c1171a52a2fca6" providerId="LiveId" clId="{39DE65A4-5EE1-4AC5-AB54-42420C39B94D}" dt="2021-02-19T18:39:55.285" v="1469" actId="207"/>
          <ac:spMkLst>
            <pc:docMk/>
            <pc:sldMk cId="3900841858" sldId="403"/>
            <ac:spMk id="13" creationId="{1C63FB22-D92B-478E-971E-85D36BB62DE5}"/>
          </ac:spMkLst>
        </pc:spChg>
        <pc:spChg chg="add mod">
          <ac:chgData name="mashael alnajrani" userId="73c1171a52a2fca6" providerId="LiveId" clId="{39DE65A4-5EE1-4AC5-AB54-42420C39B94D}" dt="2021-02-19T18:45:55.459" v="1543" actId="208"/>
          <ac:spMkLst>
            <pc:docMk/>
            <pc:sldMk cId="3900841858" sldId="403"/>
            <ac:spMk id="14" creationId="{144FE0A3-3E7C-4C17-9C4A-A7ACCEC2C112}"/>
          </ac:spMkLst>
        </pc:spChg>
        <pc:spChg chg="add mod">
          <ac:chgData name="mashael alnajrani" userId="73c1171a52a2fca6" providerId="LiveId" clId="{39DE65A4-5EE1-4AC5-AB54-42420C39B94D}" dt="2021-02-19T18:42:45.818" v="1484" actId="208"/>
          <ac:spMkLst>
            <pc:docMk/>
            <pc:sldMk cId="3900841858" sldId="403"/>
            <ac:spMk id="15" creationId="{B13A6F3B-0CD8-4B5D-9220-C70065ADBED2}"/>
          </ac:spMkLst>
        </pc:spChg>
        <pc:spChg chg="add mod">
          <ac:chgData name="mashael alnajrani" userId="73c1171a52a2fca6" providerId="LiveId" clId="{39DE65A4-5EE1-4AC5-AB54-42420C39B94D}" dt="2021-02-19T18:43:20.295" v="1501" actId="20577"/>
          <ac:spMkLst>
            <pc:docMk/>
            <pc:sldMk cId="3900841858" sldId="403"/>
            <ac:spMk id="16" creationId="{1C120FE4-185C-4DB5-BA2D-CDF55FEC9F32}"/>
          </ac:spMkLst>
        </pc:spChg>
        <pc:spChg chg="add mod">
          <ac:chgData name="mashael alnajrani" userId="73c1171a52a2fca6" providerId="LiveId" clId="{39DE65A4-5EE1-4AC5-AB54-42420C39B94D}" dt="2021-02-19T18:43:45.663" v="1514" actId="20577"/>
          <ac:spMkLst>
            <pc:docMk/>
            <pc:sldMk cId="3900841858" sldId="403"/>
            <ac:spMk id="17" creationId="{E1467721-BC71-43D9-B7C1-057B9A8B3EEC}"/>
          </ac:spMkLst>
        </pc:spChg>
        <pc:spChg chg="add mod">
          <ac:chgData name="mashael alnajrani" userId="73c1171a52a2fca6" providerId="LiveId" clId="{39DE65A4-5EE1-4AC5-AB54-42420C39B94D}" dt="2021-02-19T18:44:19.657" v="1529" actId="20577"/>
          <ac:spMkLst>
            <pc:docMk/>
            <pc:sldMk cId="3900841858" sldId="403"/>
            <ac:spMk id="18" creationId="{3F2FAFE6-E4E2-489E-8E0D-4A1177D21E0E}"/>
          </ac:spMkLst>
        </pc:spChg>
        <pc:spChg chg="add mod">
          <ac:chgData name="mashael alnajrani" userId="73c1171a52a2fca6" providerId="LiveId" clId="{39DE65A4-5EE1-4AC5-AB54-42420C39B94D}" dt="2021-02-19T18:46:46.242" v="1552" actId="1076"/>
          <ac:spMkLst>
            <pc:docMk/>
            <pc:sldMk cId="3900841858" sldId="403"/>
            <ac:spMk id="29" creationId="{8254619A-72E5-48CA-B124-C475189A83C5}"/>
          </ac:spMkLst>
        </pc:spChg>
        <pc:picChg chg="add del mod modCrop">
          <ac:chgData name="mashael alnajrani" userId="73c1171a52a2fca6" providerId="LiveId" clId="{39DE65A4-5EE1-4AC5-AB54-42420C39B94D}" dt="2021-02-19T18:36:14.325" v="1413" actId="478"/>
          <ac:picMkLst>
            <pc:docMk/>
            <pc:sldMk cId="3900841858" sldId="403"/>
            <ac:picMk id="2" creationId="{C43ECBB1-89C7-4644-A0CB-2CD626ED7323}"/>
          </ac:picMkLst>
        </pc:picChg>
        <pc:picChg chg="add mod modCrop">
          <ac:chgData name="mashael alnajrani" userId="73c1171a52a2fca6" providerId="LiveId" clId="{39DE65A4-5EE1-4AC5-AB54-42420C39B94D}" dt="2021-02-19T19:36:33.567" v="1553" actId="1440"/>
          <ac:picMkLst>
            <pc:docMk/>
            <pc:sldMk cId="3900841858" sldId="403"/>
            <ac:picMk id="7" creationId="{A9882E2B-5D88-42F1-84CF-27D8B6D0E387}"/>
          </ac:picMkLst>
        </pc:picChg>
        <pc:picChg chg="add del">
          <ac:chgData name="mashael alnajrani" userId="73c1171a52a2fca6" providerId="LiveId" clId="{39DE65A4-5EE1-4AC5-AB54-42420C39B94D}" dt="2021-02-19T18:38:52.942" v="1444" actId="22"/>
          <ac:picMkLst>
            <pc:docMk/>
            <pc:sldMk cId="3900841858" sldId="403"/>
            <ac:picMk id="11" creationId="{28CF450C-C1D5-4C0D-9A56-7625A1774CE7}"/>
          </ac:picMkLst>
        </pc:picChg>
        <pc:cxnChg chg="add mod">
          <ac:chgData name="mashael alnajrani" userId="73c1171a52a2fca6" providerId="LiveId" clId="{39DE65A4-5EE1-4AC5-AB54-42420C39B94D}" dt="2021-02-19T18:45:37.104" v="1541" actId="208"/>
          <ac:cxnSpMkLst>
            <pc:docMk/>
            <pc:sldMk cId="3900841858" sldId="403"/>
            <ac:cxnSpMk id="20" creationId="{8EA99818-F54C-4D63-8AE2-25BA3135E7FB}"/>
          </ac:cxnSpMkLst>
        </pc:cxnChg>
        <pc:cxnChg chg="add mod">
          <ac:chgData name="mashael alnajrani" userId="73c1171a52a2fca6" providerId="LiveId" clId="{39DE65A4-5EE1-4AC5-AB54-42420C39B94D}" dt="2021-02-19T18:45:37.104" v="1541" actId="208"/>
          <ac:cxnSpMkLst>
            <pc:docMk/>
            <pc:sldMk cId="3900841858" sldId="403"/>
            <ac:cxnSpMk id="23" creationId="{32A40884-FA1A-440F-A7A3-2504FAB5DB3A}"/>
          </ac:cxnSpMkLst>
        </pc:cxnChg>
        <pc:cxnChg chg="add mod">
          <ac:chgData name="mashael alnajrani" userId="73c1171a52a2fca6" providerId="LiveId" clId="{39DE65A4-5EE1-4AC5-AB54-42420C39B94D}" dt="2021-02-19T18:45:37.104" v="1541" actId="208"/>
          <ac:cxnSpMkLst>
            <pc:docMk/>
            <pc:sldMk cId="3900841858" sldId="403"/>
            <ac:cxnSpMk id="26" creationId="{A16C267B-96ED-4D40-A804-D4D4460FCD91}"/>
          </ac:cxnSpMkLst>
        </pc:cxnChg>
      </pc:sldChg>
      <pc:sldChg chg="addSp modSp add mod ord">
        <pc:chgData name="mashael alnajrani" userId="73c1171a52a2fca6" providerId="LiveId" clId="{39DE65A4-5EE1-4AC5-AB54-42420C39B94D}" dt="2021-02-19T20:20:53.194" v="2210" actId="1076"/>
        <pc:sldMkLst>
          <pc:docMk/>
          <pc:sldMk cId="175888707" sldId="404"/>
        </pc:sldMkLst>
        <pc:spChg chg="mod">
          <ac:chgData name="mashael alnajrani" userId="73c1171a52a2fca6" providerId="LiveId" clId="{39DE65A4-5EE1-4AC5-AB54-42420C39B94D}" dt="2021-02-19T19:39:08.104" v="1567" actId="20577"/>
          <ac:spMkLst>
            <pc:docMk/>
            <pc:sldMk cId="175888707" sldId="404"/>
            <ac:spMk id="3" creationId="{C784E523-DCC4-4FF5-818E-8364A73A02AE}"/>
          </ac:spMkLst>
        </pc:spChg>
        <pc:picChg chg="add mod">
          <ac:chgData name="mashael alnajrani" userId="73c1171a52a2fca6" providerId="LiveId" clId="{39DE65A4-5EE1-4AC5-AB54-42420C39B94D}" dt="2021-02-19T20:20:53.194" v="2210" actId="1076"/>
          <ac:picMkLst>
            <pc:docMk/>
            <pc:sldMk cId="175888707" sldId="404"/>
            <ac:picMk id="4" creationId="{6D57714E-2328-4BBB-BF6E-2FB0E77E8301}"/>
          </ac:picMkLst>
        </pc:picChg>
      </pc:sldChg>
      <pc:sldChg chg="addSp delSp modSp add mod">
        <pc:chgData name="mashael alnajrani" userId="73c1171a52a2fca6" providerId="LiveId" clId="{39DE65A4-5EE1-4AC5-AB54-42420C39B94D}" dt="2021-02-19T20:20:47.360" v="2208" actId="21"/>
        <pc:sldMkLst>
          <pc:docMk/>
          <pc:sldMk cId="3948509455" sldId="405"/>
        </pc:sldMkLst>
        <pc:spChg chg="del">
          <ac:chgData name="mashael alnajrani" userId="73c1171a52a2fca6" providerId="LiveId" clId="{39DE65A4-5EE1-4AC5-AB54-42420C39B94D}" dt="2021-02-19T19:45:39.548" v="1605" actId="478"/>
          <ac:spMkLst>
            <pc:docMk/>
            <pc:sldMk cId="3948509455" sldId="405"/>
            <ac:spMk id="2" creationId="{766EBB02-3CAD-4982-B7B2-4FA0C127CC59}"/>
          </ac:spMkLst>
        </pc:spChg>
        <pc:spChg chg="mod">
          <ac:chgData name="mashael alnajrani" userId="73c1171a52a2fca6" providerId="LiveId" clId="{39DE65A4-5EE1-4AC5-AB54-42420C39B94D}" dt="2021-02-19T19:45:43.599" v="1606" actId="1076"/>
          <ac:spMkLst>
            <pc:docMk/>
            <pc:sldMk cId="3948509455" sldId="405"/>
            <ac:spMk id="3" creationId="{C784E523-DCC4-4FF5-818E-8364A73A02AE}"/>
          </ac:spMkLst>
        </pc:spChg>
        <pc:spChg chg="add mod">
          <ac:chgData name="mashael alnajrani" userId="73c1171a52a2fca6" providerId="LiveId" clId="{39DE65A4-5EE1-4AC5-AB54-42420C39B94D}" dt="2021-02-19T20:15:52.262" v="2069" actId="14100"/>
          <ac:spMkLst>
            <pc:docMk/>
            <pc:sldMk cId="3948509455" sldId="405"/>
            <ac:spMk id="5" creationId="{B8324078-EEBF-4366-8AD6-E62DF8BD0B13}"/>
          </ac:spMkLst>
        </pc:spChg>
        <pc:spChg chg="add mod">
          <ac:chgData name="mashael alnajrani" userId="73c1171a52a2fca6" providerId="LiveId" clId="{39DE65A4-5EE1-4AC5-AB54-42420C39B94D}" dt="2021-02-19T20:15:55.536" v="2070" actId="1076"/>
          <ac:spMkLst>
            <pc:docMk/>
            <pc:sldMk cId="3948509455" sldId="405"/>
            <ac:spMk id="6" creationId="{5C6FCEE7-227F-45C6-BF28-CEE5E901484F}"/>
          </ac:spMkLst>
        </pc:spChg>
        <pc:spChg chg="add del mod">
          <ac:chgData name="mashael alnajrani" userId="73c1171a52a2fca6" providerId="LiveId" clId="{39DE65A4-5EE1-4AC5-AB54-42420C39B94D}" dt="2021-02-19T20:09:59.792" v="1933" actId="21"/>
          <ac:spMkLst>
            <pc:docMk/>
            <pc:sldMk cId="3948509455" sldId="405"/>
            <ac:spMk id="7" creationId="{AF3C9878-0029-4ADA-AEE3-555C2397D3E9}"/>
          </ac:spMkLst>
        </pc:spChg>
        <pc:picChg chg="add del mod">
          <ac:chgData name="mashael alnajrani" userId="73c1171a52a2fca6" providerId="LiveId" clId="{39DE65A4-5EE1-4AC5-AB54-42420C39B94D}" dt="2021-02-19T20:20:47.360" v="2208" actId="21"/>
          <ac:picMkLst>
            <pc:docMk/>
            <pc:sldMk cId="3948509455" sldId="405"/>
            <ac:picMk id="4" creationId="{B497E4DB-7DA4-4D1F-87DF-51FF1804FA85}"/>
          </ac:picMkLst>
        </pc:picChg>
      </pc:sldChg>
      <pc:sldChg chg="addSp delSp modSp new mod">
        <pc:chgData name="mashael alnajrani" userId="73c1171a52a2fca6" providerId="LiveId" clId="{39DE65A4-5EE1-4AC5-AB54-42420C39B94D}" dt="2021-02-19T20:21:41.925" v="2218" actId="1076"/>
        <pc:sldMkLst>
          <pc:docMk/>
          <pc:sldMk cId="4199665156" sldId="406"/>
        </pc:sldMkLst>
        <pc:spChg chg="mod">
          <ac:chgData name="mashael alnajrani" userId="73c1171a52a2fca6" providerId="LiveId" clId="{39DE65A4-5EE1-4AC5-AB54-42420C39B94D}" dt="2021-02-19T19:47:37.227" v="1691" actId="113"/>
          <ac:spMkLst>
            <pc:docMk/>
            <pc:sldMk cId="4199665156" sldId="406"/>
            <ac:spMk id="2" creationId="{34CB2F3D-86AC-45C1-9828-65D59FD0F39D}"/>
          </ac:spMkLst>
        </pc:spChg>
        <pc:spChg chg="del mod">
          <ac:chgData name="mashael alnajrani" userId="73c1171a52a2fca6" providerId="LiveId" clId="{39DE65A4-5EE1-4AC5-AB54-42420C39B94D}" dt="2021-02-19T19:47:08.754" v="1687" actId="478"/>
          <ac:spMkLst>
            <pc:docMk/>
            <pc:sldMk cId="4199665156" sldId="406"/>
            <ac:spMk id="3" creationId="{EF449232-83DB-4A90-9788-355377206DE6}"/>
          </ac:spMkLst>
        </pc:spChg>
        <pc:spChg chg="add mod">
          <ac:chgData name="mashael alnajrani" userId="73c1171a52a2fca6" providerId="LiveId" clId="{39DE65A4-5EE1-4AC5-AB54-42420C39B94D}" dt="2021-02-19T20:21:41.925" v="2218" actId="1076"/>
          <ac:spMkLst>
            <pc:docMk/>
            <pc:sldMk cId="4199665156" sldId="406"/>
            <ac:spMk id="5" creationId="{2B7CC8FF-2C7A-46A6-95DA-5A486FE7CF32}"/>
          </ac:spMkLst>
        </pc:spChg>
        <pc:spChg chg="add mod">
          <ac:chgData name="mashael alnajrani" userId="73c1171a52a2fca6" providerId="LiveId" clId="{39DE65A4-5EE1-4AC5-AB54-42420C39B94D}" dt="2021-02-19T20:21:37.688" v="2217" actId="1076"/>
          <ac:spMkLst>
            <pc:docMk/>
            <pc:sldMk cId="4199665156" sldId="406"/>
            <ac:spMk id="6" creationId="{76E64B70-1C47-4E8C-A140-A5ABAC98E42D}"/>
          </ac:spMkLst>
        </pc:spChg>
        <pc:picChg chg="add mod">
          <ac:chgData name="mashael alnajrani" userId="73c1171a52a2fca6" providerId="LiveId" clId="{39DE65A4-5EE1-4AC5-AB54-42420C39B94D}" dt="2021-02-19T19:48:24.555" v="1693" actId="1076"/>
          <ac:picMkLst>
            <pc:docMk/>
            <pc:sldMk cId="4199665156" sldId="406"/>
            <ac:picMk id="4" creationId="{BF58CDDC-FCB3-4D9A-8FFB-C4772763C164}"/>
          </ac:picMkLst>
        </pc:picChg>
      </pc:sldChg>
      <pc:sldChg chg="add ord">
        <pc:chgData name="mashael alnajrani" userId="73c1171a52a2fca6" providerId="LiveId" clId="{39DE65A4-5EE1-4AC5-AB54-42420C39B94D}" dt="2021-02-19T19:48:46.337" v="1696"/>
        <pc:sldMkLst>
          <pc:docMk/>
          <pc:sldMk cId="1635959532" sldId="407"/>
        </pc:sldMkLst>
      </pc:sldChg>
      <pc:sldChg chg="add ord">
        <pc:chgData name="mashael alnajrani" userId="73c1171a52a2fca6" providerId="LiveId" clId="{39DE65A4-5EE1-4AC5-AB54-42420C39B94D}" dt="2021-02-19T22:20:46.054" v="4507" actId="20578"/>
        <pc:sldMkLst>
          <pc:docMk/>
          <pc:sldMk cId="2423884895" sldId="408"/>
        </pc:sldMkLst>
      </pc:sldChg>
      <pc:sldChg chg="add">
        <pc:chgData name="mashael alnajrani" userId="73c1171a52a2fca6" providerId="LiveId" clId="{39DE65A4-5EE1-4AC5-AB54-42420C39B94D}" dt="2021-02-19T19:52:30.915" v="1697"/>
        <pc:sldMkLst>
          <pc:docMk/>
          <pc:sldMk cId="1115903246" sldId="409"/>
        </pc:sldMkLst>
      </pc:sldChg>
      <pc:sldChg chg="addSp modSp add mod">
        <pc:chgData name="mashael alnajrani" userId="73c1171a52a2fca6" providerId="LiveId" clId="{39DE65A4-5EE1-4AC5-AB54-42420C39B94D}" dt="2021-02-19T20:00:09.272" v="1832" actId="20577"/>
        <pc:sldMkLst>
          <pc:docMk/>
          <pc:sldMk cId="804297534" sldId="410"/>
        </pc:sldMkLst>
        <pc:spChg chg="mod">
          <ac:chgData name="mashael alnajrani" userId="73c1171a52a2fca6" providerId="LiveId" clId="{39DE65A4-5EE1-4AC5-AB54-42420C39B94D}" dt="2021-02-19T19:53:44.596" v="1717" actId="20577"/>
          <ac:spMkLst>
            <pc:docMk/>
            <pc:sldMk cId="804297534" sldId="410"/>
            <ac:spMk id="3" creationId="{84FDE2B4-2D42-4EAB-9DF5-56A040C127D3}"/>
          </ac:spMkLst>
        </pc:spChg>
        <pc:spChg chg="mod">
          <ac:chgData name="mashael alnajrani" userId="73c1171a52a2fca6" providerId="LiveId" clId="{39DE65A4-5EE1-4AC5-AB54-42420C39B94D}" dt="2021-02-19T19:54:53.705" v="1804" actId="20577"/>
          <ac:spMkLst>
            <pc:docMk/>
            <pc:sldMk cId="804297534" sldId="410"/>
            <ac:spMk id="13" creationId="{69D3F760-BDB1-4554-9F73-4A35440593F1}"/>
          </ac:spMkLst>
        </pc:spChg>
        <pc:spChg chg="add mod">
          <ac:chgData name="mashael alnajrani" userId="73c1171a52a2fca6" providerId="LiveId" clId="{39DE65A4-5EE1-4AC5-AB54-42420C39B94D}" dt="2021-02-19T19:55:20.217" v="1824" actId="20577"/>
          <ac:spMkLst>
            <pc:docMk/>
            <pc:sldMk cId="804297534" sldId="410"/>
            <ac:spMk id="14" creationId="{3A1E30DA-387B-4CBA-A751-7BA29F0D352C}"/>
          </ac:spMkLst>
        </pc:spChg>
        <pc:spChg chg="mod">
          <ac:chgData name="mashael alnajrani" userId="73c1171a52a2fca6" providerId="LiveId" clId="{39DE65A4-5EE1-4AC5-AB54-42420C39B94D}" dt="2021-02-19T19:54:04.554" v="1745" actId="20577"/>
          <ac:spMkLst>
            <pc:docMk/>
            <pc:sldMk cId="804297534" sldId="410"/>
            <ac:spMk id="15" creationId="{8D47F478-211D-4EAE-9D87-C54F8A232315}"/>
          </ac:spMkLst>
        </pc:spChg>
        <pc:spChg chg="mod">
          <ac:chgData name="mashael alnajrani" userId="73c1171a52a2fca6" providerId="LiveId" clId="{39DE65A4-5EE1-4AC5-AB54-42420C39B94D}" dt="2021-02-19T19:54:20.208" v="1778" actId="20577"/>
          <ac:spMkLst>
            <pc:docMk/>
            <pc:sldMk cId="804297534" sldId="410"/>
            <ac:spMk id="16" creationId="{08FB8F09-D1BD-40FF-92E2-001B81F66A9D}"/>
          </ac:spMkLst>
        </pc:spChg>
        <pc:spChg chg="add mod">
          <ac:chgData name="mashael alnajrani" userId="73c1171a52a2fca6" providerId="LiveId" clId="{39DE65A4-5EE1-4AC5-AB54-42420C39B94D}" dt="2021-02-19T20:00:09.272" v="1832" actId="20577"/>
          <ac:spMkLst>
            <pc:docMk/>
            <pc:sldMk cId="804297534" sldId="410"/>
            <ac:spMk id="17" creationId="{AE304197-BF61-4466-B4FA-40ABF4A85D4A}"/>
          </ac:spMkLst>
        </pc:spChg>
        <pc:spChg chg="mod">
          <ac:chgData name="mashael alnajrani" userId="73c1171a52a2fca6" providerId="LiveId" clId="{39DE65A4-5EE1-4AC5-AB54-42420C39B94D}" dt="2021-02-19T19:56:00.608" v="1828" actId="20577"/>
          <ac:spMkLst>
            <pc:docMk/>
            <pc:sldMk cId="804297534" sldId="410"/>
            <ac:spMk id="18" creationId="{78E34222-A930-459A-9A69-890AFC8AE1A7}"/>
          </ac:spMkLst>
        </pc:spChg>
        <pc:spChg chg="mod">
          <ac:chgData name="mashael alnajrani" userId="73c1171a52a2fca6" providerId="LiveId" clId="{39DE65A4-5EE1-4AC5-AB54-42420C39B94D}" dt="2021-02-19T19:54:58.726" v="1805" actId="14100"/>
          <ac:spMkLst>
            <pc:docMk/>
            <pc:sldMk cId="804297534" sldId="410"/>
            <ac:spMk id="19" creationId="{A528F29B-E122-43E2-86E9-2A39DEC19757}"/>
          </ac:spMkLst>
        </pc:spChg>
      </pc:sldChg>
      <pc:sldChg chg="add">
        <pc:chgData name="mashael alnajrani" userId="73c1171a52a2fca6" providerId="LiveId" clId="{39DE65A4-5EE1-4AC5-AB54-42420C39B94D}" dt="2021-02-19T19:53:06.373" v="1698"/>
        <pc:sldMkLst>
          <pc:docMk/>
          <pc:sldMk cId="1948641139" sldId="411"/>
        </pc:sldMkLst>
      </pc:sldChg>
      <pc:sldChg chg="delSp modSp add mod">
        <pc:chgData name="mashael alnajrani" userId="73c1171a52a2fca6" providerId="LiveId" clId="{39DE65A4-5EE1-4AC5-AB54-42420C39B94D}" dt="2021-02-19T20:20:39.953" v="2207" actId="478"/>
        <pc:sldMkLst>
          <pc:docMk/>
          <pc:sldMk cId="637861506" sldId="412"/>
        </pc:sldMkLst>
        <pc:spChg chg="mod">
          <ac:chgData name="mashael alnajrani" userId="73c1171a52a2fca6" providerId="LiveId" clId="{39DE65A4-5EE1-4AC5-AB54-42420C39B94D}" dt="2021-02-19T20:17:23.287" v="2149" actId="20577"/>
          <ac:spMkLst>
            <pc:docMk/>
            <pc:sldMk cId="637861506" sldId="412"/>
            <ac:spMk id="5" creationId="{B8324078-EEBF-4366-8AD6-E62DF8BD0B13}"/>
          </ac:spMkLst>
        </pc:spChg>
        <pc:spChg chg="mod">
          <ac:chgData name="mashael alnajrani" userId="73c1171a52a2fca6" providerId="LiveId" clId="{39DE65A4-5EE1-4AC5-AB54-42420C39B94D}" dt="2021-02-19T20:19:23.470" v="2206" actId="20577"/>
          <ac:spMkLst>
            <pc:docMk/>
            <pc:sldMk cId="637861506" sldId="412"/>
            <ac:spMk id="6" creationId="{5C6FCEE7-227F-45C6-BF28-CEE5E901484F}"/>
          </ac:spMkLst>
        </pc:spChg>
        <pc:picChg chg="del">
          <ac:chgData name="mashael alnajrani" userId="73c1171a52a2fca6" providerId="LiveId" clId="{39DE65A4-5EE1-4AC5-AB54-42420C39B94D}" dt="2021-02-19T20:20:39.953" v="2207" actId="478"/>
          <ac:picMkLst>
            <pc:docMk/>
            <pc:sldMk cId="637861506" sldId="412"/>
            <ac:picMk id="4" creationId="{B497E4DB-7DA4-4D1F-87DF-51FF1804FA85}"/>
          </ac:picMkLst>
        </pc:picChg>
      </pc:sldChg>
      <pc:sldChg chg="add del">
        <pc:chgData name="mashael alnajrani" userId="73c1171a52a2fca6" providerId="LiveId" clId="{39DE65A4-5EE1-4AC5-AB54-42420C39B94D}" dt="2021-02-19T19:55:03.407" v="1807"/>
        <pc:sldMkLst>
          <pc:docMk/>
          <pc:sldMk cId="2605496584" sldId="412"/>
        </pc:sldMkLst>
      </pc:sldChg>
      <pc:sldChg chg="addSp delSp modSp new mod ord">
        <pc:chgData name="mashael alnajrani" userId="73c1171a52a2fca6" providerId="LiveId" clId="{39DE65A4-5EE1-4AC5-AB54-42420C39B94D}" dt="2021-02-19T20:51:26.585" v="2496" actId="1076"/>
        <pc:sldMkLst>
          <pc:docMk/>
          <pc:sldMk cId="1766931473" sldId="413"/>
        </pc:sldMkLst>
        <pc:spChg chg="add mod">
          <ac:chgData name="mashael alnajrani" userId="73c1171a52a2fca6" providerId="LiveId" clId="{39DE65A4-5EE1-4AC5-AB54-42420C39B94D}" dt="2021-02-19T20:46:43.006" v="2491" actId="2085"/>
          <ac:spMkLst>
            <pc:docMk/>
            <pc:sldMk cId="1766931473" sldId="413"/>
            <ac:spMk id="8" creationId="{BABCF6F5-DA36-4D1F-9390-05F2942801CB}"/>
          </ac:spMkLst>
        </pc:spChg>
        <pc:spChg chg="add mod">
          <ac:chgData name="mashael alnajrani" userId="73c1171a52a2fca6" providerId="LiveId" clId="{39DE65A4-5EE1-4AC5-AB54-42420C39B94D}" dt="2021-02-19T20:46:43.006" v="2491" actId="2085"/>
          <ac:spMkLst>
            <pc:docMk/>
            <pc:sldMk cId="1766931473" sldId="413"/>
            <ac:spMk id="9" creationId="{9801DFB7-9B59-4C83-AFF3-0B8E8C05BD21}"/>
          </ac:spMkLst>
        </pc:spChg>
        <pc:spChg chg="add mod">
          <ac:chgData name="mashael alnajrani" userId="73c1171a52a2fca6" providerId="LiveId" clId="{39DE65A4-5EE1-4AC5-AB54-42420C39B94D}" dt="2021-02-19T20:51:26.585" v="2496" actId="1076"/>
          <ac:spMkLst>
            <pc:docMk/>
            <pc:sldMk cId="1766931473" sldId="413"/>
            <ac:spMk id="10" creationId="{FBE38144-73FC-4917-90D0-0403B5532878}"/>
          </ac:spMkLst>
        </pc:spChg>
        <pc:spChg chg="add del mod">
          <ac:chgData name="mashael alnajrani" userId="73c1171a52a2fca6" providerId="LiveId" clId="{39DE65A4-5EE1-4AC5-AB54-42420C39B94D}" dt="2021-02-19T20:51:21.573" v="2494" actId="478"/>
          <ac:spMkLst>
            <pc:docMk/>
            <pc:sldMk cId="1766931473" sldId="413"/>
            <ac:spMk id="12" creationId="{C8A2C5D6-8922-47F2-9731-AF8DFFC0C4B0}"/>
          </ac:spMkLst>
        </pc:spChg>
        <pc:spChg chg="add mod">
          <ac:chgData name="mashael alnajrani" userId="73c1171a52a2fca6" providerId="LiveId" clId="{39DE65A4-5EE1-4AC5-AB54-42420C39B94D}" dt="2021-02-19T20:46:03.774" v="2482" actId="1076"/>
          <ac:spMkLst>
            <pc:docMk/>
            <pc:sldMk cId="1766931473" sldId="413"/>
            <ac:spMk id="13" creationId="{8EF08A04-6164-4AF5-B1D7-4436123280D8}"/>
          </ac:spMkLst>
        </pc:spChg>
        <pc:spChg chg="add mod">
          <ac:chgData name="mashael alnajrani" userId="73c1171a52a2fca6" providerId="LiveId" clId="{39DE65A4-5EE1-4AC5-AB54-42420C39B94D}" dt="2021-02-19T20:45:59.818" v="2481" actId="14100"/>
          <ac:spMkLst>
            <pc:docMk/>
            <pc:sldMk cId="1766931473" sldId="413"/>
            <ac:spMk id="14" creationId="{D8572BC7-3752-4AD5-BEBA-294775833697}"/>
          </ac:spMkLst>
        </pc:spChg>
        <pc:picChg chg="add del mod modCrop">
          <ac:chgData name="mashael alnajrani" userId="73c1171a52a2fca6" providerId="LiveId" clId="{39DE65A4-5EE1-4AC5-AB54-42420C39B94D}" dt="2021-02-19T20:26:24.643" v="2231" actId="478"/>
          <ac:picMkLst>
            <pc:docMk/>
            <pc:sldMk cId="1766931473" sldId="413"/>
            <ac:picMk id="3" creationId="{7832E84D-AE2A-4D3F-BF74-5E0EAEF9A86A}"/>
          </ac:picMkLst>
        </pc:picChg>
        <pc:picChg chg="add del mod modCrop">
          <ac:chgData name="mashael alnajrani" userId="73c1171a52a2fca6" providerId="LiveId" clId="{39DE65A4-5EE1-4AC5-AB54-42420C39B94D}" dt="2021-02-19T20:46:17.188" v="2486" actId="1076"/>
          <ac:picMkLst>
            <pc:docMk/>
            <pc:sldMk cId="1766931473" sldId="413"/>
            <ac:picMk id="5" creationId="{70A62CD6-7F20-4882-A3FC-F1654BBF1FE6}"/>
          </ac:picMkLst>
        </pc:picChg>
        <pc:picChg chg="add mod modCrop">
          <ac:chgData name="mashael alnajrani" userId="73c1171a52a2fca6" providerId="LiveId" clId="{39DE65A4-5EE1-4AC5-AB54-42420C39B94D}" dt="2021-02-19T20:46:19.398" v="2487" actId="1076"/>
          <ac:picMkLst>
            <pc:docMk/>
            <pc:sldMk cId="1766931473" sldId="413"/>
            <ac:picMk id="7" creationId="{DA97AA88-7AB9-4256-B818-0BEA2545D4AC}"/>
          </ac:picMkLst>
        </pc:picChg>
        <pc:picChg chg="add del mod">
          <ac:chgData name="mashael alnajrani" userId="73c1171a52a2fca6" providerId="LiveId" clId="{39DE65A4-5EE1-4AC5-AB54-42420C39B94D}" dt="2021-02-19T20:51:22.999" v="2495" actId="478"/>
          <ac:picMkLst>
            <pc:docMk/>
            <pc:sldMk cId="1766931473" sldId="413"/>
            <ac:picMk id="11" creationId="{0705A2B0-90DB-40A6-83E3-F4CCAC3B5C80}"/>
          </ac:picMkLst>
        </pc:picChg>
      </pc:sldChg>
      <pc:sldChg chg="addSp delSp modSp add mod">
        <pc:chgData name="mashael alnajrani" userId="73c1171a52a2fca6" providerId="LiveId" clId="{39DE65A4-5EE1-4AC5-AB54-42420C39B94D}" dt="2021-02-19T20:45:44.062" v="2477" actId="20577"/>
        <pc:sldMkLst>
          <pc:docMk/>
          <pc:sldMk cId="1673302535" sldId="414"/>
        </pc:sldMkLst>
        <pc:spChg chg="mod">
          <ac:chgData name="mashael alnajrani" userId="73c1171a52a2fca6" providerId="LiveId" clId="{39DE65A4-5EE1-4AC5-AB54-42420C39B94D}" dt="2021-02-19T20:45:44.062" v="2477" actId="20577"/>
          <ac:spMkLst>
            <pc:docMk/>
            <pc:sldMk cId="1673302535" sldId="414"/>
            <ac:spMk id="7" creationId="{CEE27BA2-CBDA-4B75-9796-E90FE539524A}"/>
          </ac:spMkLst>
        </pc:spChg>
        <pc:spChg chg="add mod">
          <ac:chgData name="mashael alnajrani" userId="73c1171a52a2fca6" providerId="LiveId" clId="{39DE65A4-5EE1-4AC5-AB54-42420C39B94D}" dt="2021-02-19T20:45:29.934" v="2450" actId="14100"/>
          <ac:spMkLst>
            <pc:docMk/>
            <pc:sldMk cId="1673302535" sldId="414"/>
            <ac:spMk id="8" creationId="{601D418A-F29E-42E5-9B16-A99764F4E945}"/>
          </ac:spMkLst>
        </pc:spChg>
        <pc:spChg chg="del">
          <ac:chgData name="mashael alnajrani" userId="73c1171a52a2fca6" providerId="LiveId" clId="{39DE65A4-5EE1-4AC5-AB54-42420C39B94D}" dt="2021-02-19T20:44:35.349" v="2442" actId="478"/>
          <ac:spMkLst>
            <pc:docMk/>
            <pc:sldMk cId="1673302535" sldId="414"/>
            <ac:spMk id="9" creationId="{0102E023-47AE-4E2B-89BE-F7A20561D49E}"/>
          </ac:spMkLst>
        </pc:spChg>
      </pc:sldChg>
      <pc:sldChg chg="add">
        <pc:chgData name="mashael alnajrani" userId="73c1171a52a2fca6" providerId="LiveId" clId="{39DE65A4-5EE1-4AC5-AB54-42420C39B94D}" dt="2021-02-19T20:44:29.061" v="2441"/>
        <pc:sldMkLst>
          <pc:docMk/>
          <pc:sldMk cId="985949757" sldId="415"/>
        </pc:sldMkLst>
      </pc:sldChg>
      <pc:sldChg chg="addSp delSp modSp add mod modAnim">
        <pc:chgData name="mashael alnajrani" userId="73c1171a52a2fca6" providerId="LiveId" clId="{39DE65A4-5EE1-4AC5-AB54-42420C39B94D}" dt="2021-02-19T20:59:53.681" v="2813"/>
        <pc:sldMkLst>
          <pc:docMk/>
          <pc:sldMk cId="3313888880" sldId="416"/>
        </pc:sldMkLst>
        <pc:spChg chg="del">
          <ac:chgData name="mashael alnajrani" userId="73c1171a52a2fca6" providerId="LiveId" clId="{39DE65A4-5EE1-4AC5-AB54-42420C39B94D}" dt="2021-02-19T20:51:33.573" v="2498" actId="478"/>
          <ac:spMkLst>
            <pc:docMk/>
            <pc:sldMk cId="3313888880" sldId="416"/>
            <ac:spMk id="9" creationId="{9801DFB7-9B59-4C83-AFF3-0B8E8C05BD21}"/>
          </ac:spMkLst>
        </pc:spChg>
        <pc:spChg chg="del">
          <ac:chgData name="mashael alnajrani" userId="73c1171a52a2fca6" providerId="LiveId" clId="{39DE65A4-5EE1-4AC5-AB54-42420C39B94D}" dt="2021-02-19T20:51:31.163" v="2497" actId="478"/>
          <ac:spMkLst>
            <pc:docMk/>
            <pc:sldMk cId="3313888880" sldId="416"/>
            <ac:spMk id="10" creationId="{FBE38144-73FC-4917-90D0-0403B5532878}"/>
          </ac:spMkLst>
        </pc:spChg>
        <pc:spChg chg="mod">
          <ac:chgData name="mashael alnajrani" userId="73c1171a52a2fca6" providerId="LiveId" clId="{39DE65A4-5EE1-4AC5-AB54-42420C39B94D}" dt="2021-02-19T20:52:25.066" v="2545" actId="1076"/>
          <ac:spMkLst>
            <pc:docMk/>
            <pc:sldMk cId="3313888880" sldId="416"/>
            <ac:spMk id="12" creationId="{C8A2C5D6-8922-47F2-9731-AF8DFFC0C4B0}"/>
          </ac:spMkLst>
        </pc:spChg>
        <pc:spChg chg="add mod">
          <ac:chgData name="mashael alnajrani" userId="73c1171a52a2fca6" providerId="LiveId" clId="{39DE65A4-5EE1-4AC5-AB54-42420C39B94D}" dt="2021-02-19T20:54:35.280" v="2631" actId="1076"/>
          <ac:spMkLst>
            <pc:docMk/>
            <pc:sldMk cId="3313888880" sldId="416"/>
            <ac:spMk id="15" creationId="{22732666-3AC6-40CF-AF29-4FEC789DBBAC}"/>
          </ac:spMkLst>
        </pc:spChg>
        <pc:picChg chg="del">
          <ac:chgData name="mashael alnajrani" userId="73c1171a52a2fca6" providerId="LiveId" clId="{39DE65A4-5EE1-4AC5-AB54-42420C39B94D}" dt="2021-02-19T20:52:21.382" v="2544" actId="478"/>
          <ac:picMkLst>
            <pc:docMk/>
            <pc:sldMk cId="3313888880" sldId="416"/>
            <ac:picMk id="5" creationId="{70A62CD6-7F20-4882-A3FC-F1654BBF1FE6}"/>
          </ac:picMkLst>
        </pc:picChg>
        <pc:picChg chg="mod">
          <ac:chgData name="mashael alnajrani" userId="73c1171a52a2fca6" providerId="LiveId" clId="{39DE65A4-5EE1-4AC5-AB54-42420C39B94D}" dt="2021-02-19T20:52:27.527" v="2546" actId="1076"/>
          <ac:picMkLst>
            <pc:docMk/>
            <pc:sldMk cId="3313888880" sldId="416"/>
            <ac:picMk id="11" creationId="{0705A2B0-90DB-40A6-83E3-F4CCAC3B5C80}"/>
          </ac:picMkLst>
        </pc:picChg>
      </pc:sldChg>
      <pc:sldChg chg="add del">
        <pc:chgData name="mashael alnajrani" userId="73c1171a52a2fca6" providerId="LiveId" clId="{39DE65A4-5EE1-4AC5-AB54-42420C39B94D}" dt="2021-02-19T20:44:37.977" v="2444"/>
        <pc:sldMkLst>
          <pc:docMk/>
          <pc:sldMk cId="3956107533" sldId="416"/>
        </pc:sldMkLst>
      </pc:sldChg>
      <pc:sldChg chg="addSp delSp modSp add mod modAnim">
        <pc:chgData name="mashael alnajrani" userId="73c1171a52a2fca6" providerId="LiveId" clId="{39DE65A4-5EE1-4AC5-AB54-42420C39B94D}" dt="2021-02-19T21:01:01.719" v="2834" actId="207"/>
        <pc:sldMkLst>
          <pc:docMk/>
          <pc:sldMk cId="434274377" sldId="417"/>
        </pc:sldMkLst>
        <pc:spChg chg="add mod">
          <ac:chgData name="mashael alnajrani" userId="73c1171a52a2fca6" providerId="LiveId" clId="{39DE65A4-5EE1-4AC5-AB54-42420C39B94D}" dt="2021-02-19T21:01:01.719" v="2834" actId="207"/>
          <ac:spMkLst>
            <pc:docMk/>
            <pc:sldMk cId="434274377" sldId="417"/>
            <ac:spMk id="2" creationId="{CD2F2A24-12E3-4B92-8B55-313EA25273EF}"/>
          </ac:spMkLst>
        </pc:spChg>
        <pc:spChg chg="add mod">
          <ac:chgData name="mashael alnajrani" userId="73c1171a52a2fca6" providerId="LiveId" clId="{39DE65A4-5EE1-4AC5-AB54-42420C39B94D}" dt="2021-02-19T20:59:27.309" v="2810" actId="1076"/>
          <ac:spMkLst>
            <pc:docMk/>
            <pc:sldMk cId="434274377" sldId="417"/>
            <ac:spMk id="3" creationId="{E16C576C-810C-4E64-959A-CFA40CAA7E1F}"/>
          </ac:spMkLst>
        </pc:spChg>
        <pc:spChg chg="del">
          <ac:chgData name="mashael alnajrani" userId="73c1171a52a2fca6" providerId="LiveId" clId="{39DE65A4-5EE1-4AC5-AB54-42420C39B94D}" dt="2021-02-19T20:54:43.296" v="2633" actId="478"/>
          <ac:spMkLst>
            <pc:docMk/>
            <pc:sldMk cId="434274377" sldId="417"/>
            <ac:spMk id="8" creationId="{BABCF6F5-DA36-4D1F-9390-05F2942801CB}"/>
          </ac:spMkLst>
        </pc:spChg>
        <pc:spChg chg="mod">
          <ac:chgData name="mashael alnajrani" userId="73c1171a52a2fca6" providerId="LiveId" clId="{39DE65A4-5EE1-4AC5-AB54-42420C39B94D}" dt="2021-02-19T20:54:48.824" v="2635" actId="1076"/>
          <ac:spMkLst>
            <pc:docMk/>
            <pc:sldMk cId="434274377" sldId="417"/>
            <ac:spMk id="9" creationId="{9801DFB7-9B59-4C83-AFF3-0B8E8C05BD21}"/>
          </ac:spMkLst>
        </pc:spChg>
        <pc:spChg chg="del">
          <ac:chgData name="mashael alnajrani" userId="73c1171a52a2fca6" providerId="LiveId" clId="{39DE65A4-5EE1-4AC5-AB54-42420C39B94D}" dt="2021-02-19T20:54:46.095" v="2634" actId="478"/>
          <ac:spMkLst>
            <pc:docMk/>
            <pc:sldMk cId="434274377" sldId="417"/>
            <ac:spMk id="10" creationId="{FBE38144-73FC-4917-90D0-0403B5532878}"/>
          </ac:spMkLst>
        </pc:spChg>
        <pc:spChg chg="mod">
          <ac:chgData name="mashael alnajrani" userId="73c1171a52a2fca6" providerId="LiveId" clId="{39DE65A4-5EE1-4AC5-AB54-42420C39B94D}" dt="2021-02-19T20:59:11.944" v="2808" actId="1076"/>
          <ac:spMkLst>
            <pc:docMk/>
            <pc:sldMk cId="434274377" sldId="417"/>
            <ac:spMk id="12" creationId="{C8A2C5D6-8922-47F2-9731-AF8DFFC0C4B0}"/>
          </ac:spMkLst>
        </pc:spChg>
        <pc:picChg chg="mod">
          <ac:chgData name="mashael alnajrani" userId="73c1171a52a2fca6" providerId="LiveId" clId="{39DE65A4-5EE1-4AC5-AB54-42420C39B94D}" dt="2021-02-19T20:54:51.739" v="2636" actId="1076"/>
          <ac:picMkLst>
            <pc:docMk/>
            <pc:sldMk cId="434274377" sldId="417"/>
            <ac:picMk id="5" creationId="{70A62CD6-7F20-4882-A3FC-F1654BBF1FE6}"/>
          </ac:picMkLst>
        </pc:picChg>
        <pc:picChg chg="del">
          <ac:chgData name="mashael alnajrani" userId="73c1171a52a2fca6" providerId="LiveId" clId="{39DE65A4-5EE1-4AC5-AB54-42420C39B94D}" dt="2021-02-19T20:54:39.197" v="2632" actId="478"/>
          <ac:picMkLst>
            <pc:docMk/>
            <pc:sldMk cId="434274377" sldId="417"/>
            <ac:picMk id="7" creationId="{DA97AA88-7AB9-4256-B818-0BEA2545D4AC}"/>
          </ac:picMkLst>
        </pc:picChg>
        <pc:picChg chg="mod">
          <ac:chgData name="mashael alnajrani" userId="73c1171a52a2fca6" providerId="LiveId" clId="{39DE65A4-5EE1-4AC5-AB54-42420C39B94D}" dt="2021-02-19T20:59:13.739" v="2809" actId="1076"/>
          <ac:picMkLst>
            <pc:docMk/>
            <pc:sldMk cId="434274377" sldId="417"/>
            <ac:picMk id="11" creationId="{0705A2B0-90DB-40A6-83E3-F4CCAC3B5C80}"/>
          </ac:picMkLst>
        </pc:picChg>
      </pc:sldChg>
      <pc:sldChg chg="add del">
        <pc:chgData name="mashael alnajrani" userId="73c1171a52a2fca6" providerId="LiveId" clId="{39DE65A4-5EE1-4AC5-AB54-42420C39B94D}" dt="2021-02-19T20:44:37.977" v="2444"/>
        <pc:sldMkLst>
          <pc:docMk/>
          <pc:sldMk cId="821205750" sldId="417"/>
        </pc:sldMkLst>
      </pc:sldChg>
      <pc:sldChg chg="addSp delSp modSp add mod">
        <pc:chgData name="mashael alnajrani" userId="73c1171a52a2fca6" providerId="LiveId" clId="{39DE65A4-5EE1-4AC5-AB54-42420C39B94D}" dt="2021-02-19T21:20:51.215" v="3042" actId="208"/>
        <pc:sldMkLst>
          <pc:docMk/>
          <pc:sldMk cId="4077676874" sldId="418"/>
        </pc:sldMkLst>
        <pc:spChg chg="mod">
          <ac:chgData name="mashael alnajrani" userId="73c1171a52a2fca6" providerId="LiveId" clId="{39DE65A4-5EE1-4AC5-AB54-42420C39B94D}" dt="2021-02-19T21:04:17.093" v="2865" actId="1076"/>
          <ac:spMkLst>
            <pc:docMk/>
            <pc:sldMk cId="4077676874" sldId="418"/>
            <ac:spMk id="4" creationId="{A9C59ECF-86FE-4310-9AD5-116231683629}"/>
          </ac:spMkLst>
        </pc:spChg>
        <pc:spChg chg="del">
          <ac:chgData name="mashael alnajrani" userId="73c1171a52a2fca6" providerId="LiveId" clId="{39DE65A4-5EE1-4AC5-AB54-42420C39B94D}" dt="2021-02-19T21:02:09.142" v="2836" actId="478"/>
          <ac:spMkLst>
            <pc:docMk/>
            <pc:sldMk cId="4077676874" sldId="418"/>
            <ac:spMk id="8" creationId="{601D418A-F29E-42E5-9B16-A99764F4E945}"/>
          </ac:spMkLst>
        </pc:spChg>
        <pc:spChg chg="add mod">
          <ac:chgData name="mashael alnajrani" userId="73c1171a52a2fca6" providerId="LiveId" clId="{39DE65A4-5EE1-4AC5-AB54-42420C39B94D}" dt="2021-02-19T21:20:51.215" v="3042" actId="208"/>
          <ac:spMkLst>
            <pc:docMk/>
            <pc:sldMk cId="4077676874" sldId="418"/>
            <ac:spMk id="9" creationId="{B3234C7B-F574-43FD-B1C8-272397FCB320}"/>
          </ac:spMkLst>
        </pc:spChg>
        <pc:picChg chg="del">
          <ac:chgData name="mashael alnajrani" userId="73c1171a52a2fca6" providerId="LiveId" clId="{39DE65A4-5EE1-4AC5-AB54-42420C39B94D}" dt="2021-02-19T21:02:14.224" v="2837" actId="478"/>
          <ac:picMkLst>
            <pc:docMk/>
            <pc:sldMk cId="4077676874" sldId="418"/>
            <ac:picMk id="5" creationId="{163708D1-72ED-4607-BCC4-BAF69F04A684}"/>
          </ac:picMkLst>
        </pc:picChg>
      </pc:sldChg>
      <pc:sldChg chg="add">
        <pc:chgData name="mashael alnajrani" userId="73c1171a52a2fca6" providerId="LiveId" clId="{39DE65A4-5EE1-4AC5-AB54-42420C39B94D}" dt="2021-02-19T21:21:20.151" v="3043"/>
        <pc:sldMkLst>
          <pc:docMk/>
          <pc:sldMk cId="2787556863" sldId="419"/>
        </pc:sldMkLst>
      </pc:sldChg>
      <pc:sldChg chg="add">
        <pc:chgData name="mashael alnajrani" userId="73c1171a52a2fca6" providerId="LiveId" clId="{39DE65A4-5EE1-4AC5-AB54-42420C39B94D}" dt="2021-02-19T21:21:20.151" v="3043"/>
        <pc:sldMkLst>
          <pc:docMk/>
          <pc:sldMk cId="1319500058" sldId="420"/>
        </pc:sldMkLst>
      </pc:sldChg>
      <pc:sldChg chg="addSp modSp add mod">
        <pc:chgData name="mashael alnajrani" userId="73c1171a52a2fca6" providerId="LiveId" clId="{39DE65A4-5EE1-4AC5-AB54-42420C39B94D}" dt="2021-02-19T22:11:40.243" v="4229" actId="1035"/>
        <pc:sldMkLst>
          <pc:docMk/>
          <pc:sldMk cId="1430788533" sldId="421"/>
        </pc:sldMkLst>
        <pc:spChg chg="mod">
          <ac:chgData name="mashael alnajrani" userId="73c1171a52a2fca6" providerId="LiveId" clId="{39DE65A4-5EE1-4AC5-AB54-42420C39B94D}" dt="2021-02-19T22:11:40.243" v="4229" actId="1035"/>
          <ac:spMkLst>
            <pc:docMk/>
            <pc:sldMk cId="1430788533" sldId="421"/>
            <ac:spMk id="2" creationId="{9C29AC50-737B-458A-AC40-FA7DE49DFA3C}"/>
          </ac:spMkLst>
        </pc:spChg>
        <pc:spChg chg="add mod">
          <ac:chgData name="mashael alnajrani" userId="73c1171a52a2fca6" providerId="LiveId" clId="{39DE65A4-5EE1-4AC5-AB54-42420C39B94D}" dt="2021-02-19T21:38:53.225" v="3549" actId="255"/>
          <ac:spMkLst>
            <pc:docMk/>
            <pc:sldMk cId="1430788533" sldId="421"/>
            <ac:spMk id="10" creationId="{46B903D3-F9EA-48D9-948F-41414A37AA17}"/>
          </ac:spMkLst>
        </pc:spChg>
        <pc:graphicFrameChg chg="mod modGraphic">
          <ac:chgData name="mashael alnajrani" userId="73c1171a52a2fca6" providerId="LiveId" clId="{39DE65A4-5EE1-4AC5-AB54-42420C39B94D}" dt="2021-02-19T21:39:16.670" v="3551" actId="1076"/>
          <ac:graphicFrameMkLst>
            <pc:docMk/>
            <pc:sldMk cId="1430788533" sldId="421"/>
            <ac:graphicFrameMk id="3" creationId="{D1B21924-9F23-41E7-BFFC-13007B7B75DB}"/>
          </ac:graphicFrameMkLst>
        </pc:graphicFrameChg>
      </pc:sldChg>
      <pc:sldChg chg="addSp modSp add mod">
        <pc:chgData name="mashael alnajrani" userId="73c1171a52a2fca6" providerId="LiveId" clId="{39DE65A4-5EE1-4AC5-AB54-42420C39B94D}" dt="2021-02-19T21:32:53.537" v="3395" actId="20577"/>
        <pc:sldMkLst>
          <pc:docMk/>
          <pc:sldMk cId="1270381335" sldId="422"/>
        </pc:sldMkLst>
        <pc:spChg chg="mod">
          <ac:chgData name="mashael alnajrani" userId="73c1171a52a2fca6" providerId="LiveId" clId="{39DE65A4-5EE1-4AC5-AB54-42420C39B94D}" dt="2021-02-19T21:23:07.241" v="3104" actId="14100"/>
          <ac:spMkLst>
            <pc:docMk/>
            <pc:sldMk cId="1270381335" sldId="422"/>
            <ac:spMk id="3" creationId="{84FDE2B4-2D42-4EAB-9DF5-56A040C127D3}"/>
          </ac:spMkLst>
        </pc:spChg>
        <pc:spChg chg="mod">
          <ac:chgData name="mashael alnajrani" userId="73c1171a52a2fca6" providerId="LiveId" clId="{39DE65A4-5EE1-4AC5-AB54-42420C39B94D}" dt="2021-02-19T21:26:33.790" v="3255" actId="14100"/>
          <ac:spMkLst>
            <pc:docMk/>
            <pc:sldMk cId="1270381335" sldId="422"/>
            <ac:spMk id="6" creationId="{0C9AE0F8-1592-4480-A0A4-72BA2D54B556}"/>
          </ac:spMkLst>
        </pc:spChg>
        <pc:spChg chg="mod">
          <ac:chgData name="mashael alnajrani" userId="73c1171a52a2fca6" providerId="LiveId" clId="{39DE65A4-5EE1-4AC5-AB54-42420C39B94D}" dt="2021-02-19T21:31:52.370" v="3356" actId="1076"/>
          <ac:spMkLst>
            <pc:docMk/>
            <pc:sldMk cId="1270381335" sldId="422"/>
            <ac:spMk id="13" creationId="{69D3F760-BDB1-4554-9F73-4A35440593F1}"/>
          </ac:spMkLst>
        </pc:spChg>
        <pc:spChg chg="add mod">
          <ac:chgData name="mashael alnajrani" userId="73c1171a52a2fca6" providerId="LiveId" clId="{39DE65A4-5EE1-4AC5-AB54-42420C39B94D}" dt="2021-02-19T21:26:45.086" v="3256"/>
          <ac:spMkLst>
            <pc:docMk/>
            <pc:sldMk cId="1270381335" sldId="422"/>
            <ac:spMk id="14" creationId="{E0C1F32C-8249-4F84-8598-021DEB681A43}"/>
          </ac:spMkLst>
        </pc:spChg>
        <pc:spChg chg="mod">
          <ac:chgData name="mashael alnajrani" userId="73c1171a52a2fca6" providerId="LiveId" clId="{39DE65A4-5EE1-4AC5-AB54-42420C39B94D}" dt="2021-02-19T21:23:29.010" v="3137" actId="20577"/>
          <ac:spMkLst>
            <pc:docMk/>
            <pc:sldMk cId="1270381335" sldId="422"/>
            <ac:spMk id="15" creationId="{8D47F478-211D-4EAE-9D87-C54F8A232315}"/>
          </ac:spMkLst>
        </pc:spChg>
        <pc:spChg chg="mod">
          <ac:chgData name="mashael alnajrani" userId="73c1171a52a2fca6" providerId="LiveId" clId="{39DE65A4-5EE1-4AC5-AB54-42420C39B94D}" dt="2021-02-19T21:31:56.804" v="3357" actId="1076"/>
          <ac:spMkLst>
            <pc:docMk/>
            <pc:sldMk cId="1270381335" sldId="422"/>
            <ac:spMk id="16" creationId="{08FB8F09-D1BD-40FF-92E2-001B81F66A9D}"/>
          </ac:spMkLst>
        </pc:spChg>
        <pc:spChg chg="add mod">
          <ac:chgData name="mashael alnajrani" userId="73c1171a52a2fca6" providerId="LiveId" clId="{39DE65A4-5EE1-4AC5-AB54-42420C39B94D}" dt="2021-02-19T21:32:16.543" v="3388" actId="20577"/>
          <ac:spMkLst>
            <pc:docMk/>
            <pc:sldMk cId="1270381335" sldId="422"/>
            <ac:spMk id="17" creationId="{5268FC6D-10BF-4F25-8D9E-35DDDFCADAAC}"/>
          </ac:spMkLst>
        </pc:spChg>
        <pc:spChg chg="mod">
          <ac:chgData name="mashael alnajrani" userId="73c1171a52a2fca6" providerId="LiveId" clId="{39DE65A4-5EE1-4AC5-AB54-42420C39B94D}" dt="2021-02-19T21:32:32.515" v="3389" actId="20577"/>
          <ac:spMkLst>
            <pc:docMk/>
            <pc:sldMk cId="1270381335" sldId="422"/>
            <ac:spMk id="18" creationId="{78E34222-A930-459A-9A69-890AFC8AE1A7}"/>
          </ac:spMkLst>
        </pc:spChg>
        <pc:spChg chg="mod">
          <ac:chgData name="mashael alnajrani" userId="73c1171a52a2fca6" providerId="LiveId" clId="{39DE65A4-5EE1-4AC5-AB54-42420C39B94D}" dt="2021-02-19T21:25:39.194" v="3254" actId="14100"/>
          <ac:spMkLst>
            <pc:docMk/>
            <pc:sldMk cId="1270381335" sldId="422"/>
            <ac:spMk id="19" creationId="{A528F29B-E122-43E2-86E9-2A39DEC19757}"/>
          </ac:spMkLst>
        </pc:spChg>
        <pc:spChg chg="add mod">
          <ac:chgData name="mashael alnajrani" userId="73c1171a52a2fca6" providerId="LiveId" clId="{39DE65A4-5EE1-4AC5-AB54-42420C39B94D}" dt="2021-02-19T21:32:45.701" v="3392" actId="20577"/>
          <ac:spMkLst>
            <pc:docMk/>
            <pc:sldMk cId="1270381335" sldId="422"/>
            <ac:spMk id="20" creationId="{80C7E3D0-BADF-4C3B-BCA6-A7C90C9D2D58}"/>
          </ac:spMkLst>
        </pc:spChg>
        <pc:spChg chg="add mod">
          <ac:chgData name="mashael alnajrani" userId="73c1171a52a2fca6" providerId="LiveId" clId="{39DE65A4-5EE1-4AC5-AB54-42420C39B94D}" dt="2021-02-19T21:32:53.537" v="3395" actId="20577"/>
          <ac:spMkLst>
            <pc:docMk/>
            <pc:sldMk cId="1270381335" sldId="422"/>
            <ac:spMk id="22" creationId="{24F28174-A390-43A5-B495-904410ECF1CB}"/>
          </ac:spMkLst>
        </pc:spChg>
        <pc:picChg chg="add mod modCrop">
          <ac:chgData name="mashael alnajrani" userId="73c1171a52a2fca6" providerId="LiveId" clId="{39DE65A4-5EE1-4AC5-AB54-42420C39B94D}" dt="2021-02-19T21:31:22.390" v="3352" actId="14100"/>
          <ac:picMkLst>
            <pc:docMk/>
            <pc:sldMk cId="1270381335" sldId="422"/>
            <ac:picMk id="7" creationId="{7B10683F-A82C-44E0-AB56-3CEDD31630B7}"/>
          </ac:picMkLst>
        </pc:picChg>
      </pc:sldChg>
      <pc:sldChg chg="addSp delSp modSp new mod">
        <pc:chgData name="mashael alnajrani" userId="73c1171a52a2fca6" providerId="LiveId" clId="{39DE65A4-5EE1-4AC5-AB54-42420C39B94D}" dt="2021-02-19T21:37:41.521" v="3504" actId="208"/>
        <pc:sldMkLst>
          <pc:docMk/>
          <pc:sldMk cId="265869847" sldId="423"/>
        </pc:sldMkLst>
        <pc:spChg chg="add del">
          <ac:chgData name="mashael alnajrani" userId="73c1171a52a2fca6" providerId="LiveId" clId="{39DE65A4-5EE1-4AC5-AB54-42420C39B94D}" dt="2021-02-19T21:34:43.120" v="3398"/>
          <ac:spMkLst>
            <pc:docMk/>
            <pc:sldMk cId="265869847" sldId="423"/>
            <ac:spMk id="2" creationId="{4D35627D-EAB0-4C14-B453-F446F30CF3A2}"/>
          </ac:spMkLst>
        </pc:spChg>
        <pc:spChg chg="add del">
          <ac:chgData name="mashael alnajrani" userId="73c1171a52a2fca6" providerId="LiveId" clId="{39DE65A4-5EE1-4AC5-AB54-42420C39B94D}" dt="2021-02-19T21:35:01.750" v="3404"/>
          <ac:spMkLst>
            <pc:docMk/>
            <pc:sldMk cId="265869847" sldId="423"/>
            <ac:spMk id="4" creationId="{73FDC51C-8368-4C21-ADF8-F2D6CBA395DE}"/>
          </ac:spMkLst>
        </pc:spChg>
        <pc:spChg chg="add del">
          <ac:chgData name="mashael alnajrani" userId="73c1171a52a2fca6" providerId="LiveId" clId="{39DE65A4-5EE1-4AC5-AB54-42420C39B94D}" dt="2021-02-19T21:35:19.603" v="3410"/>
          <ac:spMkLst>
            <pc:docMk/>
            <pc:sldMk cId="265869847" sldId="423"/>
            <ac:spMk id="6" creationId="{882FA425-E3D5-4EF1-8F1B-1DD89EC3F7F7}"/>
          </ac:spMkLst>
        </pc:spChg>
        <pc:spChg chg="add del">
          <ac:chgData name="mashael alnajrani" userId="73c1171a52a2fca6" providerId="LiveId" clId="{39DE65A4-5EE1-4AC5-AB54-42420C39B94D}" dt="2021-02-19T21:35:40.414" v="3416"/>
          <ac:spMkLst>
            <pc:docMk/>
            <pc:sldMk cId="265869847" sldId="423"/>
            <ac:spMk id="8" creationId="{5580D83D-0A1D-424A-BD49-486021DF4C6F}"/>
          </ac:spMkLst>
        </pc:spChg>
        <pc:spChg chg="add mod">
          <ac:chgData name="mashael alnajrani" userId="73c1171a52a2fca6" providerId="LiveId" clId="{39DE65A4-5EE1-4AC5-AB54-42420C39B94D}" dt="2021-02-19T21:37:41.521" v="3504" actId="208"/>
          <ac:spMkLst>
            <pc:docMk/>
            <pc:sldMk cId="265869847" sldId="423"/>
            <ac:spMk id="10" creationId="{ED5696E4-5F87-4BD2-A4B3-F4D485C4D646}"/>
          </ac:spMkLst>
        </pc:spChg>
        <pc:picChg chg="add mod">
          <ac:chgData name="mashael alnajrani" userId="73c1171a52a2fca6" providerId="LiveId" clId="{39DE65A4-5EE1-4AC5-AB54-42420C39B94D}" dt="2021-02-19T21:34:45.098" v="3400" actId="1076"/>
          <ac:picMkLst>
            <pc:docMk/>
            <pc:sldMk cId="265869847" sldId="423"/>
            <ac:picMk id="3" creationId="{8114CD36-CA3E-4D0B-84B0-0BEF421E56C5}"/>
          </ac:picMkLst>
        </pc:picChg>
        <pc:picChg chg="add mod">
          <ac:chgData name="mashael alnajrani" userId="73c1171a52a2fca6" providerId="LiveId" clId="{39DE65A4-5EE1-4AC5-AB54-42420C39B94D}" dt="2021-02-19T21:35:03.501" v="3406" actId="1076"/>
          <ac:picMkLst>
            <pc:docMk/>
            <pc:sldMk cId="265869847" sldId="423"/>
            <ac:picMk id="5" creationId="{0319D62B-F948-446E-BEA2-E180F5C7AB3A}"/>
          </ac:picMkLst>
        </pc:picChg>
        <pc:picChg chg="add mod">
          <ac:chgData name="mashael alnajrani" userId="73c1171a52a2fca6" providerId="LiveId" clId="{39DE65A4-5EE1-4AC5-AB54-42420C39B94D}" dt="2021-02-19T21:35:21.754" v="3412" actId="1076"/>
          <ac:picMkLst>
            <pc:docMk/>
            <pc:sldMk cId="265869847" sldId="423"/>
            <ac:picMk id="7" creationId="{8029DEC0-976C-4612-B888-F3E2B36D6840}"/>
          </ac:picMkLst>
        </pc:picChg>
        <pc:picChg chg="add mod">
          <ac:chgData name="mashael alnajrani" userId="73c1171a52a2fca6" providerId="LiveId" clId="{39DE65A4-5EE1-4AC5-AB54-42420C39B94D}" dt="2021-02-19T21:35:43.104" v="3418" actId="1076"/>
          <ac:picMkLst>
            <pc:docMk/>
            <pc:sldMk cId="265869847" sldId="423"/>
            <ac:picMk id="9" creationId="{79A197E3-E4CF-45E6-A401-FB504FBB5399}"/>
          </ac:picMkLst>
        </pc:picChg>
      </pc:sldChg>
      <pc:sldChg chg="modSp add mod">
        <pc:chgData name="mashael alnajrani" userId="73c1171a52a2fca6" providerId="LiveId" clId="{39DE65A4-5EE1-4AC5-AB54-42420C39B94D}" dt="2021-02-19T22:07:14.634" v="4142" actId="20577"/>
        <pc:sldMkLst>
          <pc:docMk/>
          <pc:sldMk cId="3090577851" sldId="424"/>
        </pc:sldMkLst>
        <pc:spChg chg="mod">
          <ac:chgData name="mashael alnajrani" userId="73c1171a52a2fca6" providerId="LiveId" clId="{39DE65A4-5EE1-4AC5-AB54-42420C39B94D}" dt="2021-02-19T22:07:14.634" v="4142" actId="20577"/>
          <ac:spMkLst>
            <pc:docMk/>
            <pc:sldMk cId="3090577851" sldId="424"/>
            <ac:spMk id="13" creationId="{4B76AA2D-F1F2-41D7-B52E-C4270260FEA6}"/>
          </ac:spMkLst>
        </pc:spChg>
      </pc:sldChg>
      <pc:sldChg chg="addSp delSp modSp add mod ord modAnim">
        <pc:chgData name="mashael alnajrani" userId="73c1171a52a2fca6" providerId="LiveId" clId="{39DE65A4-5EE1-4AC5-AB54-42420C39B94D}" dt="2021-02-19T22:24:45.795" v="4517" actId="20577"/>
        <pc:sldMkLst>
          <pc:docMk/>
          <pc:sldMk cId="3025881931" sldId="425"/>
        </pc:sldMkLst>
        <pc:spChg chg="mod">
          <ac:chgData name="mashael alnajrani" userId="73c1171a52a2fca6" providerId="LiveId" clId="{39DE65A4-5EE1-4AC5-AB54-42420C39B94D}" dt="2021-02-19T21:41:44.233" v="3583" actId="1076"/>
          <ac:spMkLst>
            <pc:docMk/>
            <pc:sldMk cId="3025881931" sldId="425"/>
            <ac:spMk id="8" creationId="{BABCF6F5-DA36-4D1F-9390-05F2942801CB}"/>
          </ac:spMkLst>
        </pc:spChg>
        <pc:spChg chg="del">
          <ac:chgData name="mashael alnajrani" userId="73c1171a52a2fca6" providerId="LiveId" clId="{39DE65A4-5EE1-4AC5-AB54-42420C39B94D}" dt="2021-02-19T21:49:56.085" v="3589" actId="478"/>
          <ac:spMkLst>
            <pc:docMk/>
            <pc:sldMk cId="3025881931" sldId="425"/>
            <ac:spMk id="9" creationId="{9801DFB7-9B59-4C83-AFF3-0B8E8C05BD21}"/>
          </ac:spMkLst>
        </pc:spChg>
        <pc:spChg chg="mod">
          <ac:chgData name="mashael alnajrani" userId="73c1171a52a2fca6" providerId="LiveId" clId="{39DE65A4-5EE1-4AC5-AB54-42420C39B94D}" dt="2021-02-19T22:13:39.822" v="4235" actId="1076"/>
          <ac:spMkLst>
            <pc:docMk/>
            <pc:sldMk cId="3025881931" sldId="425"/>
            <ac:spMk id="10" creationId="{FBE38144-73FC-4917-90D0-0403B5532878}"/>
          </ac:spMkLst>
        </pc:spChg>
        <pc:spChg chg="add del mod">
          <ac:chgData name="mashael alnajrani" userId="73c1171a52a2fca6" providerId="LiveId" clId="{39DE65A4-5EE1-4AC5-AB54-42420C39B94D}" dt="2021-02-19T22:13:40.911" v="4236"/>
          <ac:spMkLst>
            <pc:docMk/>
            <pc:sldMk cId="3025881931" sldId="425"/>
            <ac:spMk id="12" creationId="{44E5C47C-2AD4-4715-90DC-CB7C428DFD91}"/>
          </ac:spMkLst>
        </pc:spChg>
        <pc:spChg chg="mod">
          <ac:chgData name="mashael alnajrani" userId="73c1171a52a2fca6" providerId="LiveId" clId="{39DE65A4-5EE1-4AC5-AB54-42420C39B94D}" dt="2021-02-19T22:19:59.806" v="4494" actId="1076"/>
          <ac:spMkLst>
            <pc:docMk/>
            <pc:sldMk cId="3025881931" sldId="425"/>
            <ac:spMk id="13" creationId="{8EF08A04-6164-4AF5-B1D7-4436123280D8}"/>
          </ac:spMkLst>
        </pc:spChg>
        <pc:spChg chg="mod">
          <ac:chgData name="mashael alnajrani" userId="73c1171a52a2fca6" providerId="LiveId" clId="{39DE65A4-5EE1-4AC5-AB54-42420C39B94D}" dt="2021-02-19T22:24:45.795" v="4517" actId="20577"/>
          <ac:spMkLst>
            <pc:docMk/>
            <pc:sldMk cId="3025881931" sldId="425"/>
            <ac:spMk id="14" creationId="{D8572BC7-3752-4AD5-BEBA-294775833697}"/>
          </ac:spMkLst>
        </pc:spChg>
        <pc:spChg chg="add mod">
          <ac:chgData name="mashael alnajrani" userId="73c1171a52a2fca6" providerId="LiveId" clId="{39DE65A4-5EE1-4AC5-AB54-42420C39B94D}" dt="2021-02-19T22:18:13.554" v="4449" actId="1076"/>
          <ac:spMkLst>
            <pc:docMk/>
            <pc:sldMk cId="3025881931" sldId="425"/>
            <ac:spMk id="16" creationId="{F437EA8E-3B01-4E30-B8BF-F790B5559671}"/>
          </ac:spMkLst>
        </pc:spChg>
        <pc:picChg chg="del">
          <ac:chgData name="mashael alnajrani" userId="73c1171a52a2fca6" providerId="LiveId" clId="{39DE65A4-5EE1-4AC5-AB54-42420C39B94D}" dt="2021-02-19T21:49:53.377" v="3588" actId="478"/>
          <ac:picMkLst>
            <pc:docMk/>
            <pc:sldMk cId="3025881931" sldId="425"/>
            <ac:picMk id="5" creationId="{70A62CD6-7F20-4882-A3FC-F1654BBF1FE6}"/>
          </ac:picMkLst>
        </pc:picChg>
        <pc:picChg chg="del">
          <ac:chgData name="mashael alnajrani" userId="73c1171a52a2fca6" providerId="LiveId" clId="{39DE65A4-5EE1-4AC5-AB54-42420C39B94D}" dt="2021-02-19T21:41:45.348" v="3584" actId="478"/>
          <ac:picMkLst>
            <pc:docMk/>
            <pc:sldMk cId="3025881931" sldId="425"/>
            <ac:picMk id="7" creationId="{DA97AA88-7AB9-4256-B818-0BEA2545D4AC}"/>
          </ac:picMkLst>
        </pc:picChg>
        <pc:picChg chg="add del mod">
          <ac:chgData name="mashael alnajrani" userId="73c1171a52a2fca6" providerId="LiveId" clId="{39DE65A4-5EE1-4AC5-AB54-42420C39B94D}" dt="2021-02-19T22:13:40.911" v="4236"/>
          <ac:picMkLst>
            <pc:docMk/>
            <pc:sldMk cId="3025881931" sldId="425"/>
            <ac:picMk id="11" creationId="{D4EC730F-AD5B-49E6-ACB6-3CF925FFBD7B}"/>
          </ac:picMkLst>
        </pc:picChg>
        <pc:picChg chg="add mod">
          <ac:chgData name="mashael alnajrani" userId="73c1171a52a2fca6" providerId="LiveId" clId="{39DE65A4-5EE1-4AC5-AB54-42420C39B94D}" dt="2021-02-19T22:18:10.261" v="4448" actId="1076"/>
          <ac:picMkLst>
            <pc:docMk/>
            <pc:sldMk cId="3025881931" sldId="425"/>
            <ac:picMk id="15" creationId="{B6CF6026-7F7B-4D11-BCD0-A0A440BD82D2}"/>
          </ac:picMkLst>
        </pc:picChg>
        <pc:picChg chg="add mod">
          <ac:chgData name="mashael alnajrani" userId="73c1171a52a2fca6" providerId="LiveId" clId="{39DE65A4-5EE1-4AC5-AB54-42420C39B94D}" dt="2021-02-19T21:41:54.449" v="3587" actId="1076"/>
          <ac:picMkLst>
            <pc:docMk/>
            <pc:sldMk cId="3025881931" sldId="425"/>
            <ac:picMk id="2050" creationId="{556FD833-225D-474C-9FB5-5B5DFCE06412}"/>
          </ac:picMkLst>
        </pc:picChg>
      </pc:sldChg>
      <pc:sldChg chg="new del">
        <pc:chgData name="mashael alnajrani" userId="73c1171a52a2fca6" providerId="LiveId" clId="{39DE65A4-5EE1-4AC5-AB54-42420C39B94D}" dt="2021-02-19T21:53:18.291" v="3684" actId="47"/>
        <pc:sldMkLst>
          <pc:docMk/>
          <pc:sldMk cId="1350033596" sldId="426"/>
        </pc:sldMkLst>
      </pc:sldChg>
      <pc:sldChg chg="modSp add mod">
        <pc:chgData name="mashael alnajrani" userId="73c1171a52a2fca6" providerId="LiveId" clId="{39DE65A4-5EE1-4AC5-AB54-42420C39B94D}" dt="2021-02-19T22:10:48.560" v="4225" actId="20577"/>
        <pc:sldMkLst>
          <pc:docMk/>
          <pc:sldMk cId="752882278" sldId="427"/>
        </pc:sldMkLst>
        <pc:spChg chg="mod">
          <ac:chgData name="mashael alnajrani" userId="73c1171a52a2fca6" providerId="LiveId" clId="{39DE65A4-5EE1-4AC5-AB54-42420C39B94D}" dt="2021-02-19T21:53:29.838" v="3699" actId="20577"/>
          <ac:spMkLst>
            <pc:docMk/>
            <pc:sldMk cId="752882278" sldId="427"/>
            <ac:spMk id="2" creationId="{DC6D3A33-59F4-49D7-9261-5F21F2B45C33}"/>
          </ac:spMkLst>
        </pc:spChg>
        <pc:spChg chg="mod">
          <ac:chgData name="mashael alnajrani" userId="73c1171a52a2fca6" providerId="LiveId" clId="{39DE65A4-5EE1-4AC5-AB54-42420C39B94D}" dt="2021-02-19T22:10:48.560" v="4225" actId="20577"/>
          <ac:spMkLst>
            <pc:docMk/>
            <pc:sldMk cId="752882278" sldId="427"/>
            <ac:spMk id="13" creationId="{F8EB5604-D977-413C-B262-B70A2AD4E757}"/>
          </ac:spMkLst>
        </pc:spChg>
        <pc:spChg chg="mod">
          <ac:chgData name="mashael alnajrani" userId="73c1171a52a2fca6" providerId="LiveId" clId="{39DE65A4-5EE1-4AC5-AB54-42420C39B94D}" dt="2021-02-19T21:55:24.875" v="3805" actId="20577"/>
          <ac:spMkLst>
            <pc:docMk/>
            <pc:sldMk cId="752882278" sldId="427"/>
            <ac:spMk id="14" creationId="{CBD55E1F-9C0F-4F2B-9FFD-70A7209EA24C}"/>
          </ac:spMkLst>
        </pc:spChg>
      </pc:sldChg>
      <pc:sldChg chg="modSp add mod">
        <pc:chgData name="mashael alnajrani" userId="73c1171a52a2fca6" providerId="LiveId" clId="{39DE65A4-5EE1-4AC5-AB54-42420C39B94D}" dt="2021-02-19T22:10:29.184" v="4219" actId="20577"/>
        <pc:sldMkLst>
          <pc:docMk/>
          <pc:sldMk cId="1367909493" sldId="428"/>
        </pc:sldMkLst>
        <pc:spChg chg="mod">
          <ac:chgData name="mashael alnajrani" userId="73c1171a52a2fca6" providerId="LiveId" clId="{39DE65A4-5EE1-4AC5-AB54-42420C39B94D}" dt="2021-02-19T22:10:29.184" v="4219" actId="20577"/>
          <ac:spMkLst>
            <pc:docMk/>
            <pc:sldMk cId="1367909493" sldId="428"/>
            <ac:spMk id="13" creationId="{F8EB5604-D977-413C-B262-B70A2AD4E757}"/>
          </ac:spMkLst>
        </pc:spChg>
        <pc:spChg chg="mod">
          <ac:chgData name="mashael alnajrani" userId="73c1171a52a2fca6" providerId="LiveId" clId="{39DE65A4-5EE1-4AC5-AB54-42420C39B94D}" dt="2021-02-19T22:09:42.458" v="4195" actId="313"/>
          <ac:spMkLst>
            <pc:docMk/>
            <pc:sldMk cId="1367909493" sldId="428"/>
            <ac:spMk id="14" creationId="{CBD55E1F-9C0F-4F2B-9FFD-70A7209EA24C}"/>
          </ac:spMkLst>
        </pc:spChg>
      </pc:sldChg>
      <pc:sldChg chg="modSp add mod ord">
        <pc:chgData name="mashael alnajrani" userId="73c1171a52a2fca6" providerId="LiveId" clId="{39DE65A4-5EE1-4AC5-AB54-42420C39B94D}" dt="2021-02-19T21:58:53.227" v="3889" actId="20577"/>
        <pc:sldMkLst>
          <pc:docMk/>
          <pc:sldMk cId="1239799819" sldId="429"/>
        </pc:sldMkLst>
        <pc:spChg chg="mod">
          <ac:chgData name="mashael alnajrani" userId="73c1171a52a2fca6" providerId="LiveId" clId="{39DE65A4-5EE1-4AC5-AB54-42420C39B94D}" dt="2021-02-19T21:58:53.227" v="3889" actId="20577"/>
          <ac:spMkLst>
            <pc:docMk/>
            <pc:sldMk cId="1239799819" sldId="429"/>
            <ac:spMk id="13" creationId="{F8EB5604-D977-413C-B262-B70A2AD4E757}"/>
          </ac:spMkLst>
        </pc:spChg>
        <pc:spChg chg="mod">
          <ac:chgData name="mashael alnajrani" userId="73c1171a52a2fca6" providerId="LiveId" clId="{39DE65A4-5EE1-4AC5-AB54-42420C39B94D}" dt="2021-02-19T21:58:39.125" v="3877" actId="20577"/>
          <ac:spMkLst>
            <pc:docMk/>
            <pc:sldMk cId="1239799819" sldId="429"/>
            <ac:spMk id="14" creationId="{CBD55E1F-9C0F-4F2B-9FFD-70A7209EA24C}"/>
          </ac:spMkLst>
        </pc:spChg>
      </pc:sldChg>
      <pc:sldChg chg="addSp delSp modSp add mod modAnim">
        <pc:chgData name="mashael alnajrani" userId="73c1171a52a2fca6" providerId="LiveId" clId="{39DE65A4-5EE1-4AC5-AB54-42420C39B94D}" dt="2021-02-19T22:36:38.317" v="4643"/>
        <pc:sldMkLst>
          <pc:docMk/>
          <pc:sldMk cId="3657268783" sldId="430"/>
        </pc:sldMkLst>
        <pc:spChg chg="del">
          <ac:chgData name="mashael alnajrani" userId="73c1171a52a2fca6" providerId="LiveId" clId="{39DE65A4-5EE1-4AC5-AB54-42420C39B94D}" dt="2021-02-19T22:01:10.587" v="4025" actId="478"/>
          <ac:spMkLst>
            <pc:docMk/>
            <pc:sldMk cId="3657268783" sldId="430"/>
            <ac:spMk id="8" creationId="{BABCF6F5-DA36-4D1F-9390-05F2942801CB}"/>
          </ac:spMkLst>
        </pc:spChg>
        <pc:spChg chg="add mod">
          <ac:chgData name="mashael alnajrani" userId="73c1171a52a2fca6" providerId="LiveId" clId="{39DE65A4-5EE1-4AC5-AB54-42420C39B94D}" dt="2021-02-19T22:06:39.423" v="4138" actId="113"/>
          <ac:spMkLst>
            <pc:docMk/>
            <pc:sldMk cId="3657268783" sldId="430"/>
            <ac:spMk id="9" creationId="{485D409B-55B6-43EA-8019-D3DE42EB78FD}"/>
          </ac:spMkLst>
        </pc:spChg>
        <pc:spChg chg="mod">
          <ac:chgData name="mashael alnajrani" userId="73c1171a52a2fca6" providerId="LiveId" clId="{39DE65A4-5EE1-4AC5-AB54-42420C39B94D}" dt="2021-02-19T22:06:59.911" v="4141" actId="207"/>
          <ac:spMkLst>
            <pc:docMk/>
            <pc:sldMk cId="3657268783" sldId="430"/>
            <ac:spMk id="10" creationId="{FBE38144-73FC-4917-90D0-0403B5532878}"/>
          </ac:spMkLst>
        </pc:spChg>
        <pc:spChg chg="add mod">
          <ac:chgData name="mashael alnajrani" userId="73c1171a52a2fca6" providerId="LiveId" clId="{39DE65A4-5EE1-4AC5-AB54-42420C39B94D}" dt="2021-02-19T22:06:39.423" v="4138" actId="113"/>
          <ac:spMkLst>
            <pc:docMk/>
            <pc:sldMk cId="3657268783" sldId="430"/>
            <ac:spMk id="11" creationId="{18709B4B-8A3F-4883-84BE-E739B2EA01A3}"/>
          </ac:spMkLst>
        </pc:spChg>
        <pc:spChg chg="add mod">
          <ac:chgData name="mashael alnajrani" userId="73c1171a52a2fca6" providerId="LiveId" clId="{39DE65A4-5EE1-4AC5-AB54-42420C39B94D}" dt="2021-02-19T22:06:39.423" v="4138" actId="113"/>
          <ac:spMkLst>
            <pc:docMk/>
            <pc:sldMk cId="3657268783" sldId="430"/>
            <ac:spMk id="12" creationId="{7543CD42-B890-44E9-9638-4009964ED7EA}"/>
          </ac:spMkLst>
        </pc:spChg>
        <pc:spChg chg="mod">
          <ac:chgData name="mashael alnajrani" userId="73c1171a52a2fca6" providerId="LiveId" clId="{39DE65A4-5EE1-4AC5-AB54-42420C39B94D}" dt="2021-02-19T22:36:38.317" v="4643"/>
          <ac:spMkLst>
            <pc:docMk/>
            <pc:sldMk cId="3657268783" sldId="430"/>
            <ac:spMk id="14" creationId="{D8572BC7-3752-4AD5-BEBA-294775833697}"/>
          </ac:spMkLst>
        </pc:spChg>
        <pc:spChg chg="add mod">
          <ac:chgData name="mashael alnajrani" userId="73c1171a52a2fca6" providerId="LiveId" clId="{39DE65A4-5EE1-4AC5-AB54-42420C39B94D}" dt="2021-02-19T22:17:40.110" v="4445" actId="255"/>
          <ac:spMkLst>
            <pc:docMk/>
            <pc:sldMk cId="3657268783" sldId="430"/>
            <ac:spMk id="20" creationId="{C1AB6E69-388A-404F-B0DD-C83BB54BA95D}"/>
          </ac:spMkLst>
        </pc:spChg>
        <pc:picChg chg="add mod">
          <ac:chgData name="mashael alnajrani" userId="73c1171a52a2fca6" providerId="LiveId" clId="{39DE65A4-5EE1-4AC5-AB54-42420C39B94D}" dt="2021-02-19T22:05:25.737" v="4108" actId="207"/>
          <ac:picMkLst>
            <pc:docMk/>
            <pc:sldMk cId="3657268783" sldId="430"/>
            <ac:picMk id="7" creationId="{DE8807F8-EAB7-489A-8AA3-55B8A1579019}"/>
          </ac:picMkLst>
        </pc:picChg>
        <pc:picChg chg="add mod">
          <ac:chgData name="mashael alnajrani" userId="73c1171a52a2fca6" providerId="LiveId" clId="{39DE65A4-5EE1-4AC5-AB54-42420C39B94D}" dt="2021-02-19T22:02:53.287" v="4038" actId="1076"/>
          <ac:picMkLst>
            <pc:docMk/>
            <pc:sldMk cId="3657268783" sldId="430"/>
            <ac:picMk id="15" creationId="{220FD364-3DD4-46AC-B06B-03E93F895297}"/>
          </ac:picMkLst>
        </pc:picChg>
        <pc:picChg chg="add mod">
          <ac:chgData name="mashael alnajrani" userId="73c1171a52a2fca6" providerId="LiveId" clId="{39DE65A4-5EE1-4AC5-AB54-42420C39B94D}" dt="2021-02-19T22:02:55.758" v="4039" actId="1076"/>
          <ac:picMkLst>
            <pc:docMk/>
            <pc:sldMk cId="3657268783" sldId="430"/>
            <ac:picMk id="16" creationId="{A37BB277-9FF0-4D16-99E6-C8641EB78043}"/>
          </ac:picMkLst>
        </pc:picChg>
        <pc:picChg chg="add mod">
          <ac:chgData name="mashael alnajrani" userId="73c1171a52a2fca6" providerId="LiveId" clId="{39DE65A4-5EE1-4AC5-AB54-42420C39B94D}" dt="2021-02-19T22:02:37.362" v="4037" actId="1076"/>
          <ac:picMkLst>
            <pc:docMk/>
            <pc:sldMk cId="3657268783" sldId="430"/>
            <ac:picMk id="17" creationId="{3E0FC3D3-9D65-4017-9588-39C7163B8FF3}"/>
          </ac:picMkLst>
        </pc:picChg>
        <pc:picChg chg="add mod">
          <ac:chgData name="mashael alnajrani" userId="73c1171a52a2fca6" providerId="LiveId" clId="{39DE65A4-5EE1-4AC5-AB54-42420C39B94D}" dt="2021-02-19T22:05:20.509" v="4107" actId="688"/>
          <ac:picMkLst>
            <pc:docMk/>
            <pc:sldMk cId="3657268783" sldId="430"/>
            <ac:picMk id="18" creationId="{AD219D6F-6A9D-4D1F-B003-9A12099A472B}"/>
          </ac:picMkLst>
        </pc:picChg>
        <pc:picChg chg="add mod">
          <ac:chgData name="mashael alnajrani" userId="73c1171a52a2fca6" providerId="LiveId" clId="{39DE65A4-5EE1-4AC5-AB54-42420C39B94D}" dt="2021-02-19T22:05:13.669" v="4105" actId="207"/>
          <ac:picMkLst>
            <pc:docMk/>
            <pc:sldMk cId="3657268783" sldId="430"/>
            <ac:picMk id="19" creationId="{BF9ED8DC-5A20-424C-9298-D1A3625DE0E5}"/>
          </ac:picMkLst>
        </pc:picChg>
        <pc:picChg chg="add mod">
          <ac:chgData name="mashael alnajrani" userId="73c1171a52a2fca6" providerId="LiveId" clId="{39DE65A4-5EE1-4AC5-AB54-42420C39B94D}" dt="2021-02-19T22:16:59.334" v="4394"/>
          <ac:picMkLst>
            <pc:docMk/>
            <pc:sldMk cId="3657268783" sldId="430"/>
            <ac:picMk id="21" creationId="{DC16CEE3-E918-442F-BE54-7C88322B33C3}"/>
          </ac:picMkLst>
        </pc:picChg>
      </pc:sldChg>
      <pc:sldChg chg="modSp add mod">
        <pc:chgData name="mashael alnajrani" userId="73c1171a52a2fca6" providerId="LiveId" clId="{39DE65A4-5EE1-4AC5-AB54-42420C39B94D}" dt="2021-02-19T22:36:48.585" v="4645"/>
        <pc:sldMkLst>
          <pc:docMk/>
          <pc:sldMk cId="259923547" sldId="431"/>
        </pc:sldMkLst>
        <pc:spChg chg="mod">
          <ac:chgData name="mashael alnajrani" userId="73c1171a52a2fca6" providerId="LiveId" clId="{39DE65A4-5EE1-4AC5-AB54-42420C39B94D}" dt="2021-02-19T22:36:20.173" v="4642" actId="113"/>
          <ac:spMkLst>
            <pc:docMk/>
            <pc:sldMk cId="259923547" sldId="431"/>
            <ac:spMk id="4" creationId="{A9C59ECF-86FE-4310-9AD5-116231683629}"/>
          </ac:spMkLst>
        </pc:spChg>
        <pc:spChg chg="mod">
          <ac:chgData name="mashael alnajrani" userId="73c1171a52a2fca6" providerId="LiveId" clId="{39DE65A4-5EE1-4AC5-AB54-42420C39B94D}" dt="2021-02-19T22:36:48.585" v="4645"/>
          <ac:spMkLst>
            <pc:docMk/>
            <pc:sldMk cId="259923547" sldId="431"/>
            <ac:spMk id="7" creationId="{CEE27BA2-CBDA-4B75-9796-E90FE539524A}"/>
          </ac:spMkLst>
        </pc:spChg>
        <pc:spChg chg="mod">
          <ac:chgData name="mashael alnajrani" userId="73c1171a52a2fca6" providerId="LiveId" clId="{39DE65A4-5EE1-4AC5-AB54-42420C39B94D}" dt="2021-02-19T22:36:06.643" v="4641" actId="20577"/>
          <ac:spMkLst>
            <pc:docMk/>
            <pc:sldMk cId="259923547" sldId="431"/>
            <ac:spMk id="9" creationId="{B3234C7B-F574-43FD-B1C8-272397FCB320}"/>
          </ac:spMkLst>
        </pc:spChg>
      </pc:sldChg>
      <pc:sldChg chg="add">
        <pc:chgData name="mashael alnajrani" userId="73c1171a52a2fca6" providerId="LiveId" clId="{39DE65A4-5EE1-4AC5-AB54-42420C39B94D}" dt="2021-02-19T22:34:52.870" v="4518"/>
        <pc:sldMkLst>
          <pc:docMk/>
          <pc:sldMk cId="3310046651" sldId="432"/>
        </pc:sldMkLst>
      </pc:sldChg>
      <pc:sldChg chg="addSp delSp modSp add mod">
        <pc:chgData name="mashael alnajrani" userId="73c1171a52a2fca6" providerId="LiveId" clId="{39DE65A4-5EE1-4AC5-AB54-42420C39B94D}" dt="2021-02-19T22:40:34.031" v="4653" actId="14100"/>
        <pc:sldMkLst>
          <pc:docMk/>
          <pc:sldMk cId="442364078" sldId="433"/>
        </pc:sldMkLst>
        <pc:spChg chg="del">
          <ac:chgData name="mashael alnajrani" userId="73c1171a52a2fca6" providerId="LiveId" clId="{39DE65A4-5EE1-4AC5-AB54-42420C39B94D}" dt="2021-02-19T22:39:41.973" v="4647" actId="478"/>
          <ac:spMkLst>
            <pc:docMk/>
            <pc:sldMk cId="442364078" sldId="433"/>
            <ac:spMk id="7" creationId="{CEE27BA2-CBDA-4B75-9796-E90FE539524A}"/>
          </ac:spMkLst>
        </pc:spChg>
        <pc:spChg chg="del">
          <ac:chgData name="mashael alnajrani" userId="73c1171a52a2fca6" providerId="LiveId" clId="{39DE65A4-5EE1-4AC5-AB54-42420C39B94D}" dt="2021-02-19T22:39:46.656" v="4649" actId="478"/>
          <ac:spMkLst>
            <pc:docMk/>
            <pc:sldMk cId="442364078" sldId="433"/>
            <ac:spMk id="8" creationId="{601D418A-F29E-42E5-9B16-A99764F4E945}"/>
          </ac:spMkLst>
        </pc:spChg>
        <pc:spChg chg="add mod">
          <ac:chgData name="mashael alnajrani" userId="73c1171a52a2fca6" providerId="LiveId" clId="{39DE65A4-5EE1-4AC5-AB54-42420C39B94D}" dt="2021-02-19T22:39:43.005" v="4648"/>
          <ac:spMkLst>
            <pc:docMk/>
            <pc:sldMk cId="442364078" sldId="433"/>
            <ac:spMk id="9" creationId="{EBBD277A-0F54-40C7-82B9-C7016B6653D4}"/>
          </ac:spMkLst>
        </pc:spChg>
        <pc:spChg chg="add mod">
          <ac:chgData name="mashael alnajrani" userId="73c1171a52a2fca6" providerId="LiveId" clId="{39DE65A4-5EE1-4AC5-AB54-42420C39B94D}" dt="2021-02-19T22:40:34.031" v="4653" actId="14100"/>
          <ac:spMkLst>
            <pc:docMk/>
            <pc:sldMk cId="442364078" sldId="433"/>
            <ac:spMk id="10" creationId="{18522321-6106-4BA0-882E-13633E91108F}"/>
          </ac:spMkLst>
        </pc:spChg>
      </pc:sldChg>
      <pc:sldMasterChg chg="delSldLayout">
        <pc:chgData name="mashael alnajrani" userId="73c1171a52a2fca6" providerId="LiveId" clId="{39DE65A4-5EE1-4AC5-AB54-42420C39B94D}" dt="2021-02-16T06:22:35.062" v="50" actId="47"/>
        <pc:sldMasterMkLst>
          <pc:docMk/>
          <pc:sldMasterMk cId="697417937" sldId="2147483648"/>
        </pc:sldMasterMkLst>
        <pc:sldLayoutChg chg="del">
          <pc:chgData name="mashael alnajrani" userId="73c1171a52a2fca6" providerId="LiveId" clId="{39DE65A4-5EE1-4AC5-AB54-42420C39B94D}" dt="2021-02-16T06:22:35.062" v="50" actId="47"/>
          <pc:sldLayoutMkLst>
            <pc:docMk/>
            <pc:sldMasterMk cId="697417937" sldId="2147483648"/>
            <pc:sldLayoutMk cId="386986416" sldId="2147483681"/>
          </pc:sldLayoutMkLst>
        </pc:sldLayoutChg>
      </pc:sldMasterChg>
    </pc:docChg>
  </pc:docChgLst>
  <pc:docChgLst>
    <pc:chgData name="mashael alnajrani" userId="73c1171a52a2fca6" providerId="LiveId" clId="{914E94A4-306E-4B32-AAA8-ECE9CB8D4EB7}"/>
    <pc:docChg chg="undo redo custSel addSld delSld modSld sldOrd modShowInfo">
      <pc:chgData name="mashael alnajrani" userId="73c1171a52a2fca6" providerId="LiveId" clId="{914E94A4-306E-4B32-AAA8-ECE9CB8D4EB7}" dt="2021-02-28T23:40:26.475" v="9938" actId="1076"/>
      <pc:docMkLst>
        <pc:docMk/>
      </pc:docMkLst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330231937" sldId="258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4222221136" sldId="259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108205203" sldId="260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081677978" sldId="263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92548025" sldId="264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458400522" sldId="265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227603636" sldId="266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630751616" sldId="267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688306160" sldId="268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822570543" sldId="269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577182516" sldId="270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536283635" sldId="271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501256062" sldId="272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538885925" sldId="273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381512953" sldId="274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659822140" sldId="275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582214766" sldId="276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4124825788" sldId="277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458897517" sldId="278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4159341303" sldId="279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774384842" sldId="280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106342977" sldId="281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612001466" sldId="282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4264889962" sldId="283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614037363" sldId="284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606476561" sldId="285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159872184" sldId="286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29537136" sldId="288"/>
        </pc:sldMkLst>
      </pc:sldChg>
      <pc:sldChg chg="modSp add mod modClrScheme chgLayout">
        <pc:chgData name="mashael alnajrani" userId="73c1171a52a2fca6" providerId="LiveId" clId="{914E94A4-306E-4B32-AAA8-ECE9CB8D4EB7}" dt="2021-02-28T23:37:16.249" v="9901" actId="1076"/>
        <pc:sldMkLst>
          <pc:docMk/>
          <pc:sldMk cId="1321549506" sldId="295"/>
        </pc:sldMkLst>
        <pc:spChg chg="mod ord">
          <ac:chgData name="mashael alnajrani" userId="73c1171a52a2fca6" providerId="LiveId" clId="{914E94A4-306E-4B32-AAA8-ECE9CB8D4EB7}" dt="2021-02-28T23:37:16.249" v="9901" actId="1076"/>
          <ac:spMkLst>
            <pc:docMk/>
            <pc:sldMk cId="1321549506" sldId="295"/>
            <ac:spMk id="2" creationId="{00000000-0000-0000-0000-000000000000}"/>
          </ac:spMkLst>
        </pc:spChg>
      </pc:sldChg>
      <pc:sldChg chg="modSp add mod modClrScheme chgLayout">
        <pc:chgData name="mashael alnajrani" userId="73c1171a52a2fca6" providerId="LiveId" clId="{914E94A4-306E-4B32-AAA8-ECE9CB8D4EB7}" dt="2021-02-28T23:35:51.946" v="9895" actId="1076"/>
        <pc:sldMkLst>
          <pc:docMk/>
          <pc:sldMk cId="981429071" sldId="296"/>
        </pc:sldMkLst>
        <pc:spChg chg="mod ord">
          <ac:chgData name="mashael alnajrani" userId="73c1171a52a2fca6" providerId="LiveId" clId="{914E94A4-306E-4B32-AAA8-ECE9CB8D4EB7}" dt="2021-02-28T23:35:47.871" v="9894" actId="1076"/>
          <ac:spMkLst>
            <pc:docMk/>
            <pc:sldMk cId="981429071" sldId="296"/>
            <ac:spMk id="40" creationId="{00000000-0000-0000-0000-000000000000}"/>
          </ac:spMkLst>
        </pc:spChg>
        <pc:picChg chg="mod">
          <ac:chgData name="mashael alnajrani" userId="73c1171a52a2fca6" providerId="LiveId" clId="{914E94A4-306E-4B32-AAA8-ECE9CB8D4EB7}" dt="2021-02-28T23:35:51.946" v="9895" actId="1076"/>
          <ac:picMkLst>
            <pc:docMk/>
            <pc:sldMk cId="981429071" sldId="296"/>
            <ac:picMk id="41" creationId="{00000000-0000-0000-0000-000000000000}"/>
          </ac:picMkLst>
        </pc:picChg>
      </pc:sldChg>
      <pc:sldChg chg="addSp modSp add mod modClrScheme modAnim chgLayout">
        <pc:chgData name="mashael alnajrani" userId="73c1171a52a2fca6" providerId="LiveId" clId="{914E94A4-306E-4B32-AAA8-ECE9CB8D4EB7}" dt="2021-02-28T23:40:26.475" v="9938" actId="1076"/>
        <pc:sldMkLst>
          <pc:docMk/>
          <pc:sldMk cId="2189656362" sldId="300"/>
        </pc:sldMkLst>
        <pc:spChg chg="mod">
          <ac:chgData name="mashael alnajrani" userId="73c1171a52a2fca6" providerId="LiveId" clId="{914E94A4-306E-4B32-AAA8-ECE9CB8D4EB7}" dt="2021-02-28T23:40:26.475" v="9938" actId="1076"/>
          <ac:spMkLst>
            <pc:docMk/>
            <pc:sldMk cId="2189656362" sldId="300"/>
            <ac:spMk id="10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37:40.038" v="9904" actId="1076"/>
          <ac:spMkLst>
            <pc:docMk/>
            <pc:sldMk cId="2189656362" sldId="300"/>
            <ac:spMk id="12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38:27.019" v="9912" actId="1076"/>
          <ac:spMkLst>
            <pc:docMk/>
            <pc:sldMk cId="2189656362" sldId="300"/>
            <ac:spMk id="13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38:36.326" v="9915" actId="14100"/>
          <ac:spMkLst>
            <pc:docMk/>
            <pc:sldMk cId="2189656362" sldId="300"/>
            <ac:spMk id="14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37:44.523" v="9905" actId="1076"/>
          <ac:spMkLst>
            <pc:docMk/>
            <pc:sldMk cId="2189656362" sldId="300"/>
            <ac:spMk id="15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40:22.608" v="9937" actId="1076"/>
          <ac:spMkLst>
            <pc:docMk/>
            <pc:sldMk cId="2189656362" sldId="300"/>
            <ac:spMk id="16" creationId="{00000000-0000-0000-0000-000000000000}"/>
          </ac:spMkLst>
        </pc:spChg>
        <pc:spChg chg="mod">
          <ac:chgData name="mashael alnajrani" userId="73c1171a52a2fca6" providerId="LiveId" clId="{914E94A4-306E-4B32-AAA8-ECE9CB8D4EB7}" dt="2021-02-28T23:39:04.132" v="9921" actId="1076"/>
          <ac:spMkLst>
            <pc:docMk/>
            <pc:sldMk cId="2189656362" sldId="300"/>
            <ac:spMk id="17" creationId="{00000000-0000-0000-0000-000000000000}"/>
          </ac:spMkLst>
        </pc:spChg>
        <pc:spChg chg="add mod">
          <ac:chgData name="mashael alnajrani" userId="73c1171a52a2fca6" providerId="LiveId" clId="{914E94A4-306E-4B32-AAA8-ECE9CB8D4EB7}" dt="2021-02-28T23:40:02.279" v="9933" actId="1076"/>
          <ac:spMkLst>
            <pc:docMk/>
            <pc:sldMk cId="2189656362" sldId="300"/>
            <ac:spMk id="19" creationId="{8985BC4D-973E-4063-AB3A-B18C604427CF}"/>
          </ac:spMkLst>
        </pc:spChg>
        <pc:spChg chg="add mod">
          <ac:chgData name="mashael alnajrani" userId="73c1171a52a2fca6" providerId="LiveId" clId="{914E94A4-306E-4B32-AAA8-ECE9CB8D4EB7}" dt="2021-02-28T23:39:59.839" v="9932" actId="1076"/>
          <ac:spMkLst>
            <pc:docMk/>
            <pc:sldMk cId="2189656362" sldId="300"/>
            <ac:spMk id="20" creationId="{C4F82020-B176-42E6-A046-E9D9C45D586F}"/>
          </ac:spMkLst>
        </pc:spChg>
        <pc:spChg chg="add mod ord">
          <ac:chgData name="mashael alnajrani" userId="73c1171a52a2fca6" providerId="LiveId" clId="{914E94A4-306E-4B32-AAA8-ECE9CB8D4EB7}" dt="2021-02-28T23:39:50.326" v="9929" actId="14100"/>
          <ac:spMkLst>
            <pc:docMk/>
            <pc:sldMk cId="2189656362" sldId="300"/>
            <ac:spMk id="21" creationId="{7B139221-0017-4A1B-B9BD-AB49A5BEA5E9}"/>
          </ac:spMkLst>
        </pc:spChg>
        <pc:spChg chg="add mod ord">
          <ac:chgData name="mashael alnajrani" userId="73c1171a52a2fca6" providerId="LiveId" clId="{914E94A4-306E-4B32-AAA8-ECE9CB8D4EB7}" dt="2021-02-28T23:39:43.871" v="9928" actId="170"/>
          <ac:spMkLst>
            <pc:docMk/>
            <pc:sldMk cId="2189656362" sldId="300"/>
            <ac:spMk id="22" creationId="{A5B73093-6C29-4CAF-8144-BA0C3971C20C}"/>
          </ac:spMkLst>
        </pc:spChg>
        <pc:picChg chg="mod">
          <ac:chgData name="mashael alnajrani" userId="73c1171a52a2fca6" providerId="LiveId" clId="{914E94A4-306E-4B32-AAA8-ECE9CB8D4EB7}" dt="2021-02-28T23:38:23.051" v="9911" actId="1076"/>
          <ac:picMkLst>
            <pc:docMk/>
            <pc:sldMk cId="2189656362" sldId="300"/>
            <ac:picMk id="9" creationId="{00000000-0000-0000-0000-000000000000}"/>
          </ac:picMkLst>
        </pc:picChg>
        <pc:picChg chg="add mod">
          <ac:chgData name="mashael alnajrani" userId="73c1171a52a2fca6" providerId="LiveId" clId="{914E94A4-306E-4B32-AAA8-ECE9CB8D4EB7}" dt="2021-02-28T23:40:15.984" v="9936" actId="1076"/>
          <ac:picMkLst>
            <pc:docMk/>
            <pc:sldMk cId="2189656362" sldId="300"/>
            <ac:picMk id="18" creationId="{B06E1542-EEB8-47C5-A320-6C7970D8D903}"/>
          </ac:picMkLst>
        </pc:picChg>
        <pc:picChg chg="add mod">
          <ac:chgData name="mashael alnajrani" userId="73c1171a52a2fca6" providerId="LiveId" clId="{914E94A4-306E-4B32-AAA8-ECE9CB8D4EB7}" dt="2021-02-28T23:40:10.291" v="9935" actId="14100"/>
          <ac:picMkLst>
            <pc:docMk/>
            <pc:sldMk cId="2189656362" sldId="300"/>
            <ac:picMk id="23" creationId="{9A67046E-8273-428F-821A-4C92B9DE1A1B}"/>
          </ac:picMkLst>
        </pc:picChg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858491182" sldId="347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294002056" sldId="348"/>
        </pc:sldMkLst>
      </pc:sldChg>
      <pc:sldChg chg="del">
        <pc:chgData name="mashael alnajrani" userId="73c1171a52a2fca6" providerId="LiveId" clId="{914E94A4-306E-4B32-AAA8-ECE9CB8D4EB7}" dt="2021-02-20T01:26:17.657" v="3" actId="47"/>
        <pc:sldMkLst>
          <pc:docMk/>
          <pc:sldMk cId="501961784" sldId="351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727027942" sldId="352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63680187" sldId="353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733419816" sldId="354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635087204" sldId="355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368149773" sldId="356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834276330" sldId="357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365780877" sldId="358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2135480988" sldId="359"/>
        </pc:sldMkLst>
      </pc:sldChg>
      <pc:sldChg chg="addSp delSp modSp mod ord modClrScheme chgLayout">
        <pc:chgData name="mashael alnajrani" userId="73c1171a52a2fca6" providerId="LiveId" clId="{914E94A4-306E-4B32-AAA8-ECE9CB8D4EB7}" dt="2021-02-20T01:45:40.740" v="224" actId="1076"/>
        <pc:sldMkLst>
          <pc:docMk/>
          <pc:sldMk cId="2994826395" sldId="360"/>
        </pc:sldMkLst>
        <pc:spChg chg="del mod">
          <ac:chgData name="mashael alnajrani" userId="73c1171a52a2fca6" providerId="LiveId" clId="{914E94A4-306E-4B32-AAA8-ECE9CB8D4EB7}" dt="2021-02-20T01:38:37.696" v="129" actId="478"/>
          <ac:spMkLst>
            <pc:docMk/>
            <pc:sldMk cId="2994826395" sldId="360"/>
            <ac:spMk id="2" creationId="{9C447E45-1073-4185-B0D0-5598637F0F62}"/>
          </ac:spMkLst>
        </pc:spChg>
        <pc:spChg chg="add del mod ord">
          <ac:chgData name="mashael alnajrani" userId="73c1171a52a2fca6" providerId="LiveId" clId="{914E94A4-306E-4B32-AAA8-ECE9CB8D4EB7}" dt="2021-02-20T01:41:32.450" v="158" actId="478"/>
          <ac:spMkLst>
            <pc:docMk/>
            <pc:sldMk cId="2994826395" sldId="360"/>
            <ac:spMk id="3" creationId="{10DBC9B4-281D-4CC1-A1FE-D1C774234301}"/>
          </ac:spMkLst>
        </pc:spChg>
        <pc:spChg chg="add del mod">
          <ac:chgData name="mashael alnajrani" userId="73c1171a52a2fca6" providerId="LiveId" clId="{914E94A4-306E-4B32-AAA8-ECE9CB8D4EB7}" dt="2021-02-20T01:41:57.676" v="167" actId="478"/>
          <ac:spMkLst>
            <pc:docMk/>
            <pc:sldMk cId="2994826395" sldId="360"/>
            <ac:spMk id="4" creationId="{7459F648-2C85-43C9-8152-B1772B55C39A}"/>
          </ac:spMkLst>
        </pc:spChg>
        <pc:spChg chg="add del mod ord">
          <ac:chgData name="mashael alnajrani" userId="73c1171a52a2fca6" providerId="LiveId" clId="{914E94A4-306E-4B32-AAA8-ECE9CB8D4EB7}" dt="2021-02-20T01:41:50.798" v="164" actId="478"/>
          <ac:spMkLst>
            <pc:docMk/>
            <pc:sldMk cId="2994826395" sldId="360"/>
            <ac:spMk id="5" creationId="{5C1B8959-63B5-4459-94A4-7A80A204A5A1}"/>
          </ac:spMkLst>
        </pc:spChg>
        <pc:spChg chg="add del mod ord">
          <ac:chgData name="mashael alnajrani" userId="73c1171a52a2fca6" providerId="LiveId" clId="{914E94A4-306E-4B32-AAA8-ECE9CB8D4EB7}" dt="2021-02-20T01:42:01.256" v="168" actId="478"/>
          <ac:spMkLst>
            <pc:docMk/>
            <pc:sldMk cId="2994826395" sldId="360"/>
            <ac:spMk id="6" creationId="{4C5033B0-5B16-4A26-8EBD-ABC85FDBDB90}"/>
          </ac:spMkLst>
        </pc:spChg>
        <pc:spChg chg="add del mod ord">
          <ac:chgData name="mashael alnajrani" userId="73c1171a52a2fca6" providerId="LiveId" clId="{914E94A4-306E-4B32-AAA8-ECE9CB8D4EB7}" dt="2021-02-20T01:42:06.296" v="169" actId="478"/>
          <ac:spMkLst>
            <pc:docMk/>
            <pc:sldMk cId="2994826395" sldId="360"/>
            <ac:spMk id="7" creationId="{8934D46B-5723-4863-9316-4C702ABDD2F2}"/>
          </ac:spMkLst>
        </pc:spChg>
        <pc:spChg chg="add del mod ord">
          <ac:chgData name="mashael alnajrani" userId="73c1171a52a2fca6" providerId="LiveId" clId="{914E94A4-306E-4B32-AAA8-ECE9CB8D4EB7}" dt="2021-02-20T01:42:10" v="170" actId="478"/>
          <ac:spMkLst>
            <pc:docMk/>
            <pc:sldMk cId="2994826395" sldId="360"/>
            <ac:spMk id="8" creationId="{4CC5CA8E-CCA4-425E-8282-8A21D4AEC2C2}"/>
          </ac:spMkLst>
        </pc:spChg>
        <pc:spChg chg="add del mod ord">
          <ac:chgData name="mashael alnajrani" userId="73c1171a52a2fca6" providerId="LiveId" clId="{914E94A4-306E-4B32-AAA8-ECE9CB8D4EB7}" dt="2021-02-20T01:43:46.023" v="189" actId="478"/>
          <ac:spMkLst>
            <pc:docMk/>
            <pc:sldMk cId="2994826395" sldId="360"/>
            <ac:spMk id="9" creationId="{7FAFD9EE-3DCF-4D68-9D57-C0C2666C2979}"/>
          </ac:spMkLst>
        </pc:spChg>
        <pc:spChg chg="add del mod ord">
          <ac:chgData name="mashael alnajrani" userId="73c1171a52a2fca6" providerId="LiveId" clId="{914E94A4-306E-4B32-AAA8-ECE9CB8D4EB7}" dt="2021-02-20T01:41:47.456" v="163" actId="478"/>
          <ac:spMkLst>
            <pc:docMk/>
            <pc:sldMk cId="2994826395" sldId="360"/>
            <ac:spMk id="10" creationId="{6D7095C3-3407-4F6E-89A7-7C4F76C4A478}"/>
          </ac:spMkLst>
        </pc:spChg>
        <pc:spChg chg="add del mod ord">
          <ac:chgData name="mashael alnajrani" userId="73c1171a52a2fca6" providerId="LiveId" clId="{914E94A4-306E-4B32-AAA8-ECE9CB8D4EB7}" dt="2021-02-20T01:41:45.112" v="162" actId="478"/>
          <ac:spMkLst>
            <pc:docMk/>
            <pc:sldMk cId="2994826395" sldId="360"/>
            <ac:spMk id="11" creationId="{18023F02-9A86-473D-A74F-3FBC07CB7831}"/>
          </ac:spMkLst>
        </pc:spChg>
        <pc:spChg chg="add del mod ord">
          <ac:chgData name="mashael alnajrani" userId="73c1171a52a2fca6" providerId="LiveId" clId="{914E94A4-306E-4B32-AAA8-ECE9CB8D4EB7}" dt="2021-02-20T01:41:43.205" v="161" actId="478"/>
          <ac:spMkLst>
            <pc:docMk/>
            <pc:sldMk cId="2994826395" sldId="360"/>
            <ac:spMk id="12" creationId="{E149000A-A105-424D-A2EB-1FA8F99BDB8E}"/>
          </ac:spMkLst>
        </pc:spChg>
        <pc:spChg chg="mod">
          <ac:chgData name="mashael alnajrani" userId="73c1171a52a2fca6" providerId="LiveId" clId="{914E94A4-306E-4B32-AAA8-ECE9CB8D4EB7}" dt="2021-02-20T01:44:55.406" v="209" actId="1076"/>
          <ac:spMkLst>
            <pc:docMk/>
            <pc:sldMk cId="2994826395" sldId="360"/>
            <ac:spMk id="13" creationId="{5C927F1A-2899-4F72-B9E6-84EF372E72D9}"/>
          </ac:spMkLst>
        </pc:spChg>
        <pc:spChg chg="add mod">
          <ac:chgData name="mashael alnajrani" userId="73c1171a52a2fca6" providerId="LiveId" clId="{914E94A4-306E-4B32-AAA8-ECE9CB8D4EB7}" dt="2021-02-20T01:40:19.372" v="149" actId="1076"/>
          <ac:spMkLst>
            <pc:docMk/>
            <pc:sldMk cId="2994826395" sldId="360"/>
            <ac:spMk id="14" creationId="{1B02E06B-A014-4D40-990C-626E26C323A8}"/>
          </ac:spMkLst>
        </pc:spChg>
        <pc:spChg chg="mod">
          <ac:chgData name="mashael alnajrani" userId="73c1171a52a2fca6" providerId="LiveId" clId="{914E94A4-306E-4B32-AAA8-ECE9CB8D4EB7}" dt="2021-02-20T01:44:59.613" v="210" actId="1076"/>
          <ac:spMkLst>
            <pc:docMk/>
            <pc:sldMk cId="2994826395" sldId="360"/>
            <ac:spMk id="15" creationId="{8D0D8000-BF54-4919-A4ED-FC2C043E0ECC}"/>
          </ac:spMkLst>
        </pc:spChg>
        <pc:spChg chg="mod">
          <ac:chgData name="mashael alnajrani" userId="73c1171a52a2fca6" providerId="LiveId" clId="{914E94A4-306E-4B32-AAA8-ECE9CB8D4EB7}" dt="2021-02-20T01:44:23.522" v="200" actId="1076"/>
          <ac:spMkLst>
            <pc:docMk/>
            <pc:sldMk cId="2994826395" sldId="360"/>
            <ac:spMk id="16" creationId="{6FA333B0-F39F-4C5D-96B3-42D216578640}"/>
          </ac:spMkLst>
        </pc:spChg>
        <pc:spChg chg="mod">
          <ac:chgData name="mashael alnajrani" userId="73c1171a52a2fca6" providerId="LiveId" clId="{914E94A4-306E-4B32-AAA8-ECE9CB8D4EB7}" dt="2021-02-20T01:44:31.078" v="202" actId="14100"/>
          <ac:spMkLst>
            <pc:docMk/>
            <pc:sldMk cId="2994826395" sldId="360"/>
            <ac:spMk id="17" creationId="{27F3481A-3B64-4606-91E7-29A77BE84F05}"/>
          </ac:spMkLst>
        </pc:spChg>
        <pc:spChg chg="add mod ord">
          <ac:chgData name="mashael alnajrani" userId="73c1171a52a2fca6" providerId="LiveId" clId="{914E94A4-306E-4B32-AAA8-ECE9CB8D4EB7}" dt="2021-02-20T01:43:37.154" v="186" actId="166"/>
          <ac:spMkLst>
            <pc:docMk/>
            <pc:sldMk cId="2994826395" sldId="360"/>
            <ac:spMk id="19" creationId="{9016A308-7DFA-4BB7-8783-892A43BD1AB9}"/>
          </ac:spMkLst>
        </pc:spChg>
        <pc:spChg chg="add del mod ord">
          <ac:chgData name="mashael alnajrani" userId="73c1171a52a2fca6" providerId="LiveId" clId="{914E94A4-306E-4B32-AAA8-ECE9CB8D4EB7}" dt="2021-02-20T01:41:40.450" v="160" actId="478"/>
          <ac:spMkLst>
            <pc:docMk/>
            <pc:sldMk cId="2994826395" sldId="360"/>
            <ac:spMk id="21" creationId="{396F7412-BA6B-4657-9231-DF8108121A47}"/>
          </ac:spMkLst>
        </pc:spChg>
        <pc:spChg chg="add del mod ord">
          <ac:chgData name="mashael alnajrani" userId="73c1171a52a2fca6" providerId="LiveId" clId="{914E94A4-306E-4B32-AAA8-ECE9CB8D4EB7}" dt="2021-02-20T01:41:36.771" v="159" actId="478"/>
          <ac:spMkLst>
            <pc:docMk/>
            <pc:sldMk cId="2994826395" sldId="360"/>
            <ac:spMk id="23" creationId="{6D4BD6AE-FDAD-445F-9F24-9C5EA571E691}"/>
          </ac:spMkLst>
        </pc:spChg>
        <pc:spChg chg="add del mod ord">
          <ac:chgData name="mashael alnajrani" userId="73c1171a52a2fca6" providerId="LiveId" clId="{914E94A4-306E-4B32-AAA8-ECE9CB8D4EB7}" dt="2021-02-20T01:43:40.515" v="188" actId="478"/>
          <ac:spMkLst>
            <pc:docMk/>
            <pc:sldMk cId="2994826395" sldId="360"/>
            <ac:spMk id="25" creationId="{66093BCE-81DF-4A8F-93E4-4818115C30CF}"/>
          </ac:spMkLst>
        </pc:spChg>
        <pc:spChg chg="add mod ord">
          <ac:chgData name="mashael alnajrani" userId="73c1171a52a2fca6" providerId="LiveId" clId="{914E94A4-306E-4B32-AAA8-ECE9CB8D4EB7}" dt="2021-02-20T01:43:53.113" v="190" actId="14100"/>
          <ac:spMkLst>
            <pc:docMk/>
            <pc:sldMk cId="2994826395" sldId="360"/>
            <ac:spMk id="27" creationId="{2CFB79A7-B8CA-4834-BAF2-48E257EEA2D2}"/>
          </ac:spMkLst>
        </pc:spChg>
        <pc:picChg chg="mod">
          <ac:chgData name="mashael alnajrani" userId="73c1171a52a2fca6" providerId="LiveId" clId="{914E94A4-306E-4B32-AAA8-ECE9CB8D4EB7}" dt="2021-02-20T01:45:40.740" v="224" actId="1076"/>
          <ac:picMkLst>
            <pc:docMk/>
            <pc:sldMk cId="2994826395" sldId="360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0T01:45:33.262" v="220" actId="1076"/>
          <ac:picMkLst>
            <pc:docMk/>
            <pc:sldMk cId="2994826395" sldId="360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0T01:45:17.818" v="215" actId="1076"/>
          <ac:picMkLst>
            <pc:docMk/>
            <pc:sldMk cId="2994826395" sldId="360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0T01:45:23.283" v="217" actId="1076"/>
          <ac:picMkLst>
            <pc:docMk/>
            <pc:sldMk cId="2994826395" sldId="360"/>
            <ac:picMk id="24" creationId="{C0119D0C-C907-4874-A74B-1F37C37A0A43}"/>
          </ac:picMkLst>
        </pc:picChg>
        <pc:picChg chg="del mod">
          <ac:chgData name="mashael alnajrani" userId="73c1171a52a2fca6" providerId="LiveId" clId="{914E94A4-306E-4B32-AAA8-ECE9CB8D4EB7}" dt="2021-02-20T01:40:28.581" v="151" actId="478"/>
          <ac:picMkLst>
            <pc:docMk/>
            <pc:sldMk cId="2994826395" sldId="360"/>
            <ac:picMk id="26" creationId="{0F77AFD6-DB97-47D2-A81D-34B0FAFD4971}"/>
          </ac:picMkLst>
        </pc:picChg>
      </pc:sldChg>
      <pc:sldChg chg="del">
        <pc:chgData name="mashael alnajrani" userId="73c1171a52a2fca6" providerId="LiveId" clId="{914E94A4-306E-4B32-AAA8-ECE9CB8D4EB7}" dt="2021-02-20T01:26:06.292" v="1" actId="47"/>
        <pc:sldMkLst>
          <pc:docMk/>
          <pc:sldMk cId="1290069105" sldId="361"/>
        </pc:sldMkLst>
      </pc:sldChg>
      <pc:sldChg chg="del">
        <pc:chgData name="mashael alnajrani" userId="73c1171a52a2fca6" providerId="LiveId" clId="{914E94A4-306E-4B32-AAA8-ECE9CB8D4EB7}" dt="2021-02-20T01:26:06.292" v="1" actId="47"/>
        <pc:sldMkLst>
          <pc:docMk/>
          <pc:sldMk cId="883786721" sldId="362"/>
        </pc:sldMkLst>
      </pc:sldChg>
      <pc:sldChg chg="del">
        <pc:chgData name="mashael alnajrani" userId="73c1171a52a2fca6" providerId="LiveId" clId="{914E94A4-306E-4B32-AAA8-ECE9CB8D4EB7}" dt="2021-02-20T01:26:06.292" v="1" actId="47"/>
        <pc:sldMkLst>
          <pc:docMk/>
          <pc:sldMk cId="2229779098" sldId="363"/>
        </pc:sldMkLst>
      </pc:sldChg>
      <pc:sldChg chg="del">
        <pc:chgData name="mashael alnajrani" userId="73c1171a52a2fca6" providerId="LiveId" clId="{914E94A4-306E-4B32-AAA8-ECE9CB8D4EB7}" dt="2021-02-20T01:26:06.292" v="1" actId="47"/>
        <pc:sldMkLst>
          <pc:docMk/>
          <pc:sldMk cId="1323444216" sldId="364"/>
        </pc:sldMkLst>
      </pc:sldChg>
      <pc:sldChg chg="del">
        <pc:chgData name="mashael alnajrani" userId="73c1171a52a2fca6" providerId="LiveId" clId="{914E94A4-306E-4B32-AAA8-ECE9CB8D4EB7}" dt="2021-02-20T01:26:13.275" v="2" actId="47"/>
        <pc:sldMkLst>
          <pc:docMk/>
          <pc:sldMk cId="2257589494" sldId="365"/>
        </pc:sldMkLst>
      </pc:sldChg>
      <pc:sldChg chg="del">
        <pc:chgData name="mashael alnajrani" userId="73c1171a52a2fca6" providerId="LiveId" clId="{914E94A4-306E-4B32-AAA8-ECE9CB8D4EB7}" dt="2021-02-20T01:26:13.275" v="2" actId="47"/>
        <pc:sldMkLst>
          <pc:docMk/>
          <pc:sldMk cId="3252436374" sldId="366"/>
        </pc:sldMkLst>
      </pc:sldChg>
      <pc:sldChg chg="del">
        <pc:chgData name="mashael alnajrani" userId="73c1171a52a2fca6" providerId="LiveId" clId="{914E94A4-306E-4B32-AAA8-ECE9CB8D4EB7}" dt="2021-02-20T01:26:17.657" v="3" actId="47"/>
        <pc:sldMkLst>
          <pc:docMk/>
          <pc:sldMk cId="1850917562" sldId="368"/>
        </pc:sldMkLst>
      </pc:sldChg>
      <pc:sldChg chg="del">
        <pc:chgData name="mashael alnajrani" userId="73c1171a52a2fca6" providerId="LiveId" clId="{914E94A4-306E-4B32-AAA8-ECE9CB8D4EB7}" dt="2021-02-20T01:26:17.657" v="3" actId="47"/>
        <pc:sldMkLst>
          <pc:docMk/>
          <pc:sldMk cId="1450083930" sldId="370"/>
        </pc:sldMkLst>
      </pc:sldChg>
      <pc:sldChg chg="del">
        <pc:chgData name="mashael alnajrani" userId="73c1171a52a2fca6" providerId="LiveId" clId="{914E94A4-306E-4B32-AAA8-ECE9CB8D4EB7}" dt="2021-02-20T01:26:21.677" v="4" actId="47"/>
        <pc:sldMkLst>
          <pc:docMk/>
          <pc:sldMk cId="901439405" sldId="371"/>
        </pc:sldMkLst>
      </pc:sldChg>
      <pc:sldChg chg="del">
        <pc:chgData name="mashael alnajrani" userId="73c1171a52a2fca6" providerId="LiveId" clId="{914E94A4-306E-4B32-AAA8-ECE9CB8D4EB7}" dt="2021-02-20T01:26:21.677" v="4" actId="47"/>
        <pc:sldMkLst>
          <pc:docMk/>
          <pc:sldMk cId="2340051176" sldId="372"/>
        </pc:sldMkLst>
      </pc:sldChg>
      <pc:sldChg chg="del">
        <pc:chgData name="mashael alnajrani" userId="73c1171a52a2fca6" providerId="LiveId" clId="{914E94A4-306E-4B32-AAA8-ECE9CB8D4EB7}" dt="2021-02-20T01:26:21.677" v="4" actId="47"/>
        <pc:sldMkLst>
          <pc:docMk/>
          <pc:sldMk cId="2736764145" sldId="373"/>
        </pc:sldMkLst>
      </pc:sldChg>
      <pc:sldChg chg="del">
        <pc:chgData name="mashael alnajrani" userId="73c1171a52a2fca6" providerId="LiveId" clId="{914E94A4-306E-4B32-AAA8-ECE9CB8D4EB7}" dt="2021-02-20T01:26:17.657" v="3" actId="47"/>
        <pc:sldMkLst>
          <pc:docMk/>
          <pc:sldMk cId="2213370703" sldId="374"/>
        </pc:sldMkLst>
      </pc:sldChg>
      <pc:sldChg chg="del">
        <pc:chgData name="mashael alnajrani" userId="73c1171a52a2fca6" providerId="LiveId" clId="{914E94A4-306E-4B32-AAA8-ECE9CB8D4EB7}" dt="2021-02-20T01:26:17.657" v="3" actId="47"/>
        <pc:sldMkLst>
          <pc:docMk/>
          <pc:sldMk cId="1791726438" sldId="375"/>
        </pc:sldMkLst>
      </pc:sldChg>
      <pc:sldChg chg="del">
        <pc:chgData name="mashael alnajrani" userId="73c1171a52a2fca6" providerId="LiveId" clId="{914E94A4-306E-4B32-AAA8-ECE9CB8D4EB7}" dt="2021-02-20T01:26:13.275" v="2" actId="47"/>
        <pc:sldMkLst>
          <pc:docMk/>
          <pc:sldMk cId="349944335" sldId="376"/>
        </pc:sldMkLst>
      </pc:sldChg>
      <pc:sldChg chg="del">
        <pc:chgData name="mashael alnajrani" userId="73c1171a52a2fca6" providerId="LiveId" clId="{914E94A4-306E-4B32-AAA8-ECE9CB8D4EB7}" dt="2021-02-20T01:26:21.677" v="4" actId="47"/>
        <pc:sldMkLst>
          <pc:docMk/>
          <pc:sldMk cId="735240340" sldId="377"/>
        </pc:sldMkLst>
      </pc:sldChg>
      <pc:sldChg chg="del">
        <pc:chgData name="mashael alnajrani" userId="73c1171a52a2fca6" providerId="LiveId" clId="{914E94A4-306E-4B32-AAA8-ECE9CB8D4EB7}" dt="2021-02-20T01:26:21.677" v="4" actId="47"/>
        <pc:sldMkLst>
          <pc:docMk/>
          <pc:sldMk cId="721070130" sldId="378"/>
        </pc:sldMkLst>
      </pc:sldChg>
      <pc:sldChg chg="del">
        <pc:chgData name="mashael alnajrani" userId="73c1171a52a2fca6" providerId="LiveId" clId="{914E94A4-306E-4B32-AAA8-ECE9CB8D4EB7}" dt="2021-02-20T01:26:26.159" v="5" actId="47"/>
        <pc:sldMkLst>
          <pc:docMk/>
          <pc:sldMk cId="2750799158" sldId="379"/>
        </pc:sldMkLst>
      </pc:sldChg>
      <pc:sldChg chg="del">
        <pc:chgData name="mashael alnajrani" userId="73c1171a52a2fca6" providerId="LiveId" clId="{914E94A4-306E-4B32-AAA8-ECE9CB8D4EB7}" dt="2021-02-20T01:26:26.159" v="5" actId="47"/>
        <pc:sldMkLst>
          <pc:docMk/>
          <pc:sldMk cId="1388832396" sldId="380"/>
        </pc:sldMkLst>
      </pc:sldChg>
      <pc:sldChg chg="del">
        <pc:chgData name="mashael alnajrani" userId="73c1171a52a2fca6" providerId="LiveId" clId="{914E94A4-306E-4B32-AAA8-ECE9CB8D4EB7}" dt="2021-02-20T01:26:26.159" v="5" actId="47"/>
        <pc:sldMkLst>
          <pc:docMk/>
          <pc:sldMk cId="1692443451" sldId="381"/>
        </pc:sldMkLst>
      </pc:sldChg>
      <pc:sldChg chg="del">
        <pc:chgData name="mashael alnajrani" userId="73c1171a52a2fca6" providerId="LiveId" clId="{914E94A4-306E-4B32-AAA8-ECE9CB8D4EB7}" dt="2021-02-20T01:26:26.159" v="5" actId="47"/>
        <pc:sldMkLst>
          <pc:docMk/>
          <pc:sldMk cId="2244561042" sldId="382"/>
        </pc:sldMkLst>
      </pc:sldChg>
      <pc:sldChg chg="del">
        <pc:chgData name="mashael alnajrani" userId="73c1171a52a2fca6" providerId="LiveId" clId="{914E94A4-306E-4B32-AAA8-ECE9CB8D4EB7}" dt="2021-02-20T01:26:13.275" v="2" actId="47"/>
        <pc:sldMkLst>
          <pc:docMk/>
          <pc:sldMk cId="989361864" sldId="383"/>
        </pc:sldMkLst>
      </pc:sldChg>
      <pc:sldChg chg="del">
        <pc:chgData name="mashael alnajrani" userId="73c1171a52a2fca6" providerId="LiveId" clId="{914E94A4-306E-4B32-AAA8-ECE9CB8D4EB7}" dt="2021-02-20T01:26:26.159" v="5" actId="47"/>
        <pc:sldMkLst>
          <pc:docMk/>
          <pc:sldMk cId="2065196571" sldId="384"/>
        </pc:sldMkLst>
      </pc:sldChg>
      <pc:sldChg chg="del">
        <pc:chgData name="mashael alnajrani" userId="73c1171a52a2fca6" providerId="LiveId" clId="{914E94A4-306E-4B32-AAA8-ECE9CB8D4EB7}" dt="2021-02-20T01:26:01.483" v="0" actId="47"/>
        <pc:sldMkLst>
          <pc:docMk/>
          <pc:sldMk cId="143284490" sldId="385"/>
        </pc:sldMkLst>
      </pc:sldChg>
      <pc:sldChg chg="addSp delSp modSp mod">
        <pc:chgData name="mashael alnajrani" userId="73c1171a52a2fca6" providerId="LiveId" clId="{914E94A4-306E-4B32-AAA8-ECE9CB8D4EB7}" dt="2021-02-20T01:33:37.888" v="112" actId="20577"/>
        <pc:sldMkLst>
          <pc:docMk/>
          <pc:sldMk cId="1149705998" sldId="389"/>
        </pc:sldMkLst>
        <pc:spChg chg="mod">
          <ac:chgData name="mashael alnajrani" userId="73c1171a52a2fca6" providerId="LiveId" clId="{914E94A4-306E-4B32-AAA8-ECE9CB8D4EB7}" dt="2021-02-20T01:28:27.756" v="22" actId="14100"/>
          <ac:spMkLst>
            <pc:docMk/>
            <pc:sldMk cId="1149705998" sldId="389"/>
            <ac:spMk id="2" creationId="{9C29AC50-737B-458A-AC40-FA7DE49DFA3C}"/>
          </ac:spMkLst>
        </pc:spChg>
        <pc:spChg chg="add mod">
          <ac:chgData name="mashael alnajrani" userId="73c1171a52a2fca6" providerId="LiveId" clId="{914E94A4-306E-4B32-AAA8-ECE9CB8D4EB7}" dt="2021-02-20T01:27:31.385" v="9" actId="1076"/>
          <ac:spMkLst>
            <pc:docMk/>
            <pc:sldMk cId="1149705998" sldId="389"/>
            <ac:spMk id="10" creationId="{25D147D6-3D15-4338-8CD0-3C8412F89EDE}"/>
          </ac:spMkLst>
        </pc:spChg>
        <pc:spChg chg="add mod">
          <ac:chgData name="mashael alnajrani" userId="73c1171a52a2fca6" providerId="LiveId" clId="{914E94A4-306E-4B32-AAA8-ECE9CB8D4EB7}" dt="2021-02-20T01:33:14.560" v="90" actId="1076"/>
          <ac:spMkLst>
            <pc:docMk/>
            <pc:sldMk cId="1149705998" sldId="389"/>
            <ac:spMk id="14" creationId="{BB6FD04B-1CDE-4C7B-A60F-B31F1A072282}"/>
          </ac:spMkLst>
        </pc:spChg>
        <pc:spChg chg="mod">
          <ac:chgData name="mashael alnajrani" userId="73c1171a52a2fca6" providerId="LiveId" clId="{914E94A4-306E-4B32-AAA8-ECE9CB8D4EB7}" dt="2021-02-20T01:28:31.327" v="23" actId="1076"/>
          <ac:spMkLst>
            <pc:docMk/>
            <pc:sldMk cId="1149705998" sldId="389"/>
            <ac:spMk id="15" creationId="{6969A0F8-DE11-4189-8FAF-D9D7C27342F0}"/>
          </ac:spMkLst>
        </pc:spChg>
        <pc:spChg chg="add mod">
          <ac:chgData name="mashael alnajrani" userId="73c1171a52a2fca6" providerId="LiveId" clId="{914E94A4-306E-4B32-AAA8-ECE9CB8D4EB7}" dt="2021-02-20T01:33:26.718" v="105" actId="14100"/>
          <ac:spMkLst>
            <pc:docMk/>
            <pc:sldMk cId="1149705998" sldId="389"/>
            <ac:spMk id="17" creationId="{7C16E8B4-0E03-4350-AC84-BD34DCC3DDE4}"/>
          </ac:spMkLst>
        </pc:spChg>
        <pc:spChg chg="add mod">
          <ac:chgData name="mashael alnajrani" userId="73c1171a52a2fca6" providerId="LiveId" clId="{914E94A4-306E-4B32-AAA8-ECE9CB8D4EB7}" dt="2021-02-20T01:33:37.888" v="112" actId="20577"/>
          <ac:spMkLst>
            <pc:docMk/>
            <pc:sldMk cId="1149705998" sldId="389"/>
            <ac:spMk id="18" creationId="{9ABB3D0D-6FC7-4DBC-AD13-35DCD21753D7}"/>
          </ac:spMkLst>
        </pc:spChg>
        <pc:graphicFrameChg chg="del mod modGraphic">
          <ac:chgData name="mashael alnajrani" userId="73c1171a52a2fca6" providerId="LiveId" clId="{914E94A4-306E-4B32-AAA8-ECE9CB8D4EB7}" dt="2021-02-20T01:31:32.095" v="62" actId="478"/>
          <ac:graphicFrameMkLst>
            <pc:docMk/>
            <pc:sldMk cId="1149705998" sldId="389"/>
            <ac:graphicFrameMk id="3" creationId="{D1B21924-9F23-41E7-BFFC-13007B7B75DB}"/>
          </ac:graphicFrameMkLst>
        </pc:graphicFrameChg>
        <pc:picChg chg="add del mod modCrop">
          <ac:chgData name="mashael alnajrani" userId="73c1171a52a2fca6" providerId="LiveId" clId="{914E94A4-306E-4B32-AAA8-ECE9CB8D4EB7}" dt="2021-02-20T01:29:12.454" v="31" actId="22"/>
          <ac:picMkLst>
            <pc:docMk/>
            <pc:sldMk cId="1149705998" sldId="389"/>
            <ac:picMk id="11" creationId="{06243073-1A21-4322-B49F-E24EE3595FE4}"/>
          </ac:picMkLst>
        </pc:picChg>
        <pc:picChg chg="add mod modCrop">
          <ac:chgData name="mashael alnajrani" userId="73c1171a52a2fca6" providerId="LiveId" clId="{914E94A4-306E-4B32-AAA8-ECE9CB8D4EB7}" dt="2021-02-20T01:32:22.111" v="70" actId="1076"/>
          <ac:picMkLst>
            <pc:docMk/>
            <pc:sldMk cId="1149705998" sldId="389"/>
            <ac:picMk id="13" creationId="{32D84DDB-F27A-4018-BA29-EC72A80EAF7B}"/>
          </ac:picMkLst>
        </pc:picChg>
        <pc:picChg chg="add mod">
          <ac:chgData name="mashael alnajrani" userId="73c1171a52a2fca6" providerId="LiveId" clId="{914E94A4-306E-4B32-AAA8-ECE9CB8D4EB7}" dt="2021-02-20T01:32:11.275" v="67" actId="1076"/>
          <ac:picMkLst>
            <pc:docMk/>
            <pc:sldMk cId="1149705998" sldId="389"/>
            <ac:picMk id="16" creationId="{CDE4D544-0D47-4A4A-842B-7A25C0AC5B58}"/>
          </ac:picMkLst>
        </pc:picChg>
      </pc:sldChg>
      <pc:sldChg chg="add del">
        <pc:chgData name="mashael alnajrani" userId="73c1171a52a2fca6" providerId="LiveId" clId="{914E94A4-306E-4B32-AAA8-ECE9CB8D4EB7}" dt="2021-02-22T09:08:17.719" v="2619" actId="47"/>
        <pc:sldMkLst>
          <pc:docMk/>
          <pc:sldMk cId="3659409349" sldId="393"/>
        </pc:sldMkLst>
      </pc:sldChg>
      <pc:sldChg chg="addSp delSp modSp mod setBg">
        <pc:chgData name="mashael alnajrani" userId="73c1171a52a2fca6" providerId="LiveId" clId="{914E94A4-306E-4B32-AAA8-ECE9CB8D4EB7}" dt="2021-02-28T08:39:36.568" v="9527"/>
        <pc:sldMkLst>
          <pc:docMk/>
          <pc:sldMk cId="3983603180" sldId="395"/>
        </pc:sldMkLst>
        <pc:spChg chg="mod">
          <ac:chgData name="mashael alnajrani" userId="73c1171a52a2fca6" providerId="LiveId" clId="{914E94A4-306E-4B32-AAA8-ECE9CB8D4EB7}" dt="2021-02-21T08:47:33.646" v="1839" actId="368"/>
          <ac:spMkLst>
            <pc:docMk/>
            <pc:sldMk cId="3983603180" sldId="395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1T08:47:33.649" v="1841" actId="368"/>
          <ac:spMkLst>
            <pc:docMk/>
            <pc:sldMk cId="3983603180" sldId="395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1T08:47:33.652" v="1843" actId="368"/>
          <ac:spMkLst>
            <pc:docMk/>
            <pc:sldMk cId="3983603180" sldId="395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1T08:47:33.656" v="1845" actId="368"/>
          <ac:spMkLst>
            <pc:docMk/>
            <pc:sldMk cId="3983603180" sldId="395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1T08:47:33.659" v="1847" actId="368"/>
          <ac:spMkLst>
            <pc:docMk/>
            <pc:sldMk cId="3983603180" sldId="395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1T08:47:33.662" v="1849" actId="368"/>
          <ac:spMkLst>
            <pc:docMk/>
            <pc:sldMk cId="3983603180" sldId="395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1T08:47:33.666" v="1851" actId="368"/>
          <ac:spMkLst>
            <pc:docMk/>
            <pc:sldMk cId="3983603180" sldId="395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1T08:47:33.669" v="1853" actId="368"/>
          <ac:spMkLst>
            <pc:docMk/>
            <pc:sldMk cId="3983603180" sldId="395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1T08:47:33.672" v="1855" actId="368"/>
          <ac:spMkLst>
            <pc:docMk/>
            <pc:sldMk cId="3983603180" sldId="395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1T08:47:33.675" v="1857" actId="368"/>
          <ac:spMkLst>
            <pc:docMk/>
            <pc:sldMk cId="3983603180" sldId="395"/>
            <ac:spMk id="12" creationId="{EEF02BBA-1040-4C63-81F9-84C73CC51800}"/>
          </ac:spMkLst>
        </pc:spChg>
        <pc:picChg chg="add del mod ord modVis">
          <ac:chgData name="mashael alnajrani" userId="73c1171a52a2fca6" providerId="LiveId" clId="{914E94A4-306E-4B32-AAA8-ECE9CB8D4EB7}" dt="2021-02-20T03:57:16.620" v="1529"/>
          <ac:picMkLst>
            <pc:docMk/>
            <pc:sldMk cId="3983603180" sldId="395"/>
            <ac:picMk id="16" creationId="{AF6AF405-ABFB-4401-8E76-13DCD2218A09}"/>
          </ac:picMkLst>
        </pc:picChg>
        <pc:picChg chg="add mod ord modVis">
          <ac:chgData name="mashael alnajrani" userId="73c1171a52a2fca6" providerId="LiveId" clId="{914E94A4-306E-4B32-AAA8-ECE9CB8D4EB7}" dt="2021-02-28T08:39:36.568" v="9527"/>
          <ac:picMkLst>
            <pc:docMk/>
            <pc:sldMk cId="3983603180" sldId="395"/>
            <ac:picMk id="16" creationId="{FE8FAF11-0A3D-4FDC-BF69-3F25A5913343}"/>
          </ac:picMkLst>
        </pc:picChg>
        <pc:picChg chg="add del mod ord modVis">
          <ac:chgData name="mashael alnajrani" userId="73c1171a52a2fca6" providerId="LiveId" clId="{914E94A4-306E-4B32-AAA8-ECE9CB8D4EB7}" dt="2021-02-21T08:47:33.637" v="1837"/>
          <ac:picMkLst>
            <pc:docMk/>
            <pc:sldMk cId="3983603180" sldId="395"/>
            <ac:picMk id="18" creationId="{CB565748-7B57-4C3E-9499-5D026379F204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570" v="9529"/>
        <pc:sldMkLst>
          <pc:docMk/>
          <pc:sldMk cId="2673621476" sldId="396"/>
        </pc:sldMkLst>
        <pc:spChg chg="mod">
          <ac:chgData name="mashael alnajrani" userId="73c1171a52a2fca6" providerId="LiveId" clId="{914E94A4-306E-4B32-AAA8-ECE9CB8D4EB7}" dt="2021-02-21T09:11:49.896" v="2135" actId="368"/>
          <ac:spMkLst>
            <pc:docMk/>
            <pc:sldMk cId="2673621476" sldId="396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1T09:11:49.902" v="2137" actId="368"/>
          <ac:spMkLst>
            <pc:docMk/>
            <pc:sldMk cId="2673621476" sldId="396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1T09:11:49.909" v="2139" actId="368"/>
          <ac:spMkLst>
            <pc:docMk/>
            <pc:sldMk cId="2673621476" sldId="396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1T09:11:49.914" v="2141" actId="368"/>
          <ac:spMkLst>
            <pc:docMk/>
            <pc:sldMk cId="2673621476" sldId="396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1T09:11:49.920" v="2143" actId="368"/>
          <ac:spMkLst>
            <pc:docMk/>
            <pc:sldMk cId="2673621476" sldId="396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1T09:11:49.925" v="2145" actId="368"/>
          <ac:spMkLst>
            <pc:docMk/>
            <pc:sldMk cId="2673621476" sldId="396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1T09:11:49.931" v="2147" actId="368"/>
          <ac:spMkLst>
            <pc:docMk/>
            <pc:sldMk cId="2673621476" sldId="396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1T09:11:49.937" v="2149" actId="368"/>
          <ac:spMkLst>
            <pc:docMk/>
            <pc:sldMk cId="2673621476" sldId="396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1T09:11:49.942" v="2151" actId="368"/>
          <ac:spMkLst>
            <pc:docMk/>
            <pc:sldMk cId="2673621476" sldId="396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1T09:11:49.948" v="2153" actId="368"/>
          <ac:spMkLst>
            <pc:docMk/>
            <pc:sldMk cId="2673621476" sldId="396"/>
            <ac:spMk id="12" creationId="{EEF02BBA-1040-4C63-81F9-84C73CC51800}"/>
          </ac:spMkLst>
        </pc:spChg>
        <pc:picChg chg="add del mod ord modVis">
          <ac:chgData name="mashael alnajrani" userId="73c1171a52a2fca6" providerId="LiveId" clId="{914E94A4-306E-4B32-AAA8-ECE9CB8D4EB7}" dt="2021-02-20T03:57:22.733" v="1567"/>
          <ac:picMkLst>
            <pc:docMk/>
            <pc:sldMk cId="2673621476" sldId="396"/>
            <ac:picMk id="16" creationId="{7E79343D-4598-4021-B4C8-5165976E6310}"/>
          </ac:picMkLst>
        </pc:picChg>
        <pc:picChg chg="add mod ord modVis">
          <ac:chgData name="mashael alnajrani" userId="73c1171a52a2fca6" providerId="LiveId" clId="{914E94A4-306E-4B32-AAA8-ECE9CB8D4EB7}" dt="2021-02-28T08:39:36.570" v="9529"/>
          <ac:picMkLst>
            <pc:docMk/>
            <pc:sldMk cId="2673621476" sldId="396"/>
            <ac:picMk id="16" creationId="{99057765-C1D3-4322-A591-692383383611}"/>
          </ac:picMkLst>
        </pc:picChg>
        <pc:picChg chg="add del mod ord modVis">
          <ac:chgData name="mashael alnajrani" userId="73c1171a52a2fca6" providerId="LiveId" clId="{914E94A4-306E-4B32-AAA8-ECE9CB8D4EB7}" dt="2021-02-21T09:11:49.883" v="2133"/>
          <ac:picMkLst>
            <pc:docMk/>
            <pc:sldMk cId="2673621476" sldId="396"/>
            <ac:picMk id="18" creationId="{E180EB5C-720A-4276-B278-B8C400AE2293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572" v="9531"/>
        <pc:sldMkLst>
          <pc:docMk/>
          <pc:sldMk cId="823950207" sldId="397"/>
        </pc:sldMkLst>
        <pc:spChg chg="mod">
          <ac:chgData name="mashael alnajrani" userId="73c1171a52a2fca6" providerId="LiveId" clId="{914E94A4-306E-4B32-AAA8-ECE9CB8D4EB7}" dt="2021-02-21T08:47:33.712" v="1880" actId="368"/>
          <ac:spMkLst>
            <pc:docMk/>
            <pc:sldMk cId="823950207" sldId="397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1T08:47:33.715" v="1882" actId="368"/>
          <ac:spMkLst>
            <pc:docMk/>
            <pc:sldMk cId="823950207" sldId="397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1T08:47:33.718" v="1884" actId="368"/>
          <ac:spMkLst>
            <pc:docMk/>
            <pc:sldMk cId="823950207" sldId="397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1T08:47:33.722" v="1886" actId="368"/>
          <ac:spMkLst>
            <pc:docMk/>
            <pc:sldMk cId="823950207" sldId="397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1T08:47:33.725" v="1888" actId="368"/>
          <ac:spMkLst>
            <pc:docMk/>
            <pc:sldMk cId="823950207" sldId="397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1T08:47:33.728" v="1890" actId="368"/>
          <ac:spMkLst>
            <pc:docMk/>
            <pc:sldMk cId="823950207" sldId="397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1T08:47:33.731" v="1892" actId="368"/>
          <ac:spMkLst>
            <pc:docMk/>
            <pc:sldMk cId="823950207" sldId="397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1T08:47:33.735" v="1894" actId="368"/>
          <ac:spMkLst>
            <pc:docMk/>
            <pc:sldMk cId="823950207" sldId="397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1T08:47:33.738" v="1896" actId="368"/>
          <ac:spMkLst>
            <pc:docMk/>
            <pc:sldMk cId="823950207" sldId="397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1T08:47:33.741" v="1898" actId="368"/>
          <ac:spMkLst>
            <pc:docMk/>
            <pc:sldMk cId="823950207" sldId="397"/>
            <ac:spMk id="12" creationId="{EEF02BBA-1040-4C63-81F9-84C73CC51800}"/>
          </ac:spMkLst>
        </pc:spChg>
        <pc:picChg chg="add del mod ord modVis">
          <ac:chgData name="mashael alnajrani" userId="73c1171a52a2fca6" providerId="LiveId" clId="{914E94A4-306E-4B32-AAA8-ECE9CB8D4EB7}" dt="2021-02-20T03:57:31.351" v="1605"/>
          <ac:picMkLst>
            <pc:docMk/>
            <pc:sldMk cId="823950207" sldId="397"/>
            <ac:picMk id="16" creationId="{65C2317E-1A7A-497C-8A69-AA2512088B9E}"/>
          </ac:picMkLst>
        </pc:picChg>
        <pc:picChg chg="add mod ord modVis">
          <ac:chgData name="mashael alnajrani" userId="73c1171a52a2fca6" providerId="LiveId" clId="{914E94A4-306E-4B32-AAA8-ECE9CB8D4EB7}" dt="2021-02-28T08:39:36.572" v="9531"/>
          <ac:picMkLst>
            <pc:docMk/>
            <pc:sldMk cId="823950207" sldId="397"/>
            <ac:picMk id="16" creationId="{CC859FDE-A3B4-439A-8A55-85AF302C287E}"/>
          </ac:picMkLst>
        </pc:picChg>
        <pc:picChg chg="add del mod ord modVis">
          <ac:chgData name="mashael alnajrani" userId="73c1171a52a2fca6" providerId="LiveId" clId="{914E94A4-306E-4B32-AAA8-ECE9CB8D4EB7}" dt="2021-02-21T08:47:33.709" v="1878"/>
          <ac:picMkLst>
            <pc:docMk/>
            <pc:sldMk cId="823950207" sldId="397"/>
            <ac:picMk id="18" creationId="{325457B9-CF44-49B3-9E59-4759175CE81A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575" v="9533"/>
        <pc:sldMkLst>
          <pc:docMk/>
          <pc:sldMk cId="2037663610" sldId="398"/>
        </pc:sldMkLst>
        <pc:spChg chg="mod">
          <ac:chgData name="mashael alnajrani" userId="73c1171a52a2fca6" providerId="LiveId" clId="{914E94A4-306E-4B32-AAA8-ECE9CB8D4EB7}" dt="2021-02-21T09:11:49.993" v="2176" actId="368"/>
          <ac:spMkLst>
            <pc:docMk/>
            <pc:sldMk cId="2037663610" sldId="398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1T09:11:49.999" v="2178" actId="368"/>
          <ac:spMkLst>
            <pc:docMk/>
            <pc:sldMk cId="2037663610" sldId="398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1T09:11:50.004" v="2180" actId="368"/>
          <ac:spMkLst>
            <pc:docMk/>
            <pc:sldMk cId="2037663610" sldId="398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1T09:11:50.008" v="2182" actId="368"/>
          <ac:spMkLst>
            <pc:docMk/>
            <pc:sldMk cId="2037663610" sldId="398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1T09:11:50.012" v="2184" actId="368"/>
          <ac:spMkLst>
            <pc:docMk/>
            <pc:sldMk cId="2037663610" sldId="398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1T09:11:50.015" v="2186" actId="368"/>
          <ac:spMkLst>
            <pc:docMk/>
            <pc:sldMk cId="2037663610" sldId="398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1T09:11:50.019" v="2188" actId="368"/>
          <ac:spMkLst>
            <pc:docMk/>
            <pc:sldMk cId="2037663610" sldId="398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1T09:11:50.023" v="2190" actId="368"/>
          <ac:spMkLst>
            <pc:docMk/>
            <pc:sldMk cId="2037663610" sldId="398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1T09:11:50.027" v="2192" actId="368"/>
          <ac:spMkLst>
            <pc:docMk/>
            <pc:sldMk cId="2037663610" sldId="398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1T09:11:50.031" v="2194" actId="368"/>
          <ac:spMkLst>
            <pc:docMk/>
            <pc:sldMk cId="2037663610" sldId="398"/>
            <ac:spMk id="12" creationId="{EEF02BBA-1040-4C63-81F9-84C73CC51800}"/>
          </ac:spMkLst>
        </pc:spChg>
        <pc:picChg chg="add del mod ord modVis">
          <ac:chgData name="mashael alnajrani" userId="73c1171a52a2fca6" providerId="LiveId" clId="{914E94A4-306E-4B32-AAA8-ECE9CB8D4EB7}" dt="2021-02-21T09:11:49.988" v="2174"/>
          <ac:picMkLst>
            <pc:docMk/>
            <pc:sldMk cId="2037663610" sldId="398"/>
            <ac:picMk id="15" creationId="{40804DA7-6771-41C8-B49E-AC71A4C58ACF}"/>
          </ac:picMkLst>
        </pc:picChg>
        <pc:picChg chg="add del mod ord modVis">
          <ac:chgData name="mashael alnajrani" userId="73c1171a52a2fca6" providerId="LiveId" clId="{914E94A4-306E-4B32-AAA8-ECE9CB8D4EB7}" dt="2021-02-20T03:57:37.879" v="1643"/>
          <ac:picMkLst>
            <pc:docMk/>
            <pc:sldMk cId="2037663610" sldId="398"/>
            <ac:picMk id="15" creationId="{F5619407-0CB9-4F88-B820-26009A58F064}"/>
          </ac:picMkLst>
        </pc:picChg>
        <pc:picChg chg="add mod ord modVis">
          <ac:chgData name="mashael alnajrani" userId="73c1171a52a2fca6" providerId="LiveId" clId="{914E94A4-306E-4B32-AAA8-ECE9CB8D4EB7}" dt="2021-02-28T08:39:36.575" v="9533"/>
          <ac:picMkLst>
            <pc:docMk/>
            <pc:sldMk cId="2037663610" sldId="398"/>
            <ac:picMk id="17" creationId="{79597B18-B667-45BA-A997-BCB0B3A4F1F8}"/>
          </ac:picMkLst>
        </pc:picChg>
        <pc:picChg chg="add del mod ord modVis">
          <ac:chgData name="mashael alnajrani" userId="73c1171a52a2fca6" providerId="LiveId" clId="{914E94A4-306E-4B32-AAA8-ECE9CB8D4EB7}" dt="2021-02-21T08:47:33.773" v="1919"/>
          <ac:picMkLst>
            <pc:docMk/>
            <pc:sldMk cId="2037663610" sldId="398"/>
            <ac:picMk id="18" creationId="{F6555AC9-CB6B-4BBF-BBC3-7FB0B79105C8}"/>
          </ac:picMkLst>
        </pc:picChg>
      </pc:sldChg>
      <pc:sldChg chg="addSp modSp mod">
        <pc:chgData name="mashael alnajrani" userId="73c1171a52a2fca6" providerId="LiveId" clId="{914E94A4-306E-4B32-AAA8-ECE9CB8D4EB7}" dt="2021-02-21T07:21:41.212" v="1745" actId="20577"/>
        <pc:sldMkLst>
          <pc:docMk/>
          <pc:sldMk cId="1546885052" sldId="399"/>
        </pc:sldMkLst>
        <pc:spChg chg="mod">
          <ac:chgData name="mashael alnajrani" userId="73c1171a52a2fca6" providerId="LiveId" clId="{914E94A4-306E-4B32-AAA8-ECE9CB8D4EB7}" dt="2021-02-20T01:27:09.522" v="6" actId="1076"/>
          <ac:spMkLst>
            <pc:docMk/>
            <pc:sldMk cId="1546885052" sldId="399"/>
            <ac:spMk id="2" creationId="{766EBB02-3CAD-4982-B7B2-4FA0C127CC59}"/>
          </ac:spMkLst>
        </pc:spChg>
        <pc:spChg chg="add mod">
          <ac:chgData name="mashael alnajrani" userId="73c1171a52a2fca6" providerId="LiveId" clId="{914E94A4-306E-4B32-AAA8-ECE9CB8D4EB7}" dt="2021-02-21T07:21:41.212" v="1745" actId="20577"/>
          <ac:spMkLst>
            <pc:docMk/>
            <pc:sldMk cId="1546885052" sldId="399"/>
            <ac:spMk id="7" creationId="{2AF817C7-0EEF-4FC8-9665-0689822613C7}"/>
          </ac:spMkLst>
        </pc:spChg>
      </pc:sldChg>
      <pc:sldChg chg="addSp delSp modSp mod setBg">
        <pc:chgData name="mashael alnajrani" userId="73c1171a52a2fca6" providerId="LiveId" clId="{914E94A4-306E-4B32-AAA8-ECE9CB8D4EB7}" dt="2021-02-28T08:39:36.580" v="9535"/>
        <pc:sldMkLst>
          <pc:docMk/>
          <pc:sldMk cId="669171438" sldId="402"/>
        </pc:sldMkLst>
        <pc:picChg chg="add del mod ord modVis">
          <ac:chgData name="mashael alnajrani" userId="73c1171a52a2fca6" providerId="LiveId" clId="{914E94A4-306E-4B32-AAA8-ECE9CB8D4EB7}" dt="2021-02-21T08:51:26.694" v="1986"/>
          <ac:picMkLst>
            <pc:docMk/>
            <pc:sldMk cId="669171438" sldId="402"/>
            <ac:picMk id="4" creationId="{95AB595E-835F-4CB5-8A84-9F3ED2243B3C}"/>
          </ac:picMkLst>
        </pc:picChg>
        <pc:picChg chg="add mod ord modVis">
          <ac:chgData name="mashael alnajrani" userId="73c1171a52a2fca6" providerId="LiveId" clId="{914E94A4-306E-4B32-AAA8-ECE9CB8D4EB7}" dt="2021-02-28T08:39:36.580" v="9535"/>
          <ac:picMkLst>
            <pc:docMk/>
            <pc:sldMk cId="669171438" sldId="402"/>
            <ac:picMk id="5" creationId="{25B524E2-E0A6-42D1-831E-2C74CC8C26BA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584" v="9537"/>
        <pc:sldMkLst>
          <pc:docMk/>
          <pc:sldMk cId="3948509455" sldId="405"/>
        </pc:sldMkLst>
        <pc:picChg chg="add del mod ord">
          <ac:chgData name="mashael alnajrani" userId="73c1171a52a2fca6" providerId="LiveId" clId="{914E94A4-306E-4B32-AAA8-ECE9CB8D4EB7}" dt="2021-02-20T21:07:58.737" v="1728"/>
          <ac:picMkLst>
            <pc:docMk/>
            <pc:sldMk cId="3948509455" sldId="405"/>
            <ac:picMk id="4" creationId="{48DB0C0C-1EE6-4255-B5A0-B18C1BE2AA69}"/>
          </ac:picMkLst>
        </pc:picChg>
        <pc:picChg chg="add mod ord modVis">
          <ac:chgData name="mashael alnajrani" userId="73c1171a52a2fca6" providerId="LiveId" clId="{914E94A4-306E-4B32-AAA8-ECE9CB8D4EB7}" dt="2021-02-28T08:39:36.584" v="9537"/>
          <ac:picMkLst>
            <pc:docMk/>
            <pc:sldMk cId="3948509455" sldId="405"/>
            <ac:picMk id="4" creationId="{B74FCD07-1E56-47FB-B90A-4C6AD25617F3}"/>
          </ac:picMkLst>
        </pc:picChg>
        <pc:picChg chg="add del mod ord modVis">
          <ac:chgData name="mashael alnajrani" userId="73c1171a52a2fca6" providerId="LiveId" clId="{914E94A4-306E-4B32-AAA8-ECE9CB8D4EB7}" dt="2021-02-21T08:57:53.377" v="2033"/>
          <ac:picMkLst>
            <pc:docMk/>
            <pc:sldMk cId="3948509455" sldId="405"/>
            <ac:picMk id="8" creationId="{30DB765D-DA45-407E-98CE-933FFA9A9297}"/>
          </ac:picMkLst>
        </pc:picChg>
      </pc:sldChg>
      <pc:sldChg chg="add ord">
        <pc:chgData name="mashael alnajrani" userId="73c1171a52a2fca6" providerId="LiveId" clId="{914E94A4-306E-4B32-AAA8-ECE9CB8D4EB7}" dt="2021-02-23T07:01:00.654" v="2868"/>
        <pc:sldMkLst>
          <pc:docMk/>
          <pc:sldMk cId="80823632" sldId="406"/>
        </pc:sldMkLst>
      </pc:sldChg>
      <pc:sldChg chg="del">
        <pc:chgData name="mashael alnajrani" userId="73c1171a52a2fca6" providerId="LiveId" clId="{914E94A4-306E-4B32-AAA8-ECE9CB8D4EB7}" dt="2021-02-22T09:05:44.101" v="2615" actId="2696"/>
        <pc:sldMkLst>
          <pc:docMk/>
          <pc:sldMk cId="4199665156" sldId="406"/>
        </pc:sldMkLst>
      </pc:sldChg>
      <pc:sldChg chg="addSp delSp modSp mod setBg">
        <pc:chgData name="mashael alnajrani" userId="73c1171a52a2fca6" providerId="LiveId" clId="{914E94A4-306E-4B32-AAA8-ECE9CB8D4EB7}" dt="2021-02-28T08:39:36.585" v="9539"/>
        <pc:sldMkLst>
          <pc:docMk/>
          <pc:sldMk cId="637861506" sldId="412"/>
        </pc:sldMkLst>
        <pc:picChg chg="add del mod ord">
          <ac:chgData name="mashael alnajrani" userId="73c1171a52a2fca6" providerId="LiveId" clId="{914E94A4-306E-4B32-AAA8-ECE9CB8D4EB7}" dt="2021-02-20T21:07:52.146" v="1720"/>
          <ac:picMkLst>
            <pc:docMk/>
            <pc:sldMk cId="637861506" sldId="412"/>
            <ac:picMk id="4" creationId="{26A0E3F9-C0AE-4727-8A3A-881B70481470}"/>
          </ac:picMkLst>
        </pc:picChg>
        <pc:picChg chg="add mod ord modVis">
          <ac:chgData name="mashael alnajrani" userId="73c1171a52a2fca6" providerId="LiveId" clId="{914E94A4-306E-4B32-AAA8-ECE9CB8D4EB7}" dt="2021-02-28T08:39:36.585" v="9539"/>
          <ac:picMkLst>
            <pc:docMk/>
            <pc:sldMk cId="637861506" sldId="412"/>
            <ac:picMk id="4" creationId="{D64A20E2-DC57-4BB0-A1E5-9BC96EF51762}"/>
          </ac:picMkLst>
        </pc:picChg>
        <pc:picChg chg="add del mod ord modVis">
          <ac:chgData name="mashael alnajrani" userId="73c1171a52a2fca6" providerId="LiveId" clId="{914E94A4-306E-4B32-AAA8-ECE9CB8D4EB7}" dt="2021-02-21T08:57:53.420" v="2044"/>
          <ac:picMkLst>
            <pc:docMk/>
            <pc:sldMk cId="637861506" sldId="412"/>
            <ac:picMk id="8" creationId="{1C28BBBD-D90E-4EBF-940F-62722625C2B8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591" v="9541"/>
        <pc:sldMkLst>
          <pc:docMk/>
          <pc:sldMk cId="3313888880" sldId="416"/>
        </pc:sldMkLst>
        <pc:picChg chg="add mod ord modVis">
          <ac:chgData name="mashael alnajrani" userId="73c1171a52a2fca6" providerId="LiveId" clId="{914E94A4-306E-4B32-AAA8-ECE9CB8D4EB7}" dt="2021-02-28T08:39:36.591" v="9541"/>
          <ac:picMkLst>
            <pc:docMk/>
            <pc:sldMk cId="3313888880" sldId="416"/>
            <ac:picMk id="3" creationId="{2F7DEE2E-25C4-40C7-B2DD-6AE5B500D517}"/>
          </ac:picMkLst>
        </pc:picChg>
        <pc:picChg chg="add del mod ord">
          <ac:chgData name="mashael alnajrani" userId="73c1171a52a2fca6" providerId="LiveId" clId="{914E94A4-306E-4B32-AAA8-ECE9CB8D4EB7}" dt="2021-02-20T21:07:44.940" v="1712"/>
          <ac:picMkLst>
            <pc:docMk/>
            <pc:sldMk cId="3313888880" sldId="416"/>
            <ac:picMk id="3" creationId="{D427D265-75EB-4F7D-A394-32B7F8A93BF8}"/>
          </ac:picMkLst>
        </pc:picChg>
        <pc:picChg chg="add del mod ord modVis">
          <ac:chgData name="mashael alnajrani" userId="73c1171a52a2fca6" providerId="LiveId" clId="{914E94A4-306E-4B32-AAA8-ECE9CB8D4EB7}" dt="2021-02-22T08:56:22.004" v="2595"/>
          <ac:picMkLst>
            <pc:docMk/>
            <pc:sldMk cId="3313888880" sldId="416"/>
            <ac:picMk id="5" creationId="{F274A672-8F0B-4A62-ACD5-79301341E9FC}"/>
          </ac:picMkLst>
        </pc:picChg>
      </pc:sldChg>
      <pc:sldChg chg="addSp delSp modSp mod setBg modAnim">
        <pc:chgData name="mashael alnajrani" userId="73c1171a52a2fca6" providerId="LiveId" clId="{914E94A4-306E-4B32-AAA8-ECE9CB8D4EB7}" dt="2021-02-28T08:39:36.595" v="9543"/>
        <pc:sldMkLst>
          <pc:docMk/>
          <pc:sldMk cId="434274377" sldId="417"/>
        </pc:sldMkLst>
        <pc:picChg chg="add mod ord modVis">
          <ac:chgData name="mashael alnajrani" userId="73c1171a52a2fca6" providerId="LiveId" clId="{914E94A4-306E-4B32-AAA8-ECE9CB8D4EB7}" dt="2021-02-28T08:39:36.595" v="9543"/>
          <ac:picMkLst>
            <pc:docMk/>
            <pc:sldMk cId="434274377" sldId="417"/>
            <ac:picMk id="6" creationId="{C8A6CC44-0F1F-4CEC-81CE-42B6D99AE62A}"/>
          </ac:picMkLst>
        </pc:picChg>
        <pc:picChg chg="add del mod ord">
          <ac:chgData name="mashael alnajrani" userId="73c1171a52a2fca6" providerId="LiveId" clId="{914E94A4-306E-4B32-AAA8-ECE9CB8D4EB7}" dt="2021-02-20T21:08:22.105" v="1742"/>
          <ac:picMkLst>
            <pc:docMk/>
            <pc:sldMk cId="434274377" sldId="417"/>
            <ac:picMk id="6" creationId="{D1304A2B-8662-4422-B066-B51FDF5E9DD1}"/>
          </ac:picMkLst>
        </pc:picChg>
        <pc:picChg chg="add del mod ord modVis">
          <ac:chgData name="mashael alnajrani" userId="73c1171a52a2fca6" providerId="LiveId" clId="{914E94A4-306E-4B32-AAA8-ECE9CB8D4EB7}" dt="2021-02-22T08:56:22.028" v="2606"/>
          <ac:picMkLst>
            <pc:docMk/>
            <pc:sldMk cId="434274377" sldId="417"/>
            <ac:picMk id="8" creationId="{84CC919D-735E-4177-8C92-6DA391E651DE}"/>
          </ac:picMkLst>
        </pc:picChg>
      </pc:sldChg>
      <pc:sldChg chg="addSp delSp modSp del mod">
        <pc:chgData name="mashael alnajrani" userId="73c1171a52a2fca6" providerId="LiveId" clId="{914E94A4-306E-4B32-AAA8-ECE9CB8D4EB7}" dt="2021-02-20T01:36:51.414" v="127" actId="47"/>
        <pc:sldMkLst>
          <pc:docMk/>
          <pc:sldMk cId="1430788533" sldId="421"/>
        </pc:sldMkLst>
        <pc:spChg chg="add del">
          <ac:chgData name="mashael alnajrani" userId="73c1171a52a2fca6" providerId="LiveId" clId="{914E94A4-306E-4B32-AAA8-ECE9CB8D4EB7}" dt="2021-02-20T01:35:48.320" v="116" actId="478"/>
          <ac:spMkLst>
            <pc:docMk/>
            <pc:sldMk cId="1430788533" sldId="421"/>
            <ac:spMk id="2" creationId="{9C29AC50-737B-458A-AC40-FA7DE49DFA3C}"/>
          </ac:spMkLst>
        </pc:spChg>
        <pc:spChg chg="mod">
          <ac:chgData name="mashael alnajrani" userId="73c1171a52a2fca6" providerId="LiveId" clId="{914E94A4-306E-4B32-AAA8-ECE9CB8D4EB7}" dt="2021-02-20T01:36:37.094" v="122" actId="1076"/>
          <ac:spMkLst>
            <pc:docMk/>
            <pc:sldMk cId="1430788533" sldId="421"/>
            <ac:spMk id="10" creationId="{46B903D3-F9EA-48D9-948F-41414A37AA17}"/>
          </ac:spMkLst>
        </pc:spChg>
      </pc:sldChg>
      <pc:sldChg chg="delSp mod">
        <pc:chgData name="mashael alnajrani" userId="73c1171a52a2fca6" providerId="LiveId" clId="{914E94A4-306E-4B32-AAA8-ECE9CB8D4EB7}" dt="2021-02-22T09:00:34.066" v="2611" actId="478"/>
        <pc:sldMkLst>
          <pc:docMk/>
          <pc:sldMk cId="1270381335" sldId="422"/>
        </pc:sldMkLst>
        <pc:spChg chg="del">
          <ac:chgData name="mashael alnajrani" userId="73c1171a52a2fca6" providerId="LiveId" clId="{914E94A4-306E-4B32-AAA8-ECE9CB8D4EB7}" dt="2021-02-22T09:00:34.066" v="2611" actId="478"/>
          <ac:spMkLst>
            <pc:docMk/>
            <pc:sldMk cId="1270381335" sldId="422"/>
            <ac:spMk id="13" creationId="{69D3F760-BDB1-4554-9F73-4A35440593F1}"/>
          </ac:spMkLst>
        </pc:spChg>
        <pc:spChg chg="del">
          <ac:chgData name="mashael alnajrani" userId="73c1171a52a2fca6" providerId="LiveId" clId="{914E94A4-306E-4B32-AAA8-ECE9CB8D4EB7}" dt="2021-02-22T09:00:30.347" v="2610" actId="478"/>
          <ac:spMkLst>
            <pc:docMk/>
            <pc:sldMk cId="1270381335" sldId="422"/>
            <ac:spMk id="17" creationId="{5268FC6D-10BF-4F25-8D9E-35DDDFCADAAC}"/>
          </ac:spMkLst>
        </pc:spChg>
      </pc:sldChg>
      <pc:sldChg chg="modSp mod">
        <pc:chgData name="mashael alnajrani" userId="73c1171a52a2fca6" providerId="LiveId" clId="{914E94A4-306E-4B32-AAA8-ECE9CB8D4EB7}" dt="2021-02-20T01:48:31.736" v="282" actId="1076"/>
        <pc:sldMkLst>
          <pc:docMk/>
          <pc:sldMk cId="3025881931" sldId="425"/>
        </pc:sldMkLst>
        <pc:spChg chg="mod">
          <ac:chgData name="mashael alnajrani" userId="73c1171a52a2fca6" providerId="LiveId" clId="{914E94A4-306E-4B32-AAA8-ECE9CB8D4EB7}" dt="2021-02-20T01:48:31.736" v="282" actId="1076"/>
          <ac:spMkLst>
            <pc:docMk/>
            <pc:sldMk cId="3025881931" sldId="425"/>
            <ac:spMk id="10" creationId="{FBE38144-73FC-4917-90D0-0403B5532878}"/>
          </ac:spMkLst>
        </pc:spChg>
      </pc:sldChg>
      <pc:sldChg chg="addSp delSp modSp mod setBg">
        <pc:chgData name="mashael alnajrani" userId="73c1171a52a2fca6" providerId="LiveId" clId="{914E94A4-306E-4B32-AAA8-ECE9CB8D4EB7}" dt="2021-02-28T08:39:36.606" v="9549"/>
        <pc:sldMkLst>
          <pc:docMk/>
          <pc:sldMk cId="752882278" sldId="427"/>
        </pc:sldMkLst>
        <pc:spChg chg="del">
          <ac:chgData name="mashael alnajrani" userId="73c1171a52a2fca6" providerId="LiveId" clId="{914E94A4-306E-4B32-AAA8-ECE9CB8D4EB7}" dt="2021-02-20T01:39:55.154" v="138" actId="478"/>
          <ac:spMkLst>
            <pc:docMk/>
            <pc:sldMk cId="752882278" sldId="427"/>
            <ac:spMk id="2" creationId="{DC6D3A33-59F4-49D7-9261-5F21F2B45C33}"/>
          </ac:spMkLst>
        </pc:spChg>
        <pc:spChg chg="mod">
          <ac:chgData name="mashael alnajrani" userId="73c1171a52a2fca6" providerId="LiveId" clId="{914E94A4-306E-4B32-AAA8-ECE9CB8D4EB7}" dt="2021-02-23T08:34:26.334" v="3518" actId="368"/>
          <ac:spMkLst>
            <pc:docMk/>
            <pc:sldMk cId="752882278" sldId="427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3T08:34:26.343" v="3520" actId="368"/>
          <ac:spMkLst>
            <pc:docMk/>
            <pc:sldMk cId="752882278" sldId="427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3T08:34:26.353" v="3522" actId="368"/>
          <ac:spMkLst>
            <pc:docMk/>
            <pc:sldMk cId="752882278" sldId="427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3T08:34:26.363" v="3524" actId="368"/>
          <ac:spMkLst>
            <pc:docMk/>
            <pc:sldMk cId="752882278" sldId="427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3T08:34:26.369" v="3526" actId="368"/>
          <ac:spMkLst>
            <pc:docMk/>
            <pc:sldMk cId="752882278" sldId="427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3T08:34:26.375" v="3528" actId="368"/>
          <ac:spMkLst>
            <pc:docMk/>
            <pc:sldMk cId="752882278" sldId="427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3T08:34:26.381" v="3530" actId="368"/>
          <ac:spMkLst>
            <pc:docMk/>
            <pc:sldMk cId="752882278" sldId="427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3T08:34:26.386" v="3532" actId="368"/>
          <ac:spMkLst>
            <pc:docMk/>
            <pc:sldMk cId="752882278" sldId="427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3T08:34:26.393" v="3534" actId="368"/>
          <ac:spMkLst>
            <pc:docMk/>
            <pc:sldMk cId="752882278" sldId="427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3T08:34:26.399" v="3536" actId="368"/>
          <ac:spMkLst>
            <pc:docMk/>
            <pc:sldMk cId="752882278" sldId="427"/>
            <ac:spMk id="12" creationId="{EEF02BBA-1040-4C63-81F9-84C73CC51800}"/>
          </ac:spMkLst>
        </pc:spChg>
        <pc:spChg chg="add del mod">
          <ac:chgData name="mashael alnajrani" userId="73c1171a52a2fca6" providerId="LiveId" clId="{914E94A4-306E-4B32-AAA8-ECE9CB8D4EB7}" dt="2021-02-20T01:39:57.943" v="140" actId="478"/>
          <ac:spMkLst>
            <pc:docMk/>
            <pc:sldMk cId="752882278" sldId="427"/>
            <ac:spMk id="16" creationId="{A520ECD4-0FC9-4053-A8D3-C8BE5A72B884}"/>
          </ac:spMkLst>
        </pc:spChg>
        <pc:spChg chg="add mod">
          <ac:chgData name="mashael alnajrani" userId="73c1171a52a2fca6" providerId="LiveId" clId="{914E94A4-306E-4B32-AAA8-ECE9CB8D4EB7}" dt="2021-02-22T16:24:50.795" v="2830" actId="20577"/>
          <ac:spMkLst>
            <pc:docMk/>
            <pc:sldMk cId="752882278" sldId="427"/>
            <ac:spMk id="17" creationId="{72B00C5A-A45B-4446-9F0C-35FAC0B4FBD8}"/>
          </ac:spMkLst>
        </pc:spChg>
        <pc:picChg chg="add del mod ord">
          <ac:chgData name="mashael alnajrani" userId="73c1171a52a2fca6" providerId="LiveId" clId="{914E94A4-306E-4B32-AAA8-ECE9CB8D4EB7}" dt="2021-02-21T09:34:57.613" v="2442"/>
          <ac:picMkLst>
            <pc:docMk/>
            <pc:sldMk cId="752882278" sldId="427"/>
            <ac:picMk id="15" creationId="{047068BD-7FEF-4E0C-9FBE-C1D2D7A49A24}"/>
          </ac:picMkLst>
        </pc:picChg>
        <pc:picChg chg="add del mod ord modVis">
          <ac:chgData name="mashael alnajrani" userId="73c1171a52a2fca6" providerId="LiveId" clId="{914E94A4-306E-4B32-AAA8-ECE9CB8D4EB7}" dt="2021-02-23T08:34:26.326" v="3516"/>
          <ac:picMkLst>
            <pc:docMk/>
            <pc:sldMk cId="752882278" sldId="427"/>
            <ac:picMk id="15" creationId="{402037AC-F478-4A5D-ACE1-C1B9A3F1014F}"/>
          </ac:picMkLst>
        </pc:picChg>
        <pc:picChg chg="add del mod ord modVis">
          <ac:chgData name="mashael alnajrani" userId="73c1171a52a2fca6" providerId="LiveId" clId="{914E94A4-306E-4B32-AAA8-ECE9CB8D4EB7}" dt="2021-02-23T07:34:02.173" v="3196"/>
          <ac:picMkLst>
            <pc:docMk/>
            <pc:sldMk cId="752882278" sldId="427"/>
            <ac:picMk id="18" creationId="{ACBA6C2B-0D42-418F-8B50-E8D50F375D04}"/>
          </ac:picMkLst>
        </pc:picChg>
        <pc:picChg chg="add mod ord modVis">
          <ac:chgData name="mashael alnajrani" userId="73c1171a52a2fca6" providerId="LiveId" clId="{914E94A4-306E-4B32-AAA8-ECE9CB8D4EB7}" dt="2021-02-28T08:39:36.606" v="9549"/>
          <ac:picMkLst>
            <pc:docMk/>
            <pc:sldMk cId="752882278" sldId="427"/>
            <ac:picMk id="19" creationId="{6EF3E5F9-B077-4D90-A51B-6F0E303192A0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607" v="9551"/>
        <pc:sldMkLst>
          <pc:docMk/>
          <pc:sldMk cId="1367909493" sldId="428"/>
        </pc:sldMkLst>
        <pc:spChg chg="del">
          <ac:chgData name="mashael alnajrani" userId="73c1171a52a2fca6" providerId="LiveId" clId="{914E94A4-306E-4B32-AAA8-ECE9CB8D4EB7}" dt="2021-02-20T01:39:39.084" v="134" actId="478"/>
          <ac:spMkLst>
            <pc:docMk/>
            <pc:sldMk cId="1367909493" sldId="428"/>
            <ac:spMk id="2" creationId="{DC6D3A33-59F4-49D7-9261-5F21F2B45C33}"/>
          </ac:spMkLst>
        </pc:spChg>
        <pc:spChg chg="mod">
          <ac:chgData name="mashael alnajrani" userId="73c1171a52a2fca6" providerId="LiveId" clId="{914E94A4-306E-4B32-AAA8-ECE9CB8D4EB7}" dt="2021-02-23T08:34:26.484" v="3559" actId="368"/>
          <ac:spMkLst>
            <pc:docMk/>
            <pc:sldMk cId="1367909493" sldId="428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3T08:34:26.493" v="3561" actId="368"/>
          <ac:spMkLst>
            <pc:docMk/>
            <pc:sldMk cId="1367909493" sldId="428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3T08:34:26.500" v="3563" actId="368"/>
          <ac:spMkLst>
            <pc:docMk/>
            <pc:sldMk cId="1367909493" sldId="428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3T08:34:26.506" v="3565" actId="368"/>
          <ac:spMkLst>
            <pc:docMk/>
            <pc:sldMk cId="1367909493" sldId="428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3T08:34:26.512" v="3567" actId="368"/>
          <ac:spMkLst>
            <pc:docMk/>
            <pc:sldMk cId="1367909493" sldId="428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3T08:34:26.517" v="3569" actId="368"/>
          <ac:spMkLst>
            <pc:docMk/>
            <pc:sldMk cId="1367909493" sldId="428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3T08:34:26.523" v="3571" actId="368"/>
          <ac:spMkLst>
            <pc:docMk/>
            <pc:sldMk cId="1367909493" sldId="428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3T08:34:26.529" v="3573" actId="368"/>
          <ac:spMkLst>
            <pc:docMk/>
            <pc:sldMk cId="1367909493" sldId="428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3T08:34:26.534" v="3575" actId="368"/>
          <ac:spMkLst>
            <pc:docMk/>
            <pc:sldMk cId="1367909493" sldId="428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3T08:34:26.542" v="3577" actId="368"/>
          <ac:spMkLst>
            <pc:docMk/>
            <pc:sldMk cId="1367909493" sldId="428"/>
            <ac:spMk id="12" creationId="{EEF02BBA-1040-4C63-81F9-84C73CC51800}"/>
          </ac:spMkLst>
        </pc:spChg>
        <pc:spChg chg="add del mod">
          <ac:chgData name="mashael alnajrani" userId="73c1171a52a2fca6" providerId="LiveId" clId="{914E94A4-306E-4B32-AAA8-ECE9CB8D4EB7}" dt="2021-02-20T01:39:43.276" v="136" actId="478"/>
          <ac:spMkLst>
            <pc:docMk/>
            <pc:sldMk cId="1367909493" sldId="428"/>
            <ac:spMk id="16" creationId="{2F8B5803-62FB-4AC0-800D-60C141CFDD1F}"/>
          </ac:spMkLst>
        </pc:spChg>
        <pc:spChg chg="add mod">
          <ac:chgData name="mashael alnajrani" userId="73c1171a52a2fca6" providerId="LiveId" clId="{914E94A4-306E-4B32-AAA8-ECE9CB8D4EB7}" dt="2021-02-20T01:39:47.342" v="137" actId="1076"/>
          <ac:spMkLst>
            <pc:docMk/>
            <pc:sldMk cId="1367909493" sldId="428"/>
            <ac:spMk id="17" creationId="{DF1D534A-554C-4581-9109-E80EDE18B8AA}"/>
          </ac:spMkLst>
        </pc:spChg>
        <pc:picChg chg="add del mod ord modVis">
          <ac:chgData name="mashael alnajrani" userId="73c1171a52a2fca6" providerId="LiveId" clId="{914E94A4-306E-4B32-AAA8-ECE9CB8D4EB7}" dt="2021-02-23T08:34:26.469" v="3557"/>
          <ac:picMkLst>
            <pc:docMk/>
            <pc:sldMk cId="1367909493" sldId="428"/>
            <ac:picMk id="15" creationId="{43FB621D-A10F-4211-8E9C-FD30070C5847}"/>
          </ac:picMkLst>
        </pc:picChg>
        <pc:picChg chg="add del mod ord">
          <ac:chgData name="mashael alnajrani" userId="73c1171a52a2fca6" providerId="LiveId" clId="{914E94A4-306E-4B32-AAA8-ECE9CB8D4EB7}" dt="2021-02-21T09:34:46.695" v="2328"/>
          <ac:picMkLst>
            <pc:docMk/>
            <pc:sldMk cId="1367909493" sldId="428"/>
            <ac:picMk id="15" creationId="{95B13439-89B3-499F-8C18-980B01EE68EA}"/>
          </ac:picMkLst>
        </pc:picChg>
        <pc:picChg chg="add mod ord modVis">
          <ac:chgData name="mashael alnajrani" userId="73c1171a52a2fca6" providerId="LiveId" clId="{914E94A4-306E-4B32-AAA8-ECE9CB8D4EB7}" dt="2021-02-28T08:39:36.607" v="9551"/>
          <ac:picMkLst>
            <pc:docMk/>
            <pc:sldMk cId="1367909493" sldId="428"/>
            <ac:picMk id="18" creationId="{5D9C723E-5362-4BD9-B257-517A6EA035A4}"/>
          </ac:picMkLst>
        </pc:picChg>
        <pc:picChg chg="add del mod ord">
          <ac:chgData name="mashael alnajrani" userId="73c1171a52a2fca6" providerId="LiveId" clId="{914E94A4-306E-4B32-AAA8-ECE9CB8D4EB7}" dt="2021-02-21T09:34:47.356" v="2366"/>
          <ac:picMkLst>
            <pc:docMk/>
            <pc:sldMk cId="1367909493" sldId="428"/>
            <ac:picMk id="18" creationId="{A56926DE-B8A0-49C3-BC58-4556798C26FC}"/>
          </ac:picMkLst>
        </pc:picChg>
        <pc:picChg chg="add del mod ord">
          <ac:chgData name="mashael alnajrani" userId="73c1171a52a2fca6" providerId="LiveId" clId="{914E94A4-306E-4B32-AAA8-ECE9CB8D4EB7}" dt="2021-02-21T09:34:48.345" v="2404"/>
          <ac:picMkLst>
            <pc:docMk/>
            <pc:sldMk cId="1367909493" sldId="428"/>
            <ac:picMk id="20" creationId="{E2B78FA5-E1A1-4623-A040-FE49D26206F3}"/>
          </ac:picMkLst>
        </pc:picChg>
        <pc:picChg chg="add del mod ord modVis">
          <ac:chgData name="mashael alnajrani" userId="73c1171a52a2fca6" providerId="LiveId" clId="{914E94A4-306E-4B32-AAA8-ECE9CB8D4EB7}" dt="2021-02-23T07:34:02.251" v="3237"/>
          <ac:picMkLst>
            <pc:docMk/>
            <pc:sldMk cId="1367909493" sldId="428"/>
            <ac:picMk id="22" creationId="{AED737DB-B595-4E66-8816-367A34F99D80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603" v="9547"/>
        <pc:sldMkLst>
          <pc:docMk/>
          <pc:sldMk cId="1239799819" sldId="429"/>
        </pc:sldMkLst>
        <pc:spChg chg="mod">
          <ac:chgData name="mashael alnajrani" userId="73c1171a52a2fca6" providerId="LiveId" clId="{914E94A4-306E-4B32-AAA8-ECE9CB8D4EB7}" dt="2021-02-20T01:39:31.436" v="133" actId="207"/>
          <ac:spMkLst>
            <pc:docMk/>
            <pc:sldMk cId="1239799819" sldId="429"/>
            <ac:spMk id="2" creationId="{DC6D3A33-59F4-49D7-9261-5F21F2B45C33}"/>
          </ac:spMkLst>
        </pc:spChg>
        <pc:spChg chg="mod">
          <ac:chgData name="mashael alnajrani" userId="73c1171a52a2fca6" providerId="LiveId" clId="{914E94A4-306E-4B32-AAA8-ECE9CB8D4EB7}" dt="2021-02-23T08:34:26.166" v="3477" actId="368"/>
          <ac:spMkLst>
            <pc:docMk/>
            <pc:sldMk cId="1239799819" sldId="429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3T08:34:26.174" v="3479" actId="368"/>
          <ac:spMkLst>
            <pc:docMk/>
            <pc:sldMk cId="1239799819" sldId="429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3T08:34:26.182" v="3481" actId="368"/>
          <ac:spMkLst>
            <pc:docMk/>
            <pc:sldMk cId="1239799819" sldId="429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3T08:34:26.190" v="3483" actId="368"/>
          <ac:spMkLst>
            <pc:docMk/>
            <pc:sldMk cId="1239799819" sldId="429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3T08:34:26.210" v="3485" actId="368"/>
          <ac:spMkLst>
            <pc:docMk/>
            <pc:sldMk cId="1239799819" sldId="429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3T08:34:26.217" v="3487" actId="368"/>
          <ac:spMkLst>
            <pc:docMk/>
            <pc:sldMk cId="1239799819" sldId="429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3T08:34:26.227" v="3489" actId="368"/>
          <ac:spMkLst>
            <pc:docMk/>
            <pc:sldMk cId="1239799819" sldId="429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3T08:34:26.236" v="3491" actId="368"/>
          <ac:spMkLst>
            <pc:docMk/>
            <pc:sldMk cId="1239799819" sldId="429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3T08:34:26.245" v="3493" actId="368"/>
          <ac:spMkLst>
            <pc:docMk/>
            <pc:sldMk cId="1239799819" sldId="429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3T08:34:26.252" v="3495" actId="368"/>
          <ac:spMkLst>
            <pc:docMk/>
            <pc:sldMk cId="1239799819" sldId="429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2T16:24:06.365" v="2749" actId="20577"/>
          <ac:spMkLst>
            <pc:docMk/>
            <pc:sldMk cId="1239799819" sldId="429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2T16:21:40.678" v="2721" actId="20577"/>
          <ac:spMkLst>
            <pc:docMk/>
            <pc:sldMk cId="1239799819" sldId="429"/>
            <ac:spMk id="14" creationId="{CBD55E1F-9C0F-4F2B-9FFD-70A7209EA24C}"/>
          </ac:spMkLst>
        </pc:spChg>
        <pc:picChg chg="add del mod ord">
          <ac:chgData name="mashael alnajrani" userId="73c1171a52a2fca6" providerId="LiveId" clId="{914E94A4-306E-4B32-AAA8-ECE9CB8D4EB7}" dt="2021-02-21T09:35:01.076" v="2480"/>
          <ac:picMkLst>
            <pc:docMk/>
            <pc:sldMk cId="1239799819" sldId="429"/>
            <ac:picMk id="16" creationId="{A54167B5-A43E-4F4C-AAF8-8C36D7B1D270}"/>
          </ac:picMkLst>
        </pc:picChg>
        <pc:picChg chg="add del mod ord">
          <ac:chgData name="mashael alnajrani" userId="73c1171a52a2fca6" providerId="LiveId" clId="{914E94A4-306E-4B32-AAA8-ECE9CB8D4EB7}" dt="2021-02-22T16:24:17.207" v="2805"/>
          <ac:picMkLst>
            <pc:docMk/>
            <pc:sldMk cId="1239799819" sldId="429"/>
            <ac:picMk id="16" creationId="{DA256F3F-6733-4F74-B904-8F229987FD9D}"/>
          </ac:picMkLst>
        </pc:picChg>
        <pc:picChg chg="add del mod ord modVis">
          <ac:chgData name="mashael alnajrani" userId="73c1171a52a2fca6" providerId="LiveId" clId="{914E94A4-306E-4B32-AAA8-ECE9CB8D4EB7}" dt="2021-02-23T08:34:26.128" v="3475"/>
          <ac:picMkLst>
            <pc:docMk/>
            <pc:sldMk cId="1239799819" sldId="429"/>
            <ac:picMk id="16" creationId="{F4C28035-2141-4DE2-A793-E929F0FB6A3B}"/>
          </ac:picMkLst>
        </pc:picChg>
        <pc:picChg chg="add del mod ord modVis">
          <ac:chgData name="mashael alnajrani" userId="73c1171a52a2fca6" providerId="LiveId" clId="{914E94A4-306E-4B32-AAA8-ECE9CB8D4EB7}" dt="2021-02-22T16:24:13.681" v="2767"/>
          <ac:picMkLst>
            <pc:docMk/>
            <pc:sldMk cId="1239799819" sldId="429"/>
            <ac:picMk id="18" creationId="{705AEF6D-C140-4E46-AC07-278073F5B925}"/>
          </ac:picMkLst>
        </pc:picChg>
        <pc:picChg chg="add mod ord modVis">
          <ac:chgData name="mashael alnajrani" userId="73c1171a52a2fca6" providerId="LiveId" clId="{914E94A4-306E-4B32-AAA8-ECE9CB8D4EB7}" dt="2021-02-28T08:39:36.603" v="9547"/>
          <ac:picMkLst>
            <pc:docMk/>
            <pc:sldMk cId="1239799819" sldId="429"/>
            <ac:picMk id="18" creationId="{9FF13038-4B95-4832-8142-BF4B64CCE306}"/>
          </ac:picMkLst>
        </pc:picChg>
        <pc:picChg chg="add del mod ord modVis">
          <ac:chgData name="mashael alnajrani" userId="73c1171a52a2fca6" providerId="LiveId" clId="{914E94A4-306E-4B32-AAA8-ECE9CB8D4EB7}" dt="2021-02-23T07:34:02.093" v="3155"/>
          <ac:picMkLst>
            <pc:docMk/>
            <pc:sldMk cId="1239799819" sldId="429"/>
            <ac:picMk id="19" creationId="{A8EA4830-21BC-479B-81E3-798FB71136E4}"/>
          </ac:picMkLst>
        </pc:picChg>
      </pc:sldChg>
      <pc:sldChg chg="addSp delSp modSp mod setBg">
        <pc:chgData name="mashael alnajrani" userId="73c1171a52a2fca6" providerId="LiveId" clId="{914E94A4-306E-4B32-AAA8-ECE9CB8D4EB7}" dt="2021-02-28T08:39:36.615" v="9553"/>
        <pc:sldMkLst>
          <pc:docMk/>
          <pc:sldMk cId="3657268783" sldId="430"/>
        </pc:sldMkLst>
        <pc:picChg chg="add mod ord modVis">
          <ac:chgData name="mashael alnajrani" userId="73c1171a52a2fca6" providerId="LiveId" clId="{914E94A4-306E-4B32-AAA8-ECE9CB8D4EB7}" dt="2021-02-28T08:39:36.615" v="9553"/>
          <ac:picMkLst>
            <pc:docMk/>
            <pc:sldMk cId="3657268783" sldId="430"/>
            <ac:picMk id="3" creationId="{488E7C9C-E94A-4D2C-8705-813EAB8F907B}"/>
          </ac:picMkLst>
        </pc:picChg>
        <pc:picChg chg="add del mod ord modVis">
          <ac:chgData name="mashael alnajrani" userId="73c1171a52a2fca6" providerId="LiveId" clId="{914E94A4-306E-4B32-AAA8-ECE9CB8D4EB7}" dt="2021-02-23T07:34:02.296" v="3268"/>
          <ac:picMkLst>
            <pc:docMk/>
            <pc:sldMk cId="3657268783" sldId="430"/>
            <ac:picMk id="3" creationId="{63F8F98B-D26A-4DAE-A78A-BA9548C438E3}"/>
          </ac:picMkLst>
        </pc:picChg>
        <pc:picChg chg="add del mod ord modVis">
          <ac:chgData name="mashael alnajrani" userId="73c1171a52a2fca6" providerId="LiveId" clId="{914E94A4-306E-4B32-AAA8-ECE9CB8D4EB7}" dt="2021-02-23T08:34:26.572" v="3588"/>
          <ac:picMkLst>
            <pc:docMk/>
            <pc:sldMk cId="3657268783" sldId="430"/>
            <ac:picMk id="4" creationId="{6F58AD31-2AA0-4E68-800E-63BA4495CDE2}"/>
          </ac:picMkLst>
        </pc:picChg>
        <pc:picChg chg="add del mod ord modVis">
          <ac:chgData name="mashael alnajrani" userId="73c1171a52a2fca6" providerId="LiveId" clId="{914E94A4-306E-4B32-AAA8-ECE9CB8D4EB7}" dt="2021-02-23T09:07:44.201" v="3713"/>
          <ac:picMkLst>
            <pc:docMk/>
            <pc:sldMk cId="3657268783" sldId="430"/>
            <ac:picMk id="6" creationId="{D6D1B525-D432-47F8-BE7A-936A898915F2}"/>
          </ac:picMkLst>
        </pc:picChg>
      </pc:sldChg>
      <pc:sldChg chg="modSp mod ord">
        <pc:chgData name="mashael alnajrani" userId="73c1171a52a2fca6" providerId="LiveId" clId="{914E94A4-306E-4B32-AAA8-ECE9CB8D4EB7}" dt="2021-02-23T07:34:46.398" v="3329" actId="20577"/>
        <pc:sldMkLst>
          <pc:docMk/>
          <pc:sldMk cId="259923547" sldId="431"/>
        </pc:sldMkLst>
        <pc:spChg chg="mod">
          <ac:chgData name="mashael alnajrani" userId="73c1171a52a2fca6" providerId="LiveId" clId="{914E94A4-306E-4B32-AAA8-ECE9CB8D4EB7}" dt="2021-02-20T01:47:22.819" v="270" actId="14100"/>
          <ac:spMkLst>
            <pc:docMk/>
            <pc:sldMk cId="259923547" sldId="431"/>
            <ac:spMk id="6" creationId="{A98A5523-C297-42F9-A805-3BE29F3BAAB4}"/>
          </ac:spMkLst>
        </pc:spChg>
        <pc:spChg chg="mod">
          <ac:chgData name="mashael alnajrani" userId="73c1171a52a2fca6" providerId="LiveId" clId="{914E94A4-306E-4B32-AAA8-ECE9CB8D4EB7}" dt="2021-02-23T07:34:46.398" v="3329" actId="20577"/>
          <ac:spMkLst>
            <pc:docMk/>
            <pc:sldMk cId="259923547" sldId="431"/>
            <ac:spMk id="9" creationId="{B3234C7B-F574-43FD-B1C8-272397FCB320}"/>
          </ac:spMkLst>
        </pc:spChg>
      </pc:sldChg>
      <pc:sldChg chg="ord">
        <pc:chgData name="mashael alnajrani" userId="73c1171a52a2fca6" providerId="LiveId" clId="{914E94A4-306E-4B32-AAA8-ECE9CB8D4EB7}" dt="2021-02-22T09:09:17.966" v="2628"/>
        <pc:sldMkLst>
          <pc:docMk/>
          <pc:sldMk cId="3310046651" sldId="432"/>
        </pc:sldMkLst>
      </pc:sldChg>
      <pc:sldChg chg="ord">
        <pc:chgData name="mashael alnajrani" userId="73c1171a52a2fca6" providerId="LiveId" clId="{914E94A4-306E-4B32-AAA8-ECE9CB8D4EB7}" dt="2021-02-22T09:09:16.317" v="2626"/>
        <pc:sldMkLst>
          <pc:docMk/>
          <pc:sldMk cId="442364078" sldId="433"/>
        </pc:sldMkLst>
      </pc:sldChg>
      <pc:sldChg chg="addSp delSp modSp add mod">
        <pc:chgData name="mashael alnajrani" userId="73c1171a52a2fca6" providerId="LiveId" clId="{914E94A4-306E-4B32-AAA8-ECE9CB8D4EB7}" dt="2021-02-20T01:36:49.101" v="126" actId="255"/>
        <pc:sldMkLst>
          <pc:docMk/>
          <pc:sldMk cId="2408394897" sldId="434"/>
        </pc:sldMkLst>
        <pc:spChg chg="mod">
          <ac:chgData name="mashael alnajrani" userId="73c1171a52a2fca6" providerId="LiveId" clId="{914E94A4-306E-4B32-AAA8-ECE9CB8D4EB7}" dt="2021-02-20T01:36:27.829" v="121" actId="20577"/>
          <ac:spMkLst>
            <pc:docMk/>
            <pc:sldMk cId="2408394897" sldId="434"/>
            <ac:spMk id="2" creationId="{9C29AC50-737B-458A-AC40-FA7DE49DFA3C}"/>
          </ac:spMkLst>
        </pc:spChg>
        <pc:spChg chg="del mod">
          <ac:chgData name="mashael alnajrani" userId="73c1171a52a2fca6" providerId="LiveId" clId="{914E94A4-306E-4B32-AAA8-ECE9CB8D4EB7}" dt="2021-02-20T01:36:41.665" v="124" actId="478"/>
          <ac:spMkLst>
            <pc:docMk/>
            <pc:sldMk cId="2408394897" sldId="434"/>
            <ac:spMk id="10" creationId="{25D147D6-3D15-4338-8CD0-3C8412F89EDE}"/>
          </ac:spMkLst>
        </pc:spChg>
        <pc:spChg chg="add mod">
          <ac:chgData name="mashael alnajrani" userId="73c1171a52a2fca6" providerId="LiveId" clId="{914E94A4-306E-4B32-AAA8-ECE9CB8D4EB7}" dt="2021-02-20T01:36:49.101" v="126" actId="255"/>
          <ac:spMkLst>
            <pc:docMk/>
            <pc:sldMk cId="2408394897" sldId="434"/>
            <ac:spMk id="19" creationId="{EF3454C2-E940-4C41-9B13-0F125B32C49C}"/>
          </ac:spMkLst>
        </pc:spChg>
      </pc:sldChg>
      <pc:sldChg chg="modSp add del mod ord modTransition">
        <pc:chgData name="mashael alnajrani" userId="73c1171a52a2fca6" providerId="LiveId" clId="{914E94A4-306E-4B32-AAA8-ECE9CB8D4EB7}" dt="2021-02-20T01:45:55.134" v="244" actId="2696"/>
        <pc:sldMkLst>
          <pc:docMk/>
          <pc:sldMk cId="962615091" sldId="435"/>
        </pc:sldMkLst>
        <pc:picChg chg="mod">
          <ac:chgData name="mashael alnajrani" userId="73c1171a52a2fca6" providerId="LiveId" clId="{914E94A4-306E-4B32-AAA8-ECE9CB8D4EB7}" dt="2021-02-20T01:45:54.814" v="243"/>
          <ac:picMkLst>
            <pc:docMk/>
            <pc:sldMk cId="962615091" sldId="435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0T01:45:53.285" v="241"/>
          <ac:picMkLst>
            <pc:docMk/>
            <pc:sldMk cId="962615091" sldId="435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0T01:45:50.247" v="239"/>
          <ac:picMkLst>
            <pc:docMk/>
            <pc:sldMk cId="962615091" sldId="435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0T01:45:49.928" v="237"/>
          <ac:picMkLst>
            <pc:docMk/>
            <pc:sldMk cId="962615091" sldId="435"/>
            <ac:picMk id="24" creationId="{C0119D0C-C907-4874-A74B-1F37C37A0A4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0T01:46:08.152" v="264" actId="2696"/>
        <pc:sldMkLst>
          <pc:docMk/>
          <pc:sldMk cId="3407646525" sldId="435"/>
        </pc:sldMkLst>
        <pc:picChg chg="mod">
          <ac:chgData name="mashael alnajrani" userId="73c1171a52a2fca6" providerId="LiveId" clId="{914E94A4-306E-4B32-AAA8-ECE9CB8D4EB7}" dt="2021-02-20T01:46:07.830" v="263"/>
          <ac:picMkLst>
            <pc:docMk/>
            <pc:sldMk cId="3407646525" sldId="435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0T01:46:06.200" v="261"/>
          <ac:picMkLst>
            <pc:docMk/>
            <pc:sldMk cId="3407646525" sldId="435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0T01:46:05.043" v="259"/>
          <ac:picMkLst>
            <pc:docMk/>
            <pc:sldMk cId="3407646525" sldId="435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0T01:46:04.775" v="257"/>
          <ac:picMkLst>
            <pc:docMk/>
            <pc:sldMk cId="3407646525" sldId="435"/>
            <ac:picMk id="24" creationId="{C0119D0C-C907-4874-A74B-1F37C37A0A43}"/>
          </ac:picMkLst>
        </pc:picChg>
      </pc:sldChg>
      <pc:sldChg chg="addSp delSp modSp new mod ord">
        <pc:chgData name="mashael alnajrani" userId="73c1171a52a2fca6" providerId="LiveId" clId="{914E94A4-306E-4B32-AAA8-ECE9CB8D4EB7}" dt="2021-02-23T07:02:34.366" v="2942" actId="1076"/>
        <pc:sldMkLst>
          <pc:docMk/>
          <pc:sldMk cId="3840163330" sldId="435"/>
        </pc:sldMkLst>
        <pc:spChg chg="add mod">
          <ac:chgData name="mashael alnajrani" userId="73c1171a52a2fca6" providerId="LiveId" clId="{914E94A4-306E-4B32-AAA8-ECE9CB8D4EB7}" dt="2021-02-20T01:47:26.200" v="271"/>
          <ac:spMkLst>
            <pc:docMk/>
            <pc:sldMk cId="3840163330" sldId="435"/>
            <ac:spMk id="2" creationId="{030E9174-C934-450F-9D8F-374BFA3821E3}"/>
          </ac:spMkLst>
        </pc:spChg>
        <pc:spChg chg="add mod">
          <ac:chgData name="mashael alnajrani" userId="73c1171a52a2fca6" providerId="LiveId" clId="{914E94A4-306E-4B32-AAA8-ECE9CB8D4EB7}" dt="2021-02-20T01:47:49.426" v="280" actId="20577"/>
          <ac:spMkLst>
            <pc:docMk/>
            <pc:sldMk cId="3840163330" sldId="435"/>
            <ac:spMk id="3" creationId="{80443FB7-FC61-49F9-A55D-00C675D49A82}"/>
          </ac:spMkLst>
        </pc:spChg>
        <pc:spChg chg="add mod">
          <ac:chgData name="mashael alnajrani" userId="73c1171a52a2fca6" providerId="LiveId" clId="{914E94A4-306E-4B32-AAA8-ECE9CB8D4EB7}" dt="2021-02-23T07:02:34.366" v="2942" actId="1076"/>
          <ac:spMkLst>
            <pc:docMk/>
            <pc:sldMk cId="3840163330" sldId="435"/>
            <ac:spMk id="4" creationId="{4966CD0E-13AE-4A33-AC45-AD8ADFD0C48D}"/>
          </ac:spMkLst>
        </pc:spChg>
        <pc:spChg chg="add del mod">
          <ac:chgData name="mashael alnajrani" userId="73c1171a52a2fca6" providerId="LiveId" clId="{914E94A4-306E-4B32-AAA8-ECE9CB8D4EB7}" dt="2021-02-20T01:49:24.175" v="302" actId="21"/>
          <ac:spMkLst>
            <pc:docMk/>
            <pc:sldMk cId="3840163330" sldId="435"/>
            <ac:spMk id="5" creationId="{B1418A78-FE56-4606-BE50-9AE5A4E8C5F9}"/>
          </ac:spMkLst>
        </pc:spChg>
      </pc:sldChg>
      <pc:sldChg chg="addSp modSp add mod modAnim">
        <pc:chgData name="mashael alnajrani" userId="73c1171a52a2fca6" providerId="LiveId" clId="{914E94A4-306E-4B32-AAA8-ECE9CB8D4EB7}" dt="2021-02-20T02:04:39.101" v="706"/>
        <pc:sldMkLst>
          <pc:docMk/>
          <pc:sldMk cId="1699742870" sldId="436"/>
        </pc:sldMkLst>
        <pc:spChg chg="add mod">
          <ac:chgData name="mashael alnajrani" userId="73c1171a52a2fca6" providerId="LiveId" clId="{914E94A4-306E-4B32-AAA8-ECE9CB8D4EB7}" dt="2021-02-20T02:03:15.080" v="693" actId="122"/>
          <ac:spMkLst>
            <pc:docMk/>
            <pc:sldMk cId="1699742870" sldId="436"/>
            <ac:spMk id="4" creationId="{23B1C5EE-8F4A-4A54-8D36-DFBD0D89A863}"/>
          </ac:spMkLst>
        </pc:spChg>
        <pc:spChg chg="add mod">
          <ac:chgData name="mashael alnajrani" userId="73c1171a52a2fca6" providerId="LiveId" clId="{914E94A4-306E-4B32-AAA8-ECE9CB8D4EB7}" dt="2021-02-20T02:03:04.844" v="690" actId="1076"/>
          <ac:spMkLst>
            <pc:docMk/>
            <pc:sldMk cId="1699742870" sldId="436"/>
            <ac:spMk id="5" creationId="{39D18364-36BF-4033-8D18-29AE662F81CA}"/>
          </ac:spMkLst>
        </pc:spChg>
        <pc:spChg chg="add mod">
          <ac:chgData name="mashael alnajrani" userId="73c1171a52a2fca6" providerId="LiveId" clId="{914E94A4-306E-4B32-AAA8-ECE9CB8D4EB7}" dt="2021-02-20T02:02:45.406" v="684" actId="1076"/>
          <ac:spMkLst>
            <pc:docMk/>
            <pc:sldMk cId="1699742870" sldId="436"/>
            <ac:spMk id="6" creationId="{9BA6EADD-B998-49E8-AC08-29D04AAABA30}"/>
          </ac:spMkLst>
        </pc:spChg>
        <pc:spChg chg="add mod">
          <ac:chgData name="mashael alnajrani" userId="73c1171a52a2fca6" providerId="LiveId" clId="{914E94A4-306E-4B32-AAA8-ECE9CB8D4EB7}" dt="2021-02-20T02:02:39.083" v="683" actId="1076"/>
          <ac:spMkLst>
            <pc:docMk/>
            <pc:sldMk cId="1699742870" sldId="436"/>
            <ac:spMk id="7" creationId="{80EBE3B3-8D23-4855-A2A4-3CC2CD69B363}"/>
          </ac:spMkLst>
        </pc:spChg>
        <pc:spChg chg="add mod">
          <ac:chgData name="mashael alnajrani" userId="73c1171a52a2fca6" providerId="LiveId" clId="{914E94A4-306E-4B32-AAA8-ECE9CB8D4EB7}" dt="2021-02-20T02:02:35.078" v="682" actId="1076"/>
          <ac:spMkLst>
            <pc:docMk/>
            <pc:sldMk cId="1699742870" sldId="436"/>
            <ac:spMk id="8" creationId="{900C2FED-D44F-4BC9-B071-EF2C8F220CD2}"/>
          </ac:spMkLst>
        </pc:spChg>
        <pc:spChg chg="add mod">
          <ac:chgData name="mashael alnajrani" userId="73c1171a52a2fca6" providerId="LiveId" clId="{914E94A4-306E-4B32-AAA8-ECE9CB8D4EB7}" dt="2021-02-20T02:02:30.236" v="681" actId="1076"/>
          <ac:spMkLst>
            <pc:docMk/>
            <pc:sldMk cId="1699742870" sldId="436"/>
            <ac:spMk id="9" creationId="{134B4670-7800-412C-AB49-B66225DF2D4E}"/>
          </ac:spMkLst>
        </pc:spChg>
        <pc:spChg chg="add mod">
          <ac:chgData name="mashael alnajrani" userId="73c1171a52a2fca6" providerId="LiveId" clId="{914E94A4-306E-4B32-AAA8-ECE9CB8D4EB7}" dt="2021-02-20T02:02:53.130" v="686" actId="1076"/>
          <ac:spMkLst>
            <pc:docMk/>
            <pc:sldMk cId="1699742870" sldId="436"/>
            <ac:spMk id="10" creationId="{92389962-5A4B-4179-B738-8476C7AA7925}"/>
          </ac:spMkLst>
        </pc:spChg>
        <pc:spChg chg="add mod">
          <ac:chgData name="mashael alnajrani" userId="73c1171a52a2fca6" providerId="LiveId" clId="{914E94A4-306E-4B32-AAA8-ECE9CB8D4EB7}" dt="2021-02-20T02:02:49.186" v="685" actId="1076"/>
          <ac:spMkLst>
            <pc:docMk/>
            <pc:sldMk cId="1699742870" sldId="436"/>
            <ac:spMk id="11" creationId="{F138A259-731A-49A3-A1A9-8082C3534629}"/>
          </ac:spMkLst>
        </pc:spChg>
        <pc:spChg chg="add mod">
          <ac:chgData name="mashael alnajrani" userId="73c1171a52a2fca6" providerId="LiveId" clId="{914E94A4-306E-4B32-AAA8-ECE9CB8D4EB7}" dt="2021-02-20T02:03:01.630" v="689" actId="1076"/>
          <ac:spMkLst>
            <pc:docMk/>
            <pc:sldMk cId="1699742870" sldId="436"/>
            <ac:spMk id="12" creationId="{B258A411-6B53-4D7C-B8C3-8867FA20F9C7}"/>
          </ac:spMkLst>
        </pc:spChg>
        <pc:spChg chg="add mod">
          <ac:chgData name="mashael alnajrani" userId="73c1171a52a2fca6" providerId="LiveId" clId="{914E94A4-306E-4B32-AAA8-ECE9CB8D4EB7}" dt="2021-02-20T02:02:56.418" v="687" actId="1076"/>
          <ac:spMkLst>
            <pc:docMk/>
            <pc:sldMk cId="1699742870" sldId="436"/>
            <ac:spMk id="13" creationId="{D7A836C8-4F84-4087-ABC7-E6C4A2433D42}"/>
          </ac:spMkLst>
        </pc:spChg>
        <pc:spChg chg="add mod">
          <ac:chgData name="mashael alnajrani" userId="73c1171a52a2fca6" providerId="LiveId" clId="{914E94A4-306E-4B32-AAA8-ECE9CB8D4EB7}" dt="2021-02-20T01:59:12.211" v="628" actId="313"/>
          <ac:spMkLst>
            <pc:docMk/>
            <pc:sldMk cId="1699742870" sldId="436"/>
            <ac:spMk id="14" creationId="{9D71235E-D238-40E6-8755-3148084E8FF3}"/>
          </ac:spMkLst>
        </pc:spChg>
        <pc:spChg chg="add mod">
          <ac:chgData name="mashael alnajrani" userId="73c1171a52a2fca6" providerId="LiveId" clId="{914E94A4-306E-4B32-AAA8-ECE9CB8D4EB7}" dt="2021-02-20T02:01:49.002" v="670" actId="1076"/>
          <ac:spMkLst>
            <pc:docMk/>
            <pc:sldMk cId="1699742870" sldId="436"/>
            <ac:spMk id="16" creationId="{9290C13B-48F2-4394-92E4-9040517EF700}"/>
          </ac:spMkLst>
        </pc:spChg>
        <pc:spChg chg="add mod">
          <ac:chgData name="mashael alnajrani" userId="73c1171a52a2fca6" providerId="LiveId" clId="{914E94A4-306E-4B32-AAA8-ECE9CB8D4EB7}" dt="2021-02-20T02:01:53.020" v="671" actId="1076"/>
          <ac:spMkLst>
            <pc:docMk/>
            <pc:sldMk cId="1699742870" sldId="436"/>
            <ac:spMk id="17" creationId="{D6CB94BB-D5FE-4047-86EE-D4EC2FF4C232}"/>
          </ac:spMkLst>
        </pc:spChg>
        <pc:spChg chg="add mod">
          <ac:chgData name="mashael alnajrani" userId="73c1171a52a2fca6" providerId="LiveId" clId="{914E94A4-306E-4B32-AAA8-ECE9CB8D4EB7}" dt="2021-02-20T02:01:56.891" v="673" actId="1076"/>
          <ac:spMkLst>
            <pc:docMk/>
            <pc:sldMk cId="1699742870" sldId="436"/>
            <ac:spMk id="18" creationId="{F2FF2629-3C46-4847-A15E-3EBF4EE8ACE6}"/>
          </ac:spMkLst>
        </pc:spChg>
        <pc:spChg chg="add mod">
          <ac:chgData name="mashael alnajrani" userId="73c1171a52a2fca6" providerId="LiveId" clId="{914E94A4-306E-4B32-AAA8-ECE9CB8D4EB7}" dt="2021-02-20T02:02:58.648" v="688" actId="1076"/>
          <ac:spMkLst>
            <pc:docMk/>
            <pc:sldMk cId="1699742870" sldId="436"/>
            <ac:spMk id="19" creationId="{2694CD14-DA8C-48EE-8BBD-4E9FB1E06CC2}"/>
          </ac:spMkLst>
        </pc:spChg>
        <pc:spChg chg="add mod">
          <ac:chgData name="mashael alnajrani" userId="73c1171a52a2fca6" providerId="LiveId" clId="{914E94A4-306E-4B32-AAA8-ECE9CB8D4EB7}" dt="2021-02-20T02:02:25.973" v="680" actId="1076"/>
          <ac:spMkLst>
            <pc:docMk/>
            <pc:sldMk cId="1699742870" sldId="436"/>
            <ac:spMk id="20" creationId="{5DCE4D65-DA12-4CEE-92FF-3E15D7C1CE80}"/>
          </ac:spMkLst>
        </pc:spChg>
        <pc:spChg chg="add mod">
          <ac:chgData name="mashael alnajrani" userId="73c1171a52a2fca6" providerId="LiveId" clId="{914E94A4-306E-4B32-AAA8-ECE9CB8D4EB7}" dt="2021-02-20T02:02:16.950" v="678" actId="1076"/>
          <ac:spMkLst>
            <pc:docMk/>
            <pc:sldMk cId="1699742870" sldId="436"/>
            <ac:spMk id="21" creationId="{D7248BB9-9AB5-4362-BAD6-2185EAC1288E}"/>
          </ac:spMkLst>
        </pc:spChg>
      </pc:sldChg>
      <pc:sldChg chg="modSp add del mod ord modTransition">
        <pc:chgData name="mashael alnajrani" userId="73c1171a52a2fca6" providerId="LiveId" clId="{914E94A4-306E-4B32-AAA8-ECE9CB8D4EB7}" dt="2021-02-20T02:05:57.003" v="762" actId="2696"/>
        <pc:sldMkLst>
          <pc:docMk/>
          <pc:sldMk cId="746481269" sldId="437"/>
        </pc:sldMkLst>
        <pc:spChg chg="mod">
          <ac:chgData name="mashael alnajrani" userId="73c1171a52a2fca6" providerId="LiveId" clId="{914E94A4-306E-4B32-AAA8-ECE9CB8D4EB7}" dt="2021-02-20T02:05:15.252" v="739"/>
          <ac:spMkLst>
            <pc:docMk/>
            <pc:sldMk cId="746481269" sldId="437"/>
            <ac:spMk id="5" creationId="{39D18364-36BF-4033-8D18-29AE662F81CA}"/>
          </ac:spMkLst>
        </pc:spChg>
        <pc:spChg chg="mod">
          <ac:chgData name="mashael alnajrani" userId="73c1171a52a2fca6" providerId="LiveId" clId="{914E94A4-306E-4B32-AAA8-ECE9CB8D4EB7}" dt="2021-02-20T02:05:18.902" v="743"/>
          <ac:spMkLst>
            <pc:docMk/>
            <pc:sldMk cId="746481269" sldId="437"/>
            <ac:spMk id="6" creationId="{9BA6EADD-B998-49E8-AC08-29D04AAABA30}"/>
          </ac:spMkLst>
        </pc:spChg>
        <pc:spChg chg="mod">
          <ac:chgData name="mashael alnajrani" userId="73c1171a52a2fca6" providerId="LiveId" clId="{914E94A4-306E-4B32-AAA8-ECE9CB8D4EB7}" dt="2021-02-20T02:05:21.185" v="745"/>
          <ac:spMkLst>
            <pc:docMk/>
            <pc:sldMk cId="746481269" sldId="437"/>
            <ac:spMk id="7" creationId="{80EBE3B3-8D23-4855-A2A4-3CC2CD69B363}"/>
          </ac:spMkLst>
        </pc:spChg>
        <pc:spChg chg="mod">
          <ac:chgData name="mashael alnajrani" userId="73c1171a52a2fca6" providerId="LiveId" clId="{914E94A4-306E-4B32-AAA8-ECE9CB8D4EB7}" dt="2021-02-20T02:05:23.418" v="747"/>
          <ac:spMkLst>
            <pc:docMk/>
            <pc:sldMk cId="746481269" sldId="437"/>
            <ac:spMk id="8" creationId="{900C2FED-D44F-4BC9-B071-EF2C8F220CD2}"/>
          </ac:spMkLst>
        </pc:spChg>
        <pc:spChg chg="mod">
          <ac:chgData name="mashael alnajrani" userId="73c1171a52a2fca6" providerId="LiveId" clId="{914E94A4-306E-4B32-AAA8-ECE9CB8D4EB7}" dt="2021-02-20T02:05:25.552" v="749"/>
          <ac:spMkLst>
            <pc:docMk/>
            <pc:sldMk cId="746481269" sldId="437"/>
            <ac:spMk id="9" creationId="{134B4670-7800-412C-AB49-B66225DF2D4E}"/>
          </ac:spMkLst>
        </pc:spChg>
        <pc:spChg chg="mod">
          <ac:chgData name="mashael alnajrani" userId="73c1171a52a2fca6" providerId="LiveId" clId="{914E94A4-306E-4B32-AAA8-ECE9CB8D4EB7}" dt="2021-02-20T02:05:32.802" v="751"/>
          <ac:spMkLst>
            <pc:docMk/>
            <pc:sldMk cId="746481269" sldId="437"/>
            <ac:spMk id="10" creationId="{92389962-5A4B-4179-B738-8476C7AA7925}"/>
          </ac:spMkLst>
        </pc:spChg>
        <pc:spChg chg="mod">
          <ac:chgData name="mashael alnajrani" userId="73c1171a52a2fca6" providerId="LiveId" clId="{914E94A4-306E-4B32-AAA8-ECE9CB8D4EB7}" dt="2021-02-20T02:05:33.971" v="753"/>
          <ac:spMkLst>
            <pc:docMk/>
            <pc:sldMk cId="746481269" sldId="437"/>
            <ac:spMk id="11" creationId="{F138A259-731A-49A3-A1A9-8082C3534629}"/>
          </ac:spMkLst>
        </pc:spChg>
        <pc:spChg chg="mod">
          <ac:chgData name="mashael alnajrani" userId="73c1171a52a2fca6" providerId="LiveId" clId="{914E94A4-306E-4B32-AAA8-ECE9CB8D4EB7}" dt="2021-02-20T02:04:53.588" v="737"/>
          <ac:spMkLst>
            <pc:docMk/>
            <pc:sldMk cId="746481269" sldId="437"/>
            <ac:spMk id="12" creationId="{B258A411-6B53-4D7C-B8C3-8867FA20F9C7}"/>
          </ac:spMkLst>
        </pc:spChg>
        <pc:spChg chg="mod">
          <ac:chgData name="mashael alnajrani" userId="73c1171a52a2fca6" providerId="LiveId" clId="{914E94A4-306E-4B32-AAA8-ECE9CB8D4EB7}" dt="2021-02-20T02:05:17.368" v="741"/>
          <ac:spMkLst>
            <pc:docMk/>
            <pc:sldMk cId="746481269" sldId="437"/>
            <ac:spMk id="13" creationId="{D7A836C8-4F84-4087-ABC7-E6C4A2433D42}"/>
          </ac:spMkLst>
        </pc:spChg>
        <pc:spChg chg="mod">
          <ac:chgData name="mashael alnajrani" userId="73c1171a52a2fca6" providerId="LiveId" clId="{914E94A4-306E-4B32-AAA8-ECE9CB8D4EB7}" dt="2021-02-20T02:05:41.202" v="755"/>
          <ac:spMkLst>
            <pc:docMk/>
            <pc:sldMk cId="746481269" sldId="437"/>
            <ac:spMk id="14" creationId="{9D71235E-D238-40E6-8755-3148084E8FF3}"/>
          </ac:spMkLst>
        </pc:spChg>
        <pc:spChg chg="mod">
          <ac:chgData name="mashael alnajrani" userId="73c1171a52a2fca6" providerId="LiveId" clId="{914E94A4-306E-4B32-AAA8-ECE9CB8D4EB7}" dt="2021-02-20T02:05:50.787" v="757"/>
          <ac:spMkLst>
            <pc:docMk/>
            <pc:sldMk cId="746481269" sldId="437"/>
            <ac:spMk id="16" creationId="{9290C13B-48F2-4394-92E4-9040517EF700}"/>
          </ac:spMkLst>
        </pc:spChg>
        <pc:spChg chg="mod">
          <ac:chgData name="mashael alnajrani" userId="73c1171a52a2fca6" providerId="LiveId" clId="{914E94A4-306E-4B32-AAA8-ECE9CB8D4EB7}" dt="2021-02-20T02:05:55.303" v="759"/>
          <ac:spMkLst>
            <pc:docMk/>
            <pc:sldMk cId="746481269" sldId="437"/>
            <ac:spMk id="17" creationId="{D6CB94BB-D5FE-4047-86EE-D4EC2FF4C232}"/>
          </ac:spMkLst>
        </pc:spChg>
        <pc:spChg chg="mod">
          <ac:chgData name="mashael alnajrani" userId="73c1171a52a2fca6" providerId="LiveId" clId="{914E94A4-306E-4B32-AAA8-ECE9CB8D4EB7}" dt="2021-02-20T02:05:56.703" v="761"/>
          <ac:spMkLst>
            <pc:docMk/>
            <pc:sldMk cId="746481269" sldId="437"/>
            <ac:spMk id="18" creationId="{F2FF2629-3C46-4847-A15E-3EBF4EE8ACE6}"/>
          </ac:spMkLst>
        </pc:spChg>
      </pc:sldChg>
      <pc:sldChg chg="add">
        <pc:chgData name="mashael alnajrani" userId="73c1171a52a2fca6" providerId="LiveId" clId="{914E94A4-306E-4B32-AAA8-ECE9CB8D4EB7}" dt="2021-02-20T02:10:35.919" v="763"/>
        <pc:sldMkLst>
          <pc:docMk/>
          <pc:sldMk cId="2090050895" sldId="437"/>
        </pc:sldMkLst>
      </pc:sldChg>
      <pc:sldChg chg="add">
        <pc:chgData name="mashael alnajrani" userId="73c1171a52a2fca6" providerId="LiveId" clId="{914E94A4-306E-4B32-AAA8-ECE9CB8D4EB7}" dt="2021-02-20T02:10:35.919" v="763"/>
        <pc:sldMkLst>
          <pc:docMk/>
          <pc:sldMk cId="547049696" sldId="438"/>
        </pc:sldMkLst>
      </pc:sldChg>
      <pc:sldChg chg="modSp add mod">
        <pc:chgData name="mashael alnajrani" userId="73c1171a52a2fca6" providerId="LiveId" clId="{914E94A4-306E-4B32-AAA8-ECE9CB8D4EB7}" dt="2021-02-20T02:14:39.850" v="987" actId="313"/>
        <pc:sldMkLst>
          <pc:docMk/>
          <pc:sldMk cId="1910562561" sldId="439"/>
        </pc:sldMkLst>
        <pc:spChg chg="mod">
          <ac:chgData name="mashael alnajrani" userId="73c1171a52a2fca6" providerId="LiveId" clId="{914E94A4-306E-4B32-AAA8-ECE9CB8D4EB7}" dt="2021-02-20T02:12:10.602" v="794" actId="20577"/>
          <ac:spMkLst>
            <pc:docMk/>
            <pc:sldMk cId="1910562561" sldId="439"/>
            <ac:spMk id="2" creationId="{9C29AC50-737B-458A-AC40-FA7DE49DFA3C}"/>
          </ac:spMkLst>
        </pc:spChg>
        <pc:spChg chg="mod">
          <ac:chgData name="mashael alnajrani" userId="73c1171a52a2fca6" providerId="LiveId" clId="{914E94A4-306E-4B32-AAA8-ECE9CB8D4EB7}" dt="2021-02-20T02:14:39.850" v="987" actId="313"/>
          <ac:spMkLst>
            <pc:docMk/>
            <pc:sldMk cId="1910562561" sldId="439"/>
            <ac:spMk id="10" creationId="{25D147D6-3D15-4338-8CD0-3C8412F89EDE}"/>
          </ac:spMkLst>
        </pc:spChg>
      </pc:sldChg>
      <pc:sldChg chg="addSp modSp add mod">
        <pc:chgData name="mashael alnajrani" userId="73c1171a52a2fca6" providerId="LiveId" clId="{914E94A4-306E-4B32-AAA8-ECE9CB8D4EB7}" dt="2021-02-20T02:14:32.194" v="986" actId="20577"/>
        <pc:sldMkLst>
          <pc:docMk/>
          <pc:sldMk cId="2272852576" sldId="440"/>
        </pc:sldMkLst>
        <pc:spChg chg="mod">
          <ac:chgData name="mashael alnajrani" userId="73c1171a52a2fca6" providerId="LiveId" clId="{914E94A4-306E-4B32-AAA8-ECE9CB8D4EB7}" dt="2021-02-20T02:12:53.792" v="841" actId="14100"/>
          <ac:spMkLst>
            <pc:docMk/>
            <pc:sldMk cId="2272852576" sldId="440"/>
            <ac:spMk id="3" creationId="{84FDE2B4-2D42-4EAB-9DF5-56A040C127D3}"/>
          </ac:spMkLst>
        </pc:spChg>
        <pc:spChg chg="mod">
          <ac:chgData name="mashael alnajrani" userId="73c1171a52a2fca6" providerId="LiveId" clId="{914E94A4-306E-4B32-AAA8-ECE9CB8D4EB7}" dt="2021-02-20T02:14:12.955" v="977" actId="20577"/>
          <ac:spMkLst>
            <pc:docMk/>
            <pc:sldMk cId="2272852576" sldId="440"/>
            <ac:spMk id="13" creationId="{69D3F760-BDB1-4554-9F73-4A35440593F1}"/>
          </ac:spMkLst>
        </pc:spChg>
        <pc:spChg chg="add mod">
          <ac:chgData name="mashael alnajrani" userId="73c1171a52a2fca6" providerId="LiveId" clId="{914E94A4-306E-4B32-AAA8-ECE9CB8D4EB7}" dt="2021-02-20T02:14:32.194" v="986" actId="20577"/>
          <ac:spMkLst>
            <pc:docMk/>
            <pc:sldMk cId="2272852576" sldId="440"/>
            <ac:spMk id="14" creationId="{B006A3F4-EFCF-465C-8DDE-EC9E615AA1AD}"/>
          </ac:spMkLst>
        </pc:spChg>
        <pc:spChg chg="mod">
          <ac:chgData name="mashael alnajrani" userId="73c1171a52a2fca6" providerId="LiveId" clId="{914E94A4-306E-4B32-AAA8-ECE9CB8D4EB7}" dt="2021-02-20T02:13:09.268" v="870" actId="20577"/>
          <ac:spMkLst>
            <pc:docMk/>
            <pc:sldMk cId="2272852576" sldId="440"/>
            <ac:spMk id="15" creationId="{8D47F478-211D-4EAE-9D87-C54F8A232315}"/>
          </ac:spMkLst>
        </pc:spChg>
        <pc:spChg chg="mod">
          <ac:chgData name="mashael alnajrani" userId="73c1171a52a2fca6" providerId="LiveId" clId="{914E94A4-306E-4B32-AAA8-ECE9CB8D4EB7}" dt="2021-02-20T02:13:39.211" v="941" actId="20577"/>
          <ac:spMkLst>
            <pc:docMk/>
            <pc:sldMk cId="2272852576" sldId="440"/>
            <ac:spMk id="16" creationId="{08FB8F09-D1BD-40FF-92E2-001B81F66A9D}"/>
          </ac:spMkLst>
        </pc:spChg>
        <pc:spChg chg="mod">
          <ac:chgData name="mashael alnajrani" userId="73c1171a52a2fca6" providerId="LiveId" clId="{914E94A4-306E-4B32-AAA8-ECE9CB8D4EB7}" dt="2021-02-20T02:14:16.869" v="979" actId="14100"/>
          <ac:spMkLst>
            <pc:docMk/>
            <pc:sldMk cId="2272852576" sldId="440"/>
            <ac:spMk id="19" creationId="{A528F29B-E122-43E2-86E9-2A39DEC19757}"/>
          </ac:spMkLst>
        </pc:spChg>
      </pc:sldChg>
      <pc:sldChg chg="addSp delSp modSp add mod delAnim modAnim">
        <pc:chgData name="mashael alnajrani" userId="73c1171a52a2fca6" providerId="LiveId" clId="{914E94A4-306E-4B32-AAA8-ECE9CB8D4EB7}" dt="2021-02-24T20:16:59.483" v="5071" actId="1076"/>
        <pc:sldMkLst>
          <pc:docMk/>
          <pc:sldMk cId="2235051325" sldId="441"/>
        </pc:sldMkLst>
        <pc:spChg chg="mod">
          <ac:chgData name="mashael alnajrani" userId="73c1171a52a2fca6" providerId="LiveId" clId="{914E94A4-306E-4B32-AAA8-ECE9CB8D4EB7}" dt="2021-02-20T02:21:02.497" v="1116" actId="1076"/>
          <ac:spMkLst>
            <pc:docMk/>
            <pc:sldMk cId="2235051325" sldId="441"/>
            <ac:spMk id="8" creationId="{BABCF6F5-DA36-4D1F-9390-05F2942801CB}"/>
          </ac:spMkLst>
        </pc:spChg>
        <pc:spChg chg="mod">
          <ac:chgData name="mashael alnajrani" userId="73c1171a52a2fca6" providerId="LiveId" clId="{914E94A4-306E-4B32-AAA8-ECE9CB8D4EB7}" dt="2021-02-20T02:20:59.676" v="1115" actId="1076"/>
          <ac:spMkLst>
            <pc:docMk/>
            <pc:sldMk cId="2235051325" sldId="441"/>
            <ac:spMk id="10" creationId="{FBE38144-73FC-4917-90D0-0403B5532878}"/>
          </ac:spMkLst>
        </pc:spChg>
        <pc:spChg chg="add mod">
          <ac:chgData name="mashael alnajrani" userId="73c1171a52a2fca6" providerId="LiveId" clId="{914E94A4-306E-4B32-AAA8-ECE9CB8D4EB7}" dt="2021-02-20T02:22:15.858" v="1125" actId="14100"/>
          <ac:spMkLst>
            <pc:docMk/>
            <pc:sldMk cId="2235051325" sldId="441"/>
            <ac:spMk id="11" creationId="{7A16F78F-9097-4449-BB73-FC164EB33F8C}"/>
          </ac:spMkLst>
        </pc:spChg>
        <pc:spChg chg="del mod">
          <ac:chgData name="mashael alnajrani" userId="73c1171a52a2fca6" providerId="LiveId" clId="{914E94A4-306E-4B32-AAA8-ECE9CB8D4EB7}" dt="2021-02-20T02:21:57.769" v="1118" actId="478"/>
          <ac:spMkLst>
            <pc:docMk/>
            <pc:sldMk cId="2235051325" sldId="441"/>
            <ac:spMk id="13" creationId="{8EF08A04-6164-4AF5-B1D7-4436123280D8}"/>
          </ac:spMkLst>
        </pc:spChg>
        <pc:spChg chg="del">
          <ac:chgData name="mashael alnajrani" userId="73c1171a52a2fca6" providerId="LiveId" clId="{914E94A4-306E-4B32-AAA8-ECE9CB8D4EB7}" dt="2021-02-20T02:22:01.343" v="1119" actId="478"/>
          <ac:spMkLst>
            <pc:docMk/>
            <pc:sldMk cId="2235051325" sldId="441"/>
            <ac:spMk id="14" creationId="{D8572BC7-3752-4AD5-BEBA-294775833697}"/>
          </ac:spMkLst>
        </pc:spChg>
        <pc:spChg chg="del">
          <ac:chgData name="mashael alnajrani" userId="73c1171a52a2fca6" providerId="LiveId" clId="{914E94A4-306E-4B32-AAA8-ECE9CB8D4EB7}" dt="2021-02-20T02:17:00.791" v="1089" actId="478"/>
          <ac:spMkLst>
            <pc:docMk/>
            <pc:sldMk cId="2235051325" sldId="441"/>
            <ac:spMk id="16" creationId="{F437EA8E-3B01-4E30-B8BF-F790B5559671}"/>
          </ac:spMkLst>
        </pc:spChg>
        <pc:picChg chg="del">
          <ac:chgData name="mashael alnajrani" userId="73c1171a52a2fca6" providerId="LiveId" clId="{914E94A4-306E-4B32-AAA8-ECE9CB8D4EB7}" dt="2021-02-20T02:17:03.085" v="1090" actId="478"/>
          <ac:picMkLst>
            <pc:docMk/>
            <pc:sldMk cId="2235051325" sldId="441"/>
            <ac:picMk id="15" creationId="{B6CF6026-7F7B-4D11-BCD0-A0A440BD82D2}"/>
          </ac:picMkLst>
        </pc:picChg>
        <pc:picChg chg="add mod">
          <ac:chgData name="mashael alnajrani" userId="73c1171a52a2fca6" providerId="LiveId" clId="{914E94A4-306E-4B32-AAA8-ECE9CB8D4EB7}" dt="2021-02-24T20:16:59.483" v="5071" actId="1076"/>
          <ac:picMkLst>
            <pc:docMk/>
            <pc:sldMk cId="2235051325" sldId="441"/>
            <ac:picMk id="1026" creationId="{1A9F42C7-704C-4664-B1F0-8CE3A487F1B4}"/>
          </ac:picMkLst>
        </pc:picChg>
        <pc:picChg chg="del">
          <ac:chgData name="mashael alnajrani" userId="73c1171a52a2fca6" providerId="LiveId" clId="{914E94A4-306E-4B32-AAA8-ECE9CB8D4EB7}" dt="2021-02-20T02:19:10.555" v="1091" actId="478"/>
          <ac:picMkLst>
            <pc:docMk/>
            <pc:sldMk cId="2235051325" sldId="441"/>
            <ac:picMk id="2050" creationId="{556FD833-225D-474C-9FB5-5B5DFCE06412}"/>
          </ac:picMkLst>
        </pc:picChg>
      </pc:sldChg>
      <pc:sldChg chg="addSp delSp modSp add mod ord modAnim">
        <pc:chgData name="mashael alnajrani" userId="73c1171a52a2fca6" providerId="LiveId" clId="{914E94A4-306E-4B32-AAA8-ECE9CB8D4EB7}" dt="2021-02-20T02:44:45.895" v="1336" actId="1076"/>
        <pc:sldMkLst>
          <pc:docMk/>
          <pc:sldMk cId="2138129596" sldId="442"/>
        </pc:sldMkLst>
        <pc:spChg chg="mod">
          <ac:chgData name="mashael alnajrani" userId="73c1171a52a2fca6" providerId="LiveId" clId="{914E94A4-306E-4B32-AAA8-ECE9CB8D4EB7}" dt="2021-02-20T02:44:25.699" v="1334" actId="113"/>
          <ac:spMkLst>
            <pc:docMk/>
            <pc:sldMk cId="2138129596" sldId="442"/>
            <ac:spMk id="4" creationId="{A9C59ECF-86FE-4310-9AD5-116231683629}"/>
          </ac:spMkLst>
        </pc:spChg>
        <pc:spChg chg="add del mod">
          <ac:chgData name="mashael alnajrani" userId="73c1171a52a2fca6" providerId="LiveId" clId="{914E94A4-306E-4B32-AAA8-ECE9CB8D4EB7}" dt="2021-02-20T02:42:56.946" v="1225" actId="478"/>
          <ac:spMkLst>
            <pc:docMk/>
            <pc:sldMk cId="2138129596" sldId="442"/>
            <ac:spMk id="8" creationId="{0D1E7393-4803-4399-B33C-DAB7062C05F9}"/>
          </ac:spMkLst>
        </pc:spChg>
        <pc:spChg chg="mod">
          <ac:chgData name="mashael alnajrani" userId="73c1171a52a2fca6" providerId="LiveId" clId="{914E94A4-306E-4B32-AAA8-ECE9CB8D4EB7}" dt="2021-02-20T02:31:50.339" v="1129"/>
          <ac:spMkLst>
            <pc:docMk/>
            <pc:sldMk cId="2138129596" sldId="442"/>
            <ac:spMk id="9" creationId="{EBBD277A-0F54-40C7-82B9-C7016B6653D4}"/>
          </ac:spMkLst>
        </pc:spChg>
        <pc:spChg chg="del">
          <ac:chgData name="mashael alnajrani" userId="73c1171a52a2fca6" providerId="LiveId" clId="{914E94A4-306E-4B32-AAA8-ECE9CB8D4EB7}" dt="2021-02-20T02:31:54.106" v="1130" actId="478"/>
          <ac:spMkLst>
            <pc:docMk/>
            <pc:sldMk cId="2138129596" sldId="442"/>
            <ac:spMk id="10" creationId="{18522321-6106-4BA0-882E-13633E91108F}"/>
          </ac:spMkLst>
        </pc:spChg>
        <pc:picChg chg="del">
          <ac:chgData name="mashael alnajrani" userId="73c1171a52a2fca6" providerId="LiveId" clId="{914E94A4-306E-4B32-AAA8-ECE9CB8D4EB7}" dt="2021-02-20T02:42:53.820" v="1224" actId="478"/>
          <ac:picMkLst>
            <pc:docMk/>
            <pc:sldMk cId="2138129596" sldId="442"/>
            <ac:picMk id="5" creationId="{163708D1-72ED-4607-BCC4-BAF69F04A684}"/>
          </ac:picMkLst>
        </pc:picChg>
        <pc:picChg chg="add mod">
          <ac:chgData name="mashael alnajrani" userId="73c1171a52a2fca6" providerId="LiveId" clId="{914E94A4-306E-4B32-AAA8-ECE9CB8D4EB7}" dt="2021-02-20T02:44:45.895" v="1336" actId="1076"/>
          <ac:picMkLst>
            <pc:docMk/>
            <pc:sldMk cId="2138129596" sldId="442"/>
            <ac:picMk id="11" creationId="{90713F52-4E7E-42F5-9552-28901600B20F}"/>
          </ac:picMkLst>
        </pc:picChg>
      </pc:sldChg>
      <pc:sldChg chg="add">
        <pc:chgData name="mashael alnajrani" userId="73c1171a52a2fca6" providerId="LiveId" clId="{914E94A4-306E-4B32-AAA8-ECE9CB8D4EB7}" dt="2021-02-20T02:31:33.974" v="1128"/>
        <pc:sldMkLst>
          <pc:docMk/>
          <pc:sldMk cId="1610894087" sldId="443"/>
        </pc:sldMkLst>
      </pc:sldChg>
      <pc:sldChg chg="addSp delSp modSp add mod setBg">
        <pc:chgData name="mashael alnajrani" userId="73c1171a52a2fca6" providerId="LiveId" clId="{914E94A4-306E-4B32-AAA8-ECE9CB8D4EB7}" dt="2021-02-28T08:39:36.631" v="9561"/>
        <pc:sldMkLst>
          <pc:docMk/>
          <pc:sldMk cId="2907677492" sldId="444"/>
        </pc:sldMkLst>
        <pc:spChg chg="mod">
          <ac:chgData name="mashael alnajrani" userId="73c1171a52a2fca6" providerId="LiveId" clId="{914E94A4-306E-4B32-AAA8-ECE9CB8D4EB7}" dt="2021-02-25T08:32:16.537" v="5481" actId="368"/>
          <ac:spMkLst>
            <pc:docMk/>
            <pc:sldMk cId="2907677492" sldId="444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5T08:32:16.540" v="5483" actId="368"/>
          <ac:spMkLst>
            <pc:docMk/>
            <pc:sldMk cId="2907677492" sldId="444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5T08:32:16.544" v="5485" actId="368"/>
          <ac:spMkLst>
            <pc:docMk/>
            <pc:sldMk cId="2907677492" sldId="444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5T08:32:16.547" v="5487" actId="368"/>
          <ac:spMkLst>
            <pc:docMk/>
            <pc:sldMk cId="2907677492" sldId="444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5T08:32:16.551" v="5489" actId="368"/>
          <ac:spMkLst>
            <pc:docMk/>
            <pc:sldMk cId="2907677492" sldId="444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5T08:32:16.556" v="5491" actId="368"/>
          <ac:spMkLst>
            <pc:docMk/>
            <pc:sldMk cId="2907677492" sldId="444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5T08:32:16.559" v="5493" actId="368"/>
          <ac:spMkLst>
            <pc:docMk/>
            <pc:sldMk cId="2907677492" sldId="444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5T08:32:16.563" v="5495" actId="368"/>
          <ac:spMkLst>
            <pc:docMk/>
            <pc:sldMk cId="2907677492" sldId="444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5T08:32:16.566" v="5497" actId="368"/>
          <ac:spMkLst>
            <pc:docMk/>
            <pc:sldMk cId="2907677492" sldId="444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5T08:32:16.570" v="5499" actId="368"/>
          <ac:spMkLst>
            <pc:docMk/>
            <pc:sldMk cId="2907677492" sldId="444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0T02:40:57.180" v="1198" actId="20577"/>
          <ac:spMkLst>
            <pc:docMk/>
            <pc:sldMk cId="2907677492" sldId="444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0T02:40:12.876" v="1175" actId="20577"/>
          <ac:spMkLst>
            <pc:docMk/>
            <pc:sldMk cId="2907677492" sldId="444"/>
            <ac:spMk id="14" creationId="{CBD55E1F-9C0F-4F2B-9FFD-70A7209EA24C}"/>
          </ac:spMkLst>
        </pc:spChg>
        <pc:spChg chg="mod">
          <ac:chgData name="mashael alnajrani" userId="73c1171a52a2fca6" providerId="LiveId" clId="{914E94A4-306E-4B32-AAA8-ECE9CB8D4EB7}" dt="2021-02-22T10:56:36.437" v="2643" actId="20577"/>
          <ac:spMkLst>
            <pc:docMk/>
            <pc:sldMk cId="2907677492" sldId="444"/>
            <ac:spMk id="17" creationId="{72B00C5A-A45B-4446-9F0C-35FAC0B4FBD8}"/>
          </ac:spMkLst>
        </pc:spChg>
        <pc:picChg chg="add mod ord modVis">
          <ac:chgData name="mashael alnajrani" userId="73c1171a52a2fca6" providerId="LiveId" clId="{914E94A4-306E-4B32-AAA8-ECE9CB8D4EB7}" dt="2021-02-28T08:39:36.631" v="9561"/>
          <ac:picMkLst>
            <pc:docMk/>
            <pc:sldMk cId="2907677492" sldId="444"/>
            <ac:picMk id="15" creationId="{73EA369C-B481-4072-83AD-5351E4DCA87E}"/>
          </ac:picMkLst>
        </pc:picChg>
        <pc:picChg chg="add del mod ord">
          <ac:chgData name="mashael alnajrani" userId="73c1171a52a2fca6" providerId="LiveId" clId="{914E94A4-306E-4B32-AAA8-ECE9CB8D4EB7}" dt="2021-02-24T19:43:50.650" v="4664"/>
          <ac:picMkLst>
            <pc:docMk/>
            <pc:sldMk cId="2907677492" sldId="444"/>
            <ac:picMk id="15" creationId="{A0CCD5F3-0700-4D05-9537-50E712EDC076}"/>
          </ac:picMkLst>
        </pc:picChg>
        <pc:picChg chg="add del mod ord modVis">
          <ac:chgData name="mashael alnajrani" userId="73c1171a52a2fca6" providerId="LiveId" clId="{914E94A4-306E-4B32-AAA8-ECE9CB8D4EB7}" dt="2021-02-25T08:32:16.528" v="5479"/>
          <ac:picMkLst>
            <pc:docMk/>
            <pc:sldMk cId="2907677492" sldId="444"/>
            <ac:picMk id="18" creationId="{03C7B88A-0BF6-491F-B212-0DB5EBCC1FC7}"/>
          </ac:picMkLst>
        </pc:picChg>
      </pc:sldChg>
      <pc:sldChg chg="addSp delSp modSp add mod setBg">
        <pc:chgData name="mashael alnajrani" userId="73c1171a52a2fca6" providerId="LiveId" clId="{914E94A4-306E-4B32-AAA8-ECE9CB8D4EB7}" dt="2021-02-28T08:39:36.634" v="9563"/>
        <pc:sldMkLst>
          <pc:docMk/>
          <pc:sldMk cId="2414456067" sldId="445"/>
        </pc:sldMkLst>
        <pc:spChg chg="mod">
          <ac:chgData name="mashael alnajrani" userId="73c1171a52a2fca6" providerId="LiveId" clId="{914E94A4-306E-4B32-AAA8-ECE9CB8D4EB7}" dt="2021-02-25T08:32:16.612" v="5522" actId="368"/>
          <ac:spMkLst>
            <pc:docMk/>
            <pc:sldMk cId="2414456067" sldId="445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5T08:32:16.616" v="5524" actId="368"/>
          <ac:spMkLst>
            <pc:docMk/>
            <pc:sldMk cId="2414456067" sldId="445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5T08:32:16.619" v="5526" actId="368"/>
          <ac:spMkLst>
            <pc:docMk/>
            <pc:sldMk cId="2414456067" sldId="445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5T08:32:16.623" v="5528" actId="368"/>
          <ac:spMkLst>
            <pc:docMk/>
            <pc:sldMk cId="2414456067" sldId="445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5T08:32:16.627" v="5530" actId="368"/>
          <ac:spMkLst>
            <pc:docMk/>
            <pc:sldMk cId="2414456067" sldId="445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5T08:32:16.632" v="5532" actId="368"/>
          <ac:spMkLst>
            <pc:docMk/>
            <pc:sldMk cId="2414456067" sldId="445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5T08:32:16.637" v="5534" actId="368"/>
          <ac:spMkLst>
            <pc:docMk/>
            <pc:sldMk cId="2414456067" sldId="445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5T08:32:16.640" v="5536" actId="368"/>
          <ac:spMkLst>
            <pc:docMk/>
            <pc:sldMk cId="2414456067" sldId="445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5T08:32:16.644" v="5538" actId="368"/>
          <ac:spMkLst>
            <pc:docMk/>
            <pc:sldMk cId="2414456067" sldId="445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5T08:32:16.649" v="5540" actId="368"/>
          <ac:spMkLst>
            <pc:docMk/>
            <pc:sldMk cId="2414456067" sldId="445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0T02:41:26.193" v="1220" actId="20577"/>
          <ac:spMkLst>
            <pc:docMk/>
            <pc:sldMk cId="2414456067" sldId="445"/>
            <ac:spMk id="14" creationId="{CBD55E1F-9C0F-4F2B-9FFD-70A7209EA24C}"/>
          </ac:spMkLst>
        </pc:spChg>
        <pc:picChg chg="add del mod ord">
          <ac:chgData name="mashael alnajrani" userId="73c1171a52a2fca6" providerId="LiveId" clId="{914E94A4-306E-4B32-AAA8-ECE9CB8D4EB7}" dt="2021-02-24T19:44:18.922" v="4739"/>
          <ac:picMkLst>
            <pc:docMk/>
            <pc:sldMk cId="2414456067" sldId="445"/>
            <ac:picMk id="15" creationId="{04B202BE-C2B3-4F0B-BC91-9706618CEFD9}"/>
          </ac:picMkLst>
        </pc:picChg>
        <pc:picChg chg="add mod ord modVis">
          <ac:chgData name="mashael alnajrani" userId="73c1171a52a2fca6" providerId="LiveId" clId="{914E94A4-306E-4B32-AAA8-ECE9CB8D4EB7}" dt="2021-02-28T08:39:36.634" v="9563"/>
          <ac:picMkLst>
            <pc:docMk/>
            <pc:sldMk cId="2414456067" sldId="445"/>
            <ac:picMk id="15" creationId="{952F84B2-9E5B-4CB4-86E6-E49EADA8A83B}"/>
          </ac:picMkLst>
        </pc:picChg>
        <pc:picChg chg="add del mod ord modVis">
          <ac:chgData name="mashael alnajrani" userId="73c1171a52a2fca6" providerId="LiveId" clId="{914E94A4-306E-4B32-AAA8-ECE9CB8D4EB7}" dt="2021-02-25T08:32:16.608" v="5520"/>
          <ac:picMkLst>
            <pc:docMk/>
            <pc:sldMk cId="2414456067" sldId="445"/>
            <ac:picMk id="18" creationId="{BF12ABD2-266F-459A-88A3-E3B3221B4E52}"/>
          </ac:picMkLst>
        </pc:picChg>
      </pc:sldChg>
      <pc:sldChg chg="addSp delSp modSp add mod">
        <pc:chgData name="mashael alnajrani" userId="73c1171a52a2fca6" providerId="LiveId" clId="{914E94A4-306E-4B32-AAA8-ECE9CB8D4EB7}" dt="2021-02-25T10:58:10.704" v="7396" actId="478"/>
        <pc:sldMkLst>
          <pc:docMk/>
          <pc:sldMk cId="3412034996" sldId="446"/>
        </pc:sldMkLst>
        <pc:spChg chg="mod">
          <ac:chgData name="mashael alnajrani" userId="73c1171a52a2fca6" providerId="LiveId" clId="{914E94A4-306E-4B32-AAA8-ECE9CB8D4EB7}" dt="2021-02-25T08:54:58.794" v="5626" actId="1076"/>
          <ac:spMkLst>
            <pc:docMk/>
            <pc:sldMk cId="3412034996" sldId="446"/>
            <ac:spMk id="8" creationId="{0D1E7393-4803-4399-B33C-DAB7062C05F9}"/>
          </ac:spMkLst>
        </pc:spChg>
        <pc:spChg chg="add del">
          <ac:chgData name="mashael alnajrani" userId="73c1171a52a2fca6" providerId="LiveId" clId="{914E94A4-306E-4B32-AAA8-ECE9CB8D4EB7}" dt="2021-02-25T10:58:10.704" v="7396" actId="478"/>
          <ac:spMkLst>
            <pc:docMk/>
            <pc:sldMk cId="3412034996" sldId="446"/>
            <ac:spMk id="10" creationId="{D5C1EAC7-3790-42D1-AAAD-89E57BA7D90D}"/>
          </ac:spMkLst>
        </pc:spChg>
      </pc:sldChg>
      <pc:sldChg chg="addSp modSp add mod ord modTransition setBg">
        <pc:chgData name="mashael alnajrani" userId="73c1171a52a2fca6" providerId="LiveId" clId="{914E94A4-306E-4B32-AAA8-ECE9CB8D4EB7}" dt="2021-02-21T09:10:57.921" v="2079"/>
        <pc:sldMkLst>
          <pc:docMk/>
          <pc:sldMk cId="2905569" sldId="447"/>
        </pc:sldMkLst>
        <pc:spChg chg="add mod">
          <ac:chgData name="mashael alnajrani" userId="73c1171a52a2fca6" providerId="LiveId" clId="{914E94A4-306E-4B32-AAA8-ECE9CB8D4EB7}" dt="2021-02-21T09:10:19.248" v="2063"/>
          <ac:spMkLst>
            <pc:docMk/>
            <pc:sldMk cId="2905569" sldId="447"/>
            <ac:spMk id="4" creationId="{E59A5378-4E5B-4707-A53F-36321BCC9903}"/>
          </ac:spMkLst>
        </pc:spChg>
        <pc:grpChg chg="add mod">
          <ac:chgData name="mashael alnajrani" userId="73c1171a52a2fca6" providerId="LiveId" clId="{914E94A4-306E-4B32-AAA8-ECE9CB8D4EB7}" dt="2021-02-21T09:10:19.248" v="2063"/>
          <ac:grpSpMkLst>
            <pc:docMk/>
            <pc:sldMk cId="2905569" sldId="447"/>
            <ac:grpSpMk id="5" creationId="{0372A701-5A0C-442E-8300-4792647C6C1F}"/>
          </ac:grpSpMkLst>
        </pc:grpChg>
        <pc:picChg chg="add mod">
          <ac:chgData name="mashael alnajrani" userId="73c1171a52a2fca6" providerId="LiveId" clId="{914E94A4-306E-4B32-AAA8-ECE9CB8D4EB7}" dt="2021-02-21T09:10:19.248" v="2063"/>
          <ac:picMkLst>
            <pc:docMk/>
            <pc:sldMk cId="2905569" sldId="447"/>
            <ac:picMk id="3" creationId="{FB5AF916-7A37-4980-A79E-44CD01FDBA87}"/>
          </ac:picMkLst>
        </pc:picChg>
        <pc:picChg chg="add mod">
          <ac:chgData name="mashael alnajrani" userId="73c1171a52a2fca6" providerId="LiveId" clId="{914E94A4-306E-4B32-AAA8-ECE9CB8D4EB7}" dt="2021-02-21T09:10:19.329" v="2073"/>
          <ac:picMkLst>
            <pc:docMk/>
            <pc:sldMk cId="2905569" sldId="447"/>
            <ac:picMk id="7" creationId="{F70F41C4-3476-43A3-A94C-7F5792FDEE79}"/>
          </ac:picMkLst>
        </pc:picChg>
      </pc:sldChg>
      <pc:sldChg chg="addSp delSp modSp add mod ord setBg addAnim delAnim modAnim">
        <pc:chgData name="mashael alnajrani" userId="73c1171a52a2fca6" providerId="LiveId" clId="{914E94A4-306E-4B32-AAA8-ECE9CB8D4EB7}" dt="2021-02-28T08:39:36.600" v="9545"/>
        <pc:sldMkLst>
          <pc:docMk/>
          <pc:sldMk cId="429093829" sldId="448"/>
        </pc:sldMkLst>
        <pc:spChg chg="mod">
          <ac:chgData name="mashael alnajrani" userId="73c1171a52a2fca6" providerId="LiveId" clId="{914E94A4-306E-4B32-AAA8-ECE9CB8D4EB7}" dt="2021-02-22T16:21:19.962" v="2717" actId="1076"/>
          <ac:spMkLst>
            <pc:docMk/>
            <pc:sldMk cId="429093829" sldId="448"/>
            <ac:spMk id="2" creationId="{CD2F2A24-12E3-4B92-8B55-313EA25273EF}"/>
          </ac:spMkLst>
        </pc:spChg>
        <pc:spChg chg="del">
          <ac:chgData name="mashael alnajrani" userId="73c1171a52a2fca6" providerId="LiveId" clId="{914E94A4-306E-4B32-AAA8-ECE9CB8D4EB7}" dt="2021-02-22T16:21:09.261" v="2714" actId="478"/>
          <ac:spMkLst>
            <pc:docMk/>
            <pc:sldMk cId="429093829" sldId="448"/>
            <ac:spMk id="3" creationId="{E16C576C-810C-4E64-959A-CFA40CAA7E1F}"/>
          </ac:spMkLst>
        </pc:spChg>
        <pc:spChg chg="del mod">
          <ac:chgData name="mashael alnajrani" userId="73c1171a52a2fca6" providerId="LiveId" clId="{914E94A4-306E-4B32-AAA8-ECE9CB8D4EB7}" dt="2021-02-22T10:56:18.320" v="2638" actId="478"/>
          <ac:spMkLst>
            <pc:docMk/>
            <pc:sldMk cId="429093829" sldId="448"/>
            <ac:spMk id="9" creationId="{9801DFB7-9B59-4C83-AFF3-0B8E8C05BD21}"/>
          </ac:spMkLst>
        </pc:spChg>
        <pc:spChg chg="add mod">
          <ac:chgData name="mashael alnajrani" userId="73c1171a52a2fca6" providerId="LiveId" clId="{914E94A4-306E-4B32-AAA8-ECE9CB8D4EB7}" dt="2021-02-22T16:21:05.436" v="2713" actId="20577"/>
          <ac:spMkLst>
            <pc:docMk/>
            <pc:sldMk cId="429093829" sldId="448"/>
            <ac:spMk id="9" creationId="{A1C7CE2E-BAB5-48CD-BCD0-9543519B3F79}"/>
          </ac:spMkLst>
        </pc:spChg>
        <pc:spChg chg="del mod">
          <ac:chgData name="mashael alnajrani" userId="73c1171a52a2fca6" providerId="LiveId" clId="{914E94A4-306E-4B32-AAA8-ECE9CB8D4EB7}" dt="2021-02-22T16:21:11.437" v="2715" actId="478"/>
          <ac:spMkLst>
            <pc:docMk/>
            <pc:sldMk cId="429093829" sldId="448"/>
            <ac:spMk id="12" creationId="{C8A2C5D6-8922-47F2-9731-AF8DFFC0C4B0}"/>
          </ac:spMkLst>
        </pc:spChg>
        <pc:spChg chg="del">
          <ac:chgData name="mashael alnajrani" userId="73c1171a52a2fca6" providerId="LiveId" clId="{914E94A4-306E-4B32-AAA8-ECE9CB8D4EB7}" dt="2021-02-22T10:55:52.725" v="2632" actId="478"/>
          <ac:spMkLst>
            <pc:docMk/>
            <pc:sldMk cId="429093829" sldId="448"/>
            <ac:spMk id="13" creationId="{8EF08A04-6164-4AF5-B1D7-4436123280D8}"/>
          </ac:spMkLst>
        </pc:spChg>
        <pc:spChg chg="del">
          <ac:chgData name="mashael alnajrani" userId="73c1171a52a2fca6" providerId="LiveId" clId="{914E94A4-306E-4B32-AAA8-ECE9CB8D4EB7}" dt="2021-02-22T10:55:50.865" v="2631" actId="478"/>
          <ac:spMkLst>
            <pc:docMk/>
            <pc:sldMk cId="429093829" sldId="448"/>
            <ac:spMk id="14" creationId="{D8572BC7-3752-4AD5-BEBA-294775833697}"/>
          </ac:spMkLst>
        </pc:spChg>
        <pc:spChg chg="add mod">
          <ac:chgData name="mashael alnajrani" userId="73c1171a52a2fca6" providerId="LiveId" clId="{914E94A4-306E-4B32-AAA8-ECE9CB8D4EB7}" dt="2021-02-22T10:56:11.798" v="2635"/>
          <ac:spMkLst>
            <pc:docMk/>
            <pc:sldMk cId="429093829" sldId="448"/>
            <ac:spMk id="15" creationId="{44C2F128-89C4-424D-AA1C-51C95290A9A6}"/>
          </ac:spMkLst>
        </pc:spChg>
        <pc:picChg chg="add del mod ord modVis">
          <ac:chgData name="mashael alnajrani" userId="73c1171a52a2fca6" providerId="LiveId" clId="{914E94A4-306E-4B32-AAA8-ECE9CB8D4EB7}" dt="2021-02-23T08:34:25.930" v="3454"/>
          <ac:picMkLst>
            <pc:docMk/>
            <pc:sldMk cId="429093829" sldId="448"/>
            <ac:picMk id="4" creationId="{CA846031-19DE-4887-8C48-2CEBC9E85A2D}"/>
          </ac:picMkLst>
        </pc:picChg>
        <pc:picChg chg="mod">
          <ac:chgData name="mashael alnajrani" userId="73c1171a52a2fca6" providerId="LiveId" clId="{914E94A4-306E-4B32-AAA8-ECE9CB8D4EB7}" dt="2021-02-22T16:21:22.355" v="2718" actId="1076"/>
          <ac:picMkLst>
            <pc:docMk/>
            <pc:sldMk cId="429093829" sldId="448"/>
            <ac:picMk id="5" creationId="{70A62CD6-7F20-4882-A3FC-F1654BBF1FE6}"/>
          </ac:picMkLst>
        </pc:picChg>
        <pc:picChg chg="del mod modVis">
          <ac:chgData name="mashael alnajrani" userId="73c1171a52a2fca6" providerId="LiveId" clId="{914E94A4-306E-4B32-AAA8-ECE9CB8D4EB7}" dt="2021-02-23T07:34:02.047" v="3134"/>
          <ac:picMkLst>
            <pc:docMk/>
            <pc:sldMk cId="429093829" sldId="448"/>
            <ac:picMk id="6" creationId="{C8A6CC44-0F1F-4CEC-81CE-42B6D99AE62A}"/>
          </ac:picMkLst>
        </pc:picChg>
        <pc:picChg chg="add mod ord modVis">
          <ac:chgData name="mashael alnajrani" userId="73c1171a52a2fca6" providerId="LiveId" clId="{914E94A4-306E-4B32-AAA8-ECE9CB8D4EB7}" dt="2021-02-28T08:39:36.600" v="9545"/>
          <ac:picMkLst>
            <pc:docMk/>
            <pc:sldMk cId="429093829" sldId="448"/>
            <ac:picMk id="8" creationId="{03ED087A-CE1B-44CD-A328-3C52B813C86F}"/>
          </ac:picMkLst>
        </pc:picChg>
        <pc:picChg chg="del">
          <ac:chgData name="mashael alnajrani" userId="73c1171a52a2fca6" providerId="LiveId" clId="{914E94A4-306E-4B32-AAA8-ECE9CB8D4EB7}" dt="2021-02-22T16:21:14.776" v="2716" actId="478"/>
          <ac:picMkLst>
            <pc:docMk/>
            <pc:sldMk cId="429093829" sldId="448"/>
            <ac:picMk id="11" creationId="{0705A2B0-90DB-40A6-83E3-F4CCAC3B5C80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2T08:54:25.581" v="2555" actId="2696"/>
        <pc:sldMkLst>
          <pc:docMk/>
          <pc:sldMk cId="3406879822" sldId="448"/>
        </pc:sldMkLst>
        <pc:spChg chg="mod">
          <ac:chgData name="mashael alnajrani" userId="73c1171a52a2fca6" providerId="LiveId" clId="{914E94A4-306E-4B32-AAA8-ECE9CB8D4EB7}" dt="2021-02-22T08:51:45.952" v="2543"/>
          <ac:spMkLst>
            <pc:docMk/>
            <pc:sldMk cId="3406879822" sldId="448"/>
            <ac:spMk id="12" creationId="{C8A2C5D6-8922-47F2-9731-AF8DFFC0C4B0}"/>
          </ac:spMkLst>
        </pc:spChg>
        <pc:spChg chg="mod">
          <ac:chgData name="mashael alnajrani" userId="73c1171a52a2fca6" providerId="LiveId" clId="{914E94A4-306E-4B32-AAA8-ECE9CB8D4EB7}" dt="2021-02-22T08:54:25.284" v="2554"/>
          <ac:spMkLst>
            <pc:docMk/>
            <pc:sldMk cId="3406879822" sldId="448"/>
            <ac:spMk id="15" creationId="{22732666-3AC6-40CF-AF29-4FEC789DBBAC}"/>
          </ac:spMkLst>
        </pc:spChg>
        <pc:picChg chg="mod">
          <ac:chgData name="mashael alnajrani" userId="73c1171a52a2fca6" providerId="LiveId" clId="{914E94A4-306E-4B32-AAA8-ECE9CB8D4EB7}" dt="2021-02-22T08:51:45.954" v="2544"/>
          <ac:picMkLst>
            <pc:docMk/>
            <pc:sldMk cId="3406879822" sldId="448"/>
            <ac:picMk id="11" creationId="{0705A2B0-90DB-40A6-83E3-F4CCAC3B5C80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2T08:56:18.993" v="2561" actId="2696"/>
        <pc:sldMkLst>
          <pc:docMk/>
          <pc:sldMk cId="1362563511" sldId="449"/>
        </pc:sldMkLst>
        <pc:spChg chg="mod">
          <ac:chgData name="mashael alnajrani" userId="73c1171a52a2fca6" providerId="LiveId" clId="{914E94A4-306E-4B32-AAA8-ECE9CB8D4EB7}" dt="2021-02-22T08:56:18.708" v="2560"/>
          <ac:spMkLst>
            <pc:docMk/>
            <pc:sldMk cId="1362563511" sldId="449"/>
            <ac:spMk id="3" creationId="{E16C576C-810C-4E64-959A-CFA40CAA7E1F}"/>
          </ac:spMkLst>
        </pc:spChg>
        <pc:spChg chg="mod">
          <ac:chgData name="mashael alnajrani" userId="73c1171a52a2fca6" providerId="LiveId" clId="{914E94A4-306E-4B32-AAA8-ECE9CB8D4EB7}" dt="2021-02-22T08:56:18.405" v="2557"/>
          <ac:spMkLst>
            <pc:docMk/>
            <pc:sldMk cId="1362563511" sldId="449"/>
            <ac:spMk id="12" creationId="{C8A2C5D6-8922-47F2-9731-AF8DFFC0C4B0}"/>
          </ac:spMkLst>
        </pc:spChg>
        <pc:picChg chg="mod">
          <ac:chgData name="mashael alnajrani" userId="73c1171a52a2fca6" providerId="LiveId" clId="{914E94A4-306E-4B32-AAA8-ECE9CB8D4EB7}" dt="2021-02-22T08:56:18.410" v="2558"/>
          <ac:picMkLst>
            <pc:docMk/>
            <pc:sldMk cId="1362563511" sldId="449"/>
            <ac:picMk id="11" creationId="{0705A2B0-90DB-40A6-83E3-F4CCAC3B5C80}"/>
          </ac:picMkLst>
        </pc:picChg>
      </pc:sldChg>
      <pc:sldChg chg="add del">
        <pc:chgData name="mashael alnajrani" userId="73c1171a52a2fca6" providerId="LiveId" clId="{914E94A4-306E-4B32-AAA8-ECE9CB8D4EB7}" dt="2021-02-22T10:56:02.695" v="2634"/>
        <pc:sldMkLst>
          <pc:docMk/>
          <pc:sldMk cId="1456142625" sldId="449"/>
        </pc:sldMkLst>
      </pc:sldChg>
      <pc:sldChg chg="addSp delSp modSp new">
        <pc:chgData name="mashael alnajrani" userId="73c1171a52a2fca6" providerId="LiveId" clId="{914E94A4-306E-4B32-AAA8-ECE9CB8D4EB7}" dt="2021-02-23T06:57:31.184" v="2866" actId="14100"/>
        <pc:sldMkLst>
          <pc:docMk/>
          <pc:sldMk cId="2587256601" sldId="449"/>
        </pc:sldMkLst>
        <pc:picChg chg="add mod">
          <ac:chgData name="mashael alnajrani" userId="73c1171a52a2fca6" providerId="LiveId" clId="{914E94A4-306E-4B32-AAA8-ECE9CB8D4EB7}" dt="2021-02-23T06:57:23.701" v="2863" actId="14100"/>
          <ac:picMkLst>
            <pc:docMk/>
            <pc:sldMk cId="2587256601" sldId="449"/>
            <ac:picMk id="1026" creationId="{978BAA13-69F6-43FC-924D-983AF1CA990D}"/>
          </ac:picMkLst>
        </pc:picChg>
        <pc:picChg chg="add del mod">
          <ac:chgData name="mashael alnajrani" userId="73c1171a52a2fca6" providerId="LiveId" clId="{914E94A4-306E-4B32-AAA8-ECE9CB8D4EB7}" dt="2021-02-23T06:48:15.232" v="2845" actId="478"/>
          <ac:picMkLst>
            <pc:docMk/>
            <pc:sldMk cId="2587256601" sldId="449"/>
            <ac:picMk id="1028" creationId="{7A774EBC-34B1-4E04-8D83-7DCBCAB8BE20}"/>
          </ac:picMkLst>
        </pc:picChg>
        <pc:picChg chg="add mod">
          <ac:chgData name="mashael alnajrani" userId="73c1171a52a2fca6" providerId="LiveId" clId="{914E94A4-306E-4B32-AAA8-ECE9CB8D4EB7}" dt="2021-02-23T06:50:44.104" v="2849" actId="1076"/>
          <ac:picMkLst>
            <pc:docMk/>
            <pc:sldMk cId="2587256601" sldId="449"/>
            <ac:picMk id="1030" creationId="{CE084FBF-928E-46B8-AB58-F11FAC57D47C}"/>
          </ac:picMkLst>
        </pc:picChg>
        <pc:picChg chg="add mod">
          <ac:chgData name="mashael alnajrani" userId="73c1171a52a2fca6" providerId="LiveId" clId="{914E94A4-306E-4B32-AAA8-ECE9CB8D4EB7}" dt="2021-02-23T06:57:31.184" v="2866" actId="14100"/>
          <ac:picMkLst>
            <pc:docMk/>
            <pc:sldMk cId="2587256601" sldId="449"/>
            <ac:picMk id="1032" creationId="{71491F76-8D19-47CC-ABF8-5FAB90BED89B}"/>
          </ac:picMkLst>
        </pc:picChg>
      </pc:sldChg>
      <pc:sldChg chg="addSp modSp new mod modAnim">
        <pc:chgData name="mashael alnajrani" userId="73c1171a52a2fca6" providerId="LiveId" clId="{914E94A4-306E-4B32-AAA8-ECE9CB8D4EB7}" dt="2021-02-23T07:19:21.075" v="2943"/>
        <pc:sldMkLst>
          <pc:docMk/>
          <pc:sldMk cId="145383631" sldId="450"/>
        </pc:sldMkLst>
        <pc:spChg chg="add mod">
          <ac:chgData name="mashael alnajrani" userId="73c1171a52a2fca6" providerId="LiveId" clId="{914E94A4-306E-4B32-AAA8-ECE9CB8D4EB7}" dt="2021-02-23T06:56:06.470" v="2862" actId="122"/>
          <ac:spMkLst>
            <pc:docMk/>
            <pc:sldMk cId="145383631" sldId="450"/>
            <ac:spMk id="4" creationId="{982DBB20-D7B0-4795-9660-AC572CB28EFA}"/>
          </ac:spMkLst>
        </pc:spChg>
        <pc:picChg chg="add mod">
          <ac:chgData name="mashael alnajrani" userId="73c1171a52a2fca6" providerId="LiveId" clId="{914E94A4-306E-4B32-AAA8-ECE9CB8D4EB7}" dt="2021-02-23T06:54:43.137" v="2857" actId="14100"/>
          <ac:picMkLst>
            <pc:docMk/>
            <pc:sldMk cId="145383631" sldId="450"/>
            <ac:picMk id="2050" creationId="{E0970F5B-168C-4E66-8D70-93BD6DF8D615}"/>
          </ac:picMkLst>
        </pc:picChg>
      </pc:sldChg>
      <pc:sldChg chg="modSp add mod">
        <pc:chgData name="mashael alnajrani" userId="73c1171a52a2fca6" providerId="LiveId" clId="{914E94A4-306E-4B32-AAA8-ECE9CB8D4EB7}" dt="2021-02-23T07:02:05.990" v="2938" actId="1076"/>
        <pc:sldMkLst>
          <pc:docMk/>
          <pc:sldMk cId="497462530" sldId="451"/>
        </pc:sldMkLst>
        <pc:spChg chg="mod">
          <ac:chgData name="mashael alnajrani" userId="73c1171a52a2fca6" providerId="LiveId" clId="{914E94A4-306E-4B32-AAA8-ECE9CB8D4EB7}" dt="2021-02-23T07:01:41.297" v="2901" actId="20577"/>
          <ac:spMkLst>
            <pc:docMk/>
            <pc:sldMk cId="497462530" sldId="451"/>
            <ac:spMk id="4" creationId="{A9C59ECF-86FE-4310-9AD5-116231683629}"/>
          </ac:spMkLst>
        </pc:spChg>
        <pc:spChg chg="mod">
          <ac:chgData name="mashael alnajrani" userId="73c1171a52a2fca6" providerId="LiveId" clId="{914E94A4-306E-4B32-AAA8-ECE9CB8D4EB7}" dt="2021-02-23T07:02:05.990" v="2938" actId="1076"/>
          <ac:spMkLst>
            <pc:docMk/>
            <pc:sldMk cId="497462530" sldId="451"/>
            <ac:spMk id="9" creationId="{B3234C7B-F574-43FD-B1C8-272397FCB320}"/>
          </ac:spMkLst>
        </pc:spChg>
      </pc:sldChg>
      <pc:sldChg chg="addSp modSp new mod">
        <pc:chgData name="mashael alnajrani" userId="73c1171a52a2fca6" providerId="LiveId" clId="{914E94A4-306E-4B32-AAA8-ECE9CB8D4EB7}" dt="2021-02-23T07:27:38.360" v="3004" actId="732"/>
        <pc:sldMkLst>
          <pc:docMk/>
          <pc:sldMk cId="2515035093" sldId="452"/>
        </pc:sldMkLst>
        <pc:picChg chg="add mod modCrop">
          <ac:chgData name="mashael alnajrani" userId="73c1171a52a2fca6" providerId="LiveId" clId="{914E94A4-306E-4B32-AAA8-ECE9CB8D4EB7}" dt="2021-02-23T07:27:38.360" v="3004" actId="732"/>
          <ac:picMkLst>
            <pc:docMk/>
            <pc:sldMk cId="2515035093" sldId="452"/>
            <ac:picMk id="3" creationId="{FBC1A348-7510-4B59-B828-E9A4D79FE9FF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9:06:59.681" v="3667" actId="2696"/>
        <pc:sldMkLst>
          <pc:docMk/>
          <pc:sldMk cId="185985891" sldId="453"/>
        </pc:sldMkLst>
        <pc:spChg chg="mod">
          <ac:chgData name="mashael alnajrani" userId="73c1171a52a2fca6" providerId="LiveId" clId="{914E94A4-306E-4B32-AAA8-ECE9CB8D4EB7}" dt="2021-02-23T09:06:58.360" v="3661"/>
          <ac:spMkLst>
            <pc:docMk/>
            <pc:sldMk cId="185985891" sldId="453"/>
            <ac:spMk id="10" creationId="{FBE38144-73FC-4917-90D0-0403B5532878}"/>
          </ac:spMkLst>
        </pc:spChg>
        <pc:spChg chg="mod">
          <ac:chgData name="mashael alnajrani" userId="73c1171a52a2fca6" providerId="LiveId" clId="{914E94A4-306E-4B32-AAA8-ECE9CB8D4EB7}" dt="2021-02-23T09:06:59.373" v="3665"/>
          <ac:spMkLst>
            <pc:docMk/>
            <pc:sldMk cId="185985891" sldId="453"/>
            <ac:spMk id="16" creationId="{F437EA8E-3B01-4E30-B8BF-F790B5559671}"/>
          </ac:spMkLst>
        </pc:spChg>
        <pc:picChg chg="mod">
          <ac:chgData name="mashael alnajrani" userId="73c1171a52a2fca6" providerId="LiveId" clId="{914E94A4-306E-4B32-AAA8-ECE9CB8D4EB7}" dt="2021-02-23T09:06:59.376" v="3666"/>
          <ac:picMkLst>
            <pc:docMk/>
            <pc:sldMk cId="185985891" sldId="453"/>
            <ac:picMk id="15" creationId="{B6CF6026-7F7B-4D11-BCD0-A0A440BD82D2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9:07:44.270" v="3717" actId="2696"/>
        <pc:sldMkLst>
          <pc:docMk/>
          <pc:sldMk cId="367374091" sldId="453"/>
        </pc:sldMkLst>
        <pc:spChg chg="mod">
          <ac:chgData name="mashael alnajrani" userId="73c1171a52a2fca6" providerId="LiveId" clId="{914E94A4-306E-4B32-AAA8-ECE9CB8D4EB7}" dt="2021-02-23T09:07:03.087" v="3674"/>
          <ac:spMkLst>
            <pc:docMk/>
            <pc:sldMk cId="367374091" sldId="453"/>
            <ac:spMk id="20" creationId="{C1AB6E69-388A-404F-B0DD-C83BB54BA95D}"/>
          </ac:spMkLst>
        </pc:spChg>
        <pc:picChg chg="mod modVis">
          <ac:chgData name="mashael alnajrani" userId="73c1171a52a2fca6" providerId="LiveId" clId="{914E94A4-306E-4B32-AAA8-ECE9CB8D4EB7}" dt="2021-02-23T09:07:44.138" v="3705"/>
          <ac:picMkLst>
            <pc:docMk/>
            <pc:sldMk cId="367374091" sldId="453"/>
            <ac:picMk id="6" creationId="{D6D1B525-D432-47F8-BE7A-936A898915F2}"/>
          </ac:picMkLst>
        </pc:picChg>
        <pc:picChg chg="mod">
          <ac:chgData name="mashael alnajrani" userId="73c1171a52a2fca6" providerId="LiveId" clId="{914E94A4-306E-4B32-AAA8-ECE9CB8D4EB7}" dt="2021-02-23T09:07:03.106" v="3675"/>
          <ac:picMkLst>
            <pc:docMk/>
            <pc:sldMk cId="367374091" sldId="453"/>
            <ac:picMk id="21" creationId="{DC16CEE3-E918-442F-BE54-7C88322B33C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8:34:26.656" v="3592" actId="2696"/>
        <pc:sldMkLst>
          <pc:docMk/>
          <pc:sldMk cId="494573164" sldId="453"/>
        </pc:sldMkLst>
        <pc:spChg chg="mod">
          <ac:chgData name="mashael alnajrani" userId="73c1171a52a2fca6" providerId="LiveId" clId="{914E94A4-306E-4B32-AAA8-ECE9CB8D4EB7}" dt="2021-02-23T08:19:27.108" v="3368"/>
          <ac:spMkLst>
            <pc:docMk/>
            <pc:sldMk cId="494573164" sldId="453"/>
            <ac:spMk id="2" creationId="{CD2F2A24-12E3-4B92-8B55-313EA25273EF}"/>
          </ac:spMkLst>
        </pc:spChg>
        <pc:picChg chg="mod modVis">
          <ac:chgData name="mashael alnajrani" userId="73c1171a52a2fca6" providerId="LiveId" clId="{914E94A4-306E-4B32-AAA8-ECE9CB8D4EB7}" dt="2021-02-23T08:34:25.635" v="3444"/>
          <ac:picMkLst>
            <pc:docMk/>
            <pc:sldMk cId="494573164" sldId="453"/>
            <ac:picMk id="4" creationId="{CA846031-19DE-4887-8C48-2CEBC9E85A2D}"/>
          </ac:picMkLst>
        </pc:picChg>
      </pc:sldChg>
      <pc:sldChg chg="modSp add del ord modTransition">
        <pc:chgData name="mashael alnajrani" userId="73c1171a52a2fca6" providerId="LiveId" clId="{914E94A4-306E-4B32-AAA8-ECE9CB8D4EB7}" dt="2021-02-23T08:19:05.470" v="3363" actId="2696"/>
        <pc:sldMkLst>
          <pc:docMk/>
          <pc:sldMk cId="1663267416" sldId="453"/>
        </pc:sldMkLst>
        <pc:picChg chg="mod">
          <ac:chgData name="mashael alnajrani" userId="73c1171a52a2fca6" providerId="LiveId" clId="{914E94A4-306E-4B32-AAA8-ECE9CB8D4EB7}" dt="2021-02-23T08:19:05.074" v="3362"/>
          <ac:picMkLst>
            <pc:docMk/>
            <pc:sldMk cId="1663267416" sldId="453"/>
            <ac:picMk id="2050" creationId="{E0970F5B-168C-4E66-8D70-93BD6DF8D615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9:06:53.579" v="3649" actId="2696"/>
        <pc:sldMkLst>
          <pc:docMk/>
          <pc:sldMk cId="1822197063" sldId="453"/>
        </pc:sldMkLst>
        <pc:picChg chg="mod">
          <ac:chgData name="mashael alnajrani" userId="73c1171a52a2fca6" providerId="LiveId" clId="{914E94A4-306E-4B32-AAA8-ECE9CB8D4EB7}" dt="2021-02-23T09:06:53.240" v="3648"/>
          <ac:picMkLst>
            <pc:docMk/>
            <pc:sldMk cId="1822197063" sldId="453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3T09:06:52.725" v="3646"/>
          <ac:picMkLst>
            <pc:docMk/>
            <pc:sldMk cId="1822197063" sldId="453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3T09:06:52.118" v="3644"/>
          <ac:picMkLst>
            <pc:docMk/>
            <pc:sldMk cId="1822197063" sldId="453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3T09:06:51.105" v="3642"/>
          <ac:picMkLst>
            <pc:docMk/>
            <pc:sldMk cId="1822197063" sldId="453"/>
            <ac:picMk id="24" creationId="{C0119D0C-C907-4874-A74B-1F37C37A0A4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9:06:12.292" v="3629" actId="2696"/>
        <pc:sldMkLst>
          <pc:docMk/>
          <pc:sldMk cId="2206182230" sldId="453"/>
        </pc:sldMkLst>
        <pc:spChg chg="mod">
          <ac:chgData name="mashael alnajrani" userId="73c1171a52a2fca6" providerId="LiveId" clId="{914E94A4-306E-4B32-AAA8-ECE9CB8D4EB7}" dt="2021-02-23T09:06:11.936" v="3628"/>
          <ac:spMkLst>
            <pc:docMk/>
            <pc:sldMk cId="2206182230" sldId="453"/>
            <ac:spMk id="2" creationId="{CD2F2A24-12E3-4B92-8B55-313EA25273EF}"/>
          </ac:spMkLst>
        </pc:spChg>
      </pc:sldChg>
      <pc:sldChg chg="modSp add del ord modTransition">
        <pc:chgData name="mashael alnajrani" userId="73c1171a52a2fca6" providerId="LiveId" clId="{914E94A4-306E-4B32-AAA8-ECE9CB8D4EB7}" dt="2021-02-23T07:28:47.359" v="3038" actId="2696"/>
        <pc:sldMkLst>
          <pc:docMk/>
          <pc:sldMk cId="2579158582" sldId="453"/>
        </pc:sldMkLst>
        <pc:picChg chg="mod">
          <ac:chgData name="mashael alnajrani" userId="73c1171a52a2fca6" providerId="LiveId" clId="{914E94A4-306E-4B32-AAA8-ECE9CB8D4EB7}" dt="2021-02-23T07:28:47.050" v="3037"/>
          <ac:picMkLst>
            <pc:docMk/>
            <pc:sldMk cId="2579158582" sldId="453"/>
            <ac:picMk id="2050" creationId="{E0970F5B-168C-4E66-8D70-93BD6DF8D615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7:29:05.683" v="3046" actId="2696"/>
        <pc:sldMkLst>
          <pc:docMk/>
          <pc:sldMk cId="2580939811" sldId="453"/>
        </pc:sldMkLst>
        <pc:spChg chg="mod">
          <ac:chgData name="mashael alnajrani" userId="73c1171a52a2fca6" providerId="LiveId" clId="{914E94A4-306E-4B32-AAA8-ECE9CB8D4EB7}" dt="2021-02-23T07:29:05.449" v="3045"/>
          <ac:spMkLst>
            <pc:docMk/>
            <pc:sldMk cId="2580939811" sldId="453"/>
            <ac:spMk id="2" creationId="{CD2F2A24-12E3-4B92-8B55-313EA25273EF}"/>
          </ac:spMkLst>
        </pc:spChg>
      </pc:sldChg>
      <pc:sldChg chg="add">
        <pc:chgData name="mashael alnajrani" userId="73c1171a52a2fca6" providerId="LiveId" clId="{914E94A4-306E-4B32-AAA8-ECE9CB8D4EB7}" dt="2021-02-23T09:09:29.821" v="3718"/>
        <pc:sldMkLst>
          <pc:docMk/>
          <pc:sldMk cId="2862452928" sldId="453"/>
        </pc:sldMkLst>
      </pc:sldChg>
      <pc:sldChg chg="modSp add del mod ord modTransition">
        <pc:chgData name="mashael alnajrani" userId="73c1171a52a2fca6" providerId="LiveId" clId="{914E94A4-306E-4B32-AAA8-ECE9CB8D4EB7}" dt="2021-02-23T07:30:47.728" v="3066" actId="2696"/>
        <pc:sldMkLst>
          <pc:docMk/>
          <pc:sldMk cId="3272921124" sldId="453"/>
        </pc:sldMkLst>
        <pc:picChg chg="mod">
          <ac:chgData name="mashael alnajrani" userId="73c1171a52a2fca6" providerId="LiveId" clId="{914E94A4-306E-4B32-AAA8-ECE9CB8D4EB7}" dt="2021-02-23T07:30:47.440" v="3065"/>
          <ac:picMkLst>
            <pc:docMk/>
            <pc:sldMk cId="3272921124" sldId="453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3T07:30:46.344" v="3063"/>
          <ac:picMkLst>
            <pc:docMk/>
            <pc:sldMk cId="3272921124" sldId="453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3T07:30:45.508" v="3061"/>
          <ac:picMkLst>
            <pc:docMk/>
            <pc:sldMk cId="3272921124" sldId="453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3T07:30:44.436" v="3059"/>
          <ac:picMkLst>
            <pc:docMk/>
            <pc:sldMk cId="3272921124" sldId="453"/>
            <ac:picMk id="24" creationId="{C0119D0C-C907-4874-A74B-1F37C37A0A4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7:32:49.843" v="3098" actId="2696"/>
        <pc:sldMkLst>
          <pc:docMk/>
          <pc:sldMk cId="3495715625" sldId="453"/>
        </pc:sldMkLst>
        <pc:spChg chg="mod">
          <ac:chgData name="mashael alnajrani" userId="73c1171a52a2fca6" providerId="LiveId" clId="{914E94A4-306E-4B32-AAA8-ECE9CB8D4EB7}" dt="2021-02-23T07:32:49.529" v="3096"/>
          <ac:spMkLst>
            <pc:docMk/>
            <pc:sldMk cId="3495715625" sldId="453"/>
            <ac:spMk id="20" creationId="{C1AB6E69-388A-404F-B0DD-C83BB54BA95D}"/>
          </ac:spMkLst>
        </pc:spChg>
        <pc:picChg chg="mod">
          <ac:chgData name="mashael alnajrani" userId="73c1171a52a2fca6" providerId="LiveId" clId="{914E94A4-306E-4B32-AAA8-ECE9CB8D4EB7}" dt="2021-02-23T07:32:49.530" v="3097"/>
          <ac:picMkLst>
            <pc:docMk/>
            <pc:sldMk cId="3495715625" sldId="453"/>
            <ac:picMk id="21" creationId="{DC16CEE3-E918-442F-BE54-7C88322B33C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7:32:10.516" v="3084" actId="2696"/>
        <pc:sldMkLst>
          <pc:docMk/>
          <pc:sldMk cId="3724829700" sldId="453"/>
        </pc:sldMkLst>
        <pc:spChg chg="mod">
          <ac:chgData name="mashael alnajrani" userId="73c1171a52a2fca6" providerId="LiveId" clId="{914E94A4-306E-4B32-AAA8-ECE9CB8D4EB7}" dt="2021-02-23T07:32:00.261" v="3078"/>
          <ac:spMkLst>
            <pc:docMk/>
            <pc:sldMk cId="3724829700" sldId="453"/>
            <ac:spMk id="10" creationId="{FBE38144-73FC-4917-90D0-0403B5532878}"/>
          </ac:spMkLst>
        </pc:spChg>
        <pc:spChg chg="mod">
          <ac:chgData name="mashael alnajrani" userId="73c1171a52a2fca6" providerId="LiveId" clId="{914E94A4-306E-4B32-AAA8-ECE9CB8D4EB7}" dt="2021-02-23T07:32:10.176" v="3082"/>
          <ac:spMkLst>
            <pc:docMk/>
            <pc:sldMk cId="3724829700" sldId="453"/>
            <ac:spMk id="16" creationId="{F437EA8E-3B01-4E30-B8BF-F790B5559671}"/>
          </ac:spMkLst>
        </pc:spChg>
        <pc:picChg chg="mod">
          <ac:chgData name="mashael alnajrani" userId="73c1171a52a2fca6" providerId="LiveId" clId="{914E94A4-306E-4B32-AAA8-ECE9CB8D4EB7}" dt="2021-02-23T07:32:10.178" v="3083"/>
          <ac:picMkLst>
            <pc:docMk/>
            <pc:sldMk cId="3724829700" sldId="453"/>
            <ac:picMk id="15" creationId="{B6CF6026-7F7B-4D11-BCD0-A0A440BD82D2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8:24:14.267" v="3388" actId="2696"/>
        <pc:sldMkLst>
          <pc:docMk/>
          <pc:sldMk cId="1297768962" sldId="454"/>
        </pc:sldMkLst>
        <pc:picChg chg="mod">
          <ac:chgData name="mashael alnajrani" userId="73c1171a52a2fca6" providerId="LiveId" clId="{914E94A4-306E-4B32-AAA8-ECE9CB8D4EB7}" dt="2021-02-23T08:24:13.893" v="3387"/>
          <ac:picMkLst>
            <pc:docMk/>
            <pc:sldMk cId="1297768962" sldId="454"/>
            <ac:picMk id="18" creationId="{2DD4F65D-F597-4801-8A48-382BEC049293}"/>
          </ac:picMkLst>
        </pc:picChg>
        <pc:picChg chg="mod">
          <ac:chgData name="mashael alnajrani" userId="73c1171a52a2fca6" providerId="LiveId" clId="{914E94A4-306E-4B32-AAA8-ECE9CB8D4EB7}" dt="2021-02-23T08:24:09.785" v="3385"/>
          <ac:picMkLst>
            <pc:docMk/>
            <pc:sldMk cId="1297768962" sldId="454"/>
            <ac:picMk id="20" creationId="{9BB856BE-D250-40D2-AA2A-26FD9D93BB19}"/>
          </ac:picMkLst>
        </pc:picChg>
        <pc:picChg chg="mod">
          <ac:chgData name="mashael alnajrani" userId="73c1171a52a2fca6" providerId="LiveId" clId="{914E94A4-306E-4B32-AAA8-ECE9CB8D4EB7}" dt="2021-02-23T08:24:04.460" v="3383"/>
          <ac:picMkLst>
            <pc:docMk/>
            <pc:sldMk cId="1297768962" sldId="454"/>
            <ac:picMk id="22" creationId="{872451A5-4860-4CA2-8778-5E6E244EEC27}"/>
          </ac:picMkLst>
        </pc:picChg>
        <pc:picChg chg="mod">
          <ac:chgData name="mashael alnajrani" userId="73c1171a52a2fca6" providerId="LiveId" clId="{914E94A4-306E-4B32-AAA8-ECE9CB8D4EB7}" dt="2021-02-23T08:23:59.641" v="3381"/>
          <ac:picMkLst>
            <pc:docMk/>
            <pc:sldMk cId="1297768962" sldId="454"/>
            <ac:picMk id="24" creationId="{C0119D0C-C907-4874-A74B-1F37C37A0A43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8:29:53.731" v="3406" actId="2696"/>
        <pc:sldMkLst>
          <pc:docMk/>
          <pc:sldMk cId="1480496183" sldId="454"/>
        </pc:sldMkLst>
        <pc:spChg chg="mod">
          <ac:chgData name="mashael alnajrani" userId="73c1171a52a2fca6" providerId="LiveId" clId="{914E94A4-306E-4B32-AAA8-ECE9CB8D4EB7}" dt="2021-02-23T08:29:34.229" v="3400"/>
          <ac:spMkLst>
            <pc:docMk/>
            <pc:sldMk cId="1480496183" sldId="454"/>
            <ac:spMk id="10" creationId="{FBE38144-73FC-4917-90D0-0403B5532878}"/>
          </ac:spMkLst>
        </pc:spChg>
        <pc:spChg chg="mod">
          <ac:chgData name="mashael alnajrani" userId="73c1171a52a2fca6" providerId="LiveId" clId="{914E94A4-306E-4B32-AAA8-ECE9CB8D4EB7}" dt="2021-02-23T08:29:53.359" v="3404"/>
          <ac:spMkLst>
            <pc:docMk/>
            <pc:sldMk cId="1480496183" sldId="454"/>
            <ac:spMk id="16" creationId="{F437EA8E-3B01-4E30-B8BF-F790B5559671}"/>
          </ac:spMkLst>
        </pc:spChg>
        <pc:picChg chg="mod">
          <ac:chgData name="mashael alnajrani" userId="73c1171a52a2fca6" providerId="LiveId" clId="{914E94A4-306E-4B32-AAA8-ECE9CB8D4EB7}" dt="2021-02-23T08:29:53.360" v="3405"/>
          <ac:picMkLst>
            <pc:docMk/>
            <pc:sldMk cId="1480496183" sldId="454"/>
            <ac:picMk id="15" creationId="{B6CF6026-7F7B-4D11-BCD0-A0A440BD82D2}"/>
          </ac:picMkLst>
        </pc:picChg>
      </pc:sldChg>
      <pc:sldChg chg="add">
        <pc:chgData name="mashael alnajrani" userId="73c1171a52a2fca6" providerId="LiveId" clId="{914E94A4-306E-4B32-AAA8-ECE9CB8D4EB7}" dt="2021-02-23T09:09:29.821" v="3718"/>
        <pc:sldMkLst>
          <pc:docMk/>
          <pc:sldMk cId="2620360582" sldId="454"/>
        </pc:sldMkLst>
      </pc:sldChg>
      <pc:sldChg chg="modSp add del mod ord modTransition">
        <pc:chgData name="mashael alnajrani" userId="73c1171a52a2fca6" providerId="LiveId" clId="{914E94A4-306E-4B32-AAA8-ECE9CB8D4EB7}" dt="2021-02-23T08:34:26.675" v="3593" actId="2696"/>
        <pc:sldMkLst>
          <pc:docMk/>
          <pc:sldMk cId="3261167655" sldId="454"/>
        </pc:sldMkLst>
        <pc:spChg chg="mod">
          <ac:chgData name="mashael alnajrani" userId="73c1171a52a2fca6" providerId="LiveId" clId="{914E94A4-306E-4B32-AAA8-ECE9CB8D4EB7}" dt="2021-02-23T08:31:20.611" v="3413"/>
          <ac:spMkLst>
            <pc:docMk/>
            <pc:sldMk cId="3261167655" sldId="454"/>
            <ac:spMk id="20" creationId="{C1AB6E69-388A-404F-B0DD-C83BB54BA95D}"/>
          </ac:spMkLst>
        </pc:spChg>
        <pc:picChg chg="mod modVis">
          <ac:chgData name="mashael alnajrani" userId="73c1171a52a2fca6" providerId="LiveId" clId="{914E94A4-306E-4B32-AAA8-ECE9CB8D4EB7}" dt="2021-02-23T08:34:25.639" v="3446"/>
          <ac:picMkLst>
            <pc:docMk/>
            <pc:sldMk cId="3261167655" sldId="454"/>
            <ac:picMk id="4" creationId="{6F58AD31-2AA0-4E68-800E-63BA4495CDE2}"/>
          </ac:picMkLst>
        </pc:picChg>
        <pc:picChg chg="mod">
          <ac:chgData name="mashael alnajrani" userId="73c1171a52a2fca6" providerId="LiveId" clId="{914E94A4-306E-4B32-AAA8-ECE9CB8D4EB7}" dt="2021-02-23T08:31:20.621" v="3414"/>
          <ac:picMkLst>
            <pc:docMk/>
            <pc:sldMk cId="3261167655" sldId="454"/>
            <ac:picMk id="21" creationId="{DC16CEE3-E918-442F-BE54-7C88322B33C3}"/>
          </ac:picMkLst>
        </pc:picChg>
      </pc:sldChg>
      <pc:sldChg chg="add">
        <pc:chgData name="mashael alnajrani" userId="73c1171a52a2fca6" providerId="LiveId" clId="{914E94A4-306E-4B32-AAA8-ECE9CB8D4EB7}" dt="2021-02-23T09:09:29.821" v="3718"/>
        <pc:sldMkLst>
          <pc:docMk/>
          <pc:sldMk cId="4230372314" sldId="455"/>
        </pc:sldMkLst>
      </pc:sldChg>
      <pc:sldChg chg="add del">
        <pc:chgData name="mashael alnajrani" userId="73c1171a52a2fca6" providerId="LiveId" clId="{914E94A4-306E-4B32-AAA8-ECE9CB8D4EB7}" dt="2021-02-23T09:09:42.946" v="3720"/>
        <pc:sldMkLst>
          <pc:docMk/>
          <pc:sldMk cId="2622387218" sldId="456"/>
        </pc:sldMkLst>
      </pc:sldChg>
      <pc:sldChg chg="addSp delSp modSp add mod">
        <pc:chgData name="mashael alnajrani" userId="73c1171a52a2fca6" providerId="LiveId" clId="{914E94A4-306E-4B32-AAA8-ECE9CB8D4EB7}" dt="2021-02-23T09:10:32.986" v="3785" actId="5793"/>
        <pc:sldMkLst>
          <pc:docMk/>
          <pc:sldMk cId="4291541931" sldId="456"/>
        </pc:sldMkLst>
        <pc:spChg chg="mod">
          <ac:chgData name="mashael alnajrani" userId="73c1171a52a2fca6" providerId="LiveId" clId="{914E94A4-306E-4B32-AAA8-ECE9CB8D4EB7}" dt="2021-02-23T09:10:09.622" v="3749" actId="20577"/>
          <ac:spMkLst>
            <pc:docMk/>
            <pc:sldMk cId="4291541931" sldId="456"/>
            <ac:spMk id="3" creationId="{84FDE2B4-2D42-4EAB-9DF5-56A040C127D3}"/>
          </ac:spMkLst>
        </pc:spChg>
        <pc:spChg chg="add del mod">
          <ac:chgData name="mashael alnajrani" userId="73c1171a52a2fca6" providerId="LiveId" clId="{914E94A4-306E-4B32-AAA8-ECE9CB8D4EB7}" dt="2021-02-23T09:10:22.484" v="3766" actId="478"/>
          <ac:spMkLst>
            <pc:docMk/>
            <pc:sldMk cId="4291541931" sldId="456"/>
            <ac:spMk id="9" creationId="{9A9EC0F6-D756-4B9D-8AD1-6959EBAD19EF}"/>
          </ac:spMkLst>
        </pc:spChg>
        <pc:spChg chg="del">
          <ac:chgData name="mashael alnajrani" userId="73c1171a52a2fca6" providerId="LiveId" clId="{914E94A4-306E-4B32-AAA8-ECE9CB8D4EB7}" dt="2021-02-23T09:10:25.134" v="3767" actId="478"/>
          <ac:spMkLst>
            <pc:docMk/>
            <pc:sldMk cId="4291541931" sldId="456"/>
            <ac:spMk id="14" creationId="{E0C1F32C-8249-4F84-8598-021DEB681A43}"/>
          </ac:spMkLst>
        </pc:spChg>
        <pc:spChg chg="mod">
          <ac:chgData name="mashael alnajrani" userId="73c1171a52a2fca6" providerId="LiveId" clId="{914E94A4-306E-4B32-AAA8-ECE9CB8D4EB7}" dt="2021-02-23T09:10:32.986" v="3785" actId="5793"/>
          <ac:spMkLst>
            <pc:docMk/>
            <pc:sldMk cId="4291541931" sldId="456"/>
            <ac:spMk id="15" creationId="{8D47F478-211D-4EAE-9D87-C54F8A232315}"/>
          </ac:spMkLst>
        </pc:spChg>
        <pc:spChg chg="del">
          <ac:chgData name="mashael alnajrani" userId="73c1171a52a2fca6" providerId="LiveId" clId="{914E94A4-306E-4B32-AAA8-ECE9CB8D4EB7}" dt="2021-02-23T09:10:20.179" v="3765" actId="478"/>
          <ac:spMkLst>
            <pc:docMk/>
            <pc:sldMk cId="4291541931" sldId="456"/>
            <ac:spMk id="16" creationId="{08FB8F09-D1BD-40FF-92E2-001B81F66A9D}"/>
          </ac:spMkLst>
        </pc:spChg>
      </pc:sldChg>
      <pc:sldChg chg="addSp delSp modSp add mod setBg">
        <pc:chgData name="mashael alnajrani" userId="73c1171a52a2fca6" providerId="LiveId" clId="{914E94A4-306E-4B32-AAA8-ECE9CB8D4EB7}" dt="2021-02-28T08:39:36.622" v="9555"/>
        <pc:sldMkLst>
          <pc:docMk/>
          <pc:sldMk cId="52653348" sldId="457"/>
        </pc:sldMkLst>
        <pc:spChg chg="mod">
          <ac:chgData name="mashael alnajrani" userId="73c1171a52a2fca6" providerId="LiveId" clId="{914E94A4-306E-4B32-AAA8-ECE9CB8D4EB7}" dt="2021-02-23T09:13:12.028" v="3864" actId="1076"/>
          <ac:spMkLst>
            <pc:docMk/>
            <pc:sldMk cId="52653348" sldId="457"/>
            <ac:spMk id="2" creationId="{DC6D3A33-59F4-49D7-9261-5F21F2B45C33}"/>
          </ac:spMkLst>
        </pc:spChg>
        <pc:spChg chg="mod">
          <ac:chgData name="mashael alnajrani" userId="73c1171a52a2fca6" providerId="LiveId" clId="{914E94A4-306E-4B32-AAA8-ECE9CB8D4EB7}" dt="2021-02-24T08:28:01.431" v="4504" actId="368"/>
          <ac:spMkLst>
            <pc:docMk/>
            <pc:sldMk cId="52653348" sldId="457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4T08:28:01.441" v="4506" actId="368"/>
          <ac:spMkLst>
            <pc:docMk/>
            <pc:sldMk cId="52653348" sldId="457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4T08:28:01.446" v="4508" actId="368"/>
          <ac:spMkLst>
            <pc:docMk/>
            <pc:sldMk cId="52653348" sldId="457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4T08:28:01.451" v="4510" actId="368"/>
          <ac:spMkLst>
            <pc:docMk/>
            <pc:sldMk cId="52653348" sldId="457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4T08:28:01.458" v="4512" actId="368"/>
          <ac:spMkLst>
            <pc:docMk/>
            <pc:sldMk cId="52653348" sldId="457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4T08:28:01.463" v="4514" actId="368"/>
          <ac:spMkLst>
            <pc:docMk/>
            <pc:sldMk cId="52653348" sldId="457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4T08:28:01.467" v="4516" actId="368"/>
          <ac:spMkLst>
            <pc:docMk/>
            <pc:sldMk cId="52653348" sldId="457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4T08:28:01.472" v="4518" actId="368"/>
          <ac:spMkLst>
            <pc:docMk/>
            <pc:sldMk cId="52653348" sldId="457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4T08:28:01.478" v="4520" actId="368"/>
          <ac:spMkLst>
            <pc:docMk/>
            <pc:sldMk cId="52653348" sldId="457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4T08:28:01.482" v="4522" actId="368"/>
          <ac:spMkLst>
            <pc:docMk/>
            <pc:sldMk cId="52653348" sldId="457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3T09:13:07.595" v="3863" actId="255"/>
          <ac:spMkLst>
            <pc:docMk/>
            <pc:sldMk cId="52653348" sldId="457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3T09:12:50.170" v="3862" actId="1076"/>
          <ac:spMkLst>
            <pc:docMk/>
            <pc:sldMk cId="52653348" sldId="457"/>
            <ac:spMk id="14" creationId="{CBD55E1F-9C0F-4F2B-9FFD-70A7209EA24C}"/>
          </ac:spMkLst>
        </pc:spChg>
        <pc:picChg chg="add mod">
          <ac:chgData name="mashael alnajrani" userId="73c1171a52a2fca6" providerId="LiveId" clId="{914E94A4-306E-4B32-AAA8-ECE9CB8D4EB7}" dt="2021-02-23T09:11:15.447" v="3788" actId="1076"/>
          <ac:picMkLst>
            <pc:docMk/>
            <pc:sldMk cId="52653348" sldId="457"/>
            <ac:picMk id="16" creationId="{6F3FF525-DA34-4BA6-AB1E-88EBA9654077}"/>
          </ac:picMkLst>
        </pc:picChg>
        <pc:picChg chg="add mod ord modVis">
          <ac:chgData name="mashael alnajrani" userId="73c1171a52a2fca6" providerId="LiveId" clId="{914E94A4-306E-4B32-AAA8-ECE9CB8D4EB7}" dt="2021-02-28T08:39:36.622" v="9555"/>
          <ac:picMkLst>
            <pc:docMk/>
            <pc:sldMk cId="52653348" sldId="457"/>
            <ac:picMk id="17" creationId="{1B927545-8C11-4BEC-B152-2FB5EDCD6612}"/>
          </ac:picMkLst>
        </pc:picChg>
        <pc:picChg chg="add del mod ord">
          <ac:chgData name="mashael alnajrani" userId="73c1171a52a2fca6" providerId="LiveId" clId="{914E94A4-306E-4B32-AAA8-ECE9CB8D4EB7}" dt="2021-02-23T09:13:37.968" v="3919"/>
          <ac:picMkLst>
            <pc:docMk/>
            <pc:sldMk cId="52653348" sldId="457"/>
            <ac:picMk id="17" creationId="{388944A7-F987-464C-94A8-929758E18410}"/>
          </ac:picMkLst>
        </pc:picChg>
        <pc:picChg chg="del">
          <ac:chgData name="mashael alnajrani" userId="73c1171a52a2fca6" providerId="LiveId" clId="{914E94A4-306E-4B32-AAA8-ECE9CB8D4EB7}" dt="2021-02-23T09:11:18.829" v="3789" actId="478"/>
          <ac:picMkLst>
            <pc:docMk/>
            <pc:sldMk cId="52653348" sldId="457"/>
            <ac:picMk id="18" creationId="{9FF13038-4B95-4832-8142-BF4B64CCE306}"/>
          </ac:picMkLst>
        </pc:picChg>
        <pc:picChg chg="add del mod ord modVis">
          <ac:chgData name="mashael alnajrani" userId="73c1171a52a2fca6" providerId="LiveId" clId="{914E94A4-306E-4B32-AAA8-ECE9CB8D4EB7}" dt="2021-02-23T09:16:05.855" v="4115"/>
          <ac:picMkLst>
            <pc:docMk/>
            <pc:sldMk cId="52653348" sldId="457"/>
            <ac:picMk id="20" creationId="{4DC12702-B397-485F-B913-2B41A4C2B48D}"/>
          </ac:picMkLst>
        </pc:picChg>
        <pc:picChg chg="add del mod ord modVis">
          <ac:chgData name="mashael alnajrani" userId="73c1171a52a2fca6" providerId="LiveId" clId="{914E94A4-306E-4B32-AAA8-ECE9CB8D4EB7}" dt="2021-02-24T08:28:01.402" v="4502"/>
          <ac:picMkLst>
            <pc:docMk/>
            <pc:sldMk cId="52653348" sldId="457"/>
            <ac:picMk id="22" creationId="{EC508394-E97C-4542-8EE6-ACB8F11AA585}"/>
          </ac:picMkLst>
        </pc:picChg>
      </pc:sldChg>
      <pc:sldChg chg="add del">
        <pc:chgData name="mashael alnajrani" userId="73c1171a52a2fca6" providerId="LiveId" clId="{914E94A4-306E-4B32-AAA8-ECE9CB8D4EB7}" dt="2021-02-23T09:09:42.946" v="3720"/>
        <pc:sldMkLst>
          <pc:docMk/>
          <pc:sldMk cId="630758843" sldId="457"/>
        </pc:sldMkLst>
      </pc:sldChg>
      <pc:sldChg chg="addSp delSp modSp add mod setBg">
        <pc:chgData name="mashael alnajrani" userId="73c1171a52a2fca6" providerId="LiveId" clId="{914E94A4-306E-4B32-AAA8-ECE9CB8D4EB7}" dt="2021-02-28T08:39:36.623" v="9557"/>
        <pc:sldMkLst>
          <pc:docMk/>
          <pc:sldMk cId="824532188" sldId="458"/>
        </pc:sldMkLst>
        <pc:spChg chg="mod">
          <ac:chgData name="mashael alnajrani" userId="73c1171a52a2fca6" providerId="LiveId" clId="{914E94A4-306E-4B32-AAA8-ECE9CB8D4EB7}" dt="2021-02-24T08:28:01.548" v="4545" actId="368"/>
          <ac:spMkLst>
            <pc:docMk/>
            <pc:sldMk cId="824532188" sldId="458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4T08:28:01.553" v="4547" actId="368"/>
          <ac:spMkLst>
            <pc:docMk/>
            <pc:sldMk cId="824532188" sldId="458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4T08:28:01.557" v="4549" actId="368"/>
          <ac:spMkLst>
            <pc:docMk/>
            <pc:sldMk cId="824532188" sldId="458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4T08:28:01.561" v="4551" actId="368"/>
          <ac:spMkLst>
            <pc:docMk/>
            <pc:sldMk cId="824532188" sldId="458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4T08:28:01.567" v="4553" actId="368"/>
          <ac:spMkLst>
            <pc:docMk/>
            <pc:sldMk cId="824532188" sldId="458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4T08:28:01.572" v="4555" actId="368"/>
          <ac:spMkLst>
            <pc:docMk/>
            <pc:sldMk cId="824532188" sldId="458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4T08:28:01.576" v="4557" actId="368"/>
          <ac:spMkLst>
            <pc:docMk/>
            <pc:sldMk cId="824532188" sldId="458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4T08:28:01.582" v="4559" actId="368"/>
          <ac:spMkLst>
            <pc:docMk/>
            <pc:sldMk cId="824532188" sldId="458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4T08:28:01.586" v="4561" actId="368"/>
          <ac:spMkLst>
            <pc:docMk/>
            <pc:sldMk cId="824532188" sldId="458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4T08:28:01.590" v="4563" actId="368"/>
          <ac:spMkLst>
            <pc:docMk/>
            <pc:sldMk cId="824532188" sldId="458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3T09:15:22.951" v="4033" actId="20577"/>
          <ac:spMkLst>
            <pc:docMk/>
            <pc:sldMk cId="824532188" sldId="458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3T09:14:54.709" v="4001" actId="20577"/>
          <ac:spMkLst>
            <pc:docMk/>
            <pc:sldMk cId="824532188" sldId="458"/>
            <ac:spMk id="14" creationId="{CBD55E1F-9C0F-4F2B-9FFD-70A7209EA24C}"/>
          </ac:spMkLst>
        </pc:spChg>
        <pc:picChg chg="add del mod ord modVis">
          <ac:chgData name="mashael alnajrani" userId="73c1171a52a2fca6" providerId="LiveId" clId="{914E94A4-306E-4B32-AAA8-ECE9CB8D4EB7}" dt="2021-02-24T08:28:01.544" v="4543"/>
          <ac:picMkLst>
            <pc:docMk/>
            <pc:sldMk cId="824532188" sldId="458"/>
            <ac:picMk id="15" creationId="{1131C26B-1DE1-48FB-B53F-A2C82C30454A}"/>
          </ac:picMkLst>
        </pc:picChg>
        <pc:picChg chg="add mod ord modVis">
          <ac:chgData name="mashael alnajrani" userId="73c1171a52a2fca6" providerId="LiveId" clId="{914E94A4-306E-4B32-AAA8-ECE9CB8D4EB7}" dt="2021-02-28T08:39:36.623" v="9557"/>
          <ac:picMkLst>
            <pc:docMk/>
            <pc:sldMk cId="824532188" sldId="458"/>
            <ac:picMk id="16" creationId="{25B5A715-DFEB-4248-A2E7-1D34D2A73553}"/>
          </ac:picMkLst>
        </pc:picChg>
        <pc:picChg chg="del mod modVis">
          <ac:chgData name="mashael alnajrani" userId="73c1171a52a2fca6" providerId="LiveId" clId="{914E94A4-306E-4B32-AAA8-ECE9CB8D4EB7}" dt="2021-02-23T09:16:05.949" v="4156"/>
          <ac:picMkLst>
            <pc:docMk/>
            <pc:sldMk cId="824532188" sldId="458"/>
            <ac:picMk id="18" creationId="{5D9C723E-5362-4BD9-B257-517A6EA035A4}"/>
          </ac:picMkLst>
        </pc:picChg>
      </pc:sldChg>
      <pc:sldChg chg="add del">
        <pc:chgData name="mashael alnajrani" userId="73c1171a52a2fca6" providerId="LiveId" clId="{914E94A4-306E-4B32-AAA8-ECE9CB8D4EB7}" dt="2021-02-23T09:09:42.946" v="3720"/>
        <pc:sldMkLst>
          <pc:docMk/>
          <pc:sldMk cId="1338868001" sldId="458"/>
        </pc:sldMkLst>
      </pc:sldChg>
      <pc:sldChg chg="addSp delSp modSp add mod setBg">
        <pc:chgData name="mashael alnajrani" userId="73c1171a52a2fca6" providerId="LiveId" clId="{914E94A4-306E-4B32-AAA8-ECE9CB8D4EB7}" dt="2021-02-28T08:39:36.626" v="9559"/>
        <pc:sldMkLst>
          <pc:docMk/>
          <pc:sldMk cId="837298088" sldId="459"/>
        </pc:sldMkLst>
        <pc:spChg chg="mod">
          <ac:chgData name="mashael alnajrani" userId="73c1171a52a2fca6" providerId="LiveId" clId="{914E94A4-306E-4B32-AAA8-ECE9CB8D4EB7}" dt="2021-02-24T08:28:01.635" v="4586" actId="368"/>
          <ac:spMkLst>
            <pc:docMk/>
            <pc:sldMk cId="837298088" sldId="459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4T08:28:01.639" v="4588" actId="368"/>
          <ac:spMkLst>
            <pc:docMk/>
            <pc:sldMk cId="837298088" sldId="459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4T08:28:01.642" v="4590" actId="368"/>
          <ac:spMkLst>
            <pc:docMk/>
            <pc:sldMk cId="837298088" sldId="459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4T08:28:01.647" v="4592" actId="368"/>
          <ac:spMkLst>
            <pc:docMk/>
            <pc:sldMk cId="837298088" sldId="459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4T08:28:01.649" v="4594" actId="368"/>
          <ac:spMkLst>
            <pc:docMk/>
            <pc:sldMk cId="837298088" sldId="459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4T08:28:01.653" v="4596" actId="368"/>
          <ac:spMkLst>
            <pc:docMk/>
            <pc:sldMk cId="837298088" sldId="459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4T08:28:01.656" v="4598" actId="368"/>
          <ac:spMkLst>
            <pc:docMk/>
            <pc:sldMk cId="837298088" sldId="459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4T08:28:01.661" v="4600" actId="368"/>
          <ac:spMkLst>
            <pc:docMk/>
            <pc:sldMk cId="837298088" sldId="459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4T08:28:01.665" v="4602" actId="368"/>
          <ac:spMkLst>
            <pc:docMk/>
            <pc:sldMk cId="837298088" sldId="459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4T08:28:01.669" v="4604" actId="368"/>
          <ac:spMkLst>
            <pc:docMk/>
            <pc:sldMk cId="837298088" sldId="459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3T09:16:30.005" v="4185" actId="20577"/>
          <ac:spMkLst>
            <pc:docMk/>
            <pc:sldMk cId="837298088" sldId="459"/>
            <ac:spMk id="14" creationId="{CBD55E1F-9C0F-4F2B-9FFD-70A7209EA24C}"/>
          </ac:spMkLst>
        </pc:spChg>
        <pc:spChg chg="mod">
          <ac:chgData name="mashael alnajrani" userId="73c1171a52a2fca6" providerId="LiveId" clId="{914E94A4-306E-4B32-AAA8-ECE9CB8D4EB7}" dt="2021-02-23T09:17:11.935" v="4263" actId="1076"/>
          <ac:spMkLst>
            <pc:docMk/>
            <pc:sldMk cId="837298088" sldId="459"/>
            <ac:spMk id="17" creationId="{DF1D534A-554C-4581-9109-E80EDE18B8AA}"/>
          </ac:spMkLst>
        </pc:spChg>
        <pc:picChg chg="del">
          <ac:chgData name="mashael alnajrani" userId="73c1171a52a2fca6" providerId="LiveId" clId="{914E94A4-306E-4B32-AAA8-ECE9CB8D4EB7}" dt="2021-02-23T09:16:38.618" v="4186" actId="478"/>
          <ac:picMkLst>
            <pc:docMk/>
            <pc:sldMk cId="837298088" sldId="459"/>
            <ac:picMk id="15" creationId="{1131C26B-1DE1-48FB-B53F-A2C82C30454A}"/>
          </ac:picMkLst>
        </pc:picChg>
        <pc:picChg chg="add mod ord modVis">
          <ac:chgData name="mashael alnajrani" userId="73c1171a52a2fca6" providerId="LiveId" clId="{914E94A4-306E-4B32-AAA8-ECE9CB8D4EB7}" dt="2021-02-28T08:39:36.626" v="9559"/>
          <ac:picMkLst>
            <pc:docMk/>
            <pc:sldMk cId="837298088" sldId="459"/>
            <ac:picMk id="15" creationId="{F2ED1EE6-4852-4CF2-8914-7037F2E07D4D}"/>
          </ac:picMkLst>
        </pc:picChg>
        <pc:picChg chg="add del mod ord">
          <ac:chgData name="mashael alnajrani" userId="73c1171a52a2fca6" providerId="LiveId" clId="{914E94A4-306E-4B32-AAA8-ECE9CB8D4EB7}" dt="2021-02-23T09:16:55.804" v="4240"/>
          <ac:picMkLst>
            <pc:docMk/>
            <pc:sldMk cId="837298088" sldId="459"/>
            <ac:picMk id="16" creationId="{BA8DE818-E6B4-4819-B956-D48706FD8D36}"/>
          </ac:picMkLst>
        </pc:picChg>
        <pc:picChg chg="add del mod ord modVis">
          <ac:chgData name="mashael alnajrani" userId="73c1171a52a2fca6" providerId="LiveId" clId="{914E94A4-306E-4B32-AAA8-ECE9CB8D4EB7}" dt="2021-02-24T08:28:01.630" v="4584"/>
          <ac:picMkLst>
            <pc:docMk/>
            <pc:sldMk cId="837298088" sldId="459"/>
            <ac:picMk id="19" creationId="{3C14D522-CE81-433F-A533-B0B8E773667A}"/>
          </ac:picMkLst>
        </pc:picChg>
      </pc:sldChg>
      <pc:sldChg chg="modSp add del mod ord modTransition">
        <pc:chgData name="mashael alnajrani" userId="73c1171a52a2fca6" providerId="LiveId" clId="{914E94A4-306E-4B32-AAA8-ECE9CB8D4EB7}" dt="2021-02-23T09:19:12.120" v="4353" actId="2696"/>
        <pc:sldMkLst>
          <pc:docMk/>
          <pc:sldMk cId="629983972" sldId="460"/>
        </pc:sldMkLst>
        <pc:spChg chg="mod">
          <ac:chgData name="mashael alnajrani" userId="73c1171a52a2fca6" providerId="LiveId" clId="{914E94A4-306E-4B32-AAA8-ECE9CB8D4EB7}" dt="2021-02-23T09:17:54.217" v="4330"/>
          <ac:spMkLst>
            <pc:docMk/>
            <pc:sldMk cId="629983972" sldId="460"/>
            <ac:spMk id="5" creationId="{39D18364-36BF-4033-8D18-29AE662F81CA}"/>
          </ac:spMkLst>
        </pc:spChg>
        <pc:spChg chg="mod">
          <ac:chgData name="mashael alnajrani" userId="73c1171a52a2fca6" providerId="LiveId" clId="{914E94A4-306E-4B32-AAA8-ECE9CB8D4EB7}" dt="2021-02-23T09:18:00.373" v="4334"/>
          <ac:spMkLst>
            <pc:docMk/>
            <pc:sldMk cId="629983972" sldId="460"/>
            <ac:spMk id="6" creationId="{9BA6EADD-B998-49E8-AC08-29D04AAABA30}"/>
          </ac:spMkLst>
        </pc:spChg>
        <pc:spChg chg="mod">
          <ac:chgData name="mashael alnajrani" userId="73c1171a52a2fca6" providerId="LiveId" clId="{914E94A4-306E-4B32-AAA8-ECE9CB8D4EB7}" dt="2021-02-23T09:18:19.049" v="4336"/>
          <ac:spMkLst>
            <pc:docMk/>
            <pc:sldMk cId="629983972" sldId="460"/>
            <ac:spMk id="7" creationId="{80EBE3B3-8D23-4855-A2A4-3CC2CD69B363}"/>
          </ac:spMkLst>
        </pc:spChg>
        <pc:spChg chg="mod">
          <ac:chgData name="mashael alnajrani" userId="73c1171a52a2fca6" providerId="LiveId" clId="{914E94A4-306E-4B32-AAA8-ECE9CB8D4EB7}" dt="2021-02-23T09:18:21.952" v="4338"/>
          <ac:spMkLst>
            <pc:docMk/>
            <pc:sldMk cId="629983972" sldId="460"/>
            <ac:spMk id="8" creationId="{900C2FED-D44F-4BC9-B071-EF2C8F220CD2}"/>
          </ac:spMkLst>
        </pc:spChg>
        <pc:spChg chg="mod">
          <ac:chgData name="mashael alnajrani" userId="73c1171a52a2fca6" providerId="LiveId" clId="{914E94A4-306E-4B32-AAA8-ECE9CB8D4EB7}" dt="2021-02-23T09:18:29.441" v="4340"/>
          <ac:spMkLst>
            <pc:docMk/>
            <pc:sldMk cId="629983972" sldId="460"/>
            <ac:spMk id="9" creationId="{134B4670-7800-412C-AB49-B66225DF2D4E}"/>
          </ac:spMkLst>
        </pc:spChg>
        <pc:spChg chg="mod">
          <ac:chgData name="mashael alnajrani" userId="73c1171a52a2fca6" providerId="LiveId" clId="{914E94A4-306E-4B32-AAA8-ECE9CB8D4EB7}" dt="2021-02-23T09:19:01.486" v="4342"/>
          <ac:spMkLst>
            <pc:docMk/>
            <pc:sldMk cId="629983972" sldId="460"/>
            <ac:spMk id="10" creationId="{92389962-5A4B-4179-B738-8476C7AA7925}"/>
          </ac:spMkLst>
        </pc:spChg>
        <pc:spChg chg="mod">
          <ac:chgData name="mashael alnajrani" userId="73c1171a52a2fca6" providerId="LiveId" clId="{914E94A4-306E-4B32-AAA8-ECE9CB8D4EB7}" dt="2021-02-23T09:19:04.225" v="4344"/>
          <ac:spMkLst>
            <pc:docMk/>
            <pc:sldMk cId="629983972" sldId="460"/>
            <ac:spMk id="11" creationId="{F138A259-731A-49A3-A1A9-8082C3534629}"/>
          </ac:spMkLst>
        </pc:spChg>
        <pc:spChg chg="mod">
          <ac:chgData name="mashael alnajrani" userId="73c1171a52a2fca6" providerId="LiveId" clId="{914E94A4-306E-4B32-AAA8-ECE9CB8D4EB7}" dt="2021-02-23T09:17:41.704" v="4328"/>
          <ac:spMkLst>
            <pc:docMk/>
            <pc:sldMk cId="629983972" sldId="460"/>
            <ac:spMk id="12" creationId="{B258A411-6B53-4D7C-B8C3-8867FA20F9C7}"/>
          </ac:spMkLst>
        </pc:spChg>
        <pc:spChg chg="mod">
          <ac:chgData name="mashael alnajrani" userId="73c1171a52a2fca6" providerId="LiveId" clId="{914E94A4-306E-4B32-AAA8-ECE9CB8D4EB7}" dt="2021-02-23T09:17:59.093" v="4332"/>
          <ac:spMkLst>
            <pc:docMk/>
            <pc:sldMk cId="629983972" sldId="460"/>
            <ac:spMk id="13" creationId="{D7A836C8-4F84-4087-ABC7-E6C4A2433D42}"/>
          </ac:spMkLst>
        </pc:spChg>
        <pc:spChg chg="mod">
          <ac:chgData name="mashael alnajrani" userId="73c1171a52a2fca6" providerId="LiveId" clId="{914E94A4-306E-4B32-AAA8-ECE9CB8D4EB7}" dt="2021-02-23T09:19:05.304" v="4346"/>
          <ac:spMkLst>
            <pc:docMk/>
            <pc:sldMk cId="629983972" sldId="460"/>
            <ac:spMk id="14" creationId="{9D71235E-D238-40E6-8755-3148084E8FF3}"/>
          </ac:spMkLst>
        </pc:spChg>
        <pc:spChg chg="mod">
          <ac:chgData name="mashael alnajrani" userId="73c1171a52a2fca6" providerId="LiveId" clId="{914E94A4-306E-4B32-AAA8-ECE9CB8D4EB7}" dt="2021-02-23T09:19:06.737" v="4348"/>
          <ac:spMkLst>
            <pc:docMk/>
            <pc:sldMk cId="629983972" sldId="460"/>
            <ac:spMk id="16" creationId="{9290C13B-48F2-4394-92E4-9040517EF700}"/>
          </ac:spMkLst>
        </pc:spChg>
        <pc:spChg chg="mod">
          <ac:chgData name="mashael alnajrani" userId="73c1171a52a2fca6" providerId="LiveId" clId="{914E94A4-306E-4B32-AAA8-ECE9CB8D4EB7}" dt="2021-02-23T09:19:10.491" v="4350"/>
          <ac:spMkLst>
            <pc:docMk/>
            <pc:sldMk cId="629983972" sldId="460"/>
            <ac:spMk id="17" creationId="{D6CB94BB-D5FE-4047-86EE-D4EC2FF4C232}"/>
          </ac:spMkLst>
        </pc:spChg>
        <pc:spChg chg="mod">
          <ac:chgData name="mashael alnajrani" userId="73c1171a52a2fca6" providerId="LiveId" clId="{914E94A4-306E-4B32-AAA8-ECE9CB8D4EB7}" dt="2021-02-23T09:19:11.872" v="4352"/>
          <ac:spMkLst>
            <pc:docMk/>
            <pc:sldMk cId="629983972" sldId="460"/>
            <ac:spMk id="18" creationId="{F2FF2629-3C46-4847-A15E-3EBF4EE8ACE6}"/>
          </ac:spMkLst>
        </pc:spChg>
      </pc:sldChg>
      <pc:sldChg chg="addSp delSp modSp new mod">
        <pc:chgData name="mashael alnajrani" userId="73c1171a52a2fca6" providerId="LiveId" clId="{914E94A4-306E-4B32-AAA8-ECE9CB8D4EB7}" dt="2021-02-24T20:14:18.525" v="5070" actId="207"/>
        <pc:sldMkLst>
          <pc:docMk/>
          <pc:sldMk cId="2022512349" sldId="460"/>
        </pc:sldMkLst>
        <pc:spChg chg="add mod">
          <ac:chgData name="mashael alnajrani" userId="73c1171a52a2fca6" providerId="LiveId" clId="{914E94A4-306E-4B32-AAA8-ECE9CB8D4EB7}" dt="2021-02-24T20:08:31.119" v="5018" actId="208"/>
          <ac:spMkLst>
            <pc:docMk/>
            <pc:sldMk cId="2022512349" sldId="460"/>
            <ac:spMk id="4" creationId="{23476F55-7875-4CA7-A382-99CFED4FA43E}"/>
          </ac:spMkLst>
        </pc:spChg>
        <pc:spChg chg="add mod">
          <ac:chgData name="mashael alnajrani" userId="73c1171a52a2fca6" providerId="LiveId" clId="{914E94A4-306E-4B32-AAA8-ECE9CB8D4EB7}" dt="2021-02-24T20:09:16.878" v="5028" actId="255"/>
          <ac:spMkLst>
            <pc:docMk/>
            <pc:sldMk cId="2022512349" sldId="460"/>
            <ac:spMk id="9" creationId="{342097E3-783A-4E02-99EA-054593E36BB5}"/>
          </ac:spMkLst>
        </pc:spChg>
        <pc:spChg chg="add mod ord">
          <ac:chgData name="mashael alnajrani" userId="73c1171a52a2fca6" providerId="LiveId" clId="{914E94A4-306E-4B32-AAA8-ECE9CB8D4EB7}" dt="2021-02-24T20:14:18.525" v="5070" actId="207"/>
          <ac:spMkLst>
            <pc:docMk/>
            <pc:sldMk cId="2022512349" sldId="460"/>
            <ac:spMk id="10" creationId="{19F24EDB-ADBB-45F2-A2C1-E3E1CBEA19F9}"/>
          </ac:spMkLst>
        </pc:spChg>
        <pc:spChg chg="add mod">
          <ac:chgData name="mashael alnajrani" userId="73c1171a52a2fca6" providerId="LiveId" clId="{914E94A4-306E-4B32-AAA8-ECE9CB8D4EB7}" dt="2021-02-24T20:14:06.371" v="5069" actId="1076"/>
          <ac:spMkLst>
            <pc:docMk/>
            <pc:sldMk cId="2022512349" sldId="460"/>
            <ac:spMk id="14" creationId="{EB13D3A6-527A-4B5D-B128-C5E74C5F4A4C}"/>
          </ac:spMkLst>
        </pc:spChg>
        <pc:picChg chg="add del mod">
          <ac:chgData name="mashael alnajrani" userId="73c1171a52a2fca6" providerId="LiveId" clId="{914E94A4-306E-4B32-AAA8-ECE9CB8D4EB7}" dt="2021-02-24T20:00:38.688" v="4979" actId="478"/>
          <ac:picMkLst>
            <pc:docMk/>
            <pc:sldMk cId="2022512349" sldId="460"/>
            <ac:picMk id="3" creationId="{F7913EFC-2C4A-4634-9D88-DA26E33DEA77}"/>
          </ac:picMkLst>
        </pc:picChg>
        <pc:picChg chg="add del mod">
          <ac:chgData name="mashael alnajrani" userId="73c1171a52a2fca6" providerId="LiveId" clId="{914E94A4-306E-4B32-AAA8-ECE9CB8D4EB7}" dt="2021-02-24T20:05:47.581" v="4998" actId="478"/>
          <ac:picMkLst>
            <pc:docMk/>
            <pc:sldMk cId="2022512349" sldId="460"/>
            <ac:picMk id="1026" creationId="{C7BDC18F-AEB6-4AA7-A6A3-351894562EDB}"/>
          </ac:picMkLst>
        </pc:picChg>
        <pc:picChg chg="add mod">
          <ac:chgData name="mashael alnajrani" userId="73c1171a52a2fca6" providerId="LiveId" clId="{914E94A4-306E-4B32-AAA8-ECE9CB8D4EB7}" dt="2021-02-24T20:05:52.919" v="5000" actId="1076"/>
          <ac:picMkLst>
            <pc:docMk/>
            <pc:sldMk cId="2022512349" sldId="460"/>
            <ac:picMk id="1028" creationId="{3CA3104B-3576-4B6D-8C54-2470B063AB5A}"/>
          </ac:picMkLst>
        </pc:picChg>
        <pc:picChg chg="add mod">
          <ac:chgData name="mashael alnajrani" userId="73c1171a52a2fca6" providerId="LiveId" clId="{914E94A4-306E-4B32-AAA8-ECE9CB8D4EB7}" dt="2021-02-24T20:11:18.689" v="5045" actId="14100"/>
          <ac:picMkLst>
            <pc:docMk/>
            <pc:sldMk cId="2022512349" sldId="460"/>
            <ac:picMk id="1030" creationId="{41DD6D23-C7B1-4838-B61D-450E41BD6BF7}"/>
          </ac:picMkLst>
        </pc:picChg>
        <pc:cxnChg chg="add mod">
          <ac:chgData name="mashael alnajrani" userId="73c1171a52a2fca6" providerId="LiveId" clId="{914E94A4-306E-4B32-AAA8-ECE9CB8D4EB7}" dt="2021-02-24T20:08:42.175" v="5021" actId="208"/>
          <ac:cxnSpMkLst>
            <pc:docMk/>
            <pc:sldMk cId="2022512349" sldId="460"/>
            <ac:cxnSpMk id="6" creationId="{4F8AC4B1-9585-4707-A8DB-93B1F33862E7}"/>
          </ac:cxnSpMkLst>
        </pc:cxnChg>
        <pc:cxnChg chg="add mod">
          <ac:chgData name="mashael alnajrani" userId="73c1171a52a2fca6" providerId="LiveId" clId="{914E94A4-306E-4B32-AAA8-ECE9CB8D4EB7}" dt="2021-02-24T20:11:35.240" v="5046" actId="1076"/>
          <ac:cxnSpMkLst>
            <pc:docMk/>
            <pc:sldMk cId="2022512349" sldId="460"/>
            <ac:cxnSpMk id="7" creationId="{C1978ED8-9F16-4E64-9C31-0E38017372C7}"/>
          </ac:cxnSpMkLst>
        </pc:cxnChg>
      </pc:sldChg>
      <pc:sldChg chg="modSp add del mod ord modTransition">
        <pc:chgData name="mashael alnajrani" userId="73c1171a52a2fca6" providerId="LiveId" clId="{914E94A4-306E-4B32-AAA8-ECE9CB8D4EB7}" dt="2021-02-24T08:28:01.960" v="4608" actId="2696"/>
        <pc:sldMkLst>
          <pc:docMk/>
          <pc:sldMk cId="2818362346" sldId="460"/>
        </pc:sldMkLst>
        <pc:spChg chg="mod">
          <ac:chgData name="mashael alnajrani" userId="73c1171a52a2fca6" providerId="LiveId" clId="{914E94A4-306E-4B32-AAA8-ECE9CB8D4EB7}" dt="2021-02-24T08:27:58.439" v="4428"/>
          <ac:spMkLst>
            <pc:docMk/>
            <pc:sldMk cId="2818362346" sldId="460"/>
            <ac:spMk id="5" creationId="{39D18364-36BF-4033-8D18-29AE662F81CA}"/>
          </ac:spMkLst>
        </pc:spChg>
        <pc:spChg chg="mod">
          <ac:chgData name="mashael alnajrani" userId="73c1171a52a2fca6" providerId="LiveId" clId="{914E94A4-306E-4B32-AAA8-ECE9CB8D4EB7}" dt="2021-02-24T08:27:58.464" v="4432"/>
          <ac:spMkLst>
            <pc:docMk/>
            <pc:sldMk cId="2818362346" sldId="460"/>
            <ac:spMk id="6" creationId="{9BA6EADD-B998-49E8-AC08-29D04AAABA30}"/>
          </ac:spMkLst>
        </pc:spChg>
        <pc:spChg chg="mod">
          <ac:chgData name="mashael alnajrani" userId="73c1171a52a2fca6" providerId="LiveId" clId="{914E94A4-306E-4B32-AAA8-ECE9CB8D4EB7}" dt="2021-02-24T08:27:58.477" v="4434"/>
          <ac:spMkLst>
            <pc:docMk/>
            <pc:sldMk cId="2818362346" sldId="460"/>
            <ac:spMk id="7" creationId="{80EBE3B3-8D23-4855-A2A4-3CC2CD69B363}"/>
          </ac:spMkLst>
        </pc:spChg>
        <pc:spChg chg="mod">
          <ac:chgData name="mashael alnajrani" userId="73c1171a52a2fca6" providerId="LiveId" clId="{914E94A4-306E-4B32-AAA8-ECE9CB8D4EB7}" dt="2021-02-24T08:27:58.490" v="4436"/>
          <ac:spMkLst>
            <pc:docMk/>
            <pc:sldMk cId="2818362346" sldId="460"/>
            <ac:spMk id="8" creationId="{900C2FED-D44F-4BC9-B071-EF2C8F220CD2}"/>
          </ac:spMkLst>
        </pc:spChg>
        <pc:spChg chg="mod">
          <ac:chgData name="mashael alnajrani" userId="73c1171a52a2fca6" providerId="LiveId" clId="{914E94A4-306E-4B32-AAA8-ECE9CB8D4EB7}" dt="2021-02-24T08:27:58.505" v="4438"/>
          <ac:spMkLst>
            <pc:docMk/>
            <pc:sldMk cId="2818362346" sldId="460"/>
            <ac:spMk id="9" creationId="{134B4670-7800-412C-AB49-B66225DF2D4E}"/>
          </ac:spMkLst>
        </pc:spChg>
        <pc:spChg chg="mod">
          <ac:chgData name="mashael alnajrani" userId="73c1171a52a2fca6" providerId="LiveId" clId="{914E94A4-306E-4B32-AAA8-ECE9CB8D4EB7}" dt="2021-02-24T08:27:58.523" v="4440"/>
          <ac:spMkLst>
            <pc:docMk/>
            <pc:sldMk cId="2818362346" sldId="460"/>
            <ac:spMk id="10" creationId="{92389962-5A4B-4179-B738-8476C7AA7925}"/>
          </ac:spMkLst>
        </pc:spChg>
        <pc:spChg chg="mod">
          <ac:chgData name="mashael alnajrani" userId="73c1171a52a2fca6" providerId="LiveId" clId="{914E94A4-306E-4B32-AAA8-ECE9CB8D4EB7}" dt="2021-02-24T08:27:58.540" v="4442"/>
          <ac:spMkLst>
            <pc:docMk/>
            <pc:sldMk cId="2818362346" sldId="460"/>
            <ac:spMk id="11" creationId="{F138A259-731A-49A3-A1A9-8082C3534629}"/>
          </ac:spMkLst>
        </pc:spChg>
        <pc:spChg chg="mod">
          <ac:chgData name="mashael alnajrani" userId="73c1171a52a2fca6" providerId="LiveId" clId="{914E94A4-306E-4B32-AAA8-ECE9CB8D4EB7}" dt="2021-02-24T08:27:58.402" v="4426"/>
          <ac:spMkLst>
            <pc:docMk/>
            <pc:sldMk cId="2818362346" sldId="460"/>
            <ac:spMk id="12" creationId="{B258A411-6B53-4D7C-B8C3-8867FA20F9C7}"/>
          </ac:spMkLst>
        </pc:spChg>
        <pc:spChg chg="mod">
          <ac:chgData name="mashael alnajrani" userId="73c1171a52a2fca6" providerId="LiveId" clId="{914E94A4-306E-4B32-AAA8-ECE9CB8D4EB7}" dt="2021-02-24T08:27:58.452" v="4430"/>
          <ac:spMkLst>
            <pc:docMk/>
            <pc:sldMk cId="2818362346" sldId="460"/>
            <ac:spMk id="13" creationId="{D7A836C8-4F84-4087-ABC7-E6C4A2433D42}"/>
          </ac:spMkLst>
        </pc:spChg>
        <pc:spChg chg="mod">
          <ac:chgData name="mashael alnajrani" userId="73c1171a52a2fca6" providerId="LiveId" clId="{914E94A4-306E-4B32-AAA8-ECE9CB8D4EB7}" dt="2021-02-24T08:27:58.562" v="4444"/>
          <ac:spMkLst>
            <pc:docMk/>
            <pc:sldMk cId="2818362346" sldId="460"/>
            <ac:spMk id="14" creationId="{9D71235E-D238-40E6-8755-3148084E8FF3}"/>
          </ac:spMkLst>
        </pc:spChg>
        <pc:spChg chg="mod">
          <ac:chgData name="mashael alnajrani" userId="73c1171a52a2fca6" providerId="LiveId" clId="{914E94A4-306E-4B32-AAA8-ECE9CB8D4EB7}" dt="2021-02-24T08:27:58.583" v="4446"/>
          <ac:spMkLst>
            <pc:docMk/>
            <pc:sldMk cId="2818362346" sldId="460"/>
            <ac:spMk id="16" creationId="{9290C13B-48F2-4394-92E4-9040517EF700}"/>
          </ac:spMkLst>
        </pc:spChg>
        <pc:spChg chg="mod">
          <ac:chgData name="mashael alnajrani" userId="73c1171a52a2fca6" providerId="LiveId" clId="{914E94A4-306E-4B32-AAA8-ECE9CB8D4EB7}" dt="2021-02-24T08:27:58.604" v="4448"/>
          <ac:spMkLst>
            <pc:docMk/>
            <pc:sldMk cId="2818362346" sldId="460"/>
            <ac:spMk id="17" creationId="{D6CB94BB-D5FE-4047-86EE-D4EC2FF4C232}"/>
          </ac:spMkLst>
        </pc:spChg>
        <pc:spChg chg="mod">
          <ac:chgData name="mashael alnajrani" userId="73c1171a52a2fca6" providerId="LiveId" clId="{914E94A4-306E-4B32-AAA8-ECE9CB8D4EB7}" dt="2021-02-24T08:27:58.625" v="4450"/>
          <ac:spMkLst>
            <pc:docMk/>
            <pc:sldMk cId="2818362346" sldId="460"/>
            <ac:spMk id="18" creationId="{F2FF2629-3C46-4847-A15E-3EBF4EE8ACE6}"/>
          </ac:spMkLst>
        </pc:spChg>
      </pc:sldChg>
      <pc:sldChg chg="addSp delSp modSp add mod setBg">
        <pc:chgData name="mashael alnajrani" userId="73c1171a52a2fca6" providerId="LiveId" clId="{914E94A4-306E-4B32-AAA8-ECE9CB8D4EB7}" dt="2021-02-28T08:39:36.636" v="9565"/>
        <pc:sldMkLst>
          <pc:docMk/>
          <pc:sldMk cId="216217679" sldId="461"/>
        </pc:sldMkLst>
        <pc:spChg chg="add mod">
          <ac:chgData name="mashael alnajrani" userId="73c1171a52a2fca6" providerId="LiveId" clId="{914E94A4-306E-4B32-AAA8-ECE9CB8D4EB7}" dt="2021-02-24T19:47:24.952" v="4875" actId="20577"/>
          <ac:spMkLst>
            <pc:docMk/>
            <pc:sldMk cId="216217679" sldId="461"/>
            <ac:spMk id="2" creationId="{38E30E42-30B2-419C-9651-7DD8F0672D87}"/>
          </ac:spMkLst>
        </pc:spChg>
        <pc:spChg chg="mod">
          <ac:chgData name="mashael alnajrani" userId="73c1171a52a2fca6" providerId="LiveId" clId="{914E94A4-306E-4B32-AAA8-ECE9CB8D4EB7}" dt="2021-02-25T08:32:16.736" v="5563" actId="368"/>
          <ac:spMkLst>
            <pc:docMk/>
            <pc:sldMk cId="216217679" sldId="461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5T08:32:16.740" v="5565" actId="368"/>
          <ac:spMkLst>
            <pc:docMk/>
            <pc:sldMk cId="216217679" sldId="461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5T08:32:16.744" v="5567" actId="368"/>
          <ac:spMkLst>
            <pc:docMk/>
            <pc:sldMk cId="216217679" sldId="461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5T08:32:16.748" v="5569" actId="368"/>
          <ac:spMkLst>
            <pc:docMk/>
            <pc:sldMk cId="216217679" sldId="461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5T08:32:16.753" v="5571" actId="368"/>
          <ac:spMkLst>
            <pc:docMk/>
            <pc:sldMk cId="216217679" sldId="461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5T08:32:16.758" v="5573" actId="368"/>
          <ac:spMkLst>
            <pc:docMk/>
            <pc:sldMk cId="216217679" sldId="461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5T08:32:16.762" v="5575" actId="368"/>
          <ac:spMkLst>
            <pc:docMk/>
            <pc:sldMk cId="216217679" sldId="461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5T08:32:16.766" v="5577" actId="368"/>
          <ac:spMkLst>
            <pc:docMk/>
            <pc:sldMk cId="216217679" sldId="461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5T08:32:16.771" v="5579" actId="368"/>
          <ac:spMkLst>
            <pc:docMk/>
            <pc:sldMk cId="216217679" sldId="461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5T08:32:16.775" v="5581" actId="368"/>
          <ac:spMkLst>
            <pc:docMk/>
            <pc:sldMk cId="216217679" sldId="461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4T19:47:26.209" v="4876" actId="1076"/>
          <ac:spMkLst>
            <pc:docMk/>
            <pc:sldMk cId="216217679" sldId="461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4T19:46:59.661" v="4868" actId="20577"/>
          <ac:spMkLst>
            <pc:docMk/>
            <pc:sldMk cId="216217679" sldId="461"/>
            <ac:spMk id="14" creationId="{CBD55E1F-9C0F-4F2B-9FFD-70A7209EA24C}"/>
          </ac:spMkLst>
        </pc:spChg>
        <pc:spChg chg="mod">
          <ac:chgData name="mashael alnajrani" userId="73c1171a52a2fca6" providerId="LiveId" clId="{914E94A4-306E-4B32-AAA8-ECE9CB8D4EB7}" dt="2021-02-24T19:47:27.719" v="4877" actId="1076"/>
          <ac:spMkLst>
            <pc:docMk/>
            <pc:sldMk cId="216217679" sldId="461"/>
            <ac:spMk id="17" creationId="{72B00C5A-A45B-4446-9F0C-35FAC0B4FBD8}"/>
          </ac:spMkLst>
        </pc:spChg>
        <pc:picChg chg="add mod ord modVis">
          <ac:chgData name="mashael alnajrani" userId="73c1171a52a2fca6" providerId="LiveId" clId="{914E94A4-306E-4B32-AAA8-ECE9CB8D4EB7}" dt="2021-02-28T08:39:36.636" v="9565"/>
          <ac:picMkLst>
            <pc:docMk/>
            <pc:sldMk cId="216217679" sldId="461"/>
            <ac:picMk id="16" creationId="{5A68D4D2-5412-4E55-9861-1B6EEFF394F8}"/>
          </ac:picMkLst>
        </pc:picChg>
        <pc:picChg chg="del mod modVis">
          <ac:chgData name="mashael alnajrani" userId="73c1171a52a2fca6" providerId="LiveId" clId="{914E94A4-306E-4B32-AAA8-ECE9CB8D4EB7}" dt="2021-02-25T08:32:16.731" v="5561"/>
          <ac:picMkLst>
            <pc:docMk/>
            <pc:sldMk cId="216217679" sldId="461"/>
            <ac:picMk id="18" creationId="{BF12ABD2-266F-459A-88A3-E3B3221B4E52}"/>
          </ac:picMkLst>
        </pc:picChg>
      </pc:sldChg>
      <pc:sldChg chg="addSp delSp modSp add mod setBg">
        <pc:chgData name="mashael alnajrani" userId="73c1171a52a2fca6" providerId="LiveId" clId="{914E94A4-306E-4B32-AAA8-ECE9CB8D4EB7}" dt="2021-02-28T08:39:36.639" v="9567"/>
        <pc:sldMkLst>
          <pc:docMk/>
          <pc:sldMk cId="54014465" sldId="462"/>
        </pc:sldMkLst>
        <pc:spChg chg="del mod">
          <ac:chgData name="mashael alnajrani" userId="73c1171a52a2fca6" providerId="LiveId" clId="{914E94A4-306E-4B32-AAA8-ECE9CB8D4EB7}" dt="2021-02-24T19:48:01.590" v="4881" actId="478"/>
          <ac:spMkLst>
            <pc:docMk/>
            <pc:sldMk cId="54014465" sldId="462"/>
            <ac:spMk id="2" creationId="{38E30E42-30B2-419C-9651-7DD8F0672D87}"/>
          </ac:spMkLst>
        </pc:spChg>
        <pc:spChg chg="mod">
          <ac:chgData name="mashael alnajrani" userId="73c1171a52a2fca6" providerId="LiveId" clId="{914E94A4-306E-4B32-AAA8-ECE9CB8D4EB7}" dt="2021-02-25T08:32:16.829" v="5604" actId="368"/>
          <ac:spMkLst>
            <pc:docMk/>
            <pc:sldMk cId="54014465" sldId="462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5T08:32:16.834" v="5606" actId="368"/>
          <ac:spMkLst>
            <pc:docMk/>
            <pc:sldMk cId="54014465" sldId="462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5T08:32:16.838" v="5608" actId="368"/>
          <ac:spMkLst>
            <pc:docMk/>
            <pc:sldMk cId="54014465" sldId="462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5T08:32:16.842" v="5610" actId="368"/>
          <ac:spMkLst>
            <pc:docMk/>
            <pc:sldMk cId="54014465" sldId="462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5T08:32:16.847" v="5612" actId="368"/>
          <ac:spMkLst>
            <pc:docMk/>
            <pc:sldMk cId="54014465" sldId="462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5T08:32:16.851" v="5614" actId="368"/>
          <ac:spMkLst>
            <pc:docMk/>
            <pc:sldMk cId="54014465" sldId="462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5T08:32:16.856" v="5616" actId="368"/>
          <ac:spMkLst>
            <pc:docMk/>
            <pc:sldMk cId="54014465" sldId="462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5T08:32:16.859" v="5618" actId="368"/>
          <ac:spMkLst>
            <pc:docMk/>
            <pc:sldMk cId="54014465" sldId="462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5T08:32:16.863" v="5620" actId="368"/>
          <ac:spMkLst>
            <pc:docMk/>
            <pc:sldMk cId="54014465" sldId="462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5T08:32:16.868" v="5622" actId="368"/>
          <ac:spMkLst>
            <pc:docMk/>
            <pc:sldMk cId="54014465" sldId="462"/>
            <ac:spMk id="12" creationId="{EEF02BBA-1040-4C63-81F9-84C73CC51800}"/>
          </ac:spMkLst>
        </pc:spChg>
        <pc:spChg chg="mod">
          <ac:chgData name="mashael alnajrani" userId="73c1171a52a2fca6" providerId="LiveId" clId="{914E94A4-306E-4B32-AAA8-ECE9CB8D4EB7}" dt="2021-02-24T20:29:04.596" v="5083" actId="1076"/>
          <ac:spMkLst>
            <pc:docMk/>
            <pc:sldMk cId="54014465" sldId="462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4T19:48:07.598" v="4885" actId="20577"/>
          <ac:spMkLst>
            <pc:docMk/>
            <pc:sldMk cId="54014465" sldId="462"/>
            <ac:spMk id="14" creationId="{CBD55E1F-9C0F-4F2B-9FFD-70A7209EA24C}"/>
          </ac:spMkLst>
        </pc:spChg>
        <pc:picChg chg="add mod ord modVis">
          <ac:chgData name="mashael alnajrani" userId="73c1171a52a2fca6" providerId="LiveId" clId="{914E94A4-306E-4B32-AAA8-ECE9CB8D4EB7}" dt="2021-02-28T08:39:36.639" v="9567"/>
          <ac:picMkLst>
            <pc:docMk/>
            <pc:sldMk cId="54014465" sldId="462"/>
            <ac:picMk id="15" creationId="{7335B82D-4553-49A8-95C6-B1749E8B71B2}"/>
          </ac:picMkLst>
        </pc:picChg>
        <pc:picChg chg="del mod modVis">
          <ac:chgData name="mashael alnajrani" userId="73c1171a52a2fca6" providerId="LiveId" clId="{914E94A4-306E-4B32-AAA8-ECE9CB8D4EB7}" dt="2021-02-25T08:32:16.825" v="5602"/>
          <ac:picMkLst>
            <pc:docMk/>
            <pc:sldMk cId="54014465" sldId="462"/>
            <ac:picMk id="18" creationId="{BF12ABD2-266F-459A-88A3-E3B3221B4E52}"/>
          </ac:picMkLst>
        </pc:picChg>
      </pc:sldChg>
      <pc:sldChg chg="delSp add del mod">
        <pc:chgData name="mashael alnajrani" userId="73c1171a52a2fca6" providerId="LiveId" clId="{914E94A4-306E-4B32-AAA8-ECE9CB8D4EB7}" dt="2021-02-24T20:28:17.210" v="5074" actId="47"/>
        <pc:sldMkLst>
          <pc:docMk/>
          <pc:sldMk cId="1218724182" sldId="463"/>
        </pc:sldMkLst>
        <pc:spChg chg="del">
          <ac:chgData name="mashael alnajrani" userId="73c1171a52a2fca6" providerId="LiveId" clId="{914E94A4-306E-4B32-AAA8-ECE9CB8D4EB7}" dt="2021-02-24T20:26:00.345" v="5073" actId="478"/>
          <ac:spMkLst>
            <pc:docMk/>
            <pc:sldMk cId="1218724182" sldId="463"/>
            <ac:spMk id="4" creationId="{A9C59ECF-86FE-4310-9AD5-116231683629}"/>
          </ac:spMkLst>
        </pc:spChg>
      </pc:sldChg>
      <pc:sldChg chg="addSp modSp new mod">
        <pc:chgData name="mashael alnajrani" userId="73c1171a52a2fca6" providerId="LiveId" clId="{914E94A4-306E-4B32-AAA8-ECE9CB8D4EB7}" dt="2021-02-25T08:10:45.739" v="5363" actId="20577"/>
        <pc:sldMkLst>
          <pc:docMk/>
          <pc:sldMk cId="3706400740" sldId="463"/>
        </pc:sldMkLst>
        <pc:spChg chg="add mod">
          <ac:chgData name="mashael alnajrani" userId="73c1171a52a2fca6" providerId="LiveId" clId="{914E94A4-306E-4B32-AAA8-ECE9CB8D4EB7}" dt="2021-02-25T08:10:45.739" v="5363" actId="20577"/>
          <ac:spMkLst>
            <pc:docMk/>
            <pc:sldMk cId="3706400740" sldId="463"/>
            <ac:spMk id="2" creationId="{A8277890-0E42-458E-84F4-D8DC6566AE8D}"/>
          </ac:spMkLst>
        </pc:spChg>
      </pc:sldChg>
      <pc:sldChg chg="modSp add del mod ord modTransition">
        <pc:chgData name="mashael alnajrani" userId="73c1171a52a2fca6" providerId="LiveId" clId="{914E94A4-306E-4B32-AAA8-ECE9CB8D4EB7}" dt="2021-02-25T07:29:29.622" v="5293" actId="2696"/>
        <pc:sldMkLst>
          <pc:docMk/>
          <pc:sldMk cId="4083303053" sldId="463"/>
        </pc:sldMkLst>
        <pc:spChg chg="mod">
          <ac:chgData name="mashael alnajrani" userId="73c1171a52a2fca6" providerId="LiveId" clId="{914E94A4-306E-4B32-AAA8-ECE9CB8D4EB7}" dt="2021-02-25T07:29:26.618" v="5242"/>
          <ac:spMkLst>
            <pc:docMk/>
            <pc:sldMk cId="4083303053" sldId="463"/>
            <ac:spMk id="5" creationId="{39D18364-36BF-4033-8D18-29AE662F81CA}"/>
          </ac:spMkLst>
        </pc:spChg>
        <pc:spChg chg="mod">
          <ac:chgData name="mashael alnajrani" userId="73c1171a52a2fca6" providerId="LiveId" clId="{914E94A4-306E-4B32-AAA8-ECE9CB8D4EB7}" dt="2021-02-25T07:29:27.324" v="5246"/>
          <ac:spMkLst>
            <pc:docMk/>
            <pc:sldMk cId="4083303053" sldId="463"/>
            <ac:spMk id="6" creationId="{9BA6EADD-B998-49E8-AC08-29D04AAABA30}"/>
          </ac:spMkLst>
        </pc:spChg>
        <pc:spChg chg="mod">
          <ac:chgData name="mashael alnajrani" userId="73c1171a52a2fca6" providerId="LiveId" clId="{914E94A4-306E-4B32-AAA8-ECE9CB8D4EB7}" dt="2021-02-25T07:29:27.689" v="5248"/>
          <ac:spMkLst>
            <pc:docMk/>
            <pc:sldMk cId="4083303053" sldId="463"/>
            <ac:spMk id="7" creationId="{80EBE3B3-8D23-4855-A2A4-3CC2CD69B363}"/>
          </ac:spMkLst>
        </pc:spChg>
        <pc:spChg chg="mod">
          <ac:chgData name="mashael alnajrani" userId="73c1171a52a2fca6" providerId="LiveId" clId="{914E94A4-306E-4B32-AAA8-ECE9CB8D4EB7}" dt="2021-02-25T07:29:28.037" v="5250"/>
          <ac:spMkLst>
            <pc:docMk/>
            <pc:sldMk cId="4083303053" sldId="463"/>
            <ac:spMk id="8" creationId="{900C2FED-D44F-4BC9-B071-EF2C8F220CD2}"/>
          </ac:spMkLst>
        </pc:spChg>
        <pc:spChg chg="mod">
          <ac:chgData name="mashael alnajrani" userId="73c1171a52a2fca6" providerId="LiveId" clId="{914E94A4-306E-4B32-AAA8-ECE9CB8D4EB7}" dt="2021-02-25T07:28:03.965" v="5226"/>
          <ac:spMkLst>
            <pc:docMk/>
            <pc:sldMk cId="4083303053" sldId="463"/>
            <ac:spMk id="9" creationId="{134B4670-7800-412C-AB49-B66225DF2D4E}"/>
          </ac:spMkLst>
        </pc:spChg>
        <pc:spChg chg="mod">
          <ac:chgData name="mashael alnajrani" userId="73c1171a52a2fca6" providerId="LiveId" clId="{914E94A4-306E-4B32-AAA8-ECE9CB8D4EB7}" dt="2021-02-25T07:28:03.983" v="5228"/>
          <ac:spMkLst>
            <pc:docMk/>
            <pc:sldMk cId="4083303053" sldId="463"/>
            <ac:spMk id="10" creationId="{92389962-5A4B-4179-B738-8476C7AA7925}"/>
          </ac:spMkLst>
        </pc:spChg>
        <pc:spChg chg="mod">
          <ac:chgData name="mashael alnajrani" userId="73c1171a52a2fca6" providerId="LiveId" clId="{914E94A4-306E-4B32-AAA8-ECE9CB8D4EB7}" dt="2021-02-25T07:28:04.002" v="5230"/>
          <ac:spMkLst>
            <pc:docMk/>
            <pc:sldMk cId="4083303053" sldId="463"/>
            <ac:spMk id="11" creationId="{F138A259-731A-49A3-A1A9-8082C3534629}"/>
          </ac:spMkLst>
        </pc:spChg>
        <pc:spChg chg="mod">
          <ac:chgData name="mashael alnajrani" userId="73c1171a52a2fca6" providerId="LiveId" clId="{914E94A4-306E-4B32-AAA8-ECE9CB8D4EB7}" dt="2021-02-25T07:29:26.144" v="5240"/>
          <ac:spMkLst>
            <pc:docMk/>
            <pc:sldMk cId="4083303053" sldId="463"/>
            <ac:spMk id="12" creationId="{B258A411-6B53-4D7C-B8C3-8867FA20F9C7}"/>
          </ac:spMkLst>
        </pc:spChg>
        <pc:spChg chg="mod">
          <ac:chgData name="mashael alnajrani" userId="73c1171a52a2fca6" providerId="LiveId" clId="{914E94A4-306E-4B32-AAA8-ECE9CB8D4EB7}" dt="2021-02-25T07:29:26.996" v="5244"/>
          <ac:spMkLst>
            <pc:docMk/>
            <pc:sldMk cId="4083303053" sldId="463"/>
            <ac:spMk id="13" creationId="{D7A836C8-4F84-4087-ABC7-E6C4A2433D42}"/>
          </ac:spMkLst>
        </pc:spChg>
        <pc:spChg chg="mod">
          <ac:chgData name="mashael alnajrani" userId="73c1171a52a2fca6" providerId="LiveId" clId="{914E94A4-306E-4B32-AAA8-ECE9CB8D4EB7}" dt="2021-02-25T07:28:04.043" v="5232"/>
          <ac:spMkLst>
            <pc:docMk/>
            <pc:sldMk cId="4083303053" sldId="463"/>
            <ac:spMk id="14" creationId="{9D71235E-D238-40E6-8755-3148084E8FF3}"/>
          </ac:spMkLst>
        </pc:spChg>
        <pc:spChg chg="mod">
          <ac:chgData name="mashael alnajrani" userId="73c1171a52a2fca6" providerId="LiveId" clId="{914E94A4-306E-4B32-AAA8-ECE9CB8D4EB7}" dt="2021-02-25T07:28:04.058" v="5234"/>
          <ac:spMkLst>
            <pc:docMk/>
            <pc:sldMk cId="4083303053" sldId="463"/>
            <ac:spMk id="16" creationId="{9290C13B-48F2-4394-92E4-9040517EF700}"/>
          </ac:spMkLst>
        </pc:spChg>
        <pc:spChg chg="mod">
          <ac:chgData name="mashael alnajrani" userId="73c1171a52a2fca6" providerId="LiveId" clId="{914E94A4-306E-4B32-AAA8-ECE9CB8D4EB7}" dt="2021-02-25T07:28:04.069" v="5236"/>
          <ac:spMkLst>
            <pc:docMk/>
            <pc:sldMk cId="4083303053" sldId="463"/>
            <ac:spMk id="17" creationId="{D6CB94BB-D5FE-4047-86EE-D4EC2FF4C232}"/>
          </ac:spMkLst>
        </pc:spChg>
        <pc:spChg chg="mod">
          <ac:chgData name="mashael alnajrani" userId="73c1171a52a2fca6" providerId="LiveId" clId="{914E94A4-306E-4B32-AAA8-ECE9CB8D4EB7}" dt="2021-02-25T07:28:04.078" v="5238"/>
          <ac:spMkLst>
            <pc:docMk/>
            <pc:sldMk cId="4083303053" sldId="463"/>
            <ac:spMk id="18" creationId="{F2FF2629-3C46-4847-A15E-3EBF4EE8ACE6}"/>
          </ac:spMkLst>
        </pc:spChg>
      </pc:sldChg>
      <pc:sldChg chg="add del">
        <pc:chgData name="mashael alnajrani" userId="73c1171a52a2fca6" providerId="LiveId" clId="{914E94A4-306E-4B32-AAA8-ECE9CB8D4EB7}" dt="2021-02-27T23:55:04.298" v="7801" actId="47"/>
        <pc:sldMkLst>
          <pc:docMk/>
          <pc:sldMk cId="252052826" sldId="464"/>
        </pc:sldMkLst>
      </pc:sldChg>
      <pc:sldChg chg="modSp add del mod ord modTransition">
        <pc:chgData name="mashael alnajrani" userId="73c1171a52a2fca6" providerId="LiveId" clId="{914E94A4-306E-4B32-AAA8-ECE9CB8D4EB7}" dt="2021-02-25T08:31:41.460" v="5413" actId="2696"/>
        <pc:sldMkLst>
          <pc:docMk/>
          <pc:sldMk cId="394953431" sldId="464"/>
        </pc:sldMkLst>
        <pc:spChg chg="mod">
          <ac:chgData name="mashael alnajrani" userId="73c1171a52a2fca6" providerId="LiveId" clId="{914E94A4-306E-4B32-AAA8-ECE9CB8D4EB7}" dt="2021-02-25T08:31:40.869" v="5412"/>
          <ac:spMkLst>
            <pc:docMk/>
            <pc:sldMk cId="394953431" sldId="464"/>
            <ac:spMk id="10" creationId="{FBE38144-73FC-4917-90D0-0403B5532878}"/>
          </ac:spMkLst>
        </pc:spChg>
      </pc:sldChg>
      <pc:sldChg chg="modSp add del ord modTransition">
        <pc:chgData name="mashael alnajrani" userId="73c1171a52a2fca6" providerId="LiveId" clId="{914E94A4-306E-4B32-AAA8-ECE9CB8D4EB7}" dt="2021-02-25T08:32:13.697" v="5419" actId="2696"/>
        <pc:sldMkLst>
          <pc:docMk/>
          <pc:sldMk cId="4233889671" sldId="464"/>
        </pc:sldMkLst>
        <pc:picChg chg="mod">
          <ac:chgData name="mashael alnajrani" userId="73c1171a52a2fca6" providerId="LiveId" clId="{914E94A4-306E-4B32-AAA8-ECE9CB8D4EB7}" dt="2021-02-25T08:32:13.439" v="5418"/>
          <ac:picMkLst>
            <pc:docMk/>
            <pc:sldMk cId="4233889671" sldId="464"/>
            <ac:picMk id="11" creationId="{90713F52-4E7E-42F5-9552-28901600B20F}"/>
          </ac:picMkLst>
        </pc:picChg>
      </pc:sldChg>
      <pc:sldChg chg="add del">
        <pc:chgData name="mashael alnajrani" userId="73c1171a52a2fca6" providerId="LiveId" clId="{914E94A4-306E-4B32-AAA8-ECE9CB8D4EB7}" dt="2021-02-27T23:55:04.298" v="7801" actId="47"/>
        <pc:sldMkLst>
          <pc:docMk/>
          <pc:sldMk cId="1047865911" sldId="465"/>
        </pc:sldMkLst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3979582468" sldId="466"/>
        </pc:sldMkLst>
        <pc:spChg chg="mod">
          <ac:chgData name="mashael alnajrani" userId="73c1171a52a2fca6" providerId="LiveId" clId="{914E94A4-306E-4B32-AAA8-ECE9CB8D4EB7}" dt="2021-02-25T08:58:55.053" v="5650" actId="20577"/>
          <ac:spMkLst>
            <pc:docMk/>
            <pc:sldMk cId="3979582468" sldId="466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5T08:58:40.426" v="5645" actId="20577"/>
          <ac:spMkLst>
            <pc:docMk/>
            <pc:sldMk cId="3979582468" sldId="466"/>
            <ac:spMk id="14" creationId="{CBD55E1F-9C0F-4F2B-9FFD-70A7209EA24C}"/>
          </ac:spMkLst>
        </pc:spChg>
        <pc:picChg chg="del">
          <ac:chgData name="mashael alnajrani" userId="73c1171a52a2fca6" providerId="LiveId" clId="{914E94A4-306E-4B32-AAA8-ECE9CB8D4EB7}" dt="2021-02-25T08:58:57.498" v="5651" actId="478"/>
          <ac:picMkLst>
            <pc:docMk/>
            <pc:sldMk cId="3979582468" sldId="466"/>
            <ac:picMk id="15" creationId="{73EA369C-B481-4072-83AD-5351E4DCA87E}"/>
          </ac:picMkLst>
        </pc:picChg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4034953708" sldId="467"/>
        </pc:sldMkLst>
        <pc:spChg chg="mod">
          <ac:chgData name="mashael alnajrani" userId="73c1171a52a2fca6" providerId="LiveId" clId="{914E94A4-306E-4B32-AAA8-ECE9CB8D4EB7}" dt="2021-02-25T09:05:25.027" v="5747" actId="20577"/>
          <ac:spMkLst>
            <pc:docMk/>
            <pc:sldMk cId="4034953708" sldId="467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5T09:00:17.293" v="5713" actId="20577"/>
          <ac:spMkLst>
            <pc:docMk/>
            <pc:sldMk cId="4034953708" sldId="467"/>
            <ac:spMk id="14" creationId="{CBD55E1F-9C0F-4F2B-9FFD-70A7209EA24C}"/>
          </ac:spMkLst>
        </pc:spChg>
        <pc:picChg chg="del">
          <ac:chgData name="mashael alnajrani" userId="73c1171a52a2fca6" providerId="LiveId" clId="{914E94A4-306E-4B32-AAA8-ECE9CB8D4EB7}" dt="2021-02-25T08:59:10.983" v="5652" actId="478"/>
          <ac:picMkLst>
            <pc:docMk/>
            <pc:sldMk cId="4034953708" sldId="467"/>
            <ac:picMk id="15" creationId="{952F84B2-9E5B-4CB4-86E6-E49EADA8A83B}"/>
          </ac:picMkLst>
        </pc:picChg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1142777766" sldId="468"/>
        </pc:sldMkLst>
        <pc:spChg chg="del">
          <ac:chgData name="mashael alnajrani" userId="73c1171a52a2fca6" providerId="LiveId" clId="{914E94A4-306E-4B32-AAA8-ECE9CB8D4EB7}" dt="2021-02-25T09:05:37.512" v="5750" actId="478"/>
          <ac:spMkLst>
            <pc:docMk/>
            <pc:sldMk cId="1142777766" sldId="468"/>
            <ac:spMk id="2" creationId="{38E30E42-30B2-419C-9651-7DD8F0672D87}"/>
          </ac:spMkLst>
        </pc:spChg>
        <pc:spChg chg="mod">
          <ac:chgData name="mashael alnajrani" userId="73c1171a52a2fca6" providerId="LiveId" clId="{914E94A4-306E-4B32-AAA8-ECE9CB8D4EB7}" dt="2021-02-25T09:07:56.333" v="5831" actId="20577"/>
          <ac:spMkLst>
            <pc:docMk/>
            <pc:sldMk cId="1142777766" sldId="468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5T09:07:20.144" v="5824" actId="1076"/>
          <ac:spMkLst>
            <pc:docMk/>
            <pc:sldMk cId="1142777766" sldId="468"/>
            <ac:spMk id="14" creationId="{CBD55E1F-9C0F-4F2B-9FFD-70A7209EA24C}"/>
          </ac:spMkLst>
        </pc:spChg>
        <pc:picChg chg="del">
          <ac:chgData name="mashael alnajrani" userId="73c1171a52a2fca6" providerId="LiveId" clId="{914E94A4-306E-4B32-AAA8-ECE9CB8D4EB7}" dt="2021-02-25T09:05:29.701" v="5748" actId="478"/>
          <ac:picMkLst>
            <pc:docMk/>
            <pc:sldMk cId="1142777766" sldId="468"/>
            <ac:picMk id="16" creationId="{5A68D4D2-5412-4E55-9861-1B6EEFF394F8}"/>
          </ac:picMkLst>
        </pc:picChg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3673793967" sldId="469"/>
        </pc:sldMkLst>
        <pc:spChg chg="mod">
          <ac:chgData name="mashael alnajrani" userId="73c1171a52a2fca6" providerId="LiveId" clId="{914E94A4-306E-4B32-AAA8-ECE9CB8D4EB7}" dt="2021-02-25T09:29:40.088" v="5836" actId="20577"/>
          <ac:spMkLst>
            <pc:docMk/>
            <pc:sldMk cId="3673793967" sldId="469"/>
            <ac:spMk id="2" creationId="{9C29AC50-737B-458A-AC40-FA7DE49DFA3C}"/>
          </ac:spMkLst>
        </pc:spChg>
        <pc:spChg chg="del mod">
          <ac:chgData name="mashael alnajrani" userId="73c1171a52a2fca6" providerId="LiveId" clId="{914E94A4-306E-4B32-AAA8-ECE9CB8D4EB7}" dt="2021-02-25T10:45:18.738" v="7136" actId="478"/>
          <ac:spMkLst>
            <pc:docMk/>
            <pc:sldMk cId="3673793967" sldId="469"/>
            <ac:spMk id="10" creationId="{25D147D6-3D15-4338-8CD0-3C8412F89EDE}"/>
          </ac:spMkLst>
        </pc:spChg>
        <pc:spChg chg="add mod">
          <ac:chgData name="mashael alnajrani" userId="73c1171a52a2fca6" providerId="LiveId" clId="{914E94A4-306E-4B32-AAA8-ECE9CB8D4EB7}" dt="2021-02-25T10:45:20.099" v="7137"/>
          <ac:spMkLst>
            <pc:docMk/>
            <pc:sldMk cId="3673793967" sldId="469"/>
            <ac:spMk id="19" creationId="{4D49F60C-4793-4542-B7CA-1A3D411FF63C}"/>
          </ac:spMkLst>
        </pc:spChg>
      </pc:sldChg>
      <pc:sldChg chg="modSp add del mod">
        <pc:chgData name="mashael alnajrani" userId="73c1171a52a2fca6" providerId="LiveId" clId="{914E94A4-306E-4B32-AAA8-ECE9CB8D4EB7}" dt="2021-02-27T23:55:04.298" v="7801" actId="47"/>
        <pc:sldMkLst>
          <pc:docMk/>
          <pc:sldMk cId="3229830827" sldId="470"/>
        </pc:sldMkLst>
        <pc:spChg chg="mod">
          <ac:chgData name="mashael alnajrani" userId="73c1171a52a2fca6" providerId="LiveId" clId="{914E94A4-306E-4B32-AAA8-ECE9CB8D4EB7}" dt="2021-02-25T09:30:20.726" v="5870" actId="20577"/>
          <ac:spMkLst>
            <pc:docMk/>
            <pc:sldMk cId="3229830827" sldId="470"/>
            <ac:spMk id="3" creationId="{84FDE2B4-2D42-4EAB-9DF5-56A040C127D3}"/>
          </ac:spMkLst>
        </pc:spChg>
        <pc:spChg chg="mod">
          <ac:chgData name="mashael alnajrani" userId="73c1171a52a2fca6" providerId="LiveId" clId="{914E94A4-306E-4B32-AAA8-ECE9CB8D4EB7}" dt="2021-02-25T09:31:29.730" v="5935" actId="20577"/>
          <ac:spMkLst>
            <pc:docMk/>
            <pc:sldMk cId="3229830827" sldId="470"/>
            <ac:spMk id="13" creationId="{69D3F760-BDB1-4554-9F73-4A35440593F1}"/>
          </ac:spMkLst>
        </pc:spChg>
        <pc:spChg chg="mod">
          <ac:chgData name="mashael alnajrani" userId="73c1171a52a2fca6" providerId="LiveId" clId="{914E94A4-306E-4B32-AAA8-ECE9CB8D4EB7}" dt="2021-02-25T09:30:40.032" v="5880" actId="20577"/>
          <ac:spMkLst>
            <pc:docMk/>
            <pc:sldMk cId="3229830827" sldId="470"/>
            <ac:spMk id="15" creationId="{8D47F478-211D-4EAE-9D87-C54F8A232315}"/>
          </ac:spMkLst>
        </pc:spChg>
        <pc:spChg chg="mod">
          <ac:chgData name="mashael alnajrani" userId="73c1171a52a2fca6" providerId="LiveId" clId="{914E94A4-306E-4B32-AAA8-ECE9CB8D4EB7}" dt="2021-02-25T09:31:17.638" v="5915" actId="20577"/>
          <ac:spMkLst>
            <pc:docMk/>
            <pc:sldMk cId="3229830827" sldId="470"/>
            <ac:spMk id="16" creationId="{08FB8F09-D1BD-40FF-92E2-001B81F66A9D}"/>
          </ac:spMkLst>
        </pc:spChg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1815658205" sldId="471"/>
        </pc:sldMkLst>
        <pc:spChg chg="mod">
          <ac:chgData name="mashael alnajrani" userId="73c1171a52a2fca6" providerId="LiveId" clId="{914E94A4-306E-4B32-AAA8-ECE9CB8D4EB7}" dt="2021-02-25T09:54:48.146" v="6234" actId="207"/>
          <ac:spMkLst>
            <pc:docMk/>
            <pc:sldMk cId="1815658205" sldId="471"/>
            <ac:spMk id="8" creationId="{BABCF6F5-DA36-4D1F-9390-05F2942801CB}"/>
          </ac:spMkLst>
        </pc:spChg>
        <pc:spChg chg="mod">
          <ac:chgData name="mashael alnajrani" userId="73c1171a52a2fca6" providerId="LiveId" clId="{914E94A4-306E-4B32-AAA8-ECE9CB8D4EB7}" dt="2021-02-25T10:45:34.049" v="7139" actId="1076"/>
          <ac:spMkLst>
            <pc:docMk/>
            <pc:sldMk cId="1815658205" sldId="471"/>
            <ac:spMk id="10" creationId="{FBE38144-73FC-4917-90D0-0403B5532878}"/>
          </ac:spMkLst>
        </pc:spChg>
        <pc:spChg chg="mod">
          <ac:chgData name="mashael alnajrani" userId="73c1171a52a2fca6" providerId="LiveId" clId="{914E94A4-306E-4B32-AAA8-ECE9CB8D4EB7}" dt="2021-02-25T10:45:13.914" v="7134" actId="1076"/>
          <ac:spMkLst>
            <pc:docMk/>
            <pc:sldMk cId="1815658205" sldId="471"/>
            <ac:spMk id="11" creationId="{7A16F78F-9097-4449-BB73-FC164EB33F8C}"/>
          </ac:spMkLst>
        </pc:spChg>
        <pc:spChg chg="add mod">
          <ac:chgData name="mashael alnajrani" userId="73c1171a52a2fca6" providerId="LiveId" clId="{914E94A4-306E-4B32-AAA8-ECE9CB8D4EB7}" dt="2021-02-25T10:45:29.779" v="7138" actId="1076"/>
          <ac:spMkLst>
            <pc:docMk/>
            <pc:sldMk cId="1815658205" sldId="471"/>
            <ac:spMk id="12" creationId="{DEE63C96-7388-491A-8C21-8820184E7BFC}"/>
          </ac:spMkLst>
        </pc:spChg>
        <pc:picChg chg="add mod modCrop">
          <ac:chgData name="mashael alnajrani" userId="73c1171a52a2fca6" providerId="LiveId" clId="{914E94A4-306E-4B32-AAA8-ECE9CB8D4EB7}" dt="2021-02-25T09:53:53.289" v="6206" actId="14100"/>
          <ac:picMkLst>
            <pc:docMk/>
            <pc:sldMk cId="1815658205" sldId="471"/>
            <ac:picMk id="3" creationId="{8634E356-5972-422D-A6EE-FB08C3B109E2}"/>
          </ac:picMkLst>
        </pc:picChg>
        <pc:picChg chg="add del">
          <ac:chgData name="mashael alnajrani" userId="73c1171a52a2fca6" providerId="LiveId" clId="{914E94A4-306E-4B32-AAA8-ECE9CB8D4EB7}" dt="2021-02-25T10:58:19.718" v="7397" actId="478"/>
          <ac:picMkLst>
            <pc:docMk/>
            <pc:sldMk cId="1815658205" sldId="471"/>
            <ac:picMk id="4" creationId="{651E4B5B-2581-468C-811B-4B1F4A046C07}"/>
          </ac:picMkLst>
        </pc:picChg>
        <pc:picChg chg="add mod modCrop">
          <ac:chgData name="mashael alnajrani" userId="73c1171a52a2fca6" providerId="LiveId" clId="{914E94A4-306E-4B32-AAA8-ECE9CB8D4EB7}" dt="2021-02-25T09:53:46.452" v="6204" actId="14100"/>
          <ac:picMkLst>
            <pc:docMk/>
            <pc:sldMk cId="1815658205" sldId="471"/>
            <ac:picMk id="9" creationId="{2030A05F-3108-4063-8D46-746C329E9DFB}"/>
          </ac:picMkLst>
        </pc:picChg>
        <pc:picChg chg="del">
          <ac:chgData name="mashael alnajrani" userId="73c1171a52a2fca6" providerId="LiveId" clId="{914E94A4-306E-4B32-AAA8-ECE9CB8D4EB7}" dt="2021-02-25T09:34:08.438" v="6136" actId="478"/>
          <ac:picMkLst>
            <pc:docMk/>
            <pc:sldMk cId="1815658205" sldId="471"/>
            <ac:picMk id="1026" creationId="{1A9F42C7-704C-4664-B1F0-8CE3A487F1B4}"/>
          </ac:picMkLst>
        </pc:picChg>
      </pc:sldChg>
      <pc:sldChg chg="addSp modSp new del mod ord modAnim">
        <pc:chgData name="mashael alnajrani" userId="73c1171a52a2fca6" providerId="LiveId" clId="{914E94A4-306E-4B32-AAA8-ECE9CB8D4EB7}" dt="2021-02-27T23:55:04.298" v="7801" actId="47"/>
        <pc:sldMkLst>
          <pc:docMk/>
          <pc:sldMk cId="1182572051" sldId="472"/>
        </pc:sldMkLst>
        <pc:spChg chg="add mod">
          <ac:chgData name="mashael alnajrani" userId="73c1171a52a2fca6" providerId="LiveId" clId="{914E94A4-306E-4B32-AAA8-ECE9CB8D4EB7}" dt="2021-02-25T10:24:32.623" v="6832"/>
          <ac:spMkLst>
            <pc:docMk/>
            <pc:sldMk cId="1182572051" sldId="472"/>
            <ac:spMk id="3" creationId="{966DC37B-B60D-4AD1-A557-1E9E06939904}"/>
          </ac:spMkLst>
        </pc:spChg>
        <pc:spChg chg="add mod">
          <ac:chgData name="mashael alnajrani" userId="73c1171a52a2fca6" providerId="LiveId" clId="{914E94A4-306E-4B32-AAA8-ECE9CB8D4EB7}" dt="2021-02-25T10:24:41.305" v="6833"/>
          <ac:spMkLst>
            <pc:docMk/>
            <pc:sldMk cId="1182572051" sldId="472"/>
            <ac:spMk id="4" creationId="{292232AE-58B6-4877-AFBC-42BAB3B92E78}"/>
          </ac:spMkLst>
        </pc:spChg>
        <pc:spChg chg="add mod">
          <ac:chgData name="mashael alnajrani" userId="73c1171a52a2fca6" providerId="LiveId" clId="{914E94A4-306E-4B32-AAA8-ECE9CB8D4EB7}" dt="2021-02-25T10:30:58.502" v="6910" actId="20577"/>
          <ac:spMkLst>
            <pc:docMk/>
            <pc:sldMk cId="1182572051" sldId="472"/>
            <ac:spMk id="5" creationId="{0DBFF966-1237-4514-B5A7-CE4B4F4ABA3E}"/>
          </ac:spMkLst>
        </pc:spChg>
        <pc:picChg chg="add mod modCrop">
          <ac:chgData name="mashael alnajrani" userId="73c1171a52a2fca6" providerId="LiveId" clId="{914E94A4-306E-4B32-AAA8-ECE9CB8D4EB7}" dt="2021-02-25T10:25:21.052" v="6837" actId="1076"/>
          <ac:picMkLst>
            <pc:docMk/>
            <pc:sldMk cId="1182572051" sldId="472"/>
            <ac:picMk id="2" creationId="{CA92E4A1-ADDE-4C2E-8FA7-FAEF58C04DFD}"/>
          </ac:picMkLst>
        </pc:picChg>
        <pc:picChg chg="add mod">
          <ac:chgData name="mashael alnajrani" userId="73c1171a52a2fca6" providerId="LiveId" clId="{914E94A4-306E-4B32-AAA8-ECE9CB8D4EB7}" dt="2021-02-25T10:25:29.923" v="6845" actId="1076"/>
          <ac:picMkLst>
            <pc:docMk/>
            <pc:sldMk cId="1182572051" sldId="472"/>
            <ac:picMk id="6" creationId="{806A9A06-08C9-4C22-B1DD-15D8DB660370}"/>
          </ac:picMkLst>
        </pc:picChg>
      </pc:sldChg>
      <pc:sldChg chg="add del">
        <pc:chgData name="mashael alnajrani" userId="73c1171a52a2fca6" providerId="LiveId" clId="{914E94A4-306E-4B32-AAA8-ECE9CB8D4EB7}" dt="2021-02-27T23:55:04.298" v="7801" actId="47"/>
        <pc:sldMkLst>
          <pc:docMk/>
          <pc:sldMk cId="1269598237" sldId="473"/>
        </pc:sldMkLst>
      </pc:sldChg>
      <pc:sldChg chg="addSp delSp modSp new del mod ord">
        <pc:chgData name="mashael alnajrani" userId="73c1171a52a2fca6" providerId="LiveId" clId="{914E94A4-306E-4B32-AAA8-ECE9CB8D4EB7}" dt="2021-02-27T23:55:04.298" v="7801" actId="47"/>
        <pc:sldMkLst>
          <pc:docMk/>
          <pc:sldMk cId="327952471" sldId="474"/>
        </pc:sldMkLst>
        <pc:spChg chg="add mod">
          <ac:chgData name="mashael alnajrani" userId="73c1171a52a2fca6" providerId="LiveId" clId="{914E94A4-306E-4B32-AAA8-ECE9CB8D4EB7}" dt="2021-02-25T10:31:26.563" v="6913" actId="1076"/>
          <ac:spMkLst>
            <pc:docMk/>
            <pc:sldMk cId="327952471" sldId="474"/>
            <ac:spMk id="2" creationId="{143B6930-367B-4124-B27D-34B5D933F784}"/>
          </ac:spMkLst>
        </pc:spChg>
        <pc:spChg chg="add mod">
          <ac:chgData name="mashael alnajrani" userId="73c1171a52a2fca6" providerId="LiveId" clId="{914E94A4-306E-4B32-AAA8-ECE9CB8D4EB7}" dt="2021-02-25T10:18:28.394" v="6668" actId="207"/>
          <ac:spMkLst>
            <pc:docMk/>
            <pc:sldMk cId="327952471" sldId="474"/>
            <ac:spMk id="7" creationId="{8FE70D5F-D340-4A83-A2E3-F3AFA4FD1A15}"/>
          </ac:spMkLst>
        </pc:spChg>
        <pc:spChg chg="add mod">
          <ac:chgData name="mashael alnajrani" userId="73c1171a52a2fca6" providerId="LiveId" clId="{914E94A4-306E-4B32-AAA8-ECE9CB8D4EB7}" dt="2021-02-25T10:20:35.643" v="6686" actId="207"/>
          <ac:spMkLst>
            <pc:docMk/>
            <pc:sldMk cId="327952471" sldId="474"/>
            <ac:spMk id="8" creationId="{DFD4BFCE-254E-4369-B04A-ABB9C7B0C6E0}"/>
          </ac:spMkLst>
        </pc:spChg>
        <pc:spChg chg="add mod">
          <ac:chgData name="mashael alnajrani" userId="73c1171a52a2fca6" providerId="LiveId" clId="{914E94A4-306E-4B32-AAA8-ECE9CB8D4EB7}" dt="2021-02-25T10:22:31.826" v="6786" actId="207"/>
          <ac:spMkLst>
            <pc:docMk/>
            <pc:sldMk cId="327952471" sldId="474"/>
            <ac:spMk id="9" creationId="{142D8A54-548D-4709-8775-38A47FFF3DD7}"/>
          </ac:spMkLst>
        </pc:spChg>
        <pc:spChg chg="add mod">
          <ac:chgData name="mashael alnajrani" userId="73c1171a52a2fca6" providerId="LiveId" clId="{914E94A4-306E-4B32-AAA8-ECE9CB8D4EB7}" dt="2021-02-25T10:20:35.643" v="6686" actId="207"/>
          <ac:spMkLst>
            <pc:docMk/>
            <pc:sldMk cId="327952471" sldId="474"/>
            <ac:spMk id="10" creationId="{D466C113-EC33-44F5-AE25-88CCB90B7060}"/>
          </ac:spMkLst>
        </pc:spChg>
        <pc:spChg chg="add mod">
          <ac:chgData name="mashael alnajrani" userId="73c1171a52a2fca6" providerId="LiveId" clId="{914E94A4-306E-4B32-AAA8-ECE9CB8D4EB7}" dt="2021-02-25T10:22:31.826" v="6786" actId="207"/>
          <ac:spMkLst>
            <pc:docMk/>
            <pc:sldMk cId="327952471" sldId="474"/>
            <ac:spMk id="11" creationId="{0D0C414E-F306-4F5A-9712-8EE602257C27}"/>
          </ac:spMkLst>
        </pc:spChg>
        <pc:spChg chg="add mod">
          <ac:chgData name="mashael alnajrani" userId="73c1171a52a2fca6" providerId="LiveId" clId="{914E94A4-306E-4B32-AAA8-ECE9CB8D4EB7}" dt="2021-02-25T10:19:20.196" v="6674" actId="207"/>
          <ac:spMkLst>
            <pc:docMk/>
            <pc:sldMk cId="327952471" sldId="474"/>
            <ac:spMk id="12" creationId="{E54A009F-1E1C-45D5-877C-56F1D4BD15F0}"/>
          </ac:spMkLst>
        </pc:spChg>
        <pc:spChg chg="add del mod">
          <ac:chgData name="mashael alnajrani" userId="73c1171a52a2fca6" providerId="LiveId" clId="{914E94A4-306E-4B32-AAA8-ECE9CB8D4EB7}" dt="2021-02-25T10:14:17.088" v="6607" actId="478"/>
          <ac:spMkLst>
            <pc:docMk/>
            <pc:sldMk cId="327952471" sldId="474"/>
            <ac:spMk id="13" creationId="{5DAE12E3-347C-4C6F-A530-A08251AAC313}"/>
          </ac:spMkLst>
        </pc:spChg>
        <pc:spChg chg="add mod">
          <ac:chgData name="mashael alnajrani" userId="73c1171a52a2fca6" providerId="LiveId" clId="{914E94A4-306E-4B32-AAA8-ECE9CB8D4EB7}" dt="2021-02-25T10:18:21.275" v="6667" actId="207"/>
          <ac:spMkLst>
            <pc:docMk/>
            <pc:sldMk cId="327952471" sldId="474"/>
            <ac:spMk id="14" creationId="{1382E1C6-E8A3-4DFC-9328-B865414DF2E3}"/>
          </ac:spMkLst>
        </pc:spChg>
        <pc:spChg chg="add del mod">
          <ac:chgData name="mashael alnajrani" userId="73c1171a52a2fca6" providerId="LiveId" clId="{914E94A4-306E-4B32-AAA8-ECE9CB8D4EB7}" dt="2021-02-25T10:16:50.696" v="6654" actId="478"/>
          <ac:spMkLst>
            <pc:docMk/>
            <pc:sldMk cId="327952471" sldId="474"/>
            <ac:spMk id="15" creationId="{192D2AAE-02B0-4041-BC1A-8C64FF3D4599}"/>
          </ac:spMkLst>
        </pc:spChg>
        <pc:spChg chg="add del mod">
          <ac:chgData name="mashael alnajrani" userId="73c1171a52a2fca6" providerId="LiveId" clId="{914E94A4-306E-4B32-AAA8-ECE9CB8D4EB7}" dt="2021-02-25T10:21:45.453" v="6777" actId="21"/>
          <ac:spMkLst>
            <pc:docMk/>
            <pc:sldMk cId="327952471" sldId="474"/>
            <ac:spMk id="31" creationId="{CAD68B3A-B933-4E2F-9176-F6113DEC344C}"/>
          </ac:spMkLst>
        </pc:spChg>
        <pc:spChg chg="add mod">
          <ac:chgData name="mashael alnajrani" userId="73c1171a52a2fca6" providerId="LiveId" clId="{914E94A4-306E-4B32-AAA8-ECE9CB8D4EB7}" dt="2021-02-25T10:22:03.282" v="6781" actId="1076"/>
          <ac:spMkLst>
            <pc:docMk/>
            <pc:sldMk cId="327952471" sldId="474"/>
            <ac:spMk id="32" creationId="{C7CA2E80-8FC6-427A-B679-6FD221596473}"/>
          </ac:spMkLst>
        </pc:spChg>
        <pc:spChg chg="add mod">
          <ac:chgData name="mashael alnajrani" userId="73c1171a52a2fca6" providerId="LiveId" clId="{914E94A4-306E-4B32-AAA8-ECE9CB8D4EB7}" dt="2021-02-25T10:23:42.097" v="6828" actId="14100"/>
          <ac:spMkLst>
            <pc:docMk/>
            <pc:sldMk cId="327952471" sldId="474"/>
            <ac:spMk id="36" creationId="{5E9A2BE2-A300-4D50-A1D5-81E750C9D6EC}"/>
          </ac:spMkLst>
        </pc:spChg>
        <pc:picChg chg="add del mod">
          <ac:chgData name="mashael alnajrani" userId="73c1171a52a2fca6" providerId="LiveId" clId="{914E94A4-306E-4B32-AAA8-ECE9CB8D4EB7}" dt="2021-02-25T09:55:17.020" v="6237" actId="478"/>
          <ac:picMkLst>
            <pc:docMk/>
            <pc:sldMk cId="327952471" sldId="474"/>
            <ac:picMk id="4" creationId="{BACFDEC3-E024-4B4E-841A-69DD3E0768CD}"/>
          </ac:picMkLst>
        </pc:picChg>
        <pc:picChg chg="add mod modCrop">
          <ac:chgData name="mashael alnajrani" userId="73c1171a52a2fca6" providerId="LiveId" clId="{914E94A4-306E-4B32-AAA8-ECE9CB8D4EB7}" dt="2021-02-25T10:21:55.714" v="6780" actId="14100"/>
          <ac:picMkLst>
            <pc:docMk/>
            <pc:sldMk cId="327952471" sldId="474"/>
            <ac:picMk id="6" creationId="{5285072E-8643-49C1-A4DC-CC28C67C4A1A}"/>
          </ac:picMkLst>
        </pc:picChg>
        <pc:cxnChg chg="add del mod">
          <ac:chgData name="mashael alnajrani" userId="73c1171a52a2fca6" providerId="LiveId" clId="{914E94A4-306E-4B32-AAA8-ECE9CB8D4EB7}" dt="2021-02-25T10:16:47.175" v="6653" actId="478"/>
          <ac:cxnSpMkLst>
            <pc:docMk/>
            <pc:sldMk cId="327952471" sldId="474"/>
            <ac:cxnSpMk id="17" creationId="{BDF2B8C9-45D0-4E29-A8FC-1BAAB5592E1C}"/>
          </ac:cxnSpMkLst>
        </pc:cxnChg>
        <pc:cxnChg chg="add mod">
          <ac:chgData name="mashael alnajrani" userId="73c1171a52a2fca6" providerId="LiveId" clId="{914E94A4-306E-4B32-AAA8-ECE9CB8D4EB7}" dt="2021-02-25T10:17:14.697" v="6657" actId="208"/>
          <ac:cxnSpMkLst>
            <pc:docMk/>
            <pc:sldMk cId="327952471" sldId="474"/>
            <ac:cxnSpMk id="20" creationId="{D0B5A877-FEDC-4F64-BB88-F8E3D7804A4F}"/>
          </ac:cxnSpMkLst>
        </pc:cxnChg>
        <pc:cxnChg chg="add del">
          <ac:chgData name="mashael alnajrani" userId="73c1171a52a2fca6" providerId="LiveId" clId="{914E94A4-306E-4B32-AAA8-ECE9CB8D4EB7}" dt="2021-02-25T10:17:20.204" v="6659" actId="11529"/>
          <ac:cxnSpMkLst>
            <pc:docMk/>
            <pc:sldMk cId="327952471" sldId="474"/>
            <ac:cxnSpMk id="22" creationId="{02B749E7-373A-4E7C-95C6-F15F99B077D7}"/>
          </ac:cxnSpMkLst>
        </pc:cxnChg>
        <pc:cxnChg chg="add del">
          <ac:chgData name="mashael alnajrani" userId="73c1171a52a2fca6" providerId="LiveId" clId="{914E94A4-306E-4B32-AAA8-ECE9CB8D4EB7}" dt="2021-02-25T10:18:11.881" v="6665" actId="11529"/>
          <ac:cxnSpMkLst>
            <pc:docMk/>
            <pc:sldMk cId="327952471" sldId="474"/>
            <ac:cxnSpMk id="24" creationId="{0D41D04D-5EC3-47B7-A9B6-51F7AE322745}"/>
          </ac:cxnSpMkLst>
        </pc:cxnChg>
        <pc:cxnChg chg="add mod">
          <ac:chgData name="mashael alnajrani" userId="73c1171a52a2fca6" providerId="LiveId" clId="{914E94A4-306E-4B32-AAA8-ECE9CB8D4EB7}" dt="2021-02-25T10:18:44.201" v="6672" actId="208"/>
          <ac:cxnSpMkLst>
            <pc:docMk/>
            <pc:sldMk cId="327952471" sldId="474"/>
            <ac:cxnSpMk id="25" creationId="{35BDF28E-A7DA-49D7-ADCC-0C204213A6F9}"/>
          </ac:cxnSpMkLst>
        </pc:cxnChg>
        <pc:cxnChg chg="add mod">
          <ac:chgData name="mashael alnajrani" userId="73c1171a52a2fca6" providerId="LiveId" clId="{914E94A4-306E-4B32-AAA8-ECE9CB8D4EB7}" dt="2021-02-25T10:19:29.539" v="6676" actId="1076"/>
          <ac:cxnSpMkLst>
            <pc:docMk/>
            <pc:sldMk cId="327952471" sldId="474"/>
            <ac:cxnSpMk id="27" creationId="{E386C4FA-4604-4F97-8919-186C3074CF5D}"/>
          </ac:cxnSpMkLst>
        </pc:cxnChg>
        <pc:cxnChg chg="add mod">
          <ac:chgData name="mashael alnajrani" userId="73c1171a52a2fca6" providerId="LiveId" clId="{914E94A4-306E-4B32-AAA8-ECE9CB8D4EB7}" dt="2021-02-25T10:20:29.283" v="6685" actId="208"/>
          <ac:cxnSpMkLst>
            <pc:docMk/>
            <pc:sldMk cId="327952471" sldId="474"/>
            <ac:cxnSpMk id="28" creationId="{B7D064D6-073E-418E-B71C-505B7F6CAC59}"/>
          </ac:cxnSpMkLst>
        </pc:cxnChg>
        <pc:cxnChg chg="add mod">
          <ac:chgData name="mashael alnajrani" userId="73c1171a52a2fca6" providerId="LiveId" clId="{914E94A4-306E-4B32-AAA8-ECE9CB8D4EB7}" dt="2021-02-25T10:20:29.283" v="6685" actId="208"/>
          <ac:cxnSpMkLst>
            <pc:docMk/>
            <pc:sldMk cId="327952471" sldId="474"/>
            <ac:cxnSpMk id="30" creationId="{501E6697-8690-4870-B20F-80080887ABBD}"/>
          </ac:cxnSpMkLst>
        </pc:cxnChg>
        <pc:cxnChg chg="add del">
          <ac:chgData name="mashael alnajrani" userId="73c1171a52a2fca6" providerId="LiveId" clId="{914E94A4-306E-4B32-AAA8-ECE9CB8D4EB7}" dt="2021-02-25T10:22:18.491" v="6785" actId="11529"/>
          <ac:cxnSpMkLst>
            <pc:docMk/>
            <pc:sldMk cId="327952471" sldId="474"/>
            <ac:cxnSpMk id="34" creationId="{82EB6E9C-C5A5-41F7-AE04-4F140D6F1A65}"/>
          </ac:cxnSpMkLst>
        </pc:cxnChg>
        <pc:cxnChg chg="add del mod">
          <ac:chgData name="mashael alnajrani" userId="73c1171a52a2fca6" providerId="LiveId" clId="{914E94A4-306E-4B32-AAA8-ECE9CB8D4EB7}" dt="2021-02-25T10:22:18.162" v="6784"/>
          <ac:cxnSpMkLst>
            <pc:docMk/>
            <pc:sldMk cId="327952471" sldId="474"/>
            <ac:cxnSpMk id="35" creationId="{AD251932-D714-4BF4-9FCC-298D6CCD8483}"/>
          </ac:cxnSpMkLst>
        </pc:cxnChg>
      </pc:sldChg>
      <pc:sldChg chg="addSp delSp modSp add del mod delAnim modAnim">
        <pc:chgData name="mashael alnajrani" userId="73c1171a52a2fca6" providerId="LiveId" clId="{914E94A4-306E-4B32-AAA8-ECE9CB8D4EB7}" dt="2021-02-27T23:55:04.298" v="7801" actId="47"/>
        <pc:sldMkLst>
          <pc:docMk/>
          <pc:sldMk cId="2699047516" sldId="475"/>
        </pc:sldMkLst>
        <pc:spChg chg="mod">
          <ac:chgData name="mashael alnajrani" userId="73c1171a52a2fca6" providerId="LiveId" clId="{914E94A4-306E-4B32-AAA8-ECE9CB8D4EB7}" dt="2021-02-25T09:59:47.778" v="6316" actId="1076"/>
          <ac:spMkLst>
            <pc:docMk/>
            <pc:sldMk cId="2699047516" sldId="475"/>
            <ac:spMk id="9" creationId="{485D409B-55B6-43EA-8019-D3DE42EB78FD}"/>
          </ac:spMkLst>
        </pc:spChg>
        <pc:spChg chg="mod">
          <ac:chgData name="mashael alnajrani" userId="73c1171a52a2fca6" providerId="LiveId" clId="{914E94A4-306E-4B32-AAA8-ECE9CB8D4EB7}" dt="2021-02-25T09:55:55.603" v="6244" actId="14100"/>
          <ac:spMkLst>
            <pc:docMk/>
            <pc:sldMk cId="2699047516" sldId="475"/>
            <ac:spMk id="10" creationId="{FBE38144-73FC-4917-90D0-0403B5532878}"/>
          </ac:spMkLst>
        </pc:spChg>
        <pc:spChg chg="mod">
          <ac:chgData name="mashael alnajrani" userId="73c1171a52a2fca6" providerId="LiveId" clId="{914E94A4-306E-4B32-AAA8-ECE9CB8D4EB7}" dt="2021-02-25T09:59:38.366" v="6314" actId="1076"/>
          <ac:spMkLst>
            <pc:docMk/>
            <pc:sldMk cId="2699047516" sldId="475"/>
            <ac:spMk id="11" creationId="{18709B4B-8A3F-4883-84BE-E739B2EA01A3}"/>
          </ac:spMkLst>
        </pc:spChg>
        <pc:spChg chg="mod">
          <ac:chgData name="mashael alnajrani" userId="73c1171a52a2fca6" providerId="LiveId" clId="{914E94A4-306E-4B32-AAA8-ECE9CB8D4EB7}" dt="2021-02-25T09:59:53.839" v="6318" actId="1076"/>
          <ac:spMkLst>
            <pc:docMk/>
            <pc:sldMk cId="2699047516" sldId="475"/>
            <ac:spMk id="12" creationId="{7543CD42-B890-44E9-9638-4009964ED7EA}"/>
          </ac:spMkLst>
        </pc:spChg>
        <pc:spChg chg="mod">
          <ac:chgData name="mashael alnajrani" userId="73c1171a52a2fca6" providerId="LiveId" clId="{914E94A4-306E-4B32-AAA8-ECE9CB8D4EB7}" dt="2021-02-25T10:24:22.026" v="6831"/>
          <ac:spMkLst>
            <pc:docMk/>
            <pc:sldMk cId="2699047516" sldId="475"/>
            <ac:spMk id="14" creationId="{D8572BC7-3752-4AD5-BEBA-294775833697}"/>
          </ac:spMkLst>
        </pc:spChg>
        <pc:spChg chg="del">
          <ac:chgData name="mashael alnajrani" userId="73c1171a52a2fca6" providerId="LiveId" clId="{914E94A4-306E-4B32-AAA8-ECE9CB8D4EB7}" dt="2021-02-25T09:55:31.067" v="6239" actId="478"/>
          <ac:spMkLst>
            <pc:docMk/>
            <pc:sldMk cId="2699047516" sldId="475"/>
            <ac:spMk id="20" creationId="{C1AB6E69-388A-404F-B0DD-C83BB54BA95D}"/>
          </ac:spMkLst>
        </pc:spChg>
        <pc:picChg chg="del">
          <ac:chgData name="mashael alnajrani" userId="73c1171a52a2fca6" providerId="LiveId" clId="{914E94A4-306E-4B32-AAA8-ECE9CB8D4EB7}" dt="2021-02-25T09:55:27.218" v="6238" actId="478"/>
          <ac:picMkLst>
            <pc:docMk/>
            <pc:sldMk cId="2699047516" sldId="475"/>
            <ac:picMk id="3" creationId="{488E7C9C-E94A-4D2C-8705-813EAB8F907B}"/>
          </ac:picMkLst>
        </pc:picChg>
        <pc:picChg chg="mod">
          <ac:chgData name="mashael alnajrani" userId="73c1171a52a2fca6" providerId="LiveId" clId="{914E94A4-306E-4B32-AAA8-ECE9CB8D4EB7}" dt="2021-02-25T10:00:06.243" v="6321" actId="1076"/>
          <ac:picMkLst>
            <pc:docMk/>
            <pc:sldMk cId="2699047516" sldId="475"/>
            <ac:picMk id="7" creationId="{DE8807F8-EAB7-489A-8AA3-55B8A1579019}"/>
          </ac:picMkLst>
        </pc:picChg>
        <pc:picChg chg="mod">
          <ac:chgData name="mashael alnajrani" userId="73c1171a52a2fca6" providerId="LiveId" clId="{914E94A4-306E-4B32-AAA8-ECE9CB8D4EB7}" dt="2021-02-25T09:59:33.458" v="6313" actId="1076"/>
          <ac:picMkLst>
            <pc:docMk/>
            <pc:sldMk cId="2699047516" sldId="475"/>
            <ac:picMk id="15" creationId="{220FD364-3DD4-46AC-B06B-03E93F895297}"/>
          </ac:picMkLst>
        </pc:picChg>
        <pc:picChg chg="mod">
          <ac:chgData name="mashael alnajrani" userId="73c1171a52a2fca6" providerId="LiveId" clId="{914E94A4-306E-4B32-AAA8-ECE9CB8D4EB7}" dt="2021-02-25T09:59:30.551" v="6312" actId="1076"/>
          <ac:picMkLst>
            <pc:docMk/>
            <pc:sldMk cId="2699047516" sldId="475"/>
            <ac:picMk id="16" creationId="{A37BB277-9FF0-4D16-99E6-C8641EB78043}"/>
          </ac:picMkLst>
        </pc:picChg>
        <pc:picChg chg="mod">
          <ac:chgData name="mashael alnajrani" userId="73c1171a52a2fca6" providerId="LiveId" clId="{914E94A4-306E-4B32-AAA8-ECE9CB8D4EB7}" dt="2021-02-25T09:59:25.870" v="6311" actId="1076"/>
          <ac:picMkLst>
            <pc:docMk/>
            <pc:sldMk cId="2699047516" sldId="475"/>
            <ac:picMk id="17" creationId="{3E0FC3D3-9D65-4017-9588-39C7163B8FF3}"/>
          </ac:picMkLst>
        </pc:picChg>
        <pc:picChg chg="mod">
          <ac:chgData name="mashael alnajrani" userId="73c1171a52a2fca6" providerId="LiveId" clId="{914E94A4-306E-4B32-AAA8-ECE9CB8D4EB7}" dt="2021-02-25T10:00:01.153" v="6320" actId="1076"/>
          <ac:picMkLst>
            <pc:docMk/>
            <pc:sldMk cId="2699047516" sldId="475"/>
            <ac:picMk id="18" creationId="{AD219D6F-6A9D-4D1F-B003-9A12099A472B}"/>
          </ac:picMkLst>
        </pc:picChg>
        <pc:picChg chg="mod">
          <ac:chgData name="mashael alnajrani" userId="73c1171a52a2fca6" providerId="LiveId" clId="{914E94A4-306E-4B32-AAA8-ECE9CB8D4EB7}" dt="2021-02-25T09:59:57.726" v="6319" actId="1076"/>
          <ac:picMkLst>
            <pc:docMk/>
            <pc:sldMk cId="2699047516" sldId="475"/>
            <ac:picMk id="19" creationId="{BF9ED8DC-5A20-424C-9298-D1A3625DE0E5}"/>
          </ac:picMkLst>
        </pc:picChg>
        <pc:picChg chg="del">
          <ac:chgData name="mashael alnajrani" userId="73c1171a52a2fca6" providerId="LiveId" clId="{914E94A4-306E-4B32-AAA8-ECE9CB8D4EB7}" dt="2021-02-25T09:55:33.269" v="6240" actId="478"/>
          <ac:picMkLst>
            <pc:docMk/>
            <pc:sldMk cId="2699047516" sldId="475"/>
            <ac:picMk id="21" creationId="{DC16CEE3-E918-442F-BE54-7C88322B33C3}"/>
          </ac:picMkLst>
        </pc:picChg>
        <pc:picChg chg="add mod ord modCrop">
          <ac:chgData name="mashael alnajrani" userId="73c1171a52a2fca6" providerId="LiveId" clId="{914E94A4-306E-4B32-AAA8-ECE9CB8D4EB7}" dt="2021-02-25T09:59:12.355" v="6308" actId="14100"/>
          <ac:picMkLst>
            <pc:docMk/>
            <pc:sldMk cId="2699047516" sldId="475"/>
            <ac:picMk id="22" creationId="{4D31BFB4-182A-4210-86C2-04A603A62083}"/>
          </ac:picMkLst>
        </pc:picChg>
        <pc:picChg chg="add del mod">
          <ac:chgData name="mashael alnajrani" userId="73c1171a52a2fca6" providerId="LiveId" clId="{914E94A4-306E-4B32-AAA8-ECE9CB8D4EB7}" dt="2021-02-25T09:58:09.293" v="6292" actId="478"/>
          <ac:picMkLst>
            <pc:docMk/>
            <pc:sldMk cId="2699047516" sldId="475"/>
            <ac:picMk id="23" creationId="{7C17DA0E-FBBC-4AE0-9BAD-037F7EBECFC9}"/>
          </ac:picMkLst>
        </pc:picChg>
        <pc:picChg chg="add del mod">
          <ac:chgData name="mashael alnajrani" userId="73c1171a52a2fca6" providerId="LiveId" clId="{914E94A4-306E-4B32-AAA8-ECE9CB8D4EB7}" dt="2021-02-25T09:58:07.611" v="6291" actId="478"/>
          <ac:picMkLst>
            <pc:docMk/>
            <pc:sldMk cId="2699047516" sldId="475"/>
            <ac:picMk id="24" creationId="{7C04519D-1C6F-469A-85F5-935B6E752D9B}"/>
          </ac:picMkLst>
        </pc:picChg>
        <pc:picChg chg="del">
          <ac:chgData name="mashael alnajrani" userId="73c1171a52a2fca6" providerId="LiveId" clId="{914E94A4-306E-4B32-AAA8-ECE9CB8D4EB7}" dt="2021-02-25T09:57:46.153" v="6285" actId="478"/>
          <ac:picMkLst>
            <pc:docMk/>
            <pc:sldMk cId="2699047516" sldId="475"/>
            <ac:picMk id="2050" creationId="{556FD833-225D-474C-9FB5-5B5DFCE06412}"/>
          </ac:picMkLst>
        </pc:picChg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595691564" sldId="476"/>
        </pc:sldMkLst>
        <pc:spChg chg="del mod">
          <ac:chgData name="mashael alnajrani" userId="73c1171a52a2fca6" providerId="LiveId" clId="{914E94A4-306E-4B32-AAA8-ECE9CB8D4EB7}" dt="2021-02-25T10:31:29.643" v="6915" actId="478"/>
          <ac:spMkLst>
            <pc:docMk/>
            <pc:sldMk cId="595691564" sldId="476"/>
            <ac:spMk id="2" creationId="{030E9174-C934-450F-9D8F-374BFA3821E3}"/>
          </ac:spMkLst>
        </pc:spChg>
        <pc:spChg chg="del">
          <ac:chgData name="mashael alnajrani" userId="73c1171a52a2fca6" providerId="LiveId" clId="{914E94A4-306E-4B32-AAA8-ECE9CB8D4EB7}" dt="2021-02-25T10:31:34.401" v="6916" actId="478"/>
          <ac:spMkLst>
            <pc:docMk/>
            <pc:sldMk cId="595691564" sldId="476"/>
            <ac:spMk id="3" creationId="{80443FB7-FC61-49F9-A55D-00C675D49A82}"/>
          </ac:spMkLst>
        </pc:spChg>
        <pc:spChg chg="mod">
          <ac:chgData name="mashael alnajrani" userId="73c1171a52a2fca6" providerId="LiveId" clId="{914E94A4-306E-4B32-AAA8-ECE9CB8D4EB7}" dt="2021-02-25T10:32:48.452" v="6978" actId="1076"/>
          <ac:spMkLst>
            <pc:docMk/>
            <pc:sldMk cId="595691564" sldId="476"/>
            <ac:spMk id="4" creationId="{4966CD0E-13AE-4A33-AC45-AD8ADFD0C48D}"/>
          </ac:spMkLst>
        </pc:spChg>
        <pc:spChg chg="add mod">
          <ac:chgData name="mashael alnajrani" userId="73c1171a52a2fca6" providerId="LiveId" clId="{914E94A4-306E-4B32-AAA8-ECE9CB8D4EB7}" dt="2021-02-25T10:31:35.755" v="6917"/>
          <ac:spMkLst>
            <pc:docMk/>
            <pc:sldMk cId="595691564" sldId="476"/>
            <ac:spMk id="5" creationId="{C1288855-9264-4A4B-896C-82749EB8F214}"/>
          </ac:spMkLst>
        </pc:spChg>
      </pc:sldChg>
      <pc:sldChg chg="addSp delSp modSp add del mod delAnim modAnim">
        <pc:chgData name="mashael alnajrani" userId="73c1171a52a2fca6" providerId="LiveId" clId="{914E94A4-306E-4B32-AAA8-ECE9CB8D4EB7}" dt="2021-02-25T10:32:55.150" v="6979" actId="47"/>
        <pc:sldMkLst>
          <pc:docMk/>
          <pc:sldMk cId="202516589" sldId="477"/>
        </pc:sldMkLst>
        <pc:spChg chg="del mod">
          <ac:chgData name="mashael alnajrani" userId="73c1171a52a2fca6" providerId="LiveId" clId="{914E94A4-306E-4B32-AAA8-ECE9CB8D4EB7}" dt="2021-02-25T10:31:39.166" v="6919" actId="478"/>
          <ac:spMkLst>
            <pc:docMk/>
            <pc:sldMk cId="202516589" sldId="477"/>
            <ac:spMk id="2" creationId="{030E9174-C934-450F-9D8F-374BFA3821E3}"/>
          </ac:spMkLst>
        </pc:spChg>
        <pc:spChg chg="del">
          <ac:chgData name="mashael alnajrani" userId="73c1171a52a2fca6" providerId="LiveId" clId="{914E94A4-306E-4B32-AAA8-ECE9CB8D4EB7}" dt="2021-02-25T10:31:42.826" v="6920" actId="478"/>
          <ac:spMkLst>
            <pc:docMk/>
            <pc:sldMk cId="202516589" sldId="477"/>
            <ac:spMk id="3" creationId="{80443FB7-FC61-49F9-A55D-00C675D49A82}"/>
          </ac:spMkLst>
        </pc:spChg>
        <pc:spChg chg="del">
          <ac:chgData name="mashael alnajrani" userId="73c1171a52a2fca6" providerId="LiveId" clId="{914E94A4-306E-4B32-AAA8-ECE9CB8D4EB7}" dt="2021-02-25T10:31:56.707" v="6924" actId="478"/>
          <ac:spMkLst>
            <pc:docMk/>
            <pc:sldMk cId="202516589" sldId="477"/>
            <ac:spMk id="5" creationId="{39D18364-36BF-4033-8D18-29AE662F81CA}"/>
          </ac:spMkLst>
        </pc:spChg>
        <pc:spChg chg="mod">
          <ac:chgData name="mashael alnajrani" userId="73c1171a52a2fca6" providerId="LiveId" clId="{914E94A4-306E-4B32-AAA8-ECE9CB8D4EB7}" dt="2021-02-25T10:32:17.228" v="6933" actId="20577"/>
          <ac:spMkLst>
            <pc:docMk/>
            <pc:sldMk cId="202516589" sldId="477"/>
            <ac:spMk id="6" creationId="{9BA6EADD-B998-49E8-AC08-29D04AAABA30}"/>
          </ac:spMkLst>
        </pc:spChg>
        <pc:spChg chg="del">
          <ac:chgData name="mashael alnajrani" userId="73c1171a52a2fca6" providerId="LiveId" clId="{914E94A4-306E-4B32-AAA8-ECE9CB8D4EB7}" dt="2021-02-25T10:31:53.633" v="6923" actId="478"/>
          <ac:spMkLst>
            <pc:docMk/>
            <pc:sldMk cId="202516589" sldId="477"/>
            <ac:spMk id="12" creationId="{B258A411-6B53-4D7C-B8C3-8867FA20F9C7}"/>
          </ac:spMkLst>
        </pc:spChg>
        <pc:spChg chg="del">
          <ac:chgData name="mashael alnajrani" userId="73c1171a52a2fca6" providerId="LiveId" clId="{914E94A4-306E-4B32-AAA8-ECE9CB8D4EB7}" dt="2021-02-25T10:31:50.191" v="6922" actId="478"/>
          <ac:spMkLst>
            <pc:docMk/>
            <pc:sldMk cId="202516589" sldId="477"/>
            <ac:spMk id="19" creationId="{2694CD14-DA8C-48EE-8BBD-4E9FB1E06CC2}"/>
          </ac:spMkLst>
        </pc:spChg>
        <pc:spChg chg="mod">
          <ac:chgData name="mashael alnajrani" userId="73c1171a52a2fca6" providerId="LiveId" clId="{914E94A4-306E-4B32-AAA8-ECE9CB8D4EB7}" dt="2021-02-25T10:32:01.711" v="6925" actId="1076"/>
          <ac:spMkLst>
            <pc:docMk/>
            <pc:sldMk cId="202516589" sldId="477"/>
            <ac:spMk id="20" creationId="{5DCE4D65-DA12-4CEE-92FF-3E15D7C1CE80}"/>
          </ac:spMkLst>
        </pc:spChg>
        <pc:spChg chg="add mod">
          <ac:chgData name="mashael alnajrani" userId="73c1171a52a2fca6" providerId="LiveId" clId="{914E94A4-306E-4B32-AAA8-ECE9CB8D4EB7}" dt="2021-02-25T10:31:43.447" v="6921"/>
          <ac:spMkLst>
            <pc:docMk/>
            <pc:sldMk cId="202516589" sldId="477"/>
            <ac:spMk id="22" creationId="{69DE4921-E598-40B4-BEA4-87DB8E4DF377}"/>
          </ac:spMkLst>
        </pc:spChg>
      </pc:sldChg>
      <pc:sldChg chg="modSp add del mod ord">
        <pc:chgData name="mashael alnajrani" userId="73c1171a52a2fca6" providerId="LiveId" clId="{914E94A4-306E-4B32-AAA8-ECE9CB8D4EB7}" dt="2021-02-27T23:55:04.298" v="7801" actId="47"/>
        <pc:sldMkLst>
          <pc:docMk/>
          <pc:sldMk cId="1961750791" sldId="477"/>
        </pc:sldMkLst>
        <pc:spChg chg="mod">
          <ac:chgData name="mashael alnajrani" userId="73c1171a52a2fca6" providerId="LiveId" clId="{914E94A4-306E-4B32-AAA8-ECE9CB8D4EB7}" dt="2021-02-25T10:37:08.462" v="7057" actId="20577"/>
          <ac:spMkLst>
            <pc:docMk/>
            <pc:sldMk cId="1961750791" sldId="477"/>
            <ac:spMk id="5" creationId="{0DBFF966-1237-4514-B5A7-CE4B4F4ABA3E}"/>
          </ac:spMkLst>
        </pc:spChg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2042307720" sldId="478"/>
        </pc:sldMkLst>
        <pc:spChg chg="mod">
          <ac:chgData name="mashael alnajrani" userId="73c1171a52a2fca6" providerId="LiveId" clId="{914E94A4-306E-4B32-AAA8-ECE9CB8D4EB7}" dt="2021-02-25T10:40:18.103" v="7111" actId="20577"/>
          <ac:spMkLst>
            <pc:docMk/>
            <pc:sldMk cId="2042307720" sldId="478"/>
            <ac:spMk id="5" creationId="{B8324078-EEBF-4366-8AD6-E62DF8BD0B13}"/>
          </ac:spMkLst>
        </pc:spChg>
        <pc:spChg chg="mod">
          <ac:chgData name="mashael alnajrani" userId="73c1171a52a2fca6" providerId="LiveId" clId="{914E94A4-306E-4B32-AAA8-ECE9CB8D4EB7}" dt="2021-02-25T10:41:14.361" v="7129"/>
          <ac:spMkLst>
            <pc:docMk/>
            <pc:sldMk cId="2042307720" sldId="478"/>
            <ac:spMk id="6" creationId="{5C6FCEE7-227F-45C6-BF28-CEE5E901484F}"/>
          </ac:spMkLst>
        </pc:spChg>
        <pc:picChg chg="del">
          <ac:chgData name="mashael alnajrani" userId="73c1171a52a2fca6" providerId="LiveId" clId="{914E94A4-306E-4B32-AAA8-ECE9CB8D4EB7}" dt="2021-02-25T10:41:17.357" v="7130" actId="478"/>
          <ac:picMkLst>
            <pc:docMk/>
            <pc:sldMk cId="2042307720" sldId="478"/>
            <ac:picMk id="4" creationId="{B74FCD07-1E56-47FB-B90A-4C6AD25617F3}"/>
          </ac:picMkLst>
        </pc:picChg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1140838323" sldId="479"/>
        </pc:sldMkLst>
        <pc:spChg chg="mod">
          <ac:chgData name="mashael alnajrani" userId="73c1171a52a2fca6" providerId="LiveId" clId="{914E94A4-306E-4B32-AAA8-ECE9CB8D4EB7}" dt="2021-02-25T10:47:24.078" v="7191" actId="782"/>
          <ac:spMkLst>
            <pc:docMk/>
            <pc:sldMk cId="1140838323" sldId="479"/>
            <ac:spMk id="5" creationId="{B8324078-EEBF-4366-8AD6-E62DF8BD0B13}"/>
          </ac:spMkLst>
        </pc:spChg>
        <pc:spChg chg="mod">
          <ac:chgData name="mashael alnajrani" userId="73c1171a52a2fca6" providerId="LiveId" clId="{914E94A4-306E-4B32-AAA8-ECE9CB8D4EB7}" dt="2021-02-25T10:47:54.621" v="7215" actId="20577"/>
          <ac:spMkLst>
            <pc:docMk/>
            <pc:sldMk cId="1140838323" sldId="479"/>
            <ac:spMk id="6" creationId="{5C6FCEE7-227F-45C6-BF28-CEE5E901484F}"/>
          </ac:spMkLst>
        </pc:spChg>
        <pc:picChg chg="del">
          <ac:chgData name="mashael alnajrani" userId="73c1171a52a2fca6" providerId="LiveId" clId="{914E94A4-306E-4B32-AAA8-ECE9CB8D4EB7}" dt="2021-02-25T10:47:25.922" v="7192" actId="478"/>
          <ac:picMkLst>
            <pc:docMk/>
            <pc:sldMk cId="1140838323" sldId="479"/>
            <ac:picMk id="4" creationId="{D64A20E2-DC57-4BB0-A1E5-9BC96EF51762}"/>
          </ac:picMkLst>
        </pc:picChg>
      </pc:sldChg>
      <pc:sldChg chg="delSp add del mod">
        <pc:chgData name="mashael alnajrani" userId="73c1171a52a2fca6" providerId="LiveId" clId="{914E94A4-306E-4B32-AAA8-ECE9CB8D4EB7}" dt="2021-02-27T23:55:04.298" v="7801" actId="47"/>
        <pc:sldMkLst>
          <pc:docMk/>
          <pc:sldMk cId="568364005" sldId="480"/>
        </pc:sldMkLst>
        <pc:picChg chg="del">
          <ac:chgData name="mashael alnajrani" userId="73c1171a52a2fca6" providerId="LiveId" clId="{914E94A4-306E-4B32-AAA8-ECE9CB8D4EB7}" dt="2021-02-25T10:44:57.128" v="7132" actId="478"/>
          <ac:picMkLst>
            <pc:docMk/>
            <pc:sldMk cId="568364005" sldId="480"/>
            <ac:picMk id="15" creationId="{73EA369C-B481-4072-83AD-5351E4DCA87E}"/>
          </ac:picMkLst>
        </pc:picChg>
      </pc:sldChg>
      <pc:sldChg chg="add del">
        <pc:chgData name="mashael alnajrani" userId="73c1171a52a2fca6" providerId="LiveId" clId="{914E94A4-306E-4B32-AAA8-ECE9CB8D4EB7}" dt="2021-02-27T23:55:04.298" v="7801" actId="47"/>
        <pc:sldMkLst>
          <pc:docMk/>
          <pc:sldMk cId="3886405154" sldId="481"/>
        </pc:sldMkLst>
      </pc:sldChg>
      <pc:sldChg chg="add del">
        <pc:chgData name="mashael alnajrani" userId="73c1171a52a2fca6" providerId="LiveId" clId="{914E94A4-306E-4B32-AAA8-ECE9CB8D4EB7}" dt="2021-02-27T23:55:04.298" v="7801" actId="47"/>
        <pc:sldMkLst>
          <pc:docMk/>
          <pc:sldMk cId="2685214614" sldId="482"/>
        </pc:sldMkLst>
      </pc:sldChg>
      <pc:sldChg chg="modSp add del mod">
        <pc:chgData name="mashael alnajrani" userId="73c1171a52a2fca6" providerId="LiveId" clId="{914E94A4-306E-4B32-AAA8-ECE9CB8D4EB7}" dt="2021-02-27T23:55:04.298" v="7801" actId="47"/>
        <pc:sldMkLst>
          <pc:docMk/>
          <pc:sldMk cId="3741472386" sldId="483"/>
        </pc:sldMkLst>
        <pc:spChg chg="mod">
          <ac:chgData name="mashael alnajrani" userId="73c1171a52a2fca6" providerId="LiveId" clId="{914E94A4-306E-4B32-AAA8-ECE9CB8D4EB7}" dt="2021-02-25T10:50:41.860" v="7308" actId="207"/>
          <ac:spMkLst>
            <pc:docMk/>
            <pc:sldMk cId="3741472386" sldId="483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5T10:50:44.755" v="7309" actId="1076"/>
          <ac:spMkLst>
            <pc:docMk/>
            <pc:sldMk cId="3741472386" sldId="483"/>
            <ac:spMk id="14" creationId="{CBD55E1F-9C0F-4F2B-9FFD-70A7209EA24C}"/>
          </ac:spMkLst>
        </pc:spChg>
        <pc:spChg chg="mod">
          <ac:chgData name="mashael alnajrani" userId="73c1171a52a2fca6" providerId="LiveId" clId="{914E94A4-306E-4B32-AAA8-ECE9CB8D4EB7}" dt="2021-02-25T10:50:49.906" v="7310" actId="1076"/>
          <ac:spMkLst>
            <pc:docMk/>
            <pc:sldMk cId="3741472386" sldId="483"/>
            <ac:spMk id="17" creationId="{72B00C5A-A45B-4446-9F0C-35FAC0B4FBD8}"/>
          </ac:spMkLst>
        </pc:spChg>
      </pc:sldChg>
      <pc:sldChg chg="add del">
        <pc:chgData name="mashael alnajrani" userId="73c1171a52a2fca6" providerId="LiveId" clId="{914E94A4-306E-4B32-AAA8-ECE9CB8D4EB7}" dt="2021-02-25T11:00:54.432" v="7407" actId="47"/>
        <pc:sldMkLst>
          <pc:docMk/>
          <pc:sldMk cId="2941912163" sldId="484"/>
        </pc:sldMkLst>
      </pc:sldChg>
      <pc:sldChg chg="modSp add del mod">
        <pc:chgData name="mashael alnajrani" userId="73c1171a52a2fca6" providerId="LiveId" clId="{914E94A4-306E-4B32-AAA8-ECE9CB8D4EB7}" dt="2021-02-27T23:55:04.298" v="7801" actId="47"/>
        <pc:sldMkLst>
          <pc:docMk/>
          <pc:sldMk cId="4130198424" sldId="485"/>
        </pc:sldMkLst>
        <pc:spChg chg="mod">
          <ac:chgData name="mashael alnajrani" userId="73c1171a52a2fca6" providerId="LiveId" clId="{914E94A4-306E-4B32-AAA8-ECE9CB8D4EB7}" dt="2021-02-25T10:51:39.472" v="7341" actId="20577"/>
          <ac:spMkLst>
            <pc:docMk/>
            <pc:sldMk cId="4130198424" sldId="485"/>
            <ac:spMk id="2" creationId="{9C29AC50-737B-458A-AC40-FA7DE49DFA3C}"/>
          </ac:spMkLst>
        </pc:spChg>
        <pc:spChg chg="mod">
          <ac:chgData name="mashael alnajrani" userId="73c1171a52a2fca6" providerId="LiveId" clId="{914E94A4-306E-4B32-AAA8-ECE9CB8D4EB7}" dt="2021-02-25T11:11:23.611" v="7652" actId="1076"/>
          <ac:spMkLst>
            <pc:docMk/>
            <pc:sldMk cId="4130198424" sldId="485"/>
            <ac:spMk id="19" creationId="{4D49F60C-4793-4542-B7CA-1A3D411FF63C}"/>
          </ac:spMkLst>
        </pc:spChg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2079871426" sldId="486"/>
        </pc:sldMkLst>
        <pc:spChg chg="mod">
          <ac:chgData name="mashael alnajrani" userId="73c1171a52a2fca6" providerId="LiveId" clId="{914E94A4-306E-4B32-AAA8-ECE9CB8D4EB7}" dt="2021-02-25T11:01:46.922" v="7448" actId="20577"/>
          <ac:spMkLst>
            <pc:docMk/>
            <pc:sldMk cId="2079871426" sldId="486"/>
            <ac:spMk id="3" creationId="{84FDE2B4-2D42-4EAB-9DF5-56A040C127D3}"/>
          </ac:spMkLst>
        </pc:spChg>
        <pc:spChg chg="mod">
          <ac:chgData name="mashael alnajrani" userId="73c1171a52a2fca6" providerId="LiveId" clId="{914E94A4-306E-4B32-AAA8-ECE9CB8D4EB7}" dt="2021-02-25T11:03:35.622" v="7557" actId="20577"/>
          <ac:spMkLst>
            <pc:docMk/>
            <pc:sldMk cId="2079871426" sldId="486"/>
            <ac:spMk id="13" creationId="{69D3F760-BDB1-4554-9F73-4A35440593F1}"/>
          </ac:spMkLst>
        </pc:spChg>
        <pc:spChg chg="mod">
          <ac:chgData name="mashael alnajrani" userId="73c1171a52a2fca6" providerId="LiveId" clId="{914E94A4-306E-4B32-AAA8-ECE9CB8D4EB7}" dt="2021-02-25T11:03:55.735" v="7589" actId="20577"/>
          <ac:spMkLst>
            <pc:docMk/>
            <pc:sldMk cId="2079871426" sldId="486"/>
            <ac:spMk id="14" creationId="{B006A3F4-EFCF-465C-8DDE-EC9E615AA1AD}"/>
          </ac:spMkLst>
        </pc:spChg>
        <pc:spChg chg="mod">
          <ac:chgData name="mashael alnajrani" userId="73c1171a52a2fca6" providerId="LiveId" clId="{914E94A4-306E-4B32-AAA8-ECE9CB8D4EB7}" dt="2021-02-25T11:02:58.267" v="7494" actId="20577"/>
          <ac:spMkLst>
            <pc:docMk/>
            <pc:sldMk cId="2079871426" sldId="486"/>
            <ac:spMk id="15" creationId="{8D47F478-211D-4EAE-9D87-C54F8A232315}"/>
          </ac:spMkLst>
        </pc:spChg>
        <pc:spChg chg="mod">
          <ac:chgData name="mashael alnajrani" userId="73c1171a52a2fca6" providerId="LiveId" clId="{914E94A4-306E-4B32-AAA8-ECE9CB8D4EB7}" dt="2021-02-25T11:03:09.159" v="7515" actId="20577"/>
          <ac:spMkLst>
            <pc:docMk/>
            <pc:sldMk cId="2079871426" sldId="486"/>
            <ac:spMk id="16" creationId="{08FB8F09-D1BD-40FF-92E2-001B81F66A9D}"/>
          </ac:spMkLst>
        </pc:spChg>
        <pc:spChg chg="add mod">
          <ac:chgData name="mashael alnajrani" userId="73c1171a52a2fca6" providerId="LiveId" clId="{914E94A4-306E-4B32-AAA8-ECE9CB8D4EB7}" dt="2021-02-25T11:04:20.503" v="7595" actId="20577"/>
          <ac:spMkLst>
            <pc:docMk/>
            <pc:sldMk cId="2079871426" sldId="486"/>
            <ac:spMk id="17" creationId="{EF50536D-8281-4B79-B350-8C5E8F6A041E}"/>
          </ac:spMkLst>
        </pc:spChg>
        <pc:spChg chg="mod">
          <ac:chgData name="mashael alnajrani" userId="73c1171a52a2fca6" providerId="LiveId" clId="{914E94A4-306E-4B32-AAA8-ECE9CB8D4EB7}" dt="2021-02-25T11:04:10.836" v="7592" actId="20577"/>
          <ac:spMkLst>
            <pc:docMk/>
            <pc:sldMk cId="2079871426" sldId="486"/>
            <ac:spMk id="18" creationId="{78E34222-A930-459A-9A69-890AFC8AE1A7}"/>
          </ac:spMkLst>
        </pc:spChg>
        <pc:spChg chg="del">
          <ac:chgData name="mashael alnajrani" userId="73c1171a52a2fca6" providerId="LiveId" clId="{914E94A4-306E-4B32-AAA8-ECE9CB8D4EB7}" dt="2021-02-25T11:04:22.811" v="7596" actId="478"/>
          <ac:spMkLst>
            <pc:docMk/>
            <pc:sldMk cId="2079871426" sldId="486"/>
            <ac:spMk id="19" creationId="{A528F29B-E122-43E2-86E9-2A39DEC19757}"/>
          </ac:spMkLst>
        </pc:spChg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1481576568" sldId="487"/>
        </pc:sldMkLst>
      </pc:sldChg>
      <pc:sldChg chg="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3467143313" sldId="487"/>
        </pc:sldMkLst>
        <pc:spChg chg="mod">
          <ac:chgData name="mashael alnajrani" userId="73c1171a52a2fca6" providerId="LiveId" clId="{914E94A4-306E-4B32-AAA8-ECE9CB8D4EB7}" dt="2021-02-25T10:54:05.873" v="7382" actId="20577"/>
          <ac:spMkLst>
            <pc:docMk/>
            <pc:sldMk cId="3467143313" sldId="487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5T10:53:49.123" v="7373" actId="20577"/>
          <ac:spMkLst>
            <pc:docMk/>
            <pc:sldMk cId="3467143313" sldId="487"/>
            <ac:spMk id="14" creationId="{CBD55E1F-9C0F-4F2B-9FFD-70A7209EA24C}"/>
          </ac:spMkLst>
        </pc:spChg>
        <pc:picChg chg="del">
          <ac:chgData name="mashael alnajrani" userId="73c1171a52a2fca6" providerId="LiveId" clId="{914E94A4-306E-4B32-AAA8-ECE9CB8D4EB7}" dt="2021-02-25T10:54:10.294" v="7383" actId="478"/>
          <ac:picMkLst>
            <pc:docMk/>
            <pc:sldMk cId="3467143313" sldId="487"/>
            <ac:picMk id="18" creationId="{5D9C723E-5362-4BD9-B257-517A6EA035A4}"/>
          </ac:picMkLst>
        </pc:picChg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2202389123" sldId="488"/>
        </pc:sldMkLst>
        <pc:spChg chg="del mod">
          <ac:chgData name="mashael alnajrani" userId="73c1171a52a2fca6" providerId="LiveId" clId="{914E94A4-306E-4B32-AAA8-ECE9CB8D4EB7}" dt="2021-02-25T10:56:50.178" v="7391" actId="478"/>
          <ac:spMkLst>
            <pc:docMk/>
            <pc:sldMk cId="2202389123" sldId="488"/>
            <ac:spMk id="6" creationId="{A98A5523-C297-42F9-A805-3BE29F3BAAB4}"/>
          </ac:spMkLst>
        </pc:spChg>
        <pc:spChg chg="del">
          <ac:chgData name="mashael alnajrani" userId="73c1171a52a2fca6" providerId="LiveId" clId="{914E94A4-306E-4B32-AAA8-ECE9CB8D4EB7}" dt="2021-02-25T10:56:37.298" v="7386" actId="478"/>
          <ac:spMkLst>
            <pc:docMk/>
            <pc:sldMk cId="2202389123" sldId="488"/>
            <ac:spMk id="8" creationId="{0D1E7393-4803-4399-B33C-DAB7062C05F9}"/>
          </ac:spMkLst>
        </pc:spChg>
        <pc:spChg chg="del">
          <ac:chgData name="mashael alnajrani" userId="73c1171a52a2fca6" providerId="LiveId" clId="{914E94A4-306E-4B32-AAA8-ECE9CB8D4EB7}" dt="2021-02-25T10:56:53.261" v="7392" actId="478"/>
          <ac:spMkLst>
            <pc:docMk/>
            <pc:sldMk cId="2202389123" sldId="488"/>
            <ac:spMk id="9" creationId="{EBBD277A-0F54-40C7-82B9-C7016B6653D4}"/>
          </ac:spMkLst>
        </pc:spChg>
        <pc:spChg chg="mod">
          <ac:chgData name="mashael alnajrani" userId="73c1171a52a2fca6" providerId="LiveId" clId="{914E94A4-306E-4B32-AAA8-ECE9CB8D4EB7}" dt="2021-02-25T10:56:42.700" v="7388" actId="20577"/>
          <ac:spMkLst>
            <pc:docMk/>
            <pc:sldMk cId="2202389123" sldId="488"/>
            <ac:spMk id="10" creationId="{D5C1EAC7-3790-42D1-AAAD-89E57BA7D90D}"/>
          </ac:spMkLst>
        </pc:spChg>
        <pc:spChg chg="add mod">
          <ac:chgData name="mashael alnajrani" userId="73c1171a52a2fca6" providerId="LiveId" clId="{914E94A4-306E-4B32-AAA8-ECE9CB8D4EB7}" dt="2021-02-25T10:56:54.222" v="7393"/>
          <ac:spMkLst>
            <pc:docMk/>
            <pc:sldMk cId="2202389123" sldId="488"/>
            <ac:spMk id="11" creationId="{5727E0D2-81E5-416A-BF98-8C5DA189CABA}"/>
          </ac:spMkLst>
        </pc:spChg>
        <pc:spChg chg="add del">
          <ac:chgData name="mashael alnajrani" userId="73c1171a52a2fca6" providerId="LiveId" clId="{914E94A4-306E-4B32-AAA8-ECE9CB8D4EB7}" dt="2021-02-25T11:19:17.630" v="7784" actId="478"/>
          <ac:spMkLst>
            <pc:docMk/>
            <pc:sldMk cId="2202389123" sldId="488"/>
            <ac:spMk id="12" creationId="{58593F34-5A10-4156-AF3C-E861DAE1A527}"/>
          </ac:spMkLst>
        </pc:spChg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3943214568" sldId="488"/>
        </pc:sldMkLst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1136293966" sldId="489"/>
        </pc:sldMkLst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2931933515" sldId="489"/>
        </pc:sldMkLst>
        <pc:spChg chg="mod">
          <ac:chgData name="mashael alnajrani" userId="73c1171a52a2fca6" providerId="LiveId" clId="{914E94A4-306E-4B32-AAA8-ECE9CB8D4EB7}" dt="2021-02-25T11:11:19.856" v="7651" actId="1076"/>
          <ac:spMkLst>
            <pc:docMk/>
            <pc:sldMk cId="2931933515" sldId="489"/>
            <ac:spMk id="8" creationId="{BABCF6F5-DA36-4D1F-9390-05F2942801CB}"/>
          </ac:spMkLst>
        </pc:spChg>
        <pc:spChg chg="mod">
          <ac:chgData name="mashael alnajrani" userId="73c1171a52a2fca6" providerId="LiveId" clId="{914E94A4-306E-4B32-AAA8-ECE9CB8D4EB7}" dt="2021-02-25T11:11:10.358" v="7648" actId="20577"/>
          <ac:spMkLst>
            <pc:docMk/>
            <pc:sldMk cId="2931933515" sldId="489"/>
            <ac:spMk id="10" creationId="{FBE38144-73FC-4917-90D0-0403B5532878}"/>
          </ac:spMkLst>
        </pc:spChg>
        <pc:spChg chg="del mod">
          <ac:chgData name="mashael alnajrani" userId="73c1171a52a2fca6" providerId="LiveId" clId="{914E94A4-306E-4B32-AAA8-ECE9CB8D4EB7}" dt="2021-02-25T11:11:27.657" v="7654" actId="478"/>
          <ac:spMkLst>
            <pc:docMk/>
            <pc:sldMk cId="2931933515" sldId="489"/>
            <ac:spMk id="11" creationId="{7A16F78F-9097-4449-BB73-FC164EB33F8C}"/>
          </ac:spMkLst>
        </pc:spChg>
        <pc:spChg chg="del mod">
          <ac:chgData name="mashael alnajrani" userId="73c1171a52a2fca6" providerId="LiveId" clId="{914E94A4-306E-4B32-AAA8-ECE9CB8D4EB7}" dt="2021-02-25T11:11:13.462" v="7649" actId="478"/>
          <ac:spMkLst>
            <pc:docMk/>
            <pc:sldMk cId="2931933515" sldId="489"/>
            <ac:spMk id="12" creationId="{DEE63C96-7388-491A-8C21-8820184E7BFC}"/>
          </ac:spMkLst>
        </pc:spChg>
        <pc:spChg chg="add mod">
          <ac:chgData name="mashael alnajrani" userId="73c1171a52a2fca6" providerId="LiveId" clId="{914E94A4-306E-4B32-AAA8-ECE9CB8D4EB7}" dt="2021-02-25T11:11:28.684" v="7655"/>
          <ac:spMkLst>
            <pc:docMk/>
            <pc:sldMk cId="2931933515" sldId="489"/>
            <ac:spMk id="13" creationId="{89213694-8E78-46C2-B88B-EF5C4F3BC248}"/>
          </ac:spMkLst>
        </pc:spChg>
        <pc:picChg chg="del mod">
          <ac:chgData name="mashael alnajrani" userId="73c1171a52a2fca6" providerId="LiveId" clId="{914E94A4-306E-4B32-AAA8-ECE9CB8D4EB7}" dt="2021-02-25T11:10:23.940" v="7602" actId="478"/>
          <ac:picMkLst>
            <pc:docMk/>
            <pc:sldMk cId="2931933515" sldId="489"/>
            <ac:picMk id="3" creationId="{8634E356-5972-422D-A6EE-FB08C3B109E2}"/>
          </ac:picMkLst>
        </pc:picChg>
        <pc:picChg chg="mod">
          <ac:chgData name="mashael alnajrani" userId="73c1171a52a2fca6" providerId="LiveId" clId="{914E94A4-306E-4B32-AAA8-ECE9CB8D4EB7}" dt="2021-02-25T11:11:15.462" v="7650" actId="1076"/>
          <ac:picMkLst>
            <pc:docMk/>
            <pc:sldMk cId="2931933515" sldId="489"/>
            <ac:picMk id="4" creationId="{651E4B5B-2581-468C-811B-4B1F4A046C07}"/>
          </ac:picMkLst>
        </pc:picChg>
        <pc:picChg chg="del">
          <ac:chgData name="mashael alnajrani" userId="73c1171a52a2fca6" providerId="LiveId" clId="{914E94A4-306E-4B32-AAA8-ECE9CB8D4EB7}" dt="2021-02-25T11:10:14.964" v="7597" actId="478"/>
          <ac:picMkLst>
            <pc:docMk/>
            <pc:sldMk cId="2931933515" sldId="489"/>
            <ac:picMk id="9" creationId="{2030A05F-3108-4063-8D46-746C329E9DFB}"/>
          </ac:picMkLst>
        </pc:picChg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3821558574" sldId="490"/>
        </pc:sldMkLst>
      </pc:sldChg>
      <pc:sldChg chg="addSp delSp modSp add del mod">
        <pc:chgData name="mashael alnajrani" userId="73c1171a52a2fca6" providerId="LiveId" clId="{914E94A4-306E-4B32-AAA8-ECE9CB8D4EB7}" dt="2021-02-27T23:55:04.298" v="7801" actId="47"/>
        <pc:sldMkLst>
          <pc:docMk/>
          <pc:sldMk cId="4273123840" sldId="490"/>
        </pc:sldMkLst>
        <pc:spChg chg="add mod">
          <ac:chgData name="mashael alnajrani" userId="73c1171a52a2fca6" providerId="LiveId" clId="{914E94A4-306E-4B32-AAA8-ECE9CB8D4EB7}" dt="2021-02-25T11:00:37.430" v="7406"/>
          <ac:spMkLst>
            <pc:docMk/>
            <pc:sldMk cId="4273123840" sldId="490"/>
            <ac:spMk id="7" creationId="{4A3CC0CD-489D-4395-B6F5-BE1F148E8BBD}"/>
          </ac:spMkLst>
        </pc:spChg>
        <pc:spChg chg="del">
          <ac:chgData name="mashael alnajrani" userId="73c1171a52a2fca6" providerId="LiveId" clId="{914E94A4-306E-4B32-AAA8-ECE9CB8D4EB7}" dt="2021-02-25T11:00:24.857" v="7401" actId="478"/>
          <ac:spMkLst>
            <pc:docMk/>
            <pc:sldMk cId="4273123840" sldId="490"/>
            <ac:spMk id="10" creationId="{D5C1EAC7-3790-42D1-AAAD-89E57BA7D90D}"/>
          </ac:spMkLst>
        </pc:spChg>
        <pc:spChg chg="del mod">
          <ac:chgData name="mashael alnajrani" userId="73c1171a52a2fca6" providerId="LiveId" clId="{914E94A4-306E-4B32-AAA8-ECE9CB8D4EB7}" dt="2021-02-25T11:00:36.516" v="7405" actId="478"/>
          <ac:spMkLst>
            <pc:docMk/>
            <pc:sldMk cId="4273123840" sldId="490"/>
            <ac:spMk id="11" creationId="{5727E0D2-81E5-416A-BF98-8C5DA189CABA}"/>
          </ac:spMkLst>
        </pc:spChg>
        <pc:spChg chg="mod">
          <ac:chgData name="mashael alnajrani" userId="73c1171a52a2fca6" providerId="LiveId" clId="{914E94A4-306E-4B32-AAA8-ECE9CB8D4EB7}" dt="2021-02-25T11:00:29.930" v="7403" actId="1076"/>
          <ac:spMkLst>
            <pc:docMk/>
            <pc:sldMk cId="4273123840" sldId="490"/>
            <ac:spMk id="12" creationId="{58593F34-5A10-4156-AF3C-E861DAE1A527}"/>
          </ac:spMkLst>
        </pc:spChg>
      </pc:sldChg>
      <pc:sldChg chg="addSp delSp modSp add del mod delAnim">
        <pc:chgData name="mashael alnajrani" userId="73c1171a52a2fca6" providerId="LiveId" clId="{914E94A4-306E-4B32-AAA8-ECE9CB8D4EB7}" dt="2021-02-27T23:55:04.298" v="7801" actId="47"/>
        <pc:sldMkLst>
          <pc:docMk/>
          <pc:sldMk cId="341792878" sldId="491"/>
        </pc:sldMkLst>
        <pc:spChg chg="add mod">
          <ac:chgData name="mashael alnajrani" userId="73c1171a52a2fca6" providerId="LiveId" clId="{914E94A4-306E-4B32-AAA8-ECE9CB8D4EB7}" dt="2021-02-25T11:18:56.689" v="7783" actId="20577"/>
          <ac:spMkLst>
            <pc:docMk/>
            <pc:sldMk cId="341792878" sldId="491"/>
            <ac:spMk id="6" creationId="{B6A97E43-DA53-4B15-B530-9E9CA88CD6F1}"/>
          </ac:spMkLst>
        </pc:spChg>
        <pc:spChg chg="del">
          <ac:chgData name="mashael alnajrani" userId="73c1171a52a2fca6" providerId="LiveId" clId="{914E94A4-306E-4B32-AAA8-ECE9CB8D4EB7}" dt="2021-02-25T11:11:41.552" v="7658" actId="478"/>
          <ac:spMkLst>
            <pc:docMk/>
            <pc:sldMk cId="341792878" sldId="491"/>
            <ac:spMk id="8" creationId="{BABCF6F5-DA36-4D1F-9390-05F2942801CB}"/>
          </ac:spMkLst>
        </pc:spChg>
        <pc:spChg chg="add mod">
          <ac:chgData name="mashael alnajrani" userId="73c1171a52a2fca6" providerId="LiveId" clId="{914E94A4-306E-4B32-AAA8-ECE9CB8D4EB7}" dt="2021-02-25T11:15:23.610" v="7723" actId="207"/>
          <ac:spMkLst>
            <pc:docMk/>
            <pc:sldMk cId="341792878" sldId="491"/>
            <ac:spMk id="9" creationId="{D2F4B4EA-0785-4597-8ACA-755EDED807F8}"/>
          </ac:spMkLst>
        </pc:spChg>
        <pc:spChg chg="del">
          <ac:chgData name="mashael alnajrani" userId="73c1171a52a2fca6" providerId="LiveId" clId="{914E94A4-306E-4B32-AAA8-ECE9CB8D4EB7}" dt="2021-02-25T11:11:39.290" v="7657" actId="478"/>
          <ac:spMkLst>
            <pc:docMk/>
            <pc:sldMk cId="341792878" sldId="491"/>
            <ac:spMk id="10" creationId="{FBE38144-73FC-4917-90D0-0403B5532878}"/>
          </ac:spMkLst>
        </pc:spChg>
        <pc:spChg chg="add mod">
          <ac:chgData name="mashael alnajrani" userId="73c1171a52a2fca6" providerId="LiveId" clId="{914E94A4-306E-4B32-AAA8-ECE9CB8D4EB7}" dt="2021-02-25T11:17:36.942" v="7767" actId="1076"/>
          <ac:spMkLst>
            <pc:docMk/>
            <pc:sldMk cId="341792878" sldId="491"/>
            <ac:spMk id="11" creationId="{BD10F2F0-70A9-43DA-BC28-F0B60CC547E8}"/>
          </ac:spMkLst>
        </pc:spChg>
        <pc:spChg chg="add mod">
          <ac:chgData name="mashael alnajrani" userId="73c1171a52a2fca6" providerId="LiveId" clId="{914E94A4-306E-4B32-AAA8-ECE9CB8D4EB7}" dt="2021-02-25T11:18:16.015" v="7773" actId="207"/>
          <ac:spMkLst>
            <pc:docMk/>
            <pc:sldMk cId="341792878" sldId="491"/>
            <ac:spMk id="12" creationId="{B73489A9-746A-4761-A619-A779E4DF6374}"/>
          </ac:spMkLst>
        </pc:spChg>
        <pc:spChg chg="add mod">
          <ac:chgData name="mashael alnajrani" userId="73c1171a52a2fca6" providerId="LiveId" clId="{914E94A4-306E-4B32-AAA8-ECE9CB8D4EB7}" dt="2021-02-25T11:18:33.259" v="7776" actId="1076"/>
          <ac:spMkLst>
            <pc:docMk/>
            <pc:sldMk cId="341792878" sldId="491"/>
            <ac:spMk id="16" creationId="{25713545-0B85-4EDF-8D2D-D553A07F93EA}"/>
          </ac:spMkLst>
        </pc:spChg>
        <pc:spChg chg="add mod">
          <ac:chgData name="mashael alnajrani" userId="73c1171a52a2fca6" providerId="LiveId" clId="{914E94A4-306E-4B32-AAA8-ECE9CB8D4EB7}" dt="2021-02-25T11:18:30.476" v="7775" actId="1076"/>
          <ac:spMkLst>
            <pc:docMk/>
            <pc:sldMk cId="341792878" sldId="491"/>
            <ac:spMk id="17" creationId="{0998188F-BB5D-4E7E-AF68-BFB046D5B4B3}"/>
          </ac:spMkLst>
        </pc:spChg>
        <pc:spChg chg="add mod">
          <ac:chgData name="mashael alnajrani" userId="73c1171a52a2fca6" providerId="LiveId" clId="{914E94A4-306E-4B32-AAA8-ECE9CB8D4EB7}" dt="2021-02-25T11:18:35.478" v="7777" actId="1076"/>
          <ac:spMkLst>
            <pc:docMk/>
            <pc:sldMk cId="341792878" sldId="491"/>
            <ac:spMk id="18" creationId="{9526EE43-BDD5-4C90-B550-62166932AF4C}"/>
          </ac:spMkLst>
        </pc:spChg>
        <pc:picChg chg="mod">
          <ac:chgData name="mashael alnajrani" userId="73c1171a52a2fca6" providerId="LiveId" clId="{914E94A4-306E-4B32-AAA8-ECE9CB8D4EB7}" dt="2021-02-25T11:12:45.933" v="7679" actId="1076"/>
          <ac:picMkLst>
            <pc:docMk/>
            <pc:sldMk cId="341792878" sldId="491"/>
            <ac:picMk id="4" creationId="{651E4B5B-2581-468C-811B-4B1F4A046C07}"/>
          </ac:picMkLst>
        </pc:picChg>
        <pc:picChg chg="add mod">
          <ac:chgData name="mashael alnajrani" userId="73c1171a52a2fca6" providerId="LiveId" clId="{914E94A4-306E-4B32-AAA8-ECE9CB8D4EB7}" dt="2021-02-25T11:18:44.248" v="7780" actId="1076"/>
          <ac:picMkLst>
            <pc:docMk/>
            <pc:sldMk cId="341792878" sldId="491"/>
            <ac:picMk id="7" creationId="{0475427E-B6A1-43A3-95B5-A5228D97D2B7}"/>
          </ac:picMkLst>
        </pc:picChg>
        <pc:picChg chg="add mod">
          <ac:chgData name="mashael alnajrani" userId="73c1171a52a2fca6" providerId="LiveId" clId="{914E94A4-306E-4B32-AAA8-ECE9CB8D4EB7}" dt="2021-02-25T11:18:42.062" v="7779" actId="1076"/>
          <ac:picMkLst>
            <pc:docMk/>
            <pc:sldMk cId="341792878" sldId="491"/>
            <ac:picMk id="14" creationId="{990927E8-EAF1-4264-9FF6-E011D1123DB3}"/>
          </ac:picMkLst>
        </pc:picChg>
        <pc:picChg chg="add mod">
          <ac:chgData name="mashael alnajrani" userId="73c1171a52a2fca6" providerId="LiveId" clId="{914E94A4-306E-4B32-AAA8-ECE9CB8D4EB7}" dt="2021-02-25T11:18:25.256" v="7774" actId="207"/>
          <ac:picMkLst>
            <pc:docMk/>
            <pc:sldMk cId="341792878" sldId="491"/>
            <ac:picMk id="15" creationId="{90974B2F-0D04-42EB-815E-C5F9A1BEE055}"/>
          </ac:picMkLst>
        </pc:picChg>
        <pc:picChg chg="add mod">
          <ac:chgData name="mashael alnajrani" userId="73c1171a52a2fca6" providerId="LiveId" clId="{914E94A4-306E-4B32-AAA8-ECE9CB8D4EB7}" dt="2021-02-25T11:18:39.609" v="7778" actId="1076"/>
          <ac:picMkLst>
            <pc:docMk/>
            <pc:sldMk cId="341792878" sldId="491"/>
            <ac:picMk id="19" creationId="{30814073-A9C7-43D0-8830-6822C7A7556A}"/>
          </ac:picMkLst>
        </pc:picChg>
        <pc:picChg chg="add mod">
          <ac:chgData name="mashael alnajrani" userId="73c1171a52a2fca6" providerId="LiveId" clId="{914E94A4-306E-4B32-AAA8-ECE9CB8D4EB7}" dt="2021-02-25T11:17:59.765" v="7772" actId="207"/>
          <ac:picMkLst>
            <pc:docMk/>
            <pc:sldMk cId="341792878" sldId="491"/>
            <ac:picMk id="20" creationId="{DDC7D33D-B931-4284-8E28-CCA75A2F90F9}"/>
          </ac:picMkLst>
        </pc:picChg>
        <pc:picChg chg="add mod">
          <ac:chgData name="mashael alnajrani" userId="73c1171a52a2fca6" providerId="LiveId" clId="{914E94A4-306E-4B32-AAA8-ECE9CB8D4EB7}" dt="2021-02-25T11:17:54.730" v="7771" actId="207"/>
          <ac:picMkLst>
            <pc:docMk/>
            <pc:sldMk cId="341792878" sldId="491"/>
            <ac:picMk id="21" creationId="{98CC5F0F-6994-4993-AE13-2A0ABABF2ACE}"/>
          </ac:picMkLst>
        </pc:picChg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2438880977" sldId="491"/>
        </pc:sldMkLst>
      </pc:sldChg>
      <pc:sldChg chg="modSp add del mod">
        <pc:chgData name="mashael alnajrani" userId="73c1171a52a2fca6" providerId="LiveId" clId="{914E94A4-306E-4B32-AAA8-ECE9CB8D4EB7}" dt="2021-02-25T11:20:13.865" v="7788"/>
        <pc:sldMkLst>
          <pc:docMk/>
          <pc:sldMk cId="462949621" sldId="492"/>
        </pc:sldMkLst>
        <pc:spChg chg="mod">
          <ac:chgData name="mashael alnajrani" userId="73c1171a52a2fca6" providerId="LiveId" clId="{914E94A4-306E-4B32-AAA8-ECE9CB8D4EB7}" dt="2021-02-25T11:20:13.561" v="7787" actId="20577"/>
          <ac:spMkLst>
            <pc:docMk/>
            <pc:sldMk cId="462949621" sldId="492"/>
            <ac:spMk id="14" creationId="{CBD55E1F-9C0F-4F2B-9FFD-70A7209EA24C}"/>
          </ac:spMkLst>
        </pc:spChg>
      </pc:sldChg>
      <pc:sldChg chg="add del">
        <pc:chgData name="mashael alnajrani" userId="73c1171a52a2fca6" providerId="LiveId" clId="{914E94A4-306E-4B32-AAA8-ECE9CB8D4EB7}" dt="2021-02-25T10:52:32.657" v="7343"/>
        <pc:sldMkLst>
          <pc:docMk/>
          <pc:sldMk cId="1928301034" sldId="492"/>
        </pc:sldMkLst>
      </pc:sldChg>
      <pc:sldChg chg="delSp add del mod">
        <pc:chgData name="mashael alnajrani" userId="73c1171a52a2fca6" providerId="LiveId" clId="{914E94A4-306E-4B32-AAA8-ECE9CB8D4EB7}" dt="2021-02-27T23:55:04.298" v="7801" actId="47"/>
        <pc:sldMkLst>
          <pc:docMk/>
          <pc:sldMk cId="3962660249" sldId="492"/>
        </pc:sldMkLst>
        <pc:spChg chg="del">
          <ac:chgData name="mashael alnajrani" userId="73c1171a52a2fca6" providerId="LiveId" clId="{914E94A4-306E-4B32-AAA8-ECE9CB8D4EB7}" dt="2021-02-25T11:21:04.026" v="7790" actId="478"/>
          <ac:spMkLst>
            <pc:docMk/>
            <pc:sldMk cId="3962660249" sldId="492"/>
            <ac:spMk id="2" creationId="{030E9174-C934-450F-9D8F-374BFA3821E3}"/>
          </ac:spMkLst>
        </pc:spChg>
        <pc:spChg chg="del">
          <ac:chgData name="mashael alnajrani" userId="73c1171a52a2fca6" providerId="LiveId" clId="{914E94A4-306E-4B32-AAA8-ECE9CB8D4EB7}" dt="2021-02-25T11:21:06.670" v="7791" actId="478"/>
          <ac:spMkLst>
            <pc:docMk/>
            <pc:sldMk cId="3962660249" sldId="492"/>
            <ac:spMk id="3" creationId="{80443FB7-FC61-49F9-A55D-00C675D49A82}"/>
          </ac:spMkLst>
        </pc:sp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4228203074" sldId="493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971344108" sldId="494"/>
        </pc:sldMkLst>
      </pc:sldChg>
      <pc:sldChg chg="addSp delSp modSp add mod setBg">
        <pc:chgData name="mashael alnajrani" userId="73c1171a52a2fca6" providerId="LiveId" clId="{914E94A4-306E-4B32-AAA8-ECE9CB8D4EB7}" dt="2021-02-28T08:39:36.873" v="9648"/>
        <pc:sldMkLst>
          <pc:docMk/>
          <pc:sldMk cId="3107030780" sldId="495"/>
        </pc:sldMkLst>
        <pc:spChg chg="mod">
          <ac:chgData name="mashael alnajrani" userId="73c1171a52a2fca6" providerId="LiveId" clId="{914E94A4-306E-4B32-AAA8-ECE9CB8D4EB7}" dt="2021-02-28T08:39:36.821" v="9627" actId="368"/>
          <ac:spMkLst>
            <pc:docMk/>
            <pc:sldMk cId="3107030780" sldId="495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8T08:39:36.827" v="9629" actId="368"/>
          <ac:spMkLst>
            <pc:docMk/>
            <pc:sldMk cId="3107030780" sldId="495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8T08:39:36.832" v="9631" actId="368"/>
          <ac:spMkLst>
            <pc:docMk/>
            <pc:sldMk cId="3107030780" sldId="495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8T08:39:36.837" v="9633" actId="368"/>
          <ac:spMkLst>
            <pc:docMk/>
            <pc:sldMk cId="3107030780" sldId="495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8T08:39:36.841" v="9635" actId="368"/>
          <ac:spMkLst>
            <pc:docMk/>
            <pc:sldMk cId="3107030780" sldId="495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8T08:39:36.846" v="9637" actId="368"/>
          <ac:spMkLst>
            <pc:docMk/>
            <pc:sldMk cId="3107030780" sldId="495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8T08:39:36.853" v="9639" actId="368"/>
          <ac:spMkLst>
            <pc:docMk/>
            <pc:sldMk cId="3107030780" sldId="495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8T08:39:36.857" v="9641" actId="368"/>
          <ac:spMkLst>
            <pc:docMk/>
            <pc:sldMk cId="3107030780" sldId="495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8T08:39:36.863" v="9643" actId="368"/>
          <ac:spMkLst>
            <pc:docMk/>
            <pc:sldMk cId="3107030780" sldId="495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8T08:39:36.866" v="9645" actId="368"/>
          <ac:spMkLst>
            <pc:docMk/>
            <pc:sldMk cId="3107030780" sldId="495"/>
            <ac:spMk id="12" creationId="{EEF02BBA-1040-4C63-81F9-84C73CC51800}"/>
          </ac:spMkLst>
        </pc:spChg>
        <pc:picChg chg="add mod ord modVis">
          <ac:chgData name="mashael alnajrani" userId="73c1171a52a2fca6" providerId="LiveId" clId="{914E94A4-306E-4B32-AAA8-ECE9CB8D4EB7}" dt="2021-02-28T08:39:36.868" v="9647"/>
          <ac:picMkLst>
            <pc:docMk/>
            <pc:sldMk cId="3107030780" sldId="495"/>
            <ac:picMk id="15" creationId="{068D4E1E-053C-4492-A6BC-B531AC24E2C3}"/>
          </ac:picMkLst>
        </pc:picChg>
        <pc:picChg chg="del mod modVis">
          <ac:chgData name="mashael alnajrani" userId="73c1171a52a2fca6" providerId="LiveId" clId="{914E94A4-306E-4B32-AAA8-ECE9CB8D4EB7}" dt="2021-02-28T08:39:36.812" v="9625"/>
          <ac:picMkLst>
            <pc:docMk/>
            <pc:sldMk cId="3107030780" sldId="495"/>
            <ac:picMk id="18" creationId="{BA3DDACC-1A49-4F00-B56F-C12EDF75135C}"/>
          </ac:picMkLst>
        </pc:picChg>
      </pc:sldChg>
      <pc:sldChg chg="addSp delSp modSp add mod setBg">
        <pc:chgData name="mashael alnajrani" userId="73c1171a52a2fca6" providerId="LiveId" clId="{914E94A4-306E-4B32-AAA8-ECE9CB8D4EB7}" dt="2021-02-28T08:39:36.981" v="9689"/>
        <pc:sldMkLst>
          <pc:docMk/>
          <pc:sldMk cId="3445993370" sldId="496"/>
        </pc:sldMkLst>
        <pc:spChg chg="mod">
          <ac:chgData name="mashael alnajrani" userId="73c1171a52a2fca6" providerId="LiveId" clId="{914E94A4-306E-4B32-AAA8-ECE9CB8D4EB7}" dt="2021-02-28T08:39:36.928" v="9668" actId="368"/>
          <ac:spMkLst>
            <pc:docMk/>
            <pc:sldMk cId="3445993370" sldId="496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8T08:39:36.934" v="9670" actId="368"/>
          <ac:spMkLst>
            <pc:docMk/>
            <pc:sldMk cId="3445993370" sldId="496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8T08:39:36.941" v="9672" actId="368"/>
          <ac:spMkLst>
            <pc:docMk/>
            <pc:sldMk cId="3445993370" sldId="496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8T08:39:36.945" v="9674" actId="368"/>
          <ac:spMkLst>
            <pc:docMk/>
            <pc:sldMk cId="3445993370" sldId="496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8T08:39:36.951" v="9676" actId="368"/>
          <ac:spMkLst>
            <pc:docMk/>
            <pc:sldMk cId="3445993370" sldId="496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8T08:39:36.956" v="9678" actId="368"/>
          <ac:spMkLst>
            <pc:docMk/>
            <pc:sldMk cId="3445993370" sldId="496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8T08:39:36.962" v="9680" actId="368"/>
          <ac:spMkLst>
            <pc:docMk/>
            <pc:sldMk cId="3445993370" sldId="496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8T08:39:36.967" v="9682" actId="368"/>
          <ac:spMkLst>
            <pc:docMk/>
            <pc:sldMk cId="3445993370" sldId="496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8T08:39:36.972" v="9684" actId="368"/>
          <ac:spMkLst>
            <pc:docMk/>
            <pc:sldMk cId="3445993370" sldId="496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8T08:39:36.978" v="9686" actId="368"/>
          <ac:spMkLst>
            <pc:docMk/>
            <pc:sldMk cId="3445993370" sldId="496"/>
            <ac:spMk id="12" creationId="{EEF02BBA-1040-4C63-81F9-84C73CC51800}"/>
          </ac:spMkLst>
        </pc:spChg>
        <pc:picChg chg="add mod ord modVis">
          <ac:chgData name="mashael alnajrani" userId="73c1171a52a2fca6" providerId="LiveId" clId="{914E94A4-306E-4B32-AAA8-ECE9CB8D4EB7}" dt="2021-02-28T08:39:36.980" v="9688"/>
          <ac:picMkLst>
            <pc:docMk/>
            <pc:sldMk cId="3445993370" sldId="496"/>
            <ac:picMk id="15" creationId="{7C9225D5-AD4D-4005-8D1E-F44DE6988C92}"/>
          </ac:picMkLst>
        </pc:picChg>
        <pc:picChg chg="del mod modVis">
          <ac:chgData name="mashael alnajrani" userId="73c1171a52a2fca6" providerId="LiveId" clId="{914E94A4-306E-4B32-AAA8-ECE9CB8D4EB7}" dt="2021-02-28T08:39:36.922" v="9666"/>
          <ac:picMkLst>
            <pc:docMk/>
            <pc:sldMk cId="3445993370" sldId="496"/>
            <ac:picMk id="18" creationId="{2353DF52-6934-4F19-BBA8-865ABE823708}"/>
          </ac:picMkLst>
        </pc:picChg>
      </pc:sldChg>
      <pc:sldChg chg="addSp delSp modSp add mod setBg">
        <pc:chgData name="mashael alnajrani" userId="73c1171a52a2fca6" providerId="LiveId" clId="{914E94A4-306E-4B32-AAA8-ECE9CB8D4EB7}" dt="2021-02-28T08:39:37.056" v="9730"/>
        <pc:sldMkLst>
          <pc:docMk/>
          <pc:sldMk cId="3650719043" sldId="497"/>
        </pc:sldMkLst>
        <pc:spChg chg="mod">
          <ac:chgData name="mashael alnajrani" userId="73c1171a52a2fca6" providerId="LiveId" clId="{914E94A4-306E-4B32-AAA8-ECE9CB8D4EB7}" dt="2021-02-28T08:39:37.023" v="9709" actId="368"/>
          <ac:spMkLst>
            <pc:docMk/>
            <pc:sldMk cId="3650719043" sldId="497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8T08:39:37.027" v="9711" actId="368"/>
          <ac:spMkLst>
            <pc:docMk/>
            <pc:sldMk cId="3650719043" sldId="497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8T08:39:37.030" v="9713" actId="368"/>
          <ac:spMkLst>
            <pc:docMk/>
            <pc:sldMk cId="3650719043" sldId="497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8T08:39:37.034" v="9715" actId="368"/>
          <ac:spMkLst>
            <pc:docMk/>
            <pc:sldMk cId="3650719043" sldId="497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8T08:39:37.037" v="9717" actId="368"/>
          <ac:spMkLst>
            <pc:docMk/>
            <pc:sldMk cId="3650719043" sldId="497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8T08:39:37.041" v="9719" actId="368"/>
          <ac:spMkLst>
            <pc:docMk/>
            <pc:sldMk cId="3650719043" sldId="497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8T08:39:37.044" v="9721" actId="368"/>
          <ac:spMkLst>
            <pc:docMk/>
            <pc:sldMk cId="3650719043" sldId="497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8T08:39:37.048" v="9723" actId="368"/>
          <ac:spMkLst>
            <pc:docMk/>
            <pc:sldMk cId="3650719043" sldId="497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8T08:39:37.051" v="9725" actId="368"/>
          <ac:spMkLst>
            <pc:docMk/>
            <pc:sldMk cId="3650719043" sldId="497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8T08:39:37.055" v="9727" actId="368"/>
          <ac:spMkLst>
            <pc:docMk/>
            <pc:sldMk cId="3650719043" sldId="497"/>
            <ac:spMk id="12" creationId="{EEF02BBA-1040-4C63-81F9-84C73CC51800}"/>
          </ac:spMkLst>
        </pc:spChg>
        <pc:picChg chg="add mod ord modVis">
          <ac:chgData name="mashael alnajrani" userId="73c1171a52a2fca6" providerId="LiveId" clId="{914E94A4-306E-4B32-AAA8-ECE9CB8D4EB7}" dt="2021-02-28T08:39:37.056" v="9729"/>
          <ac:picMkLst>
            <pc:docMk/>
            <pc:sldMk cId="3650719043" sldId="497"/>
            <ac:picMk id="15" creationId="{92828858-AFD7-4AC8-B960-C5FE99056320}"/>
          </ac:picMkLst>
        </pc:picChg>
        <pc:picChg chg="del mod modVis">
          <ac:chgData name="mashael alnajrani" userId="73c1171a52a2fca6" providerId="LiveId" clId="{914E94A4-306E-4B32-AAA8-ECE9CB8D4EB7}" dt="2021-02-28T08:39:37.019" v="9707"/>
          <ac:picMkLst>
            <pc:docMk/>
            <pc:sldMk cId="3650719043" sldId="497"/>
            <ac:picMk id="18" creationId="{68F40764-D56E-4BA3-B32E-2F51433E6BAE}"/>
          </ac:picMkLst>
        </pc:picChg>
      </pc:sldChg>
      <pc:sldChg chg="addSp delSp modSp add mod setBg">
        <pc:chgData name="mashael alnajrani" userId="73c1171a52a2fca6" providerId="LiveId" clId="{914E94A4-306E-4B32-AAA8-ECE9CB8D4EB7}" dt="2021-02-28T08:39:37.119" v="9771"/>
        <pc:sldMkLst>
          <pc:docMk/>
          <pc:sldMk cId="3962910763" sldId="498"/>
        </pc:sldMkLst>
        <pc:spChg chg="mod">
          <ac:chgData name="mashael alnajrani" userId="73c1171a52a2fca6" providerId="LiveId" clId="{914E94A4-306E-4B32-AAA8-ECE9CB8D4EB7}" dt="2021-02-28T08:39:37.087" v="9750" actId="368"/>
          <ac:spMkLst>
            <pc:docMk/>
            <pc:sldMk cId="3962910763" sldId="498"/>
            <ac:spMk id="3" creationId="{1A88FA3E-0D2D-4903-95D9-0819502691D4}"/>
          </ac:spMkLst>
        </pc:spChg>
        <pc:spChg chg="mod">
          <ac:chgData name="mashael alnajrani" userId="73c1171a52a2fca6" providerId="LiveId" clId="{914E94A4-306E-4B32-AAA8-ECE9CB8D4EB7}" dt="2021-02-28T08:39:37.091" v="9752" actId="368"/>
          <ac:spMkLst>
            <pc:docMk/>
            <pc:sldMk cId="3962910763" sldId="498"/>
            <ac:spMk id="4" creationId="{2319FB31-F3CB-4BCE-B05C-CFAB48ED0D88}"/>
          </ac:spMkLst>
        </pc:spChg>
        <pc:spChg chg="mod">
          <ac:chgData name="mashael alnajrani" userId="73c1171a52a2fca6" providerId="LiveId" clId="{914E94A4-306E-4B32-AAA8-ECE9CB8D4EB7}" dt="2021-02-28T08:39:37.094" v="9754" actId="368"/>
          <ac:spMkLst>
            <pc:docMk/>
            <pc:sldMk cId="3962910763" sldId="498"/>
            <ac:spMk id="5" creationId="{DB96907F-28AD-4D62-B235-C072D536A451}"/>
          </ac:spMkLst>
        </pc:spChg>
        <pc:spChg chg="mod">
          <ac:chgData name="mashael alnajrani" userId="73c1171a52a2fca6" providerId="LiveId" clId="{914E94A4-306E-4B32-AAA8-ECE9CB8D4EB7}" dt="2021-02-28T08:39:37.097" v="9756" actId="368"/>
          <ac:spMkLst>
            <pc:docMk/>
            <pc:sldMk cId="3962910763" sldId="498"/>
            <ac:spMk id="6" creationId="{BE436B17-B4B9-4412-BBE3-AC326B07D567}"/>
          </ac:spMkLst>
        </pc:spChg>
        <pc:spChg chg="mod">
          <ac:chgData name="mashael alnajrani" userId="73c1171a52a2fca6" providerId="LiveId" clId="{914E94A4-306E-4B32-AAA8-ECE9CB8D4EB7}" dt="2021-02-28T08:39:37.101" v="9758" actId="368"/>
          <ac:spMkLst>
            <pc:docMk/>
            <pc:sldMk cId="3962910763" sldId="498"/>
            <ac:spMk id="7" creationId="{9B5DDB58-AF22-492D-98D8-FEB223FADF55}"/>
          </ac:spMkLst>
        </pc:spChg>
        <pc:spChg chg="mod">
          <ac:chgData name="mashael alnajrani" userId="73c1171a52a2fca6" providerId="LiveId" clId="{914E94A4-306E-4B32-AAA8-ECE9CB8D4EB7}" dt="2021-02-28T08:39:37.104" v="9760" actId="368"/>
          <ac:spMkLst>
            <pc:docMk/>
            <pc:sldMk cId="3962910763" sldId="498"/>
            <ac:spMk id="8" creationId="{30B008FE-BEE1-427D-A4BA-7AE4195C6E81}"/>
          </ac:spMkLst>
        </pc:spChg>
        <pc:spChg chg="mod">
          <ac:chgData name="mashael alnajrani" userId="73c1171a52a2fca6" providerId="LiveId" clId="{914E94A4-306E-4B32-AAA8-ECE9CB8D4EB7}" dt="2021-02-28T08:39:37.107" v="9762" actId="368"/>
          <ac:spMkLst>
            <pc:docMk/>
            <pc:sldMk cId="3962910763" sldId="498"/>
            <ac:spMk id="9" creationId="{40EEAAB7-8041-4E62-8813-2EA16E6FBC7E}"/>
          </ac:spMkLst>
        </pc:spChg>
        <pc:spChg chg="mod">
          <ac:chgData name="mashael alnajrani" userId="73c1171a52a2fca6" providerId="LiveId" clId="{914E94A4-306E-4B32-AAA8-ECE9CB8D4EB7}" dt="2021-02-28T08:39:37.110" v="9764" actId="368"/>
          <ac:spMkLst>
            <pc:docMk/>
            <pc:sldMk cId="3962910763" sldId="498"/>
            <ac:spMk id="10" creationId="{E7FC64D3-EA91-4D3B-AE95-0BFD2BCEA6B0}"/>
          </ac:spMkLst>
        </pc:spChg>
        <pc:spChg chg="mod">
          <ac:chgData name="mashael alnajrani" userId="73c1171a52a2fca6" providerId="LiveId" clId="{914E94A4-306E-4B32-AAA8-ECE9CB8D4EB7}" dt="2021-02-28T08:39:37.115" v="9766" actId="368"/>
          <ac:spMkLst>
            <pc:docMk/>
            <pc:sldMk cId="3962910763" sldId="498"/>
            <ac:spMk id="11" creationId="{36F0AF30-D5A3-4671-A0B8-A473DD74388F}"/>
          </ac:spMkLst>
        </pc:spChg>
        <pc:spChg chg="mod">
          <ac:chgData name="mashael alnajrani" userId="73c1171a52a2fca6" providerId="LiveId" clId="{914E94A4-306E-4B32-AAA8-ECE9CB8D4EB7}" dt="2021-02-28T08:39:37.118" v="9768" actId="368"/>
          <ac:spMkLst>
            <pc:docMk/>
            <pc:sldMk cId="3962910763" sldId="498"/>
            <ac:spMk id="12" creationId="{EEF02BBA-1040-4C63-81F9-84C73CC51800}"/>
          </ac:spMkLst>
        </pc:spChg>
        <pc:picChg chg="add del mod ord modVis">
          <ac:chgData name="mashael alnajrani" userId="73c1171a52a2fca6" providerId="LiveId" clId="{914E94A4-306E-4B32-AAA8-ECE9CB8D4EB7}" dt="2021-02-28T08:39:37.084" v="9748"/>
          <ac:picMkLst>
            <pc:docMk/>
            <pc:sldMk cId="3962910763" sldId="498"/>
            <ac:picMk id="15" creationId="{68D10690-5BA8-4DE9-9D7A-AD83E633831F}"/>
          </ac:picMkLst>
        </pc:picChg>
        <pc:picChg chg="add mod ord modVis">
          <ac:chgData name="mashael alnajrani" userId="73c1171a52a2fca6" providerId="LiveId" clId="{914E94A4-306E-4B32-AAA8-ECE9CB8D4EB7}" dt="2021-02-28T08:39:37.119" v="9770"/>
          <ac:picMkLst>
            <pc:docMk/>
            <pc:sldMk cId="3962910763" sldId="498"/>
            <ac:picMk id="16" creationId="{DECB9D2B-8C0D-481F-8362-E9A78C2DF496}"/>
          </ac:picMkLst>
        </pc:picChg>
        <pc:picChg chg="del">
          <ac:chgData name="mashael alnajrani" userId="73c1171a52a2fca6" providerId="LiveId" clId="{914E94A4-306E-4B32-AAA8-ECE9CB8D4EB7}" dt="2021-02-27T23:55:18.893" v="7819"/>
          <ac:picMkLst>
            <pc:docMk/>
            <pc:sldMk cId="3962910763" sldId="498"/>
            <ac:picMk id="20" creationId="{301B1162-5192-4F2A-8A1F-2BD62B2B626E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279404032" sldId="499"/>
        </pc:sldMkLst>
      </pc:sldChg>
      <pc:sldChg chg="modSp add mod">
        <pc:chgData name="mashael alnajrani" userId="73c1171a52a2fca6" providerId="LiveId" clId="{914E94A4-306E-4B32-AAA8-ECE9CB8D4EB7}" dt="2021-02-28T07:36:18.524" v="8562" actId="20577"/>
        <pc:sldMkLst>
          <pc:docMk/>
          <pc:sldMk cId="938677593" sldId="500"/>
        </pc:sldMkLst>
        <pc:spChg chg="mod">
          <ac:chgData name="mashael alnajrani" userId="73c1171a52a2fca6" providerId="LiveId" clId="{914E94A4-306E-4B32-AAA8-ECE9CB8D4EB7}" dt="2021-02-28T07:36:18.524" v="8562" actId="20577"/>
          <ac:spMkLst>
            <pc:docMk/>
            <pc:sldMk cId="938677593" sldId="500"/>
            <ac:spMk id="14" creationId="{B006A3F4-EFCF-465C-8DDE-EC9E615AA1AD}"/>
          </ac:spMkLst>
        </pc:sp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201450493" sldId="501"/>
        </pc:sldMkLst>
      </pc:sldChg>
      <pc:sldChg chg="addSp delSp modSp add mod setBg">
        <pc:chgData name="mashael alnajrani" userId="73c1171a52a2fca6" providerId="LiveId" clId="{914E94A4-306E-4B32-AAA8-ECE9CB8D4EB7}" dt="2021-02-28T08:39:37.138" v="9782"/>
        <pc:sldMkLst>
          <pc:docMk/>
          <pc:sldMk cId="2419485551" sldId="502"/>
        </pc:sldMkLst>
        <pc:picChg chg="add del mod ord modVis">
          <ac:chgData name="mashael alnajrani" userId="73c1171a52a2fca6" providerId="LiveId" clId="{914E94A4-306E-4B32-AAA8-ECE9CB8D4EB7}" dt="2021-02-28T08:39:37.136" v="9779"/>
          <ac:picMkLst>
            <pc:docMk/>
            <pc:sldMk cId="2419485551" sldId="502"/>
            <ac:picMk id="3" creationId="{C0F149EB-6AC4-49CB-BFDF-B0A76CE2CFCD}"/>
          </ac:picMkLst>
        </pc:picChg>
        <pc:picChg chg="add mod ord modVis">
          <ac:chgData name="mashael alnajrani" userId="73c1171a52a2fca6" providerId="LiveId" clId="{914E94A4-306E-4B32-AAA8-ECE9CB8D4EB7}" dt="2021-02-28T08:39:37.137" v="9781"/>
          <ac:picMkLst>
            <pc:docMk/>
            <pc:sldMk cId="2419485551" sldId="502"/>
            <ac:picMk id="4" creationId="{F8A92772-D3EF-4B79-8FE2-E89E078EDE76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020081340" sldId="503"/>
        </pc:sldMkLst>
      </pc:sldChg>
      <pc:sldChg chg="addSp modSp add mod">
        <pc:chgData name="mashael alnajrani" userId="73c1171a52a2fca6" providerId="LiveId" clId="{914E94A4-306E-4B32-AAA8-ECE9CB8D4EB7}" dt="2021-02-28T08:39:36.656" v="9579"/>
        <pc:sldMkLst>
          <pc:docMk/>
          <pc:sldMk cId="271705152" sldId="504"/>
        </pc:sldMkLst>
        <pc:spChg chg="mod">
          <ac:chgData name="mashael alnajrani" userId="73c1171a52a2fca6" providerId="LiveId" clId="{914E94A4-306E-4B32-AAA8-ECE9CB8D4EB7}" dt="2021-02-27T23:40:37.168" v="7793" actId="1076"/>
          <ac:spMkLst>
            <pc:docMk/>
            <pc:sldMk cId="271705152" sldId="504"/>
            <ac:spMk id="5" creationId="{0DBFF966-1237-4514-B5A7-CE4B4F4ABA3E}"/>
          </ac:spMkLst>
        </pc:spChg>
        <pc:picChg chg="add mod ord modVis">
          <ac:chgData name="mashael alnajrani" userId="73c1171a52a2fca6" providerId="LiveId" clId="{914E94A4-306E-4B32-AAA8-ECE9CB8D4EB7}" dt="2021-02-28T08:39:36.656" v="9579"/>
          <ac:picMkLst>
            <pc:docMk/>
            <pc:sldMk cId="271705152" sldId="504"/>
            <ac:picMk id="8" creationId="{710F0CAD-C078-448E-8678-A0223D05B93D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904041887" sldId="505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085290877" sldId="506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984798247" sldId="507"/>
        </pc:sldMkLst>
      </pc:sldChg>
      <pc:sldChg chg="modSp add mod">
        <pc:chgData name="mashael alnajrani" userId="73c1171a52a2fca6" providerId="LiveId" clId="{914E94A4-306E-4B32-AAA8-ECE9CB8D4EB7}" dt="2021-02-28T08:39:36.659" v="9581"/>
        <pc:sldMkLst>
          <pc:docMk/>
          <pc:sldMk cId="3386091491" sldId="508"/>
        </pc:sldMkLst>
        <pc:picChg chg="mod modVis">
          <ac:chgData name="mashael alnajrani" userId="73c1171a52a2fca6" providerId="LiveId" clId="{914E94A4-306E-4B32-AAA8-ECE9CB8D4EB7}" dt="2021-02-28T08:39:36.659" v="9581"/>
          <ac:picMkLst>
            <pc:docMk/>
            <pc:sldMk cId="3386091491" sldId="508"/>
            <ac:picMk id="8" creationId="{0C289EEE-B6E0-4D47-BB82-007A92020961}"/>
          </ac:picMkLst>
        </pc:picChg>
      </pc:sldChg>
      <pc:sldChg chg="modSp add mod">
        <pc:chgData name="mashael alnajrani" userId="73c1171a52a2fca6" providerId="LiveId" clId="{914E94A4-306E-4B32-AAA8-ECE9CB8D4EB7}" dt="2021-02-28T08:39:36.660" v="9583"/>
        <pc:sldMkLst>
          <pc:docMk/>
          <pc:sldMk cId="4183878460" sldId="509"/>
        </pc:sldMkLst>
        <pc:picChg chg="mod modVis">
          <ac:chgData name="mashael alnajrani" userId="73c1171a52a2fca6" providerId="LiveId" clId="{914E94A4-306E-4B32-AAA8-ECE9CB8D4EB7}" dt="2021-02-28T08:39:36.660" v="9583"/>
          <ac:picMkLst>
            <pc:docMk/>
            <pc:sldMk cId="4183878460" sldId="509"/>
            <ac:picMk id="8" creationId="{2EB5CEDC-E574-447A-9286-9BAFFB6C94FD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92356102" sldId="510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511445460" sldId="511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235410303" sldId="512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670290177" sldId="513"/>
        </pc:sldMkLst>
      </pc:sldChg>
      <pc:sldChg chg="modSp add mod">
        <pc:chgData name="mashael alnajrani" userId="73c1171a52a2fca6" providerId="LiveId" clId="{914E94A4-306E-4B32-AAA8-ECE9CB8D4EB7}" dt="2021-02-28T08:39:36.663" v="9585"/>
        <pc:sldMkLst>
          <pc:docMk/>
          <pc:sldMk cId="575876373" sldId="514"/>
        </pc:sldMkLst>
        <pc:picChg chg="mod modVis">
          <ac:chgData name="mashael alnajrani" userId="73c1171a52a2fca6" providerId="LiveId" clId="{914E94A4-306E-4B32-AAA8-ECE9CB8D4EB7}" dt="2021-02-28T08:39:36.663" v="9585"/>
          <ac:picMkLst>
            <pc:docMk/>
            <pc:sldMk cId="575876373" sldId="514"/>
            <ac:picMk id="15" creationId="{F6891CB7-6112-4C79-8387-1FFB354E555E}"/>
          </ac:picMkLst>
        </pc:picChg>
      </pc:sldChg>
      <pc:sldChg chg="modSp add mod">
        <pc:chgData name="mashael alnajrani" userId="73c1171a52a2fca6" providerId="LiveId" clId="{914E94A4-306E-4B32-AAA8-ECE9CB8D4EB7}" dt="2021-02-28T08:39:36.665" v="9587"/>
        <pc:sldMkLst>
          <pc:docMk/>
          <pc:sldMk cId="4260071226" sldId="515"/>
        </pc:sldMkLst>
        <pc:picChg chg="mod modVis">
          <ac:chgData name="mashael alnajrani" userId="73c1171a52a2fca6" providerId="LiveId" clId="{914E94A4-306E-4B32-AAA8-ECE9CB8D4EB7}" dt="2021-02-28T08:39:36.665" v="9587"/>
          <ac:picMkLst>
            <pc:docMk/>
            <pc:sldMk cId="4260071226" sldId="515"/>
            <ac:picMk id="18" creationId="{5643AD03-4961-44E2-9C20-2ED585DBA45A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974357794" sldId="516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009248007" sldId="517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32201644" sldId="518"/>
        </pc:sldMkLst>
      </pc:sldChg>
      <pc:sldChg chg="modSp add mod">
        <pc:chgData name="mashael alnajrani" userId="73c1171a52a2fca6" providerId="LiveId" clId="{914E94A4-306E-4B32-AAA8-ECE9CB8D4EB7}" dt="2021-02-28T08:39:36.669" v="9589"/>
        <pc:sldMkLst>
          <pc:docMk/>
          <pc:sldMk cId="2706519650" sldId="519"/>
        </pc:sldMkLst>
        <pc:picChg chg="mod modVis">
          <ac:chgData name="mashael alnajrani" userId="73c1171a52a2fca6" providerId="LiveId" clId="{914E94A4-306E-4B32-AAA8-ECE9CB8D4EB7}" dt="2021-02-28T08:39:36.669" v="9589"/>
          <ac:picMkLst>
            <pc:docMk/>
            <pc:sldMk cId="2706519650" sldId="519"/>
            <ac:picMk id="3" creationId="{37C31776-296F-4EA5-AD8B-A440905C7F89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194460078" sldId="520"/>
        </pc:sldMkLst>
      </pc:sldChg>
      <pc:sldChg chg="modSp add">
        <pc:chgData name="mashael alnajrani" userId="73c1171a52a2fca6" providerId="LiveId" clId="{914E94A4-306E-4B32-AAA8-ECE9CB8D4EB7}" dt="2021-02-28T09:30:51.716" v="9783" actId="20577"/>
        <pc:sldMkLst>
          <pc:docMk/>
          <pc:sldMk cId="4116219130" sldId="521"/>
        </pc:sldMkLst>
        <pc:spChg chg="mod">
          <ac:chgData name="mashael alnajrani" userId="73c1171a52a2fca6" providerId="LiveId" clId="{914E94A4-306E-4B32-AAA8-ECE9CB8D4EB7}" dt="2021-02-28T09:30:51.716" v="9783" actId="20577"/>
          <ac:spMkLst>
            <pc:docMk/>
            <pc:sldMk cId="4116219130" sldId="521"/>
            <ac:spMk id="7" creationId="{80EBE3B3-8D23-4855-A2A4-3CC2CD69B363}"/>
          </ac:spMkLst>
        </pc:spChg>
      </pc:sldChg>
      <pc:sldChg chg="modSp add mod">
        <pc:chgData name="mashael alnajrani" userId="73c1171a52a2fca6" providerId="LiveId" clId="{914E94A4-306E-4B32-AAA8-ECE9CB8D4EB7}" dt="2021-02-28T08:39:36.672" v="9591"/>
        <pc:sldMkLst>
          <pc:docMk/>
          <pc:sldMk cId="2965618184" sldId="522"/>
        </pc:sldMkLst>
        <pc:picChg chg="mod modVis">
          <ac:chgData name="mashael alnajrani" userId="73c1171a52a2fca6" providerId="LiveId" clId="{914E94A4-306E-4B32-AAA8-ECE9CB8D4EB7}" dt="2021-02-28T08:39:36.672" v="9591"/>
          <ac:picMkLst>
            <pc:docMk/>
            <pc:sldMk cId="2965618184" sldId="522"/>
            <ac:picMk id="8" creationId="{5F798FA1-9521-4EFC-8258-550734FECB4B}"/>
          </ac:picMkLst>
        </pc:picChg>
      </pc:sldChg>
      <pc:sldChg chg="modSp add mod">
        <pc:chgData name="mashael alnajrani" userId="73c1171a52a2fca6" providerId="LiveId" clId="{914E94A4-306E-4B32-AAA8-ECE9CB8D4EB7}" dt="2021-02-28T08:39:36.673" v="9593"/>
        <pc:sldMkLst>
          <pc:docMk/>
          <pc:sldMk cId="633447365" sldId="523"/>
        </pc:sldMkLst>
        <pc:picChg chg="mod modVis">
          <ac:chgData name="mashael alnajrani" userId="73c1171a52a2fca6" providerId="LiveId" clId="{914E94A4-306E-4B32-AAA8-ECE9CB8D4EB7}" dt="2021-02-28T08:39:36.673" v="9593"/>
          <ac:picMkLst>
            <pc:docMk/>
            <pc:sldMk cId="633447365" sldId="523"/>
            <ac:picMk id="8" creationId="{584C5D84-2553-4F1D-B1A4-FD4CC746DAD5}"/>
          </ac:picMkLst>
        </pc:picChg>
      </pc:sldChg>
      <pc:sldChg chg="modSp add mod">
        <pc:chgData name="mashael alnajrani" userId="73c1171a52a2fca6" providerId="LiveId" clId="{914E94A4-306E-4B32-AAA8-ECE9CB8D4EB7}" dt="2021-02-28T08:39:36.675" v="9595"/>
        <pc:sldMkLst>
          <pc:docMk/>
          <pc:sldMk cId="2199807808" sldId="524"/>
        </pc:sldMkLst>
        <pc:picChg chg="mod modVis">
          <ac:chgData name="mashael alnajrani" userId="73c1171a52a2fca6" providerId="LiveId" clId="{914E94A4-306E-4B32-AAA8-ECE9CB8D4EB7}" dt="2021-02-28T08:39:36.675" v="9595"/>
          <ac:picMkLst>
            <pc:docMk/>
            <pc:sldMk cId="2199807808" sldId="524"/>
            <ac:picMk id="8" creationId="{969D4344-538F-4FF9-AF8E-F866E8B0EBEB}"/>
          </ac:picMkLst>
        </pc:picChg>
      </pc:sldChg>
      <pc:sldChg chg="modSp add mod">
        <pc:chgData name="mashael alnajrani" userId="73c1171a52a2fca6" providerId="LiveId" clId="{914E94A4-306E-4B32-AAA8-ECE9CB8D4EB7}" dt="2021-02-28T08:39:36.676" v="9597"/>
        <pc:sldMkLst>
          <pc:docMk/>
          <pc:sldMk cId="1953736620" sldId="525"/>
        </pc:sldMkLst>
        <pc:picChg chg="mod modVis">
          <ac:chgData name="mashael alnajrani" userId="73c1171a52a2fca6" providerId="LiveId" clId="{914E94A4-306E-4B32-AAA8-ECE9CB8D4EB7}" dt="2021-02-28T08:39:36.676" v="9597"/>
          <ac:picMkLst>
            <pc:docMk/>
            <pc:sldMk cId="1953736620" sldId="525"/>
            <ac:picMk id="8" creationId="{535A2F9C-B41E-4882-84E6-F31691ED2F22}"/>
          </ac:picMkLst>
        </pc:picChg>
      </pc:sldChg>
      <pc:sldChg chg="modSp add mod">
        <pc:chgData name="mashael alnajrani" userId="73c1171a52a2fca6" providerId="LiveId" clId="{914E94A4-306E-4B32-AAA8-ECE9CB8D4EB7}" dt="2021-02-28T08:39:36.678" v="9599"/>
        <pc:sldMkLst>
          <pc:docMk/>
          <pc:sldMk cId="53241705" sldId="526"/>
        </pc:sldMkLst>
        <pc:picChg chg="mod modVis">
          <ac:chgData name="mashael alnajrani" userId="73c1171a52a2fca6" providerId="LiveId" clId="{914E94A4-306E-4B32-AAA8-ECE9CB8D4EB7}" dt="2021-02-28T08:39:36.678" v="9599"/>
          <ac:picMkLst>
            <pc:docMk/>
            <pc:sldMk cId="53241705" sldId="526"/>
            <ac:picMk id="8" creationId="{DE604C61-C664-4DAE-8585-29A5A6A29F8D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529628381" sldId="527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710483740" sldId="528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569340033" sldId="529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545630253" sldId="530"/>
        </pc:sldMkLst>
      </pc:sldChg>
      <pc:sldChg chg="modSp add mod">
        <pc:chgData name="mashael alnajrani" userId="73c1171a52a2fca6" providerId="LiveId" clId="{914E94A4-306E-4B32-AAA8-ECE9CB8D4EB7}" dt="2021-02-28T08:39:36.680" v="9601"/>
        <pc:sldMkLst>
          <pc:docMk/>
          <pc:sldMk cId="2722661250" sldId="531"/>
        </pc:sldMkLst>
        <pc:picChg chg="mod modVis">
          <ac:chgData name="mashael alnajrani" userId="73c1171a52a2fca6" providerId="LiveId" clId="{914E94A4-306E-4B32-AAA8-ECE9CB8D4EB7}" dt="2021-02-28T08:39:36.680" v="9601"/>
          <ac:picMkLst>
            <pc:docMk/>
            <pc:sldMk cId="2722661250" sldId="531"/>
            <ac:picMk id="18" creationId="{0454DDA6-7488-4391-8323-70CF90F82135}"/>
          </ac:picMkLst>
        </pc:picChg>
      </pc:sldChg>
      <pc:sldChg chg="modSp add mod">
        <pc:chgData name="mashael alnajrani" userId="73c1171a52a2fca6" providerId="LiveId" clId="{914E94A4-306E-4B32-AAA8-ECE9CB8D4EB7}" dt="2021-02-28T08:39:36.683" v="9603"/>
        <pc:sldMkLst>
          <pc:docMk/>
          <pc:sldMk cId="2173002168" sldId="532"/>
        </pc:sldMkLst>
        <pc:picChg chg="mod modVis">
          <ac:chgData name="mashael alnajrani" userId="73c1171a52a2fca6" providerId="LiveId" clId="{914E94A4-306E-4B32-AAA8-ECE9CB8D4EB7}" dt="2021-02-28T08:39:36.683" v="9603"/>
          <ac:picMkLst>
            <pc:docMk/>
            <pc:sldMk cId="2173002168" sldId="532"/>
            <ac:picMk id="18" creationId="{16FB6F0E-3262-477D-A3D5-0D001A57EA61}"/>
          </ac:picMkLst>
        </pc:picChg>
      </pc:sldChg>
      <pc:sldChg chg="modSp add mod">
        <pc:chgData name="mashael alnajrani" userId="73c1171a52a2fca6" providerId="LiveId" clId="{914E94A4-306E-4B32-AAA8-ECE9CB8D4EB7}" dt="2021-02-28T08:39:36.685" v="9605"/>
        <pc:sldMkLst>
          <pc:docMk/>
          <pc:sldMk cId="1689009604" sldId="533"/>
        </pc:sldMkLst>
        <pc:picChg chg="mod modVis">
          <ac:chgData name="mashael alnajrani" userId="73c1171a52a2fca6" providerId="LiveId" clId="{914E94A4-306E-4B32-AAA8-ECE9CB8D4EB7}" dt="2021-02-28T08:39:36.685" v="9605"/>
          <ac:picMkLst>
            <pc:docMk/>
            <pc:sldMk cId="1689009604" sldId="533"/>
            <ac:picMk id="18" creationId="{A3CE112E-320E-47F9-A397-1021FCFB1DC3}"/>
          </ac:picMkLst>
        </pc:picChg>
      </pc:sldChg>
      <pc:sldChg chg="modSp add mod">
        <pc:chgData name="mashael alnajrani" userId="73c1171a52a2fca6" providerId="LiveId" clId="{914E94A4-306E-4B32-AAA8-ECE9CB8D4EB7}" dt="2021-02-28T08:39:36.687" v="9607"/>
        <pc:sldMkLst>
          <pc:docMk/>
          <pc:sldMk cId="2287287779" sldId="534"/>
        </pc:sldMkLst>
        <pc:picChg chg="mod modVis">
          <ac:chgData name="mashael alnajrani" userId="73c1171a52a2fca6" providerId="LiveId" clId="{914E94A4-306E-4B32-AAA8-ECE9CB8D4EB7}" dt="2021-02-28T08:39:36.687" v="9607"/>
          <ac:picMkLst>
            <pc:docMk/>
            <pc:sldMk cId="2287287779" sldId="534"/>
            <ac:picMk id="18" creationId="{510EA64B-92F6-4265-AC3B-0B4DCB69DD80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4043066875" sldId="535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965313637" sldId="536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221265410" sldId="537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043715640" sldId="538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549216194" sldId="539"/>
        </pc:sldMkLst>
      </pc:sldChg>
      <pc:sldChg chg="modSp add">
        <pc:chgData name="mashael alnajrani" userId="73c1171a52a2fca6" providerId="LiveId" clId="{914E94A4-306E-4B32-AAA8-ECE9CB8D4EB7}" dt="2021-02-28T07:58:03.051" v="8920" actId="1076"/>
        <pc:sldMkLst>
          <pc:docMk/>
          <pc:sldMk cId="578097150" sldId="540"/>
        </pc:sldMkLst>
        <pc:picChg chg="mod">
          <ac:chgData name="mashael alnajrani" userId="73c1171a52a2fca6" providerId="LiveId" clId="{914E94A4-306E-4B32-AAA8-ECE9CB8D4EB7}" dt="2021-02-28T07:58:03.051" v="8920" actId="1076"/>
          <ac:picMkLst>
            <pc:docMk/>
            <pc:sldMk cId="578097150" sldId="540"/>
            <ac:picMk id="15362" creationId="{2A017508-249B-4CEC-812C-1D2E6E492EA4}"/>
          </ac:picMkLst>
        </pc:picChg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264737574" sldId="541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568282157" sldId="542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536186781" sldId="543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388104066" sldId="544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532400862" sldId="545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95381650" sldId="546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4267371289" sldId="547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84332727" sldId="548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2076894631" sldId="549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123021108" sldId="550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889525965" sldId="551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1368143491" sldId="552"/>
        </pc:sldMkLst>
      </pc:sldChg>
      <pc:sldChg chg="add">
        <pc:chgData name="mashael alnajrani" userId="73c1171a52a2fca6" providerId="LiveId" clId="{914E94A4-306E-4B32-AAA8-ECE9CB8D4EB7}" dt="2021-02-27T23:39:56.909" v="7792"/>
        <pc:sldMkLst>
          <pc:docMk/>
          <pc:sldMk cId="3909439175" sldId="553"/>
        </pc:sldMkLst>
      </pc:sldChg>
      <pc:sldChg chg="modSp add mod">
        <pc:chgData name="mashael alnajrani" userId="73c1171a52a2fca6" providerId="LiveId" clId="{914E94A4-306E-4B32-AAA8-ECE9CB8D4EB7}" dt="2021-02-28T07:38:15.968" v="8566" actId="20577"/>
        <pc:sldMkLst>
          <pc:docMk/>
          <pc:sldMk cId="4278576139" sldId="554"/>
        </pc:sldMkLst>
        <pc:spChg chg="mod">
          <ac:chgData name="mashael alnajrani" userId="73c1171a52a2fca6" providerId="LiveId" clId="{914E94A4-306E-4B32-AAA8-ECE9CB8D4EB7}" dt="2021-02-28T07:38:15.968" v="8566" actId="20577"/>
          <ac:spMkLst>
            <pc:docMk/>
            <pc:sldMk cId="4278576139" sldId="554"/>
            <ac:spMk id="13" creationId="{69D3F760-BDB1-4554-9F73-4A35440593F1}"/>
          </ac:spMkLst>
        </pc:spChg>
      </pc:sldChg>
      <pc:sldChg chg="add del">
        <pc:chgData name="mashael alnajrani" userId="73c1171a52a2fca6" providerId="LiveId" clId="{914E94A4-306E-4B32-AAA8-ECE9CB8D4EB7}" dt="2021-02-28T07:38:05.326" v="8565" actId="47"/>
        <pc:sldMkLst>
          <pc:docMk/>
          <pc:sldMk cId="3664602086" sldId="555"/>
        </pc:sldMkLst>
      </pc:sldChg>
      <pc:sldChg chg="add del">
        <pc:chgData name="mashael alnajrani" userId="73c1171a52a2fca6" providerId="LiveId" clId="{914E94A4-306E-4B32-AAA8-ECE9CB8D4EB7}" dt="2021-02-28T07:38:01.943" v="8564" actId="47"/>
        <pc:sldMkLst>
          <pc:docMk/>
          <pc:sldMk cId="1086966201" sldId="556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3111049302" sldId="557"/>
        </pc:sldMkLst>
      </pc:sldChg>
      <pc:sldChg chg="addSp delSp modSp new del mod modTransition modClrScheme chgLayout">
        <pc:chgData name="mashael alnajrani" userId="73c1171a52a2fca6" providerId="LiveId" clId="{914E94A4-306E-4B32-AAA8-ECE9CB8D4EB7}" dt="2021-02-28T00:15:34.902" v="8561" actId="47"/>
        <pc:sldMkLst>
          <pc:docMk/>
          <pc:sldMk cId="3191677683" sldId="557"/>
        </pc:sldMkLst>
        <pc:picChg chg="add mod">
          <ac:chgData name="mashael alnajrani" userId="73c1171a52a2fca6" providerId="LiveId" clId="{914E94A4-306E-4B32-AAA8-ECE9CB8D4EB7}" dt="2021-02-28T00:14:32.158" v="8387" actId="1076"/>
          <ac:picMkLst>
            <pc:docMk/>
            <pc:sldMk cId="3191677683" sldId="557"/>
            <ac:picMk id="10" creationId="{5F5B4688-3A1E-4126-8049-65EF42C593C4}"/>
          </ac:picMkLst>
        </pc:picChg>
        <pc:picChg chg="add del mod">
          <ac:chgData name="mashael alnajrani" userId="73c1171a52a2fca6" providerId="LiveId" clId="{914E94A4-306E-4B32-AAA8-ECE9CB8D4EB7}" dt="2021-02-28T00:14:40.350" v="8391" actId="478"/>
          <ac:picMkLst>
            <pc:docMk/>
            <pc:sldMk cId="3191677683" sldId="557"/>
            <ac:picMk id="11" creationId="{B9637C14-68AC-4D0A-B2E3-035AE9CF4F8B}"/>
          </ac:picMkLst>
        </pc:picChg>
        <pc:picChg chg="add mod">
          <ac:chgData name="mashael alnajrani" userId="73c1171a52a2fca6" providerId="LiveId" clId="{914E94A4-306E-4B32-AAA8-ECE9CB8D4EB7}" dt="2021-02-28T00:14:04.515" v="8379" actId="14100"/>
          <ac:picMkLst>
            <pc:docMk/>
            <pc:sldMk cId="3191677683" sldId="557"/>
            <ac:picMk id="1026" creationId="{457A4C33-4942-4F2E-924D-4B08A4E37D30}"/>
          </ac:picMkLst>
        </pc:picChg>
        <pc:picChg chg="add del mod">
          <ac:chgData name="mashael alnajrani" userId="73c1171a52a2fca6" providerId="LiveId" clId="{914E94A4-306E-4B32-AAA8-ECE9CB8D4EB7}" dt="2021-02-28T00:05:27.697" v="7858" actId="478"/>
          <ac:picMkLst>
            <pc:docMk/>
            <pc:sldMk cId="3191677683" sldId="557"/>
            <ac:picMk id="1028" creationId="{28DBCA1B-3BE1-48BA-9D63-17FD0CC738D1}"/>
          </ac:picMkLst>
        </pc:picChg>
        <pc:picChg chg="add del mod">
          <ac:chgData name="mashael alnajrani" userId="73c1171a52a2fca6" providerId="LiveId" clId="{914E94A4-306E-4B32-AAA8-ECE9CB8D4EB7}" dt="2021-02-28T00:06:03.676" v="7861" actId="478"/>
          <ac:picMkLst>
            <pc:docMk/>
            <pc:sldMk cId="3191677683" sldId="557"/>
            <ac:picMk id="1030" creationId="{5EBF76DF-F963-4A27-B37C-A41287BA5248}"/>
          </ac:picMkLst>
        </pc:picChg>
        <pc:picChg chg="add del mod">
          <ac:chgData name="mashael alnajrani" userId="73c1171a52a2fca6" providerId="LiveId" clId="{914E94A4-306E-4B32-AAA8-ECE9CB8D4EB7}" dt="2021-02-28T00:07:25.132" v="8032" actId="478"/>
          <ac:picMkLst>
            <pc:docMk/>
            <pc:sldMk cId="3191677683" sldId="557"/>
            <ac:picMk id="1032" creationId="{BE580EE2-DC54-418C-85C4-4ED93F7211FE}"/>
          </ac:picMkLst>
        </pc:picChg>
        <pc:picChg chg="add del mod">
          <ac:chgData name="mashael alnajrani" userId="73c1171a52a2fca6" providerId="LiveId" clId="{914E94A4-306E-4B32-AAA8-ECE9CB8D4EB7}" dt="2021-02-28T00:09:19.677" v="8036" actId="478"/>
          <ac:picMkLst>
            <pc:docMk/>
            <pc:sldMk cId="3191677683" sldId="557"/>
            <ac:picMk id="1034" creationId="{F8DF86FC-DB79-4E4A-9077-E73DFB229682}"/>
          </ac:picMkLst>
        </pc:picChg>
        <pc:picChg chg="add del mod">
          <ac:chgData name="mashael alnajrani" userId="73c1171a52a2fca6" providerId="LiveId" clId="{914E94A4-306E-4B32-AAA8-ECE9CB8D4EB7}" dt="2021-02-28T00:12:11.662" v="8209" actId="478"/>
          <ac:picMkLst>
            <pc:docMk/>
            <pc:sldMk cId="3191677683" sldId="557"/>
            <ac:picMk id="1036" creationId="{F4A823D9-00C1-48B6-86C2-530F8D2BE39D}"/>
          </ac:picMkLst>
        </pc:picChg>
        <pc:picChg chg="add del mod">
          <ac:chgData name="mashael alnajrani" userId="73c1171a52a2fca6" providerId="LiveId" clId="{914E94A4-306E-4B32-AAA8-ECE9CB8D4EB7}" dt="2021-02-28T00:15:31.616" v="8560" actId="478"/>
          <ac:picMkLst>
            <pc:docMk/>
            <pc:sldMk cId="3191677683" sldId="557"/>
            <ac:picMk id="1038" creationId="{F2C77253-2C39-4BD4-B9F8-297A5BC45568}"/>
          </ac:picMkLst>
        </pc:picChg>
        <pc:picChg chg="add mod">
          <ac:chgData name="mashael alnajrani" userId="73c1171a52a2fca6" providerId="LiveId" clId="{914E94A4-306E-4B32-AAA8-ECE9CB8D4EB7}" dt="2021-02-28T00:14:24.718" v="8385" actId="1076"/>
          <ac:picMkLst>
            <pc:docMk/>
            <pc:sldMk cId="3191677683" sldId="557"/>
            <ac:picMk id="1040" creationId="{22B2762F-77E3-44E5-8877-BC272B680946}"/>
          </ac:picMkLst>
        </pc:picChg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3985682489" sldId="558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2419398205" sldId="559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1228990133" sldId="560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2993590370" sldId="561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1812883966" sldId="562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3075762154" sldId="563"/>
        </pc:sldMkLst>
      </pc:sldChg>
      <pc:sldChg chg="add">
        <pc:chgData name="mashael alnajrani" userId="73c1171a52a2fca6" providerId="LiveId" clId="{914E94A4-306E-4B32-AAA8-ECE9CB8D4EB7}" dt="2021-02-28T07:37:57.129" v="8563"/>
        <pc:sldMkLst>
          <pc:docMk/>
          <pc:sldMk cId="4283990348" sldId="564"/>
        </pc:sldMkLst>
      </pc:sldChg>
      <pc:sldChg chg="add">
        <pc:chgData name="mashael alnajrani" userId="73c1171a52a2fca6" providerId="LiveId" clId="{914E94A4-306E-4B32-AAA8-ECE9CB8D4EB7}" dt="2021-02-28T07:39:57.362" v="8567"/>
        <pc:sldMkLst>
          <pc:docMk/>
          <pc:sldMk cId="414386368" sldId="565"/>
        </pc:sldMkLst>
      </pc:sldChg>
      <pc:sldChg chg="add">
        <pc:chgData name="mashael alnajrani" userId="73c1171a52a2fca6" providerId="LiveId" clId="{914E94A4-306E-4B32-AAA8-ECE9CB8D4EB7}" dt="2021-02-28T07:39:57.362" v="8567"/>
        <pc:sldMkLst>
          <pc:docMk/>
          <pc:sldMk cId="1644176470" sldId="566"/>
        </pc:sldMkLst>
      </pc:sldChg>
      <pc:sldChg chg="modSp add del mod">
        <pc:chgData name="mashael alnajrani" userId="73c1171a52a2fca6" providerId="LiveId" clId="{914E94A4-306E-4B32-AAA8-ECE9CB8D4EB7}" dt="2021-02-28T07:42:59.439" v="8680" actId="47"/>
        <pc:sldMkLst>
          <pc:docMk/>
          <pc:sldMk cId="2877015310" sldId="567"/>
        </pc:sldMkLst>
        <pc:spChg chg="mod">
          <ac:chgData name="mashael alnajrani" userId="73c1171a52a2fca6" providerId="LiveId" clId="{914E94A4-306E-4B32-AAA8-ECE9CB8D4EB7}" dt="2021-02-28T07:42:55.918" v="8679" actId="20577"/>
          <ac:spMkLst>
            <pc:docMk/>
            <pc:sldMk cId="2877015310" sldId="567"/>
            <ac:spMk id="14" creationId="{CBD55E1F-9C0F-4F2B-9FFD-70A7209EA24C}"/>
          </ac:spMkLst>
        </pc:spChg>
      </pc:sldChg>
      <pc:sldChg chg="addSp delSp modSp add mod">
        <pc:chgData name="mashael alnajrani" userId="73c1171a52a2fca6" providerId="LiveId" clId="{914E94A4-306E-4B32-AAA8-ECE9CB8D4EB7}" dt="2021-02-28T07:44:31.281" v="8772" actId="20577"/>
        <pc:sldMkLst>
          <pc:docMk/>
          <pc:sldMk cId="4256222769" sldId="568"/>
        </pc:sldMkLst>
        <pc:spChg chg="add del mod">
          <ac:chgData name="mashael alnajrani" userId="73c1171a52a2fca6" providerId="LiveId" clId="{914E94A4-306E-4B32-AAA8-ECE9CB8D4EB7}" dt="2021-02-28T07:44:31.281" v="8772" actId="20577"/>
          <ac:spMkLst>
            <pc:docMk/>
            <pc:sldMk cId="4256222769" sldId="568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8T07:44:22.838" v="8768" actId="313"/>
          <ac:spMkLst>
            <pc:docMk/>
            <pc:sldMk cId="4256222769" sldId="568"/>
            <ac:spMk id="14" creationId="{CBD55E1F-9C0F-4F2B-9FFD-70A7209EA24C}"/>
          </ac:spMkLst>
        </pc:spChg>
      </pc:sldChg>
      <pc:sldChg chg="modSp add del mod">
        <pc:chgData name="mashael alnajrani" userId="73c1171a52a2fca6" providerId="LiveId" clId="{914E94A4-306E-4B32-AAA8-ECE9CB8D4EB7}" dt="2021-02-28T07:45:37.230" v="8781" actId="47"/>
        <pc:sldMkLst>
          <pc:docMk/>
          <pc:sldMk cId="932811882" sldId="569"/>
        </pc:sldMkLst>
        <pc:spChg chg="mod">
          <ac:chgData name="mashael alnajrani" userId="73c1171a52a2fca6" providerId="LiveId" clId="{914E94A4-306E-4B32-AAA8-ECE9CB8D4EB7}" dt="2021-02-28T07:44:42.205" v="8780" actId="20577"/>
          <ac:spMkLst>
            <pc:docMk/>
            <pc:sldMk cId="932811882" sldId="569"/>
            <ac:spMk id="14" creationId="{CBD55E1F-9C0F-4F2B-9FFD-70A7209EA24C}"/>
          </ac:spMkLst>
        </pc:spChg>
      </pc:sldChg>
      <pc:sldChg chg="modSp add mod">
        <pc:chgData name="mashael alnajrani" userId="73c1171a52a2fca6" providerId="LiveId" clId="{914E94A4-306E-4B32-AAA8-ECE9CB8D4EB7}" dt="2021-02-28T07:46:47.712" v="8837" actId="14100"/>
        <pc:sldMkLst>
          <pc:docMk/>
          <pc:sldMk cId="1646136586" sldId="570"/>
        </pc:sldMkLst>
        <pc:spChg chg="mod">
          <ac:chgData name="mashael alnajrani" userId="73c1171a52a2fca6" providerId="LiveId" clId="{914E94A4-306E-4B32-AAA8-ECE9CB8D4EB7}" dt="2021-02-28T07:40:46.931" v="8590" actId="20577"/>
          <ac:spMkLst>
            <pc:docMk/>
            <pc:sldMk cId="1646136586" sldId="570"/>
            <ac:spMk id="2" creationId="{9C29AC50-737B-458A-AC40-FA7DE49DFA3C}"/>
          </ac:spMkLst>
        </pc:spChg>
        <pc:spChg chg="mod">
          <ac:chgData name="mashael alnajrani" userId="73c1171a52a2fca6" providerId="LiveId" clId="{914E94A4-306E-4B32-AAA8-ECE9CB8D4EB7}" dt="2021-02-28T07:46:47.712" v="8837" actId="14100"/>
          <ac:spMkLst>
            <pc:docMk/>
            <pc:sldMk cId="1646136586" sldId="570"/>
            <ac:spMk id="19" creationId="{4D49F60C-4793-4542-B7CA-1A3D411FF63C}"/>
          </ac:spMkLst>
        </pc:spChg>
      </pc:sldChg>
      <pc:sldChg chg="addSp delSp modSp add mod">
        <pc:chgData name="mashael alnajrani" userId="73c1171a52a2fca6" providerId="LiveId" clId="{914E94A4-306E-4B32-AAA8-ECE9CB8D4EB7}" dt="2021-02-28T07:46:37.273" v="8835" actId="1076"/>
        <pc:sldMkLst>
          <pc:docMk/>
          <pc:sldMk cId="1371097125" sldId="571"/>
        </pc:sldMkLst>
        <pc:spChg chg="mod">
          <ac:chgData name="mashael alnajrani" userId="73c1171a52a2fca6" providerId="LiveId" clId="{914E94A4-306E-4B32-AAA8-ECE9CB8D4EB7}" dt="2021-02-28T07:46:18.656" v="8829" actId="20577"/>
          <ac:spMkLst>
            <pc:docMk/>
            <pc:sldMk cId="1371097125" sldId="571"/>
            <ac:spMk id="3" creationId="{84FDE2B4-2D42-4EAB-9DF5-56A040C127D3}"/>
          </ac:spMkLst>
        </pc:spChg>
        <pc:spChg chg="add del mod">
          <ac:chgData name="mashael alnajrani" userId="73c1171a52a2fca6" providerId="LiveId" clId="{914E94A4-306E-4B32-AAA8-ECE9CB8D4EB7}" dt="2021-02-28T07:46:28.986" v="8833" actId="478"/>
          <ac:spMkLst>
            <pc:docMk/>
            <pc:sldMk cId="1371097125" sldId="571"/>
            <ac:spMk id="7" creationId="{D7519759-CEF7-457D-AC89-60016783006D}"/>
          </ac:spMkLst>
        </pc:spChg>
        <pc:spChg chg="mod">
          <ac:chgData name="mashael alnajrani" userId="73c1171a52a2fca6" providerId="LiveId" clId="{914E94A4-306E-4B32-AAA8-ECE9CB8D4EB7}" dt="2021-02-28T07:46:32.876" v="8834" actId="1076"/>
          <ac:spMkLst>
            <pc:docMk/>
            <pc:sldMk cId="1371097125" sldId="571"/>
            <ac:spMk id="13" creationId="{69D3F760-BDB1-4554-9F73-4A35440593F1}"/>
          </ac:spMkLst>
        </pc:spChg>
        <pc:spChg chg="mod">
          <ac:chgData name="mashael alnajrani" userId="73c1171a52a2fca6" providerId="LiveId" clId="{914E94A4-306E-4B32-AAA8-ECE9CB8D4EB7}" dt="2021-02-28T07:46:37.273" v="8835" actId="1076"/>
          <ac:spMkLst>
            <pc:docMk/>
            <pc:sldMk cId="1371097125" sldId="571"/>
            <ac:spMk id="14" creationId="{B006A3F4-EFCF-465C-8DDE-EC9E615AA1AD}"/>
          </ac:spMkLst>
        </pc:spChg>
        <pc:spChg chg="del mod">
          <ac:chgData name="mashael alnajrani" userId="73c1171a52a2fca6" providerId="LiveId" clId="{914E94A4-306E-4B32-AAA8-ECE9CB8D4EB7}" dt="2021-02-28T07:46:22.007" v="8831" actId="478"/>
          <ac:spMkLst>
            <pc:docMk/>
            <pc:sldMk cId="1371097125" sldId="571"/>
            <ac:spMk id="15" creationId="{8D47F478-211D-4EAE-9D87-C54F8A232315}"/>
          </ac:spMkLst>
        </pc:spChg>
        <pc:spChg chg="del">
          <ac:chgData name="mashael alnajrani" userId="73c1171a52a2fca6" providerId="LiveId" clId="{914E94A4-306E-4B32-AAA8-ECE9CB8D4EB7}" dt="2021-02-28T07:46:26.104" v="8832" actId="478"/>
          <ac:spMkLst>
            <pc:docMk/>
            <pc:sldMk cId="1371097125" sldId="571"/>
            <ac:spMk id="16" creationId="{08FB8F09-D1BD-40FF-92E2-001B81F66A9D}"/>
          </ac:spMkLst>
        </pc:spChg>
      </pc:sldChg>
      <pc:sldChg chg="addSp delSp modSp add mod">
        <pc:chgData name="mashael alnajrani" userId="73c1171a52a2fca6" providerId="LiveId" clId="{914E94A4-306E-4B32-AAA8-ECE9CB8D4EB7}" dt="2021-02-28T08:00:06.663" v="8938" actId="20577"/>
        <pc:sldMkLst>
          <pc:docMk/>
          <pc:sldMk cId="4035328623" sldId="572"/>
        </pc:sldMkLst>
        <pc:spChg chg="add mod">
          <ac:chgData name="mashael alnajrani" userId="73c1171a52a2fca6" providerId="LiveId" clId="{914E94A4-306E-4B32-AAA8-ECE9CB8D4EB7}" dt="2021-02-28T07:50:45.561" v="8911" actId="1076"/>
          <ac:spMkLst>
            <pc:docMk/>
            <pc:sldMk cId="4035328623" sldId="572"/>
            <ac:spMk id="6" creationId="{FAF0C8D5-B4CC-498B-9E5D-0164D67BD863}"/>
          </ac:spMkLst>
        </pc:spChg>
        <pc:spChg chg="del mod">
          <ac:chgData name="mashael alnajrani" userId="73c1171a52a2fca6" providerId="LiveId" clId="{914E94A4-306E-4B32-AAA8-ECE9CB8D4EB7}" dt="2021-02-28T07:46:53.139" v="8839" actId="478"/>
          <ac:spMkLst>
            <pc:docMk/>
            <pc:sldMk cId="4035328623" sldId="572"/>
            <ac:spMk id="7" creationId="{328C256D-9C37-48AE-B6C3-5663D7002E7B}"/>
          </ac:spMkLst>
        </pc:spChg>
        <pc:spChg chg="add mod">
          <ac:chgData name="mashael alnajrani" userId="73c1171a52a2fca6" providerId="LiveId" clId="{914E94A4-306E-4B32-AAA8-ECE9CB8D4EB7}" dt="2021-02-28T08:00:06.663" v="8938" actId="20577"/>
          <ac:spMkLst>
            <pc:docMk/>
            <pc:sldMk cId="4035328623" sldId="572"/>
            <ac:spMk id="9" creationId="{A78A42DC-6314-4159-8E59-FE1BE83CC8FE}"/>
          </ac:spMkLst>
        </pc:spChg>
        <pc:spChg chg="mod">
          <ac:chgData name="mashael alnajrani" userId="73c1171a52a2fca6" providerId="LiveId" clId="{914E94A4-306E-4B32-AAA8-ECE9CB8D4EB7}" dt="2021-02-28T07:59:54.421" v="8933" actId="1076"/>
          <ac:spMkLst>
            <pc:docMk/>
            <pc:sldMk cId="4035328623" sldId="572"/>
            <ac:spMk id="12" creationId="{FE1F7B06-9B19-4DA1-8364-BF128CFEA869}"/>
          </ac:spMkLst>
        </pc:spChg>
        <pc:picChg chg="add mod">
          <ac:chgData name="mashael alnajrani" userId="73c1171a52a2fca6" providerId="LiveId" clId="{914E94A4-306E-4B32-AAA8-ECE9CB8D4EB7}" dt="2021-02-28T07:49:00.809" v="8850" actId="1076"/>
          <ac:picMkLst>
            <pc:docMk/>
            <pc:sldMk cId="4035328623" sldId="572"/>
            <ac:picMk id="2" creationId="{156E0624-FEAD-4AC5-A575-CA589A4799FD}"/>
          </ac:picMkLst>
        </pc:picChg>
        <pc:picChg chg="del mod">
          <ac:chgData name="mashael alnajrani" userId="73c1171a52a2fca6" providerId="LiveId" clId="{914E94A4-306E-4B32-AAA8-ECE9CB8D4EB7}" dt="2021-02-28T07:48:26.194" v="8842" actId="478"/>
          <ac:picMkLst>
            <pc:docMk/>
            <pc:sldMk cId="4035328623" sldId="572"/>
            <ac:picMk id="1026" creationId="{61953A42-AD5F-4306-A627-B20B372EF030}"/>
          </ac:picMkLst>
        </pc:picChg>
      </pc:sldChg>
      <pc:sldChg chg="addSp delSp modSp add mod ord">
        <pc:chgData name="mashael alnajrani" userId="73c1171a52a2fca6" providerId="LiveId" clId="{914E94A4-306E-4B32-AAA8-ECE9CB8D4EB7}" dt="2021-02-28T07:58:57.895" v="8932" actId="1076"/>
        <pc:sldMkLst>
          <pc:docMk/>
          <pc:sldMk cId="263118202" sldId="573"/>
        </pc:sldMkLst>
        <pc:spChg chg="add del mod">
          <ac:chgData name="mashael alnajrani" userId="73c1171a52a2fca6" providerId="LiveId" clId="{914E94A4-306E-4B32-AAA8-ECE9CB8D4EB7}" dt="2021-02-28T07:58:52.156" v="8930" actId="478"/>
          <ac:spMkLst>
            <pc:docMk/>
            <pc:sldMk cId="263118202" sldId="573"/>
            <ac:spMk id="6" creationId="{92C706AF-A9E6-433D-ACE6-C9BED80C14CD}"/>
          </ac:spMkLst>
        </pc:spChg>
        <pc:spChg chg="add del mod">
          <ac:chgData name="mashael alnajrani" userId="73c1171a52a2fca6" providerId="LiveId" clId="{914E94A4-306E-4B32-AAA8-ECE9CB8D4EB7}" dt="2021-02-28T07:58:26.647" v="8924" actId="478"/>
          <ac:spMkLst>
            <pc:docMk/>
            <pc:sldMk cId="263118202" sldId="573"/>
            <ac:spMk id="8" creationId="{0D22D069-A021-4D9F-A691-00F5D21212A9}"/>
          </ac:spMkLst>
        </pc:spChg>
        <pc:spChg chg="del">
          <ac:chgData name="mashael alnajrani" userId="73c1171a52a2fca6" providerId="LiveId" clId="{914E94A4-306E-4B32-AAA8-ECE9CB8D4EB7}" dt="2021-02-28T07:50:42.705" v="8910" actId="478"/>
          <ac:spMkLst>
            <pc:docMk/>
            <pc:sldMk cId="263118202" sldId="573"/>
            <ac:spMk id="9" creationId="{E54F7A8F-944B-4C43-9B6C-79A260B912F1}"/>
          </ac:spMkLst>
        </pc:spChg>
        <pc:spChg chg="del mod">
          <ac:chgData name="mashael alnajrani" userId="73c1171a52a2fca6" providerId="LiveId" clId="{914E94A4-306E-4B32-AAA8-ECE9CB8D4EB7}" dt="2021-02-28T07:50:49.197" v="8913" actId="478"/>
          <ac:spMkLst>
            <pc:docMk/>
            <pc:sldMk cId="263118202" sldId="573"/>
            <ac:spMk id="10" creationId="{3FB34CF1-4F62-430B-8A4A-3AE54064A234}"/>
          </ac:spMkLst>
        </pc:spChg>
        <pc:spChg chg="add mod">
          <ac:chgData name="mashael alnajrani" userId="73c1171a52a2fca6" providerId="LiveId" clId="{914E94A4-306E-4B32-AAA8-ECE9CB8D4EB7}" dt="2021-02-28T07:58:36.092" v="8928" actId="1076"/>
          <ac:spMkLst>
            <pc:docMk/>
            <pc:sldMk cId="263118202" sldId="573"/>
            <ac:spMk id="11" creationId="{A2E52CCA-ADC5-46D1-ACBF-9D0CF972DDDC}"/>
          </ac:spMkLst>
        </pc:spChg>
        <pc:spChg chg="add mod">
          <ac:chgData name="mashael alnajrani" userId="73c1171a52a2fca6" providerId="LiveId" clId="{914E94A4-306E-4B32-AAA8-ECE9CB8D4EB7}" dt="2021-02-28T07:58:57.895" v="8932" actId="1076"/>
          <ac:spMkLst>
            <pc:docMk/>
            <pc:sldMk cId="263118202" sldId="573"/>
            <ac:spMk id="12" creationId="{6D8AE383-C731-4351-B85E-A1AA08ABAE71}"/>
          </ac:spMkLst>
        </pc:spChg>
      </pc:sldChg>
      <pc:sldChg chg="add">
        <pc:chgData name="mashael alnajrani" userId="73c1171a52a2fca6" providerId="LiveId" clId="{914E94A4-306E-4B32-AAA8-ECE9CB8D4EB7}" dt="2021-02-28T07:50:38.717" v="8909"/>
        <pc:sldMkLst>
          <pc:docMk/>
          <pc:sldMk cId="271725238" sldId="574"/>
        </pc:sldMkLst>
      </pc:sldChg>
      <pc:sldChg chg="add">
        <pc:chgData name="mashael alnajrani" userId="73c1171a52a2fca6" providerId="LiveId" clId="{914E94A4-306E-4B32-AAA8-ECE9CB8D4EB7}" dt="2021-02-28T07:58:11.470" v="8921" actId="2890"/>
        <pc:sldMkLst>
          <pc:docMk/>
          <pc:sldMk cId="3152408605" sldId="575"/>
        </pc:sldMkLst>
      </pc:sldChg>
      <pc:sldChg chg="modSp add mod">
        <pc:chgData name="mashael alnajrani" userId="73c1171a52a2fca6" providerId="LiveId" clId="{914E94A4-306E-4B32-AAA8-ECE9CB8D4EB7}" dt="2021-02-28T08:05:56.817" v="9014" actId="20577"/>
        <pc:sldMkLst>
          <pc:docMk/>
          <pc:sldMk cId="3586265458" sldId="576"/>
        </pc:sldMkLst>
        <pc:spChg chg="mod">
          <ac:chgData name="mashael alnajrani" userId="73c1171a52a2fca6" providerId="LiveId" clId="{914E94A4-306E-4B32-AAA8-ECE9CB8D4EB7}" dt="2021-02-28T08:05:56.817" v="9014" actId="20577"/>
          <ac:spMkLst>
            <pc:docMk/>
            <pc:sldMk cId="3586265458" sldId="576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8T08:05:05.442" v="8986" actId="5793"/>
          <ac:spMkLst>
            <pc:docMk/>
            <pc:sldMk cId="3586265458" sldId="576"/>
            <ac:spMk id="14" creationId="{CBD55E1F-9C0F-4F2B-9FFD-70A7209EA24C}"/>
          </ac:spMkLst>
        </pc:spChg>
      </pc:sldChg>
      <pc:sldChg chg="modSp add mod">
        <pc:chgData name="mashael alnajrani" userId="73c1171a52a2fca6" providerId="LiveId" clId="{914E94A4-306E-4B32-AAA8-ECE9CB8D4EB7}" dt="2021-02-28T08:07:31.975" v="9085" actId="20577"/>
        <pc:sldMkLst>
          <pc:docMk/>
          <pc:sldMk cId="2686137916" sldId="577"/>
        </pc:sldMkLst>
        <pc:spChg chg="mod">
          <ac:chgData name="mashael alnajrani" userId="73c1171a52a2fca6" providerId="LiveId" clId="{914E94A4-306E-4B32-AAA8-ECE9CB8D4EB7}" dt="2021-02-28T08:07:31.975" v="9085" actId="20577"/>
          <ac:spMkLst>
            <pc:docMk/>
            <pc:sldMk cId="2686137916" sldId="577"/>
            <ac:spMk id="13" creationId="{F8EB5604-D977-413C-B262-B70A2AD4E757}"/>
          </ac:spMkLst>
        </pc:spChg>
        <pc:spChg chg="mod">
          <ac:chgData name="mashael alnajrani" userId="73c1171a52a2fca6" providerId="LiveId" clId="{914E94A4-306E-4B32-AAA8-ECE9CB8D4EB7}" dt="2021-02-28T08:06:56.817" v="9063" actId="20577"/>
          <ac:spMkLst>
            <pc:docMk/>
            <pc:sldMk cId="2686137916" sldId="577"/>
            <ac:spMk id="14" creationId="{CBD55E1F-9C0F-4F2B-9FFD-70A7209EA24C}"/>
          </ac:spMkLst>
        </pc:spChg>
      </pc:sldChg>
      <pc:sldChg chg="add">
        <pc:chgData name="mashael alnajrani" userId="73c1171a52a2fca6" providerId="LiveId" clId="{914E94A4-306E-4B32-AAA8-ECE9CB8D4EB7}" dt="2021-02-28T08:08:32.836" v="9086"/>
        <pc:sldMkLst>
          <pc:docMk/>
          <pc:sldMk cId="2394399499" sldId="578"/>
        </pc:sldMkLst>
      </pc:sldChg>
      <pc:sldChg chg="add">
        <pc:chgData name="mashael alnajrani" userId="73c1171a52a2fca6" providerId="LiveId" clId="{914E94A4-306E-4B32-AAA8-ECE9CB8D4EB7}" dt="2021-02-28T08:08:32.836" v="9086"/>
        <pc:sldMkLst>
          <pc:docMk/>
          <pc:sldMk cId="148456304" sldId="579"/>
        </pc:sldMkLst>
      </pc:sldChg>
      <pc:sldChg chg="addSp delSp modSp add mod">
        <pc:chgData name="mashael alnajrani" userId="73c1171a52a2fca6" providerId="LiveId" clId="{914E94A4-306E-4B32-AAA8-ECE9CB8D4EB7}" dt="2021-02-28T23:33:45.854" v="9890" actId="20577"/>
        <pc:sldMkLst>
          <pc:docMk/>
          <pc:sldMk cId="3339561256" sldId="580"/>
        </pc:sldMkLst>
        <pc:spChg chg="del">
          <ac:chgData name="mashael alnajrani" userId="73c1171a52a2fca6" providerId="LiveId" clId="{914E94A4-306E-4B32-AAA8-ECE9CB8D4EB7}" dt="2021-02-28T09:49:27.719" v="9786" actId="478"/>
          <ac:spMkLst>
            <pc:docMk/>
            <pc:sldMk cId="3339561256" sldId="580"/>
            <ac:spMk id="3" creationId="{84FDE2B4-2D42-4EAB-9DF5-56A040C127D3}"/>
          </ac:spMkLst>
        </pc:spChg>
        <pc:spChg chg="add del mod">
          <ac:chgData name="mashael alnajrani" userId="73c1171a52a2fca6" providerId="LiveId" clId="{914E94A4-306E-4B32-AAA8-ECE9CB8D4EB7}" dt="2021-02-28T09:49:30.181" v="9787" actId="478"/>
          <ac:spMkLst>
            <pc:docMk/>
            <pc:sldMk cId="3339561256" sldId="580"/>
            <ac:spMk id="7" creationId="{51B89E70-FEE9-4A6E-AFA8-612C6833EEE5}"/>
          </ac:spMkLst>
        </pc:spChg>
        <pc:spChg chg="add mod">
          <ac:chgData name="mashael alnajrani" userId="73c1171a52a2fca6" providerId="LiveId" clId="{914E94A4-306E-4B32-AAA8-ECE9CB8D4EB7}" dt="2021-02-28T23:33:11.293" v="9841" actId="20577"/>
          <ac:spMkLst>
            <pc:docMk/>
            <pc:sldMk cId="3339561256" sldId="580"/>
            <ac:spMk id="9" creationId="{442010AA-2857-4B36-9AB4-9CCE4354F650}"/>
          </ac:spMkLst>
        </pc:spChg>
        <pc:spChg chg="add mod">
          <ac:chgData name="mashael alnajrani" userId="73c1171a52a2fca6" providerId="LiveId" clId="{914E94A4-306E-4B32-AAA8-ECE9CB8D4EB7}" dt="2021-02-28T23:33:30.838" v="9865" actId="20577"/>
          <ac:spMkLst>
            <pc:docMk/>
            <pc:sldMk cId="3339561256" sldId="580"/>
            <ac:spMk id="10" creationId="{94A0BF6A-EF54-4136-96A3-380F9A5B15E7}"/>
          </ac:spMkLst>
        </pc:spChg>
        <pc:spChg chg="add mod">
          <ac:chgData name="mashael alnajrani" userId="73c1171a52a2fca6" providerId="LiveId" clId="{914E94A4-306E-4B32-AAA8-ECE9CB8D4EB7}" dt="2021-02-28T23:33:45.854" v="9890" actId="20577"/>
          <ac:spMkLst>
            <pc:docMk/>
            <pc:sldMk cId="3339561256" sldId="580"/>
            <ac:spMk id="11" creationId="{F3F726E2-D62C-4D31-8595-39B10878123F}"/>
          </ac:spMkLst>
        </pc:spChg>
        <pc:spChg chg="del mod">
          <ac:chgData name="mashael alnajrani" userId="73c1171a52a2fca6" providerId="LiveId" clId="{914E94A4-306E-4B32-AAA8-ECE9CB8D4EB7}" dt="2021-02-28T09:49:32.791" v="9789" actId="478"/>
          <ac:spMkLst>
            <pc:docMk/>
            <pc:sldMk cId="3339561256" sldId="580"/>
            <ac:spMk id="13" creationId="{69D3F760-BDB1-4554-9F73-4A35440593F1}"/>
          </ac:spMkLst>
        </pc:spChg>
        <pc:spChg chg="del">
          <ac:chgData name="mashael alnajrani" userId="73c1171a52a2fca6" providerId="LiveId" clId="{914E94A4-306E-4B32-AAA8-ECE9CB8D4EB7}" dt="2021-02-28T09:49:35.416" v="9790" actId="478"/>
          <ac:spMkLst>
            <pc:docMk/>
            <pc:sldMk cId="3339561256" sldId="580"/>
            <ac:spMk id="14" creationId="{B006A3F4-EFCF-465C-8DDE-EC9E615AA1AD}"/>
          </ac:spMkLst>
        </pc:spChg>
      </pc:sldChg>
      <pc:sldChg chg="addSp delSp modSp add mod delAnim">
        <pc:chgData name="mashael alnajrani" userId="73c1171a52a2fca6" providerId="LiveId" clId="{914E94A4-306E-4B32-AAA8-ECE9CB8D4EB7}" dt="2021-02-28T08:13:30.260" v="9159" actId="208"/>
        <pc:sldMkLst>
          <pc:docMk/>
          <pc:sldMk cId="2013785795" sldId="581"/>
        </pc:sldMkLst>
        <pc:spChg chg="mod">
          <ac:chgData name="mashael alnajrani" userId="73c1171a52a2fca6" providerId="LiveId" clId="{914E94A4-306E-4B32-AAA8-ECE9CB8D4EB7}" dt="2021-02-28T08:09:50.968" v="9126" actId="20577"/>
          <ac:spMkLst>
            <pc:docMk/>
            <pc:sldMk cId="2013785795" sldId="581"/>
            <ac:spMk id="7" creationId="{328C256D-9C37-48AE-B6C3-5663D7002E7B}"/>
          </ac:spMkLst>
        </pc:spChg>
        <pc:spChg chg="del">
          <ac:chgData name="mashael alnajrani" userId="73c1171a52a2fca6" providerId="LiveId" clId="{914E94A4-306E-4B32-AAA8-ECE9CB8D4EB7}" dt="2021-02-28T08:10:59.607" v="9141" actId="478"/>
          <ac:spMkLst>
            <pc:docMk/>
            <pc:sldMk cId="2013785795" sldId="581"/>
            <ac:spMk id="8" creationId="{BABCF6F5-DA36-4D1F-9390-05F2942801CB}"/>
          </ac:spMkLst>
        </pc:spChg>
        <pc:spChg chg="add mod">
          <ac:chgData name="mashael alnajrani" userId="73c1171a52a2fca6" providerId="LiveId" clId="{914E94A4-306E-4B32-AAA8-ECE9CB8D4EB7}" dt="2021-02-28T08:13:30.260" v="9159" actId="208"/>
          <ac:spMkLst>
            <pc:docMk/>
            <pc:sldMk cId="2013785795" sldId="581"/>
            <ac:spMk id="11" creationId="{1DAEBA60-E0A9-47D5-8150-93CB380787BF}"/>
          </ac:spMkLst>
        </pc:spChg>
        <pc:spChg chg="del">
          <ac:chgData name="mashael alnajrani" userId="73c1171a52a2fca6" providerId="LiveId" clId="{914E94A4-306E-4B32-AAA8-ECE9CB8D4EB7}" dt="2021-02-28T08:09:57.263" v="9129" actId="478"/>
          <ac:spMkLst>
            <pc:docMk/>
            <pc:sldMk cId="2013785795" sldId="581"/>
            <ac:spMk id="12" creationId="{FE1F7B06-9B19-4DA1-8364-BF128CFEA869}"/>
          </ac:spMkLst>
        </pc:spChg>
        <pc:spChg chg="add mod">
          <ac:chgData name="mashael alnajrani" userId="73c1171a52a2fca6" providerId="LiveId" clId="{914E94A4-306E-4B32-AAA8-ECE9CB8D4EB7}" dt="2021-02-28T08:13:30.260" v="9159" actId="208"/>
          <ac:spMkLst>
            <pc:docMk/>
            <pc:sldMk cId="2013785795" sldId="581"/>
            <ac:spMk id="13" creationId="{CF26D4CB-69F7-44A8-AFC5-941666D1F360}"/>
          </ac:spMkLst>
        </pc:spChg>
        <pc:spChg chg="add mod">
          <ac:chgData name="mashael alnajrani" userId="73c1171a52a2fca6" providerId="LiveId" clId="{914E94A4-306E-4B32-AAA8-ECE9CB8D4EB7}" dt="2021-02-28T08:13:30.260" v="9159" actId="208"/>
          <ac:spMkLst>
            <pc:docMk/>
            <pc:sldMk cId="2013785795" sldId="581"/>
            <ac:spMk id="14" creationId="{721D9C1A-0C5F-4761-A719-A29E8C39F526}"/>
          </ac:spMkLst>
        </pc:spChg>
        <pc:picChg chg="add mod">
          <ac:chgData name="mashael alnajrani" userId="73c1171a52a2fca6" providerId="LiveId" clId="{914E94A4-306E-4B32-AAA8-ECE9CB8D4EB7}" dt="2021-02-28T08:10:14.241" v="9133" actId="1076"/>
          <ac:picMkLst>
            <pc:docMk/>
            <pc:sldMk cId="2013785795" sldId="581"/>
            <ac:picMk id="6" creationId="{79C3C305-82C0-4A26-AE64-B17F922F97C1}"/>
          </ac:picMkLst>
        </pc:picChg>
        <pc:picChg chg="add mod">
          <ac:chgData name="mashael alnajrani" userId="73c1171a52a2fca6" providerId="LiveId" clId="{914E94A4-306E-4B32-AAA8-ECE9CB8D4EB7}" dt="2021-02-28T08:10:56.708" v="9140" actId="1076"/>
          <ac:picMkLst>
            <pc:docMk/>
            <pc:sldMk cId="2013785795" sldId="581"/>
            <ac:picMk id="9" creationId="{11CA6FF8-FF5C-47F1-A6F1-4BFBF327D6BD}"/>
          </ac:picMkLst>
        </pc:picChg>
        <pc:picChg chg="add mod">
          <ac:chgData name="mashael alnajrani" userId="73c1171a52a2fca6" providerId="LiveId" clId="{914E94A4-306E-4B32-AAA8-ECE9CB8D4EB7}" dt="2021-02-28T08:10:54.826" v="9139" actId="1076"/>
          <ac:picMkLst>
            <pc:docMk/>
            <pc:sldMk cId="2013785795" sldId="581"/>
            <ac:picMk id="10" creationId="{EC0B3B3F-E3CE-4FC5-BB7D-66DA2C741D82}"/>
          </ac:picMkLst>
        </pc:picChg>
        <pc:picChg chg="del mod">
          <ac:chgData name="mashael alnajrani" userId="73c1171a52a2fca6" providerId="LiveId" clId="{914E94A4-306E-4B32-AAA8-ECE9CB8D4EB7}" dt="2021-02-28T08:09:54.244" v="9128" actId="478"/>
          <ac:picMkLst>
            <pc:docMk/>
            <pc:sldMk cId="2013785795" sldId="581"/>
            <ac:picMk id="1026" creationId="{61953A42-AD5F-4306-A627-B20B372EF030}"/>
          </ac:picMkLst>
        </pc:picChg>
      </pc:sldChg>
      <pc:sldChg chg="new del">
        <pc:chgData name="mashael alnajrani" userId="73c1171a52a2fca6" providerId="LiveId" clId="{914E94A4-306E-4B32-AAA8-ECE9CB8D4EB7}" dt="2021-02-28T09:31:11.021" v="9785" actId="680"/>
        <pc:sldMkLst>
          <pc:docMk/>
          <pc:sldMk cId="118638964" sldId="582"/>
        </pc:sldMkLst>
      </pc:sldChg>
      <pc:sldChg chg="modSp add del mod ord modTransition">
        <pc:chgData name="mashael alnajrani" userId="73c1171a52a2fca6" providerId="LiveId" clId="{914E94A4-306E-4B32-AAA8-ECE9CB8D4EB7}" dt="2021-02-28T08:34:52.696" v="9497" actId="2696"/>
        <pc:sldMkLst>
          <pc:docMk/>
          <pc:sldMk cId="1644274759" sldId="582"/>
        </pc:sldMkLst>
        <pc:spChg chg="mod">
          <ac:chgData name="mashael alnajrani" userId="73c1171a52a2fca6" providerId="LiveId" clId="{914E94A4-306E-4B32-AAA8-ECE9CB8D4EB7}" dt="2021-02-28T08:34:51.746" v="9496"/>
          <ac:spMkLst>
            <pc:docMk/>
            <pc:sldMk cId="1644274759" sldId="582"/>
            <ac:spMk id="10" creationId="{FBE38144-73FC-4917-90D0-0403B5532878}"/>
          </ac:spMkLst>
        </pc:spChg>
      </pc:sldChg>
      <pc:sldChg chg="modSp add del mod ord modTransition">
        <pc:chgData name="mashael alnajrani" userId="73c1171a52a2fca6" providerId="LiveId" clId="{914E94A4-306E-4B32-AAA8-ECE9CB8D4EB7}" dt="2021-02-28T08:37:10.487" v="9511" actId="2696"/>
        <pc:sldMkLst>
          <pc:docMk/>
          <pc:sldMk cId="2721948585" sldId="582"/>
        </pc:sldMkLst>
        <pc:spChg chg="mod">
          <ac:chgData name="mashael alnajrani" userId="73c1171a52a2fca6" providerId="LiveId" clId="{914E94A4-306E-4B32-AAA8-ECE9CB8D4EB7}" dt="2021-02-28T08:37:10.013" v="9509"/>
          <ac:spMkLst>
            <pc:docMk/>
            <pc:sldMk cId="2721948585" sldId="582"/>
            <ac:spMk id="5" creationId="{0DBFF966-1237-4514-B5A7-CE4B4F4ABA3E}"/>
          </ac:spMkLst>
        </pc:spChg>
        <pc:picChg chg="mod">
          <ac:chgData name="mashael alnajrani" userId="73c1171a52a2fca6" providerId="LiveId" clId="{914E94A4-306E-4B32-AAA8-ECE9CB8D4EB7}" dt="2021-02-28T08:37:10.014" v="9510"/>
          <ac:picMkLst>
            <pc:docMk/>
            <pc:sldMk cId="2721948585" sldId="582"/>
            <ac:picMk id="6" creationId="{806A9A06-08C9-4C22-B1DD-15D8DB660370}"/>
          </ac:picMkLst>
        </pc:picChg>
      </pc:sldChg>
      <pc:sldChg chg="new del">
        <pc:chgData name="mashael alnajrani" userId="73c1171a52a2fca6" providerId="LiveId" clId="{914E94A4-306E-4B32-AAA8-ECE9CB8D4EB7}" dt="2021-02-28T23:35:55.330" v="9896" actId="47"/>
        <pc:sldMkLst>
          <pc:docMk/>
          <pc:sldMk cId="3393913221" sldId="582"/>
        </pc:sldMkLst>
      </pc:sldChg>
      <pc:sldChg chg="modSp add del mod ord modTransition">
        <pc:chgData name="mashael alnajrani" userId="73c1171a52a2fca6" providerId="LiveId" clId="{914E94A4-306E-4B32-AAA8-ECE9CB8D4EB7}" dt="2021-02-28T08:37:26.381" v="9525" actId="2696"/>
        <pc:sldMkLst>
          <pc:docMk/>
          <pc:sldMk cId="3455435314" sldId="582"/>
        </pc:sldMkLst>
        <pc:spChg chg="mod">
          <ac:chgData name="mashael alnajrani" userId="73c1171a52a2fca6" providerId="LiveId" clId="{914E94A4-306E-4B32-AAA8-ECE9CB8D4EB7}" dt="2021-02-28T08:37:25.950" v="9523"/>
          <ac:spMkLst>
            <pc:docMk/>
            <pc:sldMk cId="3455435314" sldId="582"/>
            <ac:spMk id="5" creationId="{0DBFF966-1237-4514-B5A7-CE4B4F4ABA3E}"/>
          </ac:spMkLst>
        </pc:spChg>
        <pc:picChg chg="mod">
          <ac:chgData name="mashael alnajrani" userId="73c1171a52a2fca6" providerId="LiveId" clId="{914E94A4-306E-4B32-AAA8-ECE9CB8D4EB7}" dt="2021-02-28T08:37:25.951" v="9524"/>
          <ac:picMkLst>
            <pc:docMk/>
            <pc:sldMk cId="3455435314" sldId="582"/>
            <ac:picMk id="6" creationId="{806A9A06-08C9-4C22-B1DD-15D8DB6603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9606-6FF7-49AF-A412-4D6AB767DF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E7AE-FCBF-419F-971E-04B351FA8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14809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5337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30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1303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9936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5432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01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5142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1906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469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138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3908680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8730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87763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8555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76190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6432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8295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91555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8445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1369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6783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3350058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60188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93714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07207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98375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94C8-EB45-4FA8-98A3-DF23E46E1742}" type="datetimeFigureOut">
              <a:rPr lang="ar-SA" smtClean="0"/>
              <a:pPr/>
              <a:t>18/07/42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710C-2124-44A0-B5D2-8C23ED26254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89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F4353D-2D63-4FFB-8EF1-7B7B0AAD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76C0ED1-6EAD-472D-B6D8-E438A083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704CC8-7C4E-4138-9E57-203B7462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0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310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254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00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288453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18980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17981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9CAA9BEC-1CD0-422D-B01D-B9BDDF13DF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128" y="3055247"/>
            <a:ext cx="1084247" cy="1084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36" name="Freeform 40">
            <a:extLst>
              <a:ext uri="{FF2B5EF4-FFF2-40B4-BE49-F238E27FC236}">
                <a16:creationId xmlns:a16="http://schemas.microsoft.com/office/drawing/2014/main" id="{5BADFB08-2572-4A77-823A-9A5346CA0C4E}"/>
              </a:ext>
            </a:extLst>
          </p:cNvPr>
          <p:cNvSpPr>
            <a:spLocks/>
          </p:cNvSpPr>
          <p:nvPr userDrawn="1"/>
        </p:nvSpPr>
        <p:spPr bwMode="auto">
          <a:xfrm>
            <a:off x="4932040" y="3031146"/>
            <a:ext cx="1102121" cy="1102121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800 w 1600"/>
              <a:gd name="T5" fmla="*/ 1600 h 1600"/>
              <a:gd name="T6" fmla="*/ 0 w 1600"/>
              <a:gd name="T7" fmla="*/ 800 h 1600"/>
              <a:gd name="T8" fmla="*/ 800 w 1600"/>
              <a:gd name="T9" fmla="*/ 0 h 1600"/>
              <a:gd name="T10" fmla="*/ 800 w 1600"/>
              <a:gd name="T11" fmla="*/ 0 h 1600"/>
              <a:gd name="T12" fmla="*/ 1600 w 1600"/>
              <a:gd name="T13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800" y="1600"/>
                  <a:pt x="80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3" name="Freeform 65">
            <a:extLst>
              <a:ext uri="{FF2B5EF4-FFF2-40B4-BE49-F238E27FC236}">
                <a16:creationId xmlns:a16="http://schemas.microsoft.com/office/drawing/2014/main" id="{D16ECB45-5C04-4C49-A265-881FCD29C3B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37021" y="3244322"/>
            <a:ext cx="282774" cy="699407"/>
          </a:xfrm>
          <a:custGeom>
            <a:avLst/>
            <a:gdLst>
              <a:gd name="T0" fmla="*/ 227 w 417"/>
              <a:gd name="T1" fmla="*/ 1033 h 1033"/>
              <a:gd name="T2" fmla="*/ 190 w 417"/>
              <a:gd name="T3" fmla="*/ 1033 h 1033"/>
              <a:gd name="T4" fmla="*/ 123 w 417"/>
              <a:gd name="T5" fmla="*/ 966 h 1033"/>
              <a:gd name="T6" fmla="*/ 138 w 417"/>
              <a:gd name="T7" fmla="*/ 332 h 1033"/>
              <a:gd name="T8" fmla="*/ 0 w 417"/>
              <a:gd name="T9" fmla="*/ 154 h 1033"/>
              <a:gd name="T10" fmla="*/ 102 w 417"/>
              <a:gd name="T11" fmla="*/ 3 h 1033"/>
              <a:gd name="T12" fmla="*/ 105 w 417"/>
              <a:gd name="T13" fmla="*/ 0 h 1033"/>
              <a:gd name="T14" fmla="*/ 130 w 417"/>
              <a:gd name="T15" fmla="*/ 0 h 1033"/>
              <a:gd name="T16" fmla="*/ 130 w 417"/>
              <a:gd name="T17" fmla="*/ 123 h 1033"/>
              <a:gd name="T18" fmla="*/ 169 w 417"/>
              <a:gd name="T19" fmla="*/ 183 h 1033"/>
              <a:gd name="T20" fmla="*/ 248 w 417"/>
              <a:gd name="T21" fmla="*/ 183 h 1033"/>
              <a:gd name="T22" fmla="*/ 288 w 417"/>
              <a:gd name="T23" fmla="*/ 123 h 1033"/>
              <a:gd name="T24" fmla="*/ 288 w 417"/>
              <a:gd name="T25" fmla="*/ 0 h 1033"/>
              <a:gd name="T26" fmla="*/ 312 w 417"/>
              <a:gd name="T27" fmla="*/ 0 h 1033"/>
              <a:gd name="T28" fmla="*/ 315 w 417"/>
              <a:gd name="T29" fmla="*/ 3 h 1033"/>
              <a:gd name="T30" fmla="*/ 417 w 417"/>
              <a:gd name="T31" fmla="*/ 154 h 1033"/>
              <a:gd name="T32" fmla="*/ 279 w 417"/>
              <a:gd name="T33" fmla="*/ 332 h 1033"/>
              <a:gd name="T34" fmla="*/ 294 w 417"/>
              <a:gd name="T35" fmla="*/ 966 h 1033"/>
              <a:gd name="T36" fmla="*/ 227 w 417"/>
              <a:gd name="T37" fmla="*/ 1033 h 1033"/>
              <a:gd name="T38" fmla="*/ 149 w 417"/>
              <a:gd name="T39" fmla="*/ 320 h 1033"/>
              <a:gd name="T40" fmla="*/ 149 w 417"/>
              <a:gd name="T41" fmla="*/ 320 h 1033"/>
              <a:gd name="T42" fmla="*/ 152 w 417"/>
              <a:gd name="T43" fmla="*/ 322 h 1033"/>
              <a:gd name="T44" fmla="*/ 153 w 417"/>
              <a:gd name="T45" fmla="*/ 429 h 1033"/>
              <a:gd name="T46" fmla="*/ 148 w 417"/>
              <a:gd name="T47" fmla="*/ 648 h 1033"/>
              <a:gd name="T48" fmla="*/ 139 w 417"/>
              <a:gd name="T49" fmla="*/ 966 h 1033"/>
              <a:gd name="T50" fmla="*/ 190 w 417"/>
              <a:gd name="T51" fmla="*/ 1017 h 1033"/>
              <a:gd name="T52" fmla="*/ 227 w 417"/>
              <a:gd name="T53" fmla="*/ 1017 h 1033"/>
              <a:gd name="T54" fmla="*/ 278 w 417"/>
              <a:gd name="T55" fmla="*/ 966 h 1033"/>
              <a:gd name="T56" fmla="*/ 270 w 417"/>
              <a:gd name="T57" fmla="*/ 648 h 1033"/>
              <a:gd name="T58" fmla="*/ 264 w 417"/>
              <a:gd name="T59" fmla="*/ 429 h 1033"/>
              <a:gd name="T60" fmla="*/ 266 w 417"/>
              <a:gd name="T61" fmla="*/ 322 h 1033"/>
              <a:gd name="T62" fmla="*/ 268 w 417"/>
              <a:gd name="T63" fmla="*/ 320 h 1033"/>
              <a:gd name="T64" fmla="*/ 401 w 417"/>
              <a:gd name="T65" fmla="*/ 154 h 1033"/>
              <a:gd name="T66" fmla="*/ 305 w 417"/>
              <a:gd name="T67" fmla="*/ 16 h 1033"/>
              <a:gd name="T68" fmla="*/ 304 w 417"/>
              <a:gd name="T69" fmla="*/ 16 h 1033"/>
              <a:gd name="T70" fmla="*/ 304 w 417"/>
              <a:gd name="T71" fmla="*/ 128 h 1033"/>
              <a:gd name="T72" fmla="*/ 256 w 417"/>
              <a:gd name="T73" fmla="*/ 199 h 1033"/>
              <a:gd name="T74" fmla="*/ 161 w 417"/>
              <a:gd name="T75" fmla="*/ 199 h 1033"/>
              <a:gd name="T76" fmla="*/ 114 w 417"/>
              <a:gd name="T77" fmla="*/ 128 h 1033"/>
              <a:gd name="T78" fmla="*/ 114 w 417"/>
              <a:gd name="T79" fmla="*/ 16 h 1033"/>
              <a:gd name="T80" fmla="*/ 112 w 417"/>
              <a:gd name="T81" fmla="*/ 16 h 1033"/>
              <a:gd name="T82" fmla="*/ 16 w 417"/>
              <a:gd name="T83" fmla="*/ 154 h 1033"/>
              <a:gd name="T84" fmla="*/ 149 w 417"/>
              <a:gd name="T85" fmla="*/ 320 h 1033"/>
              <a:gd name="T86" fmla="*/ 209 w 417"/>
              <a:gd name="T87" fmla="*/ 995 h 1033"/>
              <a:gd name="T88" fmla="*/ 179 w 417"/>
              <a:gd name="T89" fmla="*/ 966 h 1033"/>
              <a:gd name="T90" fmla="*/ 209 w 417"/>
              <a:gd name="T91" fmla="*/ 937 h 1033"/>
              <a:gd name="T92" fmla="*/ 238 w 417"/>
              <a:gd name="T93" fmla="*/ 966 h 1033"/>
              <a:gd name="T94" fmla="*/ 209 w 417"/>
              <a:gd name="T95" fmla="*/ 995 h 1033"/>
              <a:gd name="T96" fmla="*/ 209 w 417"/>
              <a:gd name="T97" fmla="*/ 953 h 1033"/>
              <a:gd name="T98" fmla="*/ 195 w 417"/>
              <a:gd name="T99" fmla="*/ 966 h 1033"/>
              <a:gd name="T100" fmla="*/ 209 w 417"/>
              <a:gd name="T101" fmla="*/ 979 h 1033"/>
              <a:gd name="T102" fmla="*/ 222 w 417"/>
              <a:gd name="T103" fmla="*/ 966 h 1033"/>
              <a:gd name="T104" fmla="*/ 209 w 417"/>
              <a:gd name="T105" fmla="*/ 953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7" h="1033">
                <a:moveTo>
                  <a:pt x="227" y="1033"/>
                </a:moveTo>
                <a:cubicBezTo>
                  <a:pt x="190" y="1033"/>
                  <a:pt x="190" y="1033"/>
                  <a:pt x="190" y="1033"/>
                </a:cubicBezTo>
                <a:cubicBezTo>
                  <a:pt x="153" y="1033"/>
                  <a:pt x="123" y="1003"/>
                  <a:pt x="123" y="966"/>
                </a:cubicBezTo>
                <a:cubicBezTo>
                  <a:pt x="128" y="799"/>
                  <a:pt x="139" y="369"/>
                  <a:pt x="138" y="332"/>
                </a:cubicBezTo>
                <a:cubicBezTo>
                  <a:pt x="111" y="304"/>
                  <a:pt x="0" y="191"/>
                  <a:pt x="0" y="154"/>
                </a:cubicBezTo>
                <a:cubicBezTo>
                  <a:pt x="0" y="115"/>
                  <a:pt x="92" y="14"/>
                  <a:pt x="102" y="3"/>
                </a:cubicBezTo>
                <a:cubicBezTo>
                  <a:pt x="105" y="0"/>
                  <a:pt x="105" y="0"/>
                  <a:pt x="10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248" y="183"/>
                  <a:pt x="248" y="183"/>
                  <a:pt x="248" y="183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0"/>
                  <a:pt x="288" y="0"/>
                  <a:pt x="28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315" y="3"/>
                  <a:pt x="315" y="3"/>
                  <a:pt x="315" y="3"/>
                </a:cubicBezTo>
                <a:cubicBezTo>
                  <a:pt x="325" y="14"/>
                  <a:pt x="417" y="115"/>
                  <a:pt x="417" y="154"/>
                </a:cubicBezTo>
                <a:cubicBezTo>
                  <a:pt x="417" y="191"/>
                  <a:pt x="307" y="304"/>
                  <a:pt x="279" y="332"/>
                </a:cubicBezTo>
                <a:cubicBezTo>
                  <a:pt x="278" y="369"/>
                  <a:pt x="289" y="799"/>
                  <a:pt x="294" y="966"/>
                </a:cubicBezTo>
                <a:cubicBezTo>
                  <a:pt x="294" y="1003"/>
                  <a:pt x="264" y="1033"/>
                  <a:pt x="227" y="1033"/>
                </a:cubicBezTo>
                <a:close/>
                <a:moveTo>
                  <a:pt x="149" y="320"/>
                </a:moveTo>
                <a:cubicBezTo>
                  <a:pt x="149" y="320"/>
                  <a:pt x="149" y="320"/>
                  <a:pt x="149" y="320"/>
                </a:cubicBezTo>
                <a:cubicBezTo>
                  <a:pt x="152" y="322"/>
                  <a:pt x="152" y="322"/>
                  <a:pt x="152" y="322"/>
                </a:cubicBezTo>
                <a:cubicBezTo>
                  <a:pt x="155" y="326"/>
                  <a:pt x="155" y="326"/>
                  <a:pt x="153" y="429"/>
                </a:cubicBezTo>
                <a:cubicBezTo>
                  <a:pt x="152" y="482"/>
                  <a:pt x="150" y="556"/>
                  <a:pt x="148" y="648"/>
                </a:cubicBezTo>
                <a:cubicBezTo>
                  <a:pt x="144" y="806"/>
                  <a:pt x="139" y="965"/>
                  <a:pt x="139" y="966"/>
                </a:cubicBezTo>
                <a:cubicBezTo>
                  <a:pt x="139" y="994"/>
                  <a:pt x="162" y="1017"/>
                  <a:pt x="190" y="1017"/>
                </a:cubicBezTo>
                <a:cubicBezTo>
                  <a:pt x="227" y="1017"/>
                  <a:pt x="227" y="1017"/>
                  <a:pt x="227" y="1017"/>
                </a:cubicBezTo>
                <a:cubicBezTo>
                  <a:pt x="255" y="1017"/>
                  <a:pt x="278" y="994"/>
                  <a:pt x="278" y="966"/>
                </a:cubicBezTo>
                <a:cubicBezTo>
                  <a:pt x="278" y="965"/>
                  <a:pt x="273" y="806"/>
                  <a:pt x="270" y="648"/>
                </a:cubicBezTo>
                <a:cubicBezTo>
                  <a:pt x="267" y="556"/>
                  <a:pt x="265" y="482"/>
                  <a:pt x="264" y="429"/>
                </a:cubicBezTo>
                <a:cubicBezTo>
                  <a:pt x="262" y="326"/>
                  <a:pt x="262" y="326"/>
                  <a:pt x="266" y="322"/>
                </a:cubicBezTo>
                <a:cubicBezTo>
                  <a:pt x="268" y="320"/>
                  <a:pt x="268" y="320"/>
                  <a:pt x="268" y="320"/>
                </a:cubicBezTo>
                <a:cubicBezTo>
                  <a:pt x="321" y="267"/>
                  <a:pt x="401" y="178"/>
                  <a:pt x="401" y="154"/>
                </a:cubicBezTo>
                <a:cubicBezTo>
                  <a:pt x="401" y="130"/>
                  <a:pt x="344" y="58"/>
                  <a:pt x="305" y="16"/>
                </a:cubicBezTo>
                <a:cubicBezTo>
                  <a:pt x="304" y="16"/>
                  <a:pt x="304" y="16"/>
                  <a:pt x="304" y="16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74" y="58"/>
                  <a:pt x="16" y="130"/>
                  <a:pt x="16" y="154"/>
                </a:cubicBezTo>
                <a:cubicBezTo>
                  <a:pt x="16" y="178"/>
                  <a:pt x="97" y="267"/>
                  <a:pt x="149" y="320"/>
                </a:cubicBezTo>
                <a:close/>
                <a:moveTo>
                  <a:pt x="209" y="995"/>
                </a:moveTo>
                <a:cubicBezTo>
                  <a:pt x="193" y="995"/>
                  <a:pt x="179" y="982"/>
                  <a:pt x="179" y="966"/>
                </a:cubicBezTo>
                <a:cubicBezTo>
                  <a:pt x="179" y="950"/>
                  <a:pt x="193" y="937"/>
                  <a:pt x="209" y="937"/>
                </a:cubicBezTo>
                <a:cubicBezTo>
                  <a:pt x="225" y="937"/>
                  <a:pt x="238" y="950"/>
                  <a:pt x="238" y="966"/>
                </a:cubicBezTo>
                <a:cubicBezTo>
                  <a:pt x="238" y="982"/>
                  <a:pt x="225" y="995"/>
                  <a:pt x="209" y="995"/>
                </a:cubicBezTo>
                <a:close/>
                <a:moveTo>
                  <a:pt x="209" y="953"/>
                </a:moveTo>
                <a:cubicBezTo>
                  <a:pt x="201" y="953"/>
                  <a:pt x="195" y="959"/>
                  <a:pt x="195" y="966"/>
                </a:cubicBezTo>
                <a:cubicBezTo>
                  <a:pt x="195" y="973"/>
                  <a:pt x="201" y="979"/>
                  <a:pt x="209" y="979"/>
                </a:cubicBezTo>
                <a:cubicBezTo>
                  <a:pt x="216" y="979"/>
                  <a:pt x="222" y="973"/>
                  <a:pt x="222" y="966"/>
                </a:cubicBezTo>
                <a:cubicBezTo>
                  <a:pt x="222" y="959"/>
                  <a:pt x="216" y="953"/>
                  <a:pt x="209" y="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4" name="Freeform 66">
            <a:extLst>
              <a:ext uri="{FF2B5EF4-FFF2-40B4-BE49-F238E27FC236}">
                <a16:creationId xmlns:a16="http://schemas.microsoft.com/office/drawing/2014/main" id="{92086F1E-8E91-4439-8339-97CEE72F8B0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54934" y="3276113"/>
            <a:ext cx="127165" cy="667615"/>
          </a:xfrm>
          <a:custGeom>
            <a:avLst/>
            <a:gdLst>
              <a:gd name="T0" fmla="*/ 120 w 187"/>
              <a:gd name="T1" fmla="*/ 987 h 987"/>
              <a:gd name="T2" fmla="*/ 66 w 187"/>
              <a:gd name="T3" fmla="*/ 987 h 987"/>
              <a:gd name="T4" fmla="*/ 0 w 187"/>
              <a:gd name="T5" fmla="*/ 920 h 987"/>
              <a:gd name="T6" fmla="*/ 0 w 187"/>
              <a:gd name="T7" fmla="*/ 920 h 987"/>
              <a:gd name="T8" fmla="*/ 15 w 187"/>
              <a:gd name="T9" fmla="*/ 630 h 987"/>
              <a:gd name="T10" fmla="*/ 53 w 187"/>
              <a:gd name="T11" fmla="*/ 570 h 987"/>
              <a:gd name="T12" fmla="*/ 64 w 187"/>
              <a:gd name="T13" fmla="*/ 172 h 987"/>
              <a:gd name="T14" fmla="*/ 47 w 187"/>
              <a:gd name="T15" fmla="*/ 172 h 987"/>
              <a:gd name="T16" fmla="*/ 71 w 187"/>
              <a:gd name="T17" fmla="*/ 0 h 987"/>
              <a:gd name="T18" fmla="*/ 116 w 187"/>
              <a:gd name="T19" fmla="*/ 0 h 987"/>
              <a:gd name="T20" fmla="*/ 140 w 187"/>
              <a:gd name="T21" fmla="*/ 172 h 987"/>
              <a:gd name="T22" fmla="*/ 122 w 187"/>
              <a:gd name="T23" fmla="*/ 172 h 987"/>
              <a:gd name="T24" fmla="*/ 134 w 187"/>
              <a:gd name="T25" fmla="*/ 570 h 987"/>
              <a:gd name="T26" fmla="*/ 171 w 187"/>
              <a:gd name="T27" fmla="*/ 630 h 987"/>
              <a:gd name="T28" fmla="*/ 187 w 187"/>
              <a:gd name="T29" fmla="*/ 920 h 987"/>
              <a:gd name="T30" fmla="*/ 120 w 187"/>
              <a:gd name="T31" fmla="*/ 987 h 987"/>
              <a:gd name="T32" fmla="*/ 16 w 187"/>
              <a:gd name="T33" fmla="*/ 920 h 987"/>
              <a:gd name="T34" fmla="*/ 66 w 187"/>
              <a:gd name="T35" fmla="*/ 971 h 987"/>
              <a:gd name="T36" fmla="*/ 120 w 187"/>
              <a:gd name="T37" fmla="*/ 971 h 987"/>
              <a:gd name="T38" fmla="*/ 171 w 187"/>
              <a:gd name="T39" fmla="*/ 920 h 987"/>
              <a:gd name="T40" fmla="*/ 155 w 187"/>
              <a:gd name="T41" fmla="*/ 630 h 987"/>
              <a:gd name="T42" fmla="*/ 123 w 187"/>
              <a:gd name="T43" fmla="*/ 583 h 987"/>
              <a:gd name="T44" fmla="*/ 118 w 187"/>
              <a:gd name="T45" fmla="*/ 581 h 987"/>
              <a:gd name="T46" fmla="*/ 105 w 187"/>
              <a:gd name="T47" fmla="*/ 156 h 987"/>
              <a:gd name="T48" fmla="*/ 121 w 187"/>
              <a:gd name="T49" fmla="*/ 156 h 987"/>
              <a:gd name="T50" fmla="*/ 102 w 187"/>
              <a:gd name="T51" fmla="*/ 16 h 987"/>
              <a:gd name="T52" fmla="*/ 85 w 187"/>
              <a:gd name="T53" fmla="*/ 16 h 987"/>
              <a:gd name="T54" fmla="*/ 65 w 187"/>
              <a:gd name="T55" fmla="*/ 156 h 987"/>
              <a:gd name="T56" fmla="*/ 81 w 187"/>
              <a:gd name="T57" fmla="*/ 156 h 987"/>
              <a:gd name="T58" fmla="*/ 68 w 187"/>
              <a:gd name="T59" fmla="*/ 581 h 987"/>
              <a:gd name="T60" fmla="*/ 63 w 187"/>
              <a:gd name="T61" fmla="*/ 583 h 987"/>
              <a:gd name="T62" fmla="*/ 31 w 187"/>
              <a:gd name="T63" fmla="*/ 630 h 987"/>
              <a:gd name="T64" fmla="*/ 31 w 187"/>
              <a:gd name="T65" fmla="*/ 630 h 987"/>
              <a:gd name="T66" fmla="*/ 16 w 187"/>
              <a:gd name="T67" fmla="*/ 92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987">
                <a:moveTo>
                  <a:pt x="120" y="987"/>
                </a:moveTo>
                <a:cubicBezTo>
                  <a:pt x="66" y="987"/>
                  <a:pt x="66" y="987"/>
                  <a:pt x="66" y="987"/>
                </a:cubicBezTo>
                <a:cubicBezTo>
                  <a:pt x="30" y="987"/>
                  <a:pt x="0" y="957"/>
                  <a:pt x="0" y="920"/>
                </a:cubicBezTo>
                <a:cubicBezTo>
                  <a:pt x="0" y="920"/>
                  <a:pt x="0" y="920"/>
                  <a:pt x="0" y="920"/>
                </a:cubicBezTo>
                <a:cubicBezTo>
                  <a:pt x="15" y="630"/>
                  <a:pt x="15" y="630"/>
                  <a:pt x="15" y="630"/>
                </a:cubicBezTo>
                <a:cubicBezTo>
                  <a:pt x="15" y="604"/>
                  <a:pt x="30" y="581"/>
                  <a:pt x="53" y="5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71" y="0"/>
                  <a:pt x="71" y="0"/>
                  <a:pt x="71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0" y="172"/>
                  <a:pt x="140" y="172"/>
                  <a:pt x="140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34" y="570"/>
                  <a:pt x="134" y="570"/>
                  <a:pt x="134" y="570"/>
                </a:cubicBezTo>
                <a:cubicBezTo>
                  <a:pt x="157" y="581"/>
                  <a:pt x="171" y="604"/>
                  <a:pt x="171" y="630"/>
                </a:cubicBezTo>
                <a:cubicBezTo>
                  <a:pt x="187" y="920"/>
                  <a:pt x="187" y="920"/>
                  <a:pt x="187" y="920"/>
                </a:cubicBezTo>
                <a:cubicBezTo>
                  <a:pt x="187" y="957"/>
                  <a:pt x="157" y="987"/>
                  <a:pt x="120" y="987"/>
                </a:cubicBezTo>
                <a:close/>
                <a:moveTo>
                  <a:pt x="16" y="920"/>
                </a:moveTo>
                <a:cubicBezTo>
                  <a:pt x="16" y="948"/>
                  <a:pt x="38" y="971"/>
                  <a:pt x="66" y="971"/>
                </a:cubicBezTo>
                <a:cubicBezTo>
                  <a:pt x="120" y="971"/>
                  <a:pt x="120" y="971"/>
                  <a:pt x="120" y="971"/>
                </a:cubicBezTo>
                <a:cubicBezTo>
                  <a:pt x="148" y="971"/>
                  <a:pt x="171" y="948"/>
                  <a:pt x="171" y="920"/>
                </a:cubicBezTo>
                <a:cubicBezTo>
                  <a:pt x="155" y="630"/>
                  <a:pt x="155" y="630"/>
                  <a:pt x="155" y="630"/>
                </a:cubicBezTo>
                <a:cubicBezTo>
                  <a:pt x="155" y="609"/>
                  <a:pt x="143" y="590"/>
                  <a:pt x="123" y="583"/>
                </a:cubicBezTo>
                <a:cubicBezTo>
                  <a:pt x="118" y="581"/>
                  <a:pt x="118" y="581"/>
                  <a:pt x="118" y="581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68" y="581"/>
                  <a:pt x="68" y="581"/>
                  <a:pt x="68" y="581"/>
                </a:cubicBezTo>
                <a:cubicBezTo>
                  <a:pt x="63" y="583"/>
                  <a:pt x="63" y="583"/>
                  <a:pt x="63" y="583"/>
                </a:cubicBezTo>
                <a:cubicBezTo>
                  <a:pt x="44" y="590"/>
                  <a:pt x="31" y="609"/>
                  <a:pt x="31" y="630"/>
                </a:cubicBezTo>
                <a:cubicBezTo>
                  <a:pt x="31" y="630"/>
                  <a:pt x="31" y="630"/>
                  <a:pt x="31" y="630"/>
                </a:cubicBezTo>
                <a:lnTo>
                  <a:pt x="16" y="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8" name="Freeform 67">
            <a:extLst>
              <a:ext uri="{FF2B5EF4-FFF2-40B4-BE49-F238E27FC236}">
                <a16:creationId xmlns:a16="http://schemas.microsoft.com/office/drawing/2014/main" id="{13E73394-39B8-48E0-8526-AD9BB2C2954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98437" y="3878472"/>
            <a:ext cx="40157" cy="40157"/>
          </a:xfrm>
          <a:custGeom>
            <a:avLst/>
            <a:gdLst>
              <a:gd name="T0" fmla="*/ 29 w 58"/>
              <a:gd name="T1" fmla="*/ 58 h 58"/>
              <a:gd name="T2" fmla="*/ 0 w 58"/>
              <a:gd name="T3" fmla="*/ 29 h 58"/>
              <a:gd name="T4" fmla="*/ 29 w 58"/>
              <a:gd name="T5" fmla="*/ 0 h 58"/>
              <a:gd name="T6" fmla="*/ 58 w 58"/>
              <a:gd name="T7" fmla="*/ 29 h 58"/>
              <a:gd name="T8" fmla="*/ 29 w 58"/>
              <a:gd name="T9" fmla="*/ 58 h 58"/>
              <a:gd name="T10" fmla="*/ 29 w 58"/>
              <a:gd name="T11" fmla="*/ 16 h 58"/>
              <a:gd name="T12" fmla="*/ 16 w 58"/>
              <a:gd name="T13" fmla="*/ 29 h 58"/>
              <a:gd name="T14" fmla="*/ 29 w 58"/>
              <a:gd name="T15" fmla="*/ 42 h 58"/>
              <a:gd name="T16" fmla="*/ 42 w 58"/>
              <a:gd name="T17" fmla="*/ 29 h 58"/>
              <a:gd name="T18" fmla="*/ 29 w 58"/>
              <a:gd name="T1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29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29" y="42"/>
                </a:cubicBezTo>
                <a:cubicBezTo>
                  <a:pt x="36" y="42"/>
                  <a:pt x="42" y="36"/>
                  <a:pt x="42" y="29"/>
                </a:cubicBezTo>
                <a:cubicBezTo>
                  <a:pt x="42" y="22"/>
                  <a:pt x="36" y="16"/>
                  <a:pt x="29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9" name="Freeform 159">
            <a:extLst>
              <a:ext uri="{FF2B5EF4-FFF2-40B4-BE49-F238E27FC236}">
                <a16:creationId xmlns:a16="http://schemas.microsoft.com/office/drawing/2014/main" id="{F5EDB1F6-094A-4F81-911B-3141C603FB1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57241" y="3295073"/>
            <a:ext cx="253421" cy="122458"/>
          </a:xfrm>
          <a:custGeom>
            <a:avLst/>
            <a:gdLst>
              <a:gd name="T0" fmla="*/ 366 w 366"/>
              <a:gd name="T1" fmla="*/ 176 h 176"/>
              <a:gd name="T2" fmla="*/ 293 w 366"/>
              <a:gd name="T3" fmla="*/ 176 h 176"/>
              <a:gd name="T4" fmla="*/ 292 w 366"/>
              <a:gd name="T5" fmla="*/ 169 h 176"/>
              <a:gd name="T6" fmla="*/ 183 w 366"/>
              <a:gd name="T7" fmla="*/ 73 h 176"/>
              <a:gd name="T8" fmla="*/ 73 w 366"/>
              <a:gd name="T9" fmla="*/ 169 h 176"/>
              <a:gd name="T10" fmla="*/ 73 w 366"/>
              <a:gd name="T11" fmla="*/ 176 h 176"/>
              <a:gd name="T12" fmla="*/ 0 w 366"/>
              <a:gd name="T13" fmla="*/ 176 h 176"/>
              <a:gd name="T14" fmla="*/ 1 w 366"/>
              <a:gd name="T15" fmla="*/ 167 h 176"/>
              <a:gd name="T16" fmla="*/ 183 w 366"/>
              <a:gd name="T17" fmla="*/ 0 h 176"/>
              <a:gd name="T18" fmla="*/ 365 w 366"/>
              <a:gd name="T19" fmla="*/ 167 h 176"/>
              <a:gd name="T20" fmla="*/ 366 w 366"/>
              <a:gd name="T21" fmla="*/ 176 h 176"/>
              <a:gd name="T22" fmla="*/ 307 w 366"/>
              <a:gd name="T23" fmla="*/ 160 h 176"/>
              <a:gd name="T24" fmla="*/ 348 w 366"/>
              <a:gd name="T25" fmla="*/ 160 h 176"/>
              <a:gd name="T26" fmla="*/ 183 w 366"/>
              <a:gd name="T27" fmla="*/ 16 h 176"/>
              <a:gd name="T28" fmla="*/ 18 w 366"/>
              <a:gd name="T29" fmla="*/ 160 h 176"/>
              <a:gd name="T30" fmla="*/ 59 w 366"/>
              <a:gd name="T31" fmla="*/ 160 h 176"/>
              <a:gd name="T32" fmla="*/ 183 w 366"/>
              <a:gd name="T33" fmla="*/ 57 h 176"/>
              <a:gd name="T34" fmla="*/ 307 w 366"/>
              <a:gd name="T35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76">
                <a:moveTo>
                  <a:pt x="366" y="176"/>
                </a:moveTo>
                <a:cubicBezTo>
                  <a:pt x="293" y="176"/>
                  <a:pt x="293" y="176"/>
                  <a:pt x="293" y="176"/>
                </a:cubicBezTo>
                <a:cubicBezTo>
                  <a:pt x="292" y="169"/>
                  <a:pt x="292" y="169"/>
                  <a:pt x="292" y="169"/>
                </a:cubicBezTo>
                <a:cubicBezTo>
                  <a:pt x="285" y="114"/>
                  <a:pt x="238" y="73"/>
                  <a:pt x="183" y="73"/>
                </a:cubicBezTo>
                <a:cubicBezTo>
                  <a:pt x="127" y="73"/>
                  <a:pt x="80" y="114"/>
                  <a:pt x="73" y="169"/>
                </a:cubicBezTo>
                <a:cubicBezTo>
                  <a:pt x="73" y="176"/>
                  <a:pt x="73" y="176"/>
                  <a:pt x="73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" y="167"/>
                  <a:pt x="1" y="167"/>
                  <a:pt x="1" y="167"/>
                </a:cubicBezTo>
                <a:cubicBezTo>
                  <a:pt x="9" y="74"/>
                  <a:pt x="89" y="0"/>
                  <a:pt x="183" y="0"/>
                </a:cubicBezTo>
                <a:cubicBezTo>
                  <a:pt x="277" y="0"/>
                  <a:pt x="357" y="74"/>
                  <a:pt x="365" y="167"/>
                </a:cubicBezTo>
                <a:lnTo>
                  <a:pt x="366" y="176"/>
                </a:lnTo>
                <a:close/>
                <a:moveTo>
                  <a:pt x="307" y="160"/>
                </a:moveTo>
                <a:cubicBezTo>
                  <a:pt x="348" y="160"/>
                  <a:pt x="348" y="160"/>
                  <a:pt x="348" y="160"/>
                </a:cubicBezTo>
                <a:cubicBezTo>
                  <a:pt x="337" y="79"/>
                  <a:pt x="266" y="16"/>
                  <a:pt x="183" y="16"/>
                </a:cubicBezTo>
                <a:cubicBezTo>
                  <a:pt x="100" y="16"/>
                  <a:pt x="29" y="79"/>
                  <a:pt x="18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70" y="101"/>
                  <a:pt x="122" y="57"/>
                  <a:pt x="183" y="57"/>
                </a:cubicBezTo>
                <a:cubicBezTo>
                  <a:pt x="244" y="57"/>
                  <a:pt x="296" y="101"/>
                  <a:pt x="307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0" name="Freeform 160">
            <a:extLst>
              <a:ext uri="{FF2B5EF4-FFF2-40B4-BE49-F238E27FC236}">
                <a16:creationId xmlns:a16="http://schemas.microsoft.com/office/drawing/2014/main" id="{B92BB5A6-BD80-4397-9905-6A8246AB3E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58247" y="3408725"/>
            <a:ext cx="651408" cy="122458"/>
          </a:xfrm>
          <a:custGeom>
            <a:avLst/>
            <a:gdLst>
              <a:gd name="T0" fmla="*/ 946 w 946"/>
              <a:gd name="T1" fmla="*/ 177 h 177"/>
              <a:gd name="T2" fmla="*/ 713 w 946"/>
              <a:gd name="T3" fmla="*/ 177 h 177"/>
              <a:gd name="T4" fmla="*/ 713 w 946"/>
              <a:gd name="T5" fmla="*/ 153 h 177"/>
              <a:gd name="T6" fmla="*/ 702 w 946"/>
              <a:gd name="T7" fmla="*/ 143 h 177"/>
              <a:gd name="T8" fmla="*/ 666 w 946"/>
              <a:gd name="T9" fmla="*/ 143 h 177"/>
              <a:gd name="T10" fmla="*/ 655 w 946"/>
              <a:gd name="T11" fmla="*/ 153 h 177"/>
              <a:gd name="T12" fmla="*/ 655 w 946"/>
              <a:gd name="T13" fmla="*/ 177 h 177"/>
              <a:gd name="T14" fmla="*/ 291 w 946"/>
              <a:gd name="T15" fmla="*/ 177 h 177"/>
              <a:gd name="T16" fmla="*/ 291 w 946"/>
              <a:gd name="T17" fmla="*/ 153 h 177"/>
              <a:gd name="T18" fmla="*/ 280 w 946"/>
              <a:gd name="T19" fmla="*/ 143 h 177"/>
              <a:gd name="T20" fmla="*/ 244 w 946"/>
              <a:gd name="T21" fmla="*/ 143 h 177"/>
              <a:gd name="T22" fmla="*/ 233 w 946"/>
              <a:gd name="T23" fmla="*/ 153 h 177"/>
              <a:gd name="T24" fmla="*/ 233 w 946"/>
              <a:gd name="T25" fmla="*/ 177 h 177"/>
              <a:gd name="T26" fmla="*/ 0 w 946"/>
              <a:gd name="T27" fmla="*/ 177 h 177"/>
              <a:gd name="T28" fmla="*/ 0 w 946"/>
              <a:gd name="T29" fmla="*/ 131 h 177"/>
              <a:gd name="T30" fmla="*/ 131 w 946"/>
              <a:gd name="T31" fmla="*/ 0 h 177"/>
              <a:gd name="T32" fmla="*/ 815 w 946"/>
              <a:gd name="T33" fmla="*/ 0 h 177"/>
              <a:gd name="T34" fmla="*/ 946 w 946"/>
              <a:gd name="T35" fmla="*/ 131 h 177"/>
              <a:gd name="T36" fmla="*/ 946 w 946"/>
              <a:gd name="T37" fmla="*/ 177 h 177"/>
              <a:gd name="T38" fmla="*/ 729 w 946"/>
              <a:gd name="T39" fmla="*/ 161 h 177"/>
              <a:gd name="T40" fmla="*/ 930 w 946"/>
              <a:gd name="T41" fmla="*/ 161 h 177"/>
              <a:gd name="T42" fmla="*/ 930 w 946"/>
              <a:gd name="T43" fmla="*/ 131 h 177"/>
              <a:gd name="T44" fmla="*/ 815 w 946"/>
              <a:gd name="T45" fmla="*/ 16 h 177"/>
              <a:gd name="T46" fmla="*/ 131 w 946"/>
              <a:gd name="T47" fmla="*/ 16 h 177"/>
              <a:gd name="T48" fmla="*/ 16 w 946"/>
              <a:gd name="T49" fmla="*/ 131 h 177"/>
              <a:gd name="T50" fmla="*/ 16 w 946"/>
              <a:gd name="T51" fmla="*/ 161 h 177"/>
              <a:gd name="T52" fmla="*/ 217 w 946"/>
              <a:gd name="T53" fmla="*/ 161 h 177"/>
              <a:gd name="T54" fmla="*/ 217 w 946"/>
              <a:gd name="T55" fmla="*/ 153 h 177"/>
              <a:gd name="T56" fmla="*/ 244 w 946"/>
              <a:gd name="T57" fmla="*/ 127 h 177"/>
              <a:gd name="T58" fmla="*/ 280 w 946"/>
              <a:gd name="T59" fmla="*/ 127 h 177"/>
              <a:gd name="T60" fmla="*/ 307 w 946"/>
              <a:gd name="T61" fmla="*/ 153 h 177"/>
              <a:gd name="T62" fmla="*/ 307 w 946"/>
              <a:gd name="T63" fmla="*/ 161 h 177"/>
              <a:gd name="T64" fmla="*/ 639 w 946"/>
              <a:gd name="T65" fmla="*/ 161 h 177"/>
              <a:gd name="T66" fmla="*/ 639 w 946"/>
              <a:gd name="T67" fmla="*/ 153 h 177"/>
              <a:gd name="T68" fmla="*/ 666 w 946"/>
              <a:gd name="T69" fmla="*/ 127 h 177"/>
              <a:gd name="T70" fmla="*/ 702 w 946"/>
              <a:gd name="T71" fmla="*/ 127 h 177"/>
              <a:gd name="T72" fmla="*/ 729 w 946"/>
              <a:gd name="T73" fmla="*/ 153 h 177"/>
              <a:gd name="T74" fmla="*/ 729 w 946"/>
              <a:gd name="T75" fmla="*/ 161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6" h="177">
                <a:moveTo>
                  <a:pt x="946" y="177"/>
                </a:moveTo>
                <a:cubicBezTo>
                  <a:pt x="713" y="177"/>
                  <a:pt x="713" y="177"/>
                  <a:pt x="713" y="177"/>
                </a:cubicBezTo>
                <a:cubicBezTo>
                  <a:pt x="713" y="153"/>
                  <a:pt x="713" y="153"/>
                  <a:pt x="713" y="153"/>
                </a:cubicBezTo>
                <a:cubicBezTo>
                  <a:pt x="713" y="147"/>
                  <a:pt x="708" y="143"/>
                  <a:pt x="702" y="143"/>
                </a:cubicBezTo>
                <a:cubicBezTo>
                  <a:pt x="666" y="143"/>
                  <a:pt x="666" y="143"/>
                  <a:pt x="666" y="143"/>
                </a:cubicBezTo>
                <a:cubicBezTo>
                  <a:pt x="660" y="143"/>
                  <a:pt x="655" y="147"/>
                  <a:pt x="655" y="153"/>
                </a:cubicBezTo>
                <a:cubicBezTo>
                  <a:pt x="655" y="177"/>
                  <a:pt x="655" y="177"/>
                  <a:pt x="655" y="177"/>
                </a:cubicBezTo>
                <a:cubicBezTo>
                  <a:pt x="291" y="177"/>
                  <a:pt x="291" y="177"/>
                  <a:pt x="291" y="177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1" y="147"/>
                  <a:pt x="286" y="143"/>
                  <a:pt x="280" y="143"/>
                </a:cubicBezTo>
                <a:cubicBezTo>
                  <a:pt x="244" y="143"/>
                  <a:pt x="244" y="143"/>
                  <a:pt x="244" y="143"/>
                </a:cubicBezTo>
                <a:cubicBezTo>
                  <a:pt x="238" y="143"/>
                  <a:pt x="233" y="147"/>
                  <a:pt x="233" y="153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59"/>
                  <a:pt x="58" y="0"/>
                  <a:pt x="131" y="0"/>
                </a:cubicBezTo>
                <a:cubicBezTo>
                  <a:pt x="815" y="0"/>
                  <a:pt x="815" y="0"/>
                  <a:pt x="815" y="0"/>
                </a:cubicBezTo>
                <a:cubicBezTo>
                  <a:pt x="887" y="0"/>
                  <a:pt x="946" y="59"/>
                  <a:pt x="946" y="131"/>
                </a:cubicBezTo>
                <a:lnTo>
                  <a:pt x="946" y="177"/>
                </a:lnTo>
                <a:close/>
                <a:moveTo>
                  <a:pt x="729" y="161"/>
                </a:moveTo>
                <a:cubicBezTo>
                  <a:pt x="930" y="161"/>
                  <a:pt x="930" y="161"/>
                  <a:pt x="930" y="161"/>
                </a:cubicBezTo>
                <a:cubicBezTo>
                  <a:pt x="930" y="131"/>
                  <a:pt x="930" y="131"/>
                  <a:pt x="930" y="131"/>
                </a:cubicBezTo>
                <a:cubicBezTo>
                  <a:pt x="930" y="68"/>
                  <a:pt x="878" y="16"/>
                  <a:pt x="815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67" y="16"/>
                  <a:pt x="16" y="68"/>
                  <a:pt x="16" y="131"/>
                </a:cubicBezTo>
                <a:cubicBezTo>
                  <a:pt x="16" y="161"/>
                  <a:pt x="16" y="161"/>
                  <a:pt x="16" y="161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17" y="139"/>
                  <a:pt x="229" y="127"/>
                  <a:pt x="244" y="127"/>
                </a:cubicBezTo>
                <a:cubicBezTo>
                  <a:pt x="280" y="127"/>
                  <a:pt x="280" y="127"/>
                  <a:pt x="280" y="127"/>
                </a:cubicBezTo>
                <a:cubicBezTo>
                  <a:pt x="295" y="127"/>
                  <a:pt x="307" y="139"/>
                  <a:pt x="307" y="153"/>
                </a:cubicBezTo>
                <a:cubicBezTo>
                  <a:pt x="307" y="161"/>
                  <a:pt x="307" y="161"/>
                  <a:pt x="307" y="161"/>
                </a:cubicBezTo>
                <a:cubicBezTo>
                  <a:pt x="639" y="161"/>
                  <a:pt x="639" y="161"/>
                  <a:pt x="639" y="161"/>
                </a:cubicBezTo>
                <a:cubicBezTo>
                  <a:pt x="639" y="153"/>
                  <a:pt x="639" y="153"/>
                  <a:pt x="639" y="153"/>
                </a:cubicBezTo>
                <a:cubicBezTo>
                  <a:pt x="639" y="139"/>
                  <a:pt x="651" y="127"/>
                  <a:pt x="666" y="127"/>
                </a:cubicBezTo>
                <a:cubicBezTo>
                  <a:pt x="702" y="127"/>
                  <a:pt x="702" y="127"/>
                  <a:pt x="702" y="127"/>
                </a:cubicBezTo>
                <a:cubicBezTo>
                  <a:pt x="717" y="127"/>
                  <a:pt x="729" y="139"/>
                  <a:pt x="729" y="153"/>
                </a:cubicBezTo>
                <a:lnTo>
                  <a:pt x="729" y="1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1" name="Freeform 161">
            <a:extLst>
              <a:ext uri="{FF2B5EF4-FFF2-40B4-BE49-F238E27FC236}">
                <a16:creationId xmlns:a16="http://schemas.microsoft.com/office/drawing/2014/main" id="{74E2A80F-34A2-446B-8C27-B5582DDC7AB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58247" y="3556695"/>
            <a:ext cx="651408" cy="295940"/>
          </a:xfrm>
          <a:custGeom>
            <a:avLst/>
            <a:gdLst>
              <a:gd name="T0" fmla="*/ 815 w 946"/>
              <a:gd name="T1" fmla="*/ 430 h 430"/>
              <a:gd name="T2" fmla="*/ 131 w 946"/>
              <a:gd name="T3" fmla="*/ 430 h 430"/>
              <a:gd name="T4" fmla="*/ 0 w 946"/>
              <a:gd name="T5" fmla="*/ 298 h 430"/>
              <a:gd name="T6" fmla="*/ 0 w 946"/>
              <a:gd name="T7" fmla="*/ 0 h 430"/>
              <a:gd name="T8" fmla="*/ 233 w 946"/>
              <a:gd name="T9" fmla="*/ 0 h 430"/>
              <a:gd name="T10" fmla="*/ 233 w 946"/>
              <a:gd name="T11" fmla="*/ 34 h 430"/>
              <a:gd name="T12" fmla="*/ 244 w 946"/>
              <a:gd name="T13" fmla="*/ 45 h 430"/>
              <a:gd name="T14" fmla="*/ 280 w 946"/>
              <a:gd name="T15" fmla="*/ 45 h 430"/>
              <a:gd name="T16" fmla="*/ 291 w 946"/>
              <a:gd name="T17" fmla="*/ 34 h 430"/>
              <a:gd name="T18" fmla="*/ 291 w 946"/>
              <a:gd name="T19" fmla="*/ 0 h 430"/>
              <a:gd name="T20" fmla="*/ 655 w 946"/>
              <a:gd name="T21" fmla="*/ 0 h 430"/>
              <a:gd name="T22" fmla="*/ 655 w 946"/>
              <a:gd name="T23" fmla="*/ 34 h 430"/>
              <a:gd name="T24" fmla="*/ 666 w 946"/>
              <a:gd name="T25" fmla="*/ 45 h 430"/>
              <a:gd name="T26" fmla="*/ 702 w 946"/>
              <a:gd name="T27" fmla="*/ 45 h 430"/>
              <a:gd name="T28" fmla="*/ 713 w 946"/>
              <a:gd name="T29" fmla="*/ 34 h 430"/>
              <a:gd name="T30" fmla="*/ 713 w 946"/>
              <a:gd name="T31" fmla="*/ 0 h 430"/>
              <a:gd name="T32" fmla="*/ 946 w 946"/>
              <a:gd name="T33" fmla="*/ 0 h 430"/>
              <a:gd name="T34" fmla="*/ 946 w 946"/>
              <a:gd name="T35" fmla="*/ 298 h 430"/>
              <a:gd name="T36" fmla="*/ 815 w 946"/>
              <a:gd name="T37" fmla="*/ 430 h 430"/>
              <a:gd name="T38" fmla="*/ 16 w 946"/>
              <a:gd name="T39" fmla="*/ 16 h 430"/>
              <a:gd name="T40" fmla="*/ 16 w 946"/>
              <a:gd name="T41" fmla="*/ 298 h 430"/>
              <a:gd name="T42" fmla="*/ 131 w 946"/>
              <a:gd name="T43" fmla="*/ 414 h 430"/>
              <a:gd name="T44" fmla="*/ 815 w 946"/>
              <a:gd name="T45" fmla="*/ 414 h 430"/>
              <a:gd name="T46" fmla="*/ 930 w 946"/>
              <a:gd name="T47" fmla="*/ 298 h 430"/>
              <a:gd name="T48" fmla="*/ 930 w 946"/>
              <a:gd name="T49" fmla="*/ 16 h 430"/>
              <a:gd name="T50" fmla="*/ 729 w 946"/>
              <a:gd name="T51" fmla="*/ 16 h 430"/>
              <a:gd name="T52" fmla="*/ 729 w 946"/>
              <a:gd name="T53" fmla="*/ 34 h 430"/>
              <a:gd name="T54" fmla="*/ 702 w 946"/>
              <a:gd name="T55" fmla="*/ 61 h 430"/>
              <a:gd name="T56" fmla="*/ 666 w 946"/>
              <a:gd name="T57" fmla="*/ 61 h 430"/>
              <a:gd name="T58" fmla="*/ 639 w 946"/>
              <a:gd name="T59" fmla="*/ 34 h 430"/>
              <a:gd name="T60" fmla="*/ 639 w 946"/>
              <a:gd name="T61" fmla="*/ 16 h 430"/>
              <a:gd name="T62" fmla="*/ 307 w 946"/>
              <a:gd name="T63" fmla="*/ 16 h 430"/>
              <a:gd name="T64" fmla="*/ 307 w 946"/>
              <a:gd name="T65" fmla="*/ 34 h 430"/>
              <a:gd name="T66" fmla="*/ 280 w 946"/>
              <a:gd name="T67" fmla="*/ 61 h 430"/>
              <a:gd name="T68" fmla="*/ 244 w 946"/>
              <a:gd name="T69" fmla="*/ 61 h 430"/>
              <a:gd name="T70" fmla="*/ 217 w 946"/>
              <a:gd name="T71" fmla="*/ 34 h 430"/>
              <a:gd name="T72" fmla="*/ 217 w 946"/>
              <a:gd name="T73" fmla="*/ 16 h 430"/>
              <a:gd name="T74" fmla="*/ 16 w 946"/>
              <a:gd name="T75" fmla="*/ 1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6" h="430">
                <a:moveTo>
                  <a:pt x="815" y="430"/>
                </a:moveTo>
                <a:cubicBezTo>
                  <a:pt x="131" y="430"/>
                  <a:pt x="131" y="430"/>
                  <a:pt x="131" y="430"/>
                </a:cubicBezTo>
                <a:cubicBezTo>
                  <a:pt x="58" y="430"/>
                  <a:pt x="0" y="371"/>
                  <a:pt x="0" y="298"/>
                </a:cubicBezTo>
                <a:cubicBezTo>
                  <a:pt x="0" y="0"/>
                  <a:pt x="0" y="0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233" y="40"/>
                  <a:pt x="238" y="45"/>
                  <a:pt x="244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6" y="45"/>
                  <a:pt x="291" y="40"/>
                  <a:pt x="291" y="34"/>
                </a:cubicBezTo>
                <a:cubicBezTo>
                  <a:pt x="291" y="0"/>
                  <a:pt x="291" y="0"/>
                  <a:pt x="291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5" y="34"/>
                  <a:pt x="655" y="34"/>
                  <a:pt x="655" y="34"/>
                </a:cubicBezTo>
                <a:cubicBezTo>
                  <a:pt x="655" y="40"/>
                  <a:pt x="660" y="45"/>
                  <a:pt x="666" y="45"/>
                </a:cubicBezTo>
                <a:cubicBezTo>
                  <a:pt x="702" y="45"/>
                  <a:pt x="702" y="45"/>
                  <a:pt x="702" y="45"/>
                </a:cubicBezTo>
                <a:cubicBezTo>
                  <a:pt x="708" y="45"/>
                  <a:pt x="713" y="40"/>
                  <a:pt x="713" y="34"/>
                </a:cubicBezTo>
                <a:cubicBezTo>
                  <a:pt x="713" y="0"/>
                  <a:pt x="713" y="0"/>
                  <a:pt x="713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6" y="298"/>
                  <a:pt x="946" y="298"/>
                  <a:pt x="946" y="298"/>
                </a:cubicBezTo>
                <a:cubicBezTo>
                  <a:pt x="946" y="371"/>
                  <a:pt x="887" y="430"/>
                  <a:pt x="815" y="430"/>
                </a:cubicBezTo>
                <a:close/>
                <a:moveTo>
                  <a:pt x="16" y="16"/>
                </a:moveTo>
                <a:cubicBezTo>
                  <a:pt x="16" y="298"/>
                  <a:pt x="16" y="298"/>
                  <a:pt x="16" y="298"/>
                </a:cubicBezTo>
                <a:cubicBezTo>
                  <a:pt x="16" y="362"/>
                  <a:pt x="67" y="414"/>
                  <a:pt x="131" y="414"/>
                </a:cubicBezTo>
                <a:cubicBezTo>
                  <a:pt x="815" y="414"/>
                  <a:pt x="815" y="414"/>
                  <a:pt x="815" y="414"/>
                </a:cubicBezTo>
                <a:cubicBezTo>
                  <a:pt x="878" y="414"/>
                  <a:pt x="930" y="362"/>
                  <a:pt x="930" y="298"/>
                </a:cubicBezTo>
                <a:cubicBezTo>
                  <a:pt x="930" y="16"/>
                  <a:pt x="930" y="16"/>
                  <a:pt x="930" y="16"/>
                </a:cubicBezTo>
                <a:cubicBezTo>
                  <a:pt x="729" y="16"/>
                  <a:pt x="729" y="16"/>
                  <a:pt x="729" y="16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29" y="49"/>
                  <a:pt x="717" y="61"/>
                  <a:pt x="702" y="61"/>
                </a:cubicBezTo>
                <a:cubicBezTo>
                  <a:pt x="666" y="61"/>
                  <a:pt x="666" y="61"/>
                  <a:pt x="666" y="61"/>
                </a:cubicBezTo>
                <a:cubicBezTo>
                  <a:pt x="651" y="61"/>
                  <a:pt x="639" y="49"/>
                  <a:pt x="639" y="34"/>
                </a:cubicBezTo>
                <a:cubicBezTo>
                  <a:pt x="639" y="16"/>
                  <a:pt x="639" y="16"/>
                  <a:pt x="639" y="16"/>
                </a:cubicBezTo>
                <a:cubicBezTo>
                  <a:pt x="307" y="16"/>
                  <a:pt x="307" y="16"/>
                  <a:pt x="307" y="16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7" y="49"/>
                  <a:pt x="295" y="61"/>
                  <a:pt x="280" y="61"/>
                </a:cubicBezTo>
                <a:cubicBezTo>
                  <a:pt x="244" y="61"/>
                  <a:pt x="244" y="61"/>
                  <a:pt x="244" y="61"/>
                </a:cubicBezTo>
                <a:cubicBezTo>
                  <a:pt x="229" y="61"/>
                  <a:pt x="217" y="49"/>
                  <a:pt x="217" y="34"/>
                </a:cubicBezTo>
                <a:cubicBezTo>
                  <a:pt x="217" y="16"/>
                  <a:pt x="217" y="16"/>
                  <a:pt x="217" y="16"/>
                </a:cubicBezTo>
                <a:lnTo>
                  <a:pt x="1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4" name="Text Placeholder 68">
            <a:extLst>
              <a:ext uri="{FF2B5EF4-FFF2-40B4-BE49-F238E27FC236}">
                <a16:creationId xmlns:a16="http://schemas.microsoft.com/office/drawing/2014/main" id="{2335BE2C-5D04-4A03-BFC0-C2C06526B4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576" y="3041759"/>
            <a:ext cx="2232248" cy="113271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3. Insert your desired text here.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5DE443AA-8D5B-40DF-AE86-DC5D7A5CE396}"/>
              </a:ext>
            </a:extLst>
          </p:cNvPr>
          <p:cNvSpPr>
            <a:spLocks/>
          </p:cNvSpPr>
          <p:nvPr userDrawn="1"/>
        </p:nvSpPr>
        <p:spPr bwMode="auto">
          <a:xfrm>
            <a:off x="3120544" y="1480334"/>
            <a:ext cx="1091416" cy="1091416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0 w 1600"/>
              <a:gd name="T5" fmla="*/ 800 h 1600"/>
              <a:gd name="T6" fmla="*/ 0 w 1600"/>
              <a:gd name="T7" fmla="*/ 800 h 1600"/>
              <a:gd name="T8" fmla="*/ 800 w 1600"/>
              <a:gd name="T9" fmla="*/ 0 h 1600"/>
              <a:gd name="T10" fmla="*/ 1600 w 1600"/>
              <a:gd name="T11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14B9EB79-3690-4DB5-AFE5-137892799F5C}"/>
              </a:ext>
            </a:extLst>
          </p:cNvPr>
          <p:cNvSpPr>
            <a:spLocks/>
          </p:cNvSpPr>
          <p:nvPr userDrawn="1"/>
        </p:nvSpPr>
        <p:spPr bwMode="auto">
          <a:xfrm>
            <a:off x="4937393" y="1480334"/>
            <a:ext cx="1091416" cy="1091416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800 w 1600"/>
              <a:gd name="T5" fmla="*/ 1600 h 1600"/>
              <a:gd name="T6" fmla="*/ 0 w 1600"/>
              <a:gd name="T7" fmla="*/ 800 h 1600"/>
              <a:gd name="T8" fmla="*/ 0 w 1600"/>
              <a:gd name="T9" fmla="*/ 800 h 1600"/>
              <a:gd name="T10" fmla="*/ 800 w 1600"/>
              <a:gd name="T11" fmla="*/ 0 h 1600"/>
              <a:gd name="T12" fmla="*/ 800 w 1600"/>
              <a:gd name="T13" fmla="*/ 0 h 1600"/>
              <a:gd name="T14" fmla="*/ 1600 w 1600"/>
              <a:gd name="T15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800" y="1600"/>
                  <a:pt x="80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0" name="Freeform 367">
            <a:extLst>
              <a:ext uri="{FF2B5EF4-FFF2-40B4-BE49-F238E27FC236}">
                <a16:creationId xmlns:a16="http://schemas.microsoft.com/office/drawing/2014/main" id="{B73E09C2-B8E8-4FBB-B0AB-4B4EB4189A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75928" y="1699291"/>
            <a:ext cx="392438" cy="517075"/>
          </a:xfrm>
          <a:custGeom>
            <a:avLst/>
            <a:gdLst>
              <a:gd name="T0" fmla="*/ 383 w 574"/>
              <a:gd name="T1" fmla="*/ 757 h 757"/>
              <a:gd name="T2" fmla="*/ 191 w 574"/>
              <a:gd name="T3" fmla="*/ 757 h 757"/>
              <a:gd name="T4" fmla="*/ 167 w 574"/>
              <a:gd name="T5" fmla="*/ 734 h 757"/>
              <a:gd name="T6" fmla="*/ 167 w 574"/>
              <a:gd name="T7" fmla="*/ 678 h 757"/>
              <a:gd name="T8" fmla="*/ 84 w 574"/>
              <a:gd name="T9" fmla="*/ 499 h 757"/>
              <a:gd name="T10" fmla="*/ 55 w 574"/>
              <a:gd name="T11" fmla="*/ 456 h 757"/>
              <a:gd name="T12" fmla="*/ 29 w 574"/>
              <a:gd name="T13" fmla="*/ 412 h 757"/>
              <a:gd name="T14" fmla="*/ 27 w 574"/>
              <a:gd name="T15" fmla="*/ 408 h 757"/>
              <a:gd name="T16" fmla="*/ 0 w 574"/>
              <a:gd name="T17" fmla="*/ 287 h 757"/>
              <a:gd name="T18" fmla="*/ 287 w 574"/>
              <a:gd name="T19" fmla="*/ 0 h 757"/>
              <a:gd name="T20" fmla="*/ 574 w 574"/>
              <a:gd name="T21" fmla="*/ 287 h 757"/>
              <a:gd name="T22" fmla="*/ 547 w 574"/>
              <a:gd name="T23" fmla="*/ 408 h 757"/>
              <a:gd name="T24" fmla="*/ 545 w 574"/>
              <a:gd name="T25" fmla="*/ 412 h 757"/>
              <a:gd name="T26" fmla="*/ 519 w 574"/>
              <a:gd name="T27" fmla="*/ 456 h 757"/>
              <a:gd name="T28" fmla="*/ 490 w 574"/>
              <a:gd name="T29" fmla="*/ 499 h 757"/>
              <a:gd name="T30" fmla="*/ 407 w 574"/>
              <a:gd name="T31" fmla="*/ 678 h 757"/>
              <a:gd name="T32" fmla="*/ 407 w 574"/>
              <a:gd name="T33" fmla="*/ 734 h 757"/>
              <a:gd name="T34" fmla="*/ 383 w 574"/>
              <a:gd name="T35" fmla="*/ 757 h 757"/>
              <a:gd name="T36" fmla="*/ 287 w 574"/>
              <a:gd name="T37" fmla="*/ 16 h 757"/>
              <a:gd name="T38" fmla="*/ 16 w 574"/>
              <a:gd name="T39" fmla="*/ 287 h 757"/>
              <a:gd name="T40" fmla="*/ 41 w 574"/>
              <a:gd name="T41" fmla="*/ 401 h 757"/>
              <a:gd name="T42" fmla="*/ 43 w 574"/>
              <a:gd name="T43" fmla="*/ 404 h 757"/>
              <a:gd name="T44" fmla="*/ 43 w 574"/>
              <a:gd name="T45" fmla="*/ 405 h 757"/>
              <a:gd name="T46" fmla="*/ 68 w 574"/>
              <a:gd name="T47" fmla="*/ 447 h 757"/>
              <a:gd name="T48" fmla="*/ 69 w 574"/>
              <a:gd name="T49" fmla="*/ 447 h 757"/>
              <a:gd name="T50" fmla="*/ 97 w 574"/>
              <a:gd name="T51" fmla="*/ 490 h 757"/>
              <a:gd name="T52" fmla="*/ 183 w 574"/>
              <a:gd name="T53" fmla="*/ 678 h 757"/>
              <a:gd name="T54" fmla="*/ 183 w 574"/>
              <a:gd name="T55" fmla="*/ 734 h 757"/>
              <a:gd name="T56" fmla="*/ 191 w 574"/>
              <a:gd name="T57" fmla="*/ 741 h 757"/>
              <a:gd name="T58" fmla="*/ 383 w 574"/>
              <a:gd name="T59" fmla="*/ 741 h 757"/>
              <a:gd name="T60" fmla="*/ 391 w 574"/>
              <a:gd name="T61" fmla="*/ 734 h 757"/>
              <a:gd name="T62" fmla="*/ 391 w 574"/>
              <a:gd name="T63" fmla="*/ 678 h 757"/>
              <a:gd name="T64" fmla="*/ 477 w 574"/>
              <a:gd name="T65" fmla="*/ 490 h 757"/>
              <a:gd name="T66" fmla="*/ 505 w 574"/>
              <a:gd name="T67" fmla="*/ 447 h 757"/>
              <a:gd name="T68" fmla="*/ 506 w 574"/>
              <a:gd name="T69" fmla="*/ 447 h 757"/>
              <a:gd name="T70" fmla="*/ 531 w 574"/>
              <a:gd name="T71" fmla="*/ 405 h 757"/>
              <a:gd name="T72" fmla="*/ 531 w 574"/>
              <a:gd name="T73" fmla="*/ 404 h 757"/>
              <a:gd name="T74" fmla="*/ 532 w 574"/>
              <a:gd name="T75" fmla="*/ 402 h 757"/>
              <a:gd name="T76" fmla="*/ 558 w 574"/>
              <a:gd name="T77" fmla="*/ 287 h 757"/>
              <a:gd name="T78" fmla="*/ 287 w 574"/>
              <a:gd name="T79" fmla="*/ 16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4" h="757">
                <a:moveTo>
                  <a:pt x="383" y="757"/>
                </a:moveTo>
                <a:cubicBezTo>
                  <a:pt x="191" y="757"/>
                  <a:pt x="191" y="757"/>
                  <a:pt x="191" y="757"/>
                </a:cubicBezTo>
                <a:cubicBezTo>
                  <a:pt x="178" y="757"/>
                  <a:pt x="167" y="746"/>
                  <a:pt x="167" y="734"/>
                </a:cubicBezTo>
                <a:cubicBezTo>
                  <a:pt x="167" y="678"/>
                  <a:pt x="167" y="678"/>
                  <a:pt x="167" y="678"/>
                </a:cubicBezTo>
                <a:cubicBezTo>
                  <a:pt x="167" y="625"/>
                  <a:pt x="125" y="561"/>
                  <a:pt x="84" y="499"/>
                </a:cubicBezTo>
                <a:cubicBezTo>
                  <a:pt x="74" y="485"/>
                  <a:pt x="64" y="470"/>
                  <a:pt x="55" y="456"/>
                </a:cubicBezTo>
                <a:cubicBezTo>
                  <a:pt x="45" y="442"/>
                  <a:pt x="36" y="428"/>
                  <a:pt x="29" y="412"/>
                </a:cubicBezTo>
                <a:cubicBezTo>
                  <a:pt x="28" y="410"/>
                  <a:pt x="27" y="408"/>
                  <a:pt x="27" y="408"/>
                </a:cubicBezTo>
                <a:cubicBezTo>
                  <a:pt x="9" y="370"/>
                  <a:pt x="0" y="329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5" y="0"/>
                  <a:pt x="574" y="129"/>
                  <a:pt x="574" y="287"/>
                </a:cubicBezTo>
                <a:cubicBezTo>
                  <a:pt x="574" y="329"/>
                  <a:pt x="565" y="370"/>
                  <a:pt x="547" y="408"/>
                </a:cubicBezTo>
                <a:cubicBezTo>
                  <a:pt x="547" y="408"/>
                  <a:pt x="546" y="411"/>
                  <a:pt x="545" y="412"/>
                </a:cubicBezTo>
                <a:cubicBezTo>
                  <a:pt x="538" y="428"/>
                  <a:pt x="529" y="442"/>
                  <a:pt x="519" y="456"/>
                </a:cubicBezTo>
                <a:cubicBezTo>
                  <a:pt x="510" y="470"/>
                  <a:pt x="500" y="485"/>
                  <a:pt x="490" y="499"/>
                </a:cubicBezTo>
                <a:cubicBezTo>
                  <a:pt x="449" y="561"/>
                  <a:pt x="407" y="625"/>
                  <a:pt x="407" y="678"/>
                </a:cubicBezTo>
                <a:cubicBezTo>
                  <a:pt x="407" y="734"/>
                  <a:pt x="407" y="734"/>
                  <a:pt x="407" y="734"/>
                </a:cubicBezTo>
                <a:cubicBezTo>
                  <a:pt x="407" y="746"/>
                  <a:pt x="396" y="757"/>
                  <a:pt x="383" y="757"/>
                </a:cubicBezTo>
                <a:close/>
                <a:moveTo>
                  <a:pt x="287" y="16"/>
                </a:moveTo>
                <a:cubicBezTo>
                  <a:pt x="138" y="16"/>
                  <a:pt x="16" y="138"/>
                  <a:pt x="16" y="287"/>
                </a:cubicBezTo>
                <a:cubicBezTo>
                  <a:pt x="16" y="327"/>
                  <a:pt x="25" y="365"/>
                  <a:pt x="41" y="401"/>
                </a:cubicBezTo>
                <a:cubicBezTo>
                  <a:pt x="42" y="402"/>
                  <a:pt x="42" y="403"/>
                  <a:pt x="43" y="404"/>
                </a:cubicBezTo>
                <a:cubicBezTo>
                  <a:pt x="43" y="405"/>
                  <a:pt x="43" y="405"/>
                  <a:pt x="43" y="405"/>
                </a:cubicBezTo>
                <a:cubicBezTo>
                  <a:pt x="50" y="420"/>
                  <a:pt x="59" y="434"/>
                  <a:pt x="68" y="447"/>
                </a:cubicBezTo>
                <a:cubicBezTo>
                  <a:pt x="69" y="447"/>
                  <a:pt x="69" y="447"/>
                  <a:pt x="69" y="447"/>
                </a:cubicBezTo>
                <a:cubicBezTo>
                  <a:pt x="78" y="462"/>
                  <a:pt x="87" y="476"/>
                  <a:pt x="97" y="490"/>
                </a:cubicBezTo>
                <a:cubicBezTo>
                  <a:pt x="141" y="557"/>
                  <a:pt x="183" y="621"/>
                  <a:pt x="183" y="678"/>
                </a:cubicBezTo>
                <a:cubicBezTo>
                  <a:pt x="183" y="734"/>
                  <a:pt x="183" y="734"/>
                  <a:pt x="183" y="734"/>
                </a:cubicBezTo>
                <a:cubicBezTo>
                  <a:pt x="183" y="738"/>
                  <a:pt x="187" y="741"/>
                  <a:pt x="191" y="741"/>
                </a:cubicBezTo>
                <a:cubicBezTo>
                  <a:pt x="383" y="741"/>
                  <a:pt x="383" y="741"/>
                  <a:pt x="383" y="741"/>
                </a:cubicBezTo>
                <a:cubicBezTo>
                  <a:pt x="387" y="741"/>
                  <a:pt x="391" y="738"/>
                  <a:pt x="391" y="734"/>
                </a:cubicBezTo>
                <a:cubicBezTo>
                  <a:pt x="391" y="678"/>
                  <a:pt x="391" y="678"/>
                  <a:pt x="391" y="678"/>
                </a:cubicBezTo>
                <a:cubicBezTo>
                  <a:pt x="391" y="621"/>
                  <a:pt x="433" y="557"/>
                  <a:pt x="477" y="490"/>
                </a:cubicBezTo>
                <a:cubicBezTo>
                  <a:pt x="486" y="476"/>
                  <a:pt x="496" y="462"/>
                  <a:pt x="505" y="447"/>
                </a:cubicBezTo>
                <a:cubicBezTo>
                  <a:pt x="506" y="447"/>
                  <a:pt x="506" y="447"/>
                  <a:pt x="506" y="447"/>
                </a:cubicBezTo>
                <a:cubicBezTo>
                  <a:pt x="515" y="434"/>
                  <a:pt x="524" y="420"/>
                  <a:pt x="531" y="405"/>
                </a:cubicBezTo>
                <a:cubicBezTo>
                  <a:pt x="531" y="404"/>
                  <a:pt x="531" y="404"/>
                  <a:pt x="531" y="404"/>
                </a:cubicBezTo>
                <a:cubicBezTo>
                  <a:pt x="532" y="403"/>
                  <a:pt x="532" y="402"/>
                  <a:pt x="532" y="402"/>
                </a:cubicBezTo>
                <a:cubicBezTo>
                  <a:pt x="549" y="365"/>
                  <a:pt x="558" y="327"/>
                  <a:pt x="558" y="287"/>
                </a:cubicBezTo>
                <a:cubicBezTo>
                  <a:pt x="558" y="138"/>
                  <a:pt x="436" y="16"/>
                  <a:pt x="28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1" name="Freeform 368">
            <a:extLst>
              <a:ext uri="{FF2B5EF4-FFF2-40B4-BE49-F238E27FC236}">
                <a16:creationId xmlns:a16="http://schemas.microsoft.com/office/drawing/2014/main" id="{55A5E89A-303B-4FB8-B3B8-5DDE024370A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90459" y="2234893"/>
            <a:ext cx="163376" cy="33686"/>
          </a:xfrm>
          <a:custGeom>
            <a:avLst/>
            <a:gdLst>
              <a:gd name="T0" fmla="*/ 221 w 240"/>
              <a:gd name="T1" fmla="*/ 50 h 50"/>
              <a:gd name="T2" fmla="*/ 19 w 240"/>
              <a:gd name="T3" fmla="*/ 50 h 50"/>
              <a:gd name="T4" fmla="*/ 0 w 240"/>
              <a:gd name="T5" fmla="*/ 31 h 50"/>
              <a:gd name="T6" fmla="*/ 0 w 240"/>
              <a:gd name="T7" fmla="*/ 19 h 50"/>
              <a:gd name="T8" fmla="*/ 19 w 240"/>
              <a:gd name="T9" fmla="*/ 0 h 50"/>
              <a:gd name="T10" fmla="*/ 221 w 240"/>
              <a:gd name="T11" fmla="*/ 0 h 50"/>
              <a:gd name="T12" fmla="*/ 240 w 240"/>
              <a:gd name="T13" fmla="*/ 19 h 50"/>
              <a:gd name="T14" fmla="*/ 240 w 240"/>
              <a:gd name="T15" fmla="*/ 31 h 50"/>
              <a:gd name="T16" fmla="*/ 221 w 240"/>
              <a:gd name="T17" fmla="*/ 50 h 50"/>
              <a:gd name="T18" fmla="*/ 19 w 240"/>
              <a:gd name="T19" fmla="*/ 16 h 50"/>
              <a:gd name="T20" fmla="*/ 16 w 240"/>
              <a:gd name="T21" fmla="*/ 19 h 50"/>
              <a:gd name="T22" fmla="*/ 16 w 240"/>
              <a:gd name="T23" fmla="*/ 31 h 50"/>
              <a:gd name="T24" fmla="*/ 19 w 240"/>
              <a:gd name="T25" fmla="*/ 34 h 50"/>
              <a:gd name="T26" fmla="*/ 221 w 240"/>
              <a:gd name="T27" fmla="*/ 34 h 50"/>
              <a:gd name="T28" fmla="*/ 224 w 240"/>
              <a:gd name="T29" fmla="*/ 31 h 50"/>
              <a:gd name="T30" fmla="*/ 224 w 240"/>
              <a:gd name="T31" fmla="*/ 19 h 50"/>
              <a:gd name="T32" fmla="*/ 221 w 240"/>
              <a:gd name="T33" fmla="*/ 16 h 50"/>
              <a:gd name="T34" fmla="*/ 19 w 240"/>
              <a:gd name="T35" fmla="*/ 1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50">
                <a:moveTo>
                  <a:pt x="221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9" y="50"/>
                  <a:pt x="0" y="42"/>
                  <a:pt x="0" y="3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31" y="0"/>
                  <a:pt x="240" y="8"/>
                  <a:pt x="240" y="19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42"/>
                  <a:pt x="231" y="50"/>
                  <a:pt x="221" y="50"/>
                </a:cubicBezTo>
                <a:close/>
                <a:moveTo>
                  <a:pt x="19" y="16"/>
                </a:moveTo>
                <a:cubicBezTo>
                  <a:pt x="18" y="16"/>
                  <a:pt x="16" y="17"/>
                  <a:pt x="16" y="19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3"/>
                  <a:pt x="18" y="34"/>
                  <a:pt x="19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22" y="34"/>
                  <a:pt x="224" y="33"/>
                  <a:pt x="224" y="31"/>
                </a:cubicBezTo>
                <a:cubicBezTo>
                  <a:pt x="224" y="19"/>
                  <a:pt x="224" y="19"/>
                  <a:pt x="224" y="19"/>
                </a:cubicBezTo>
                <a:cubicBezTo>
                  <a:pt x="224" y="17"/>
                  <a:pt x="222" y="16"/>
                  <a:pt x="221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2" name="Freeform 369">
            <a:extLst>
              <a:ext uri="{FF2B5EF4-FFF2-40B4-BE49-F238E27FC236}">
                <a16:creationId xmlns:a16="http://schemas.microsoft.com/office/drawing/2014/main" id="{3E1B3F80-6A95-48A8-9715-495FCB75BB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07302" y="2280369"/>
            <a:ext cx="129690" cy="33686"/>
          </a:xfrm>
          <a:custGeom>
            <a:avLst/>
            <a:gdLst>
              <a:gd name="T0" fmla="*/ 173 w 192"/>
              <a:gd name="T1" fmla="*/ 50 h 50"/>
              <a:gd name="T2" fmla="*/ 19 w 192"/>
              <a:gd name="T3" fmla="*/ 50 h 50"/>
              <a:gd name="T4" fmla="*/ 0 w 192"/>
              <a:gd name="T5" fmla="*/ 31 h 50"/>
              <a:gd name="T6" fmla="*/ 0 w 192"/>
              <a:gd name="T7" fmla="*/ 18 h 50"/>
              <a:gd name="T8" fmla="*/ 19 w 192"/>
              <a:gd name="T9" fmla="*/ 0 h 50"/>
              <a:gd name="T10" fmla="*/ 173 w 192"/>
              <a:gd name="T11" fmla="*/ 0 h 50"/>
              <a:gd name="T12" fmla="*/ 192 w 192"/>
              <a:gd name="T13" fmla="*/ 18 h 50"/>
              <a:gd name="T14" fmla="*/ 192 w 192"/>
              <a:gd name="T15" fmla="*/ 31 h 50"/>
              <a:gd name="T16" fmla="*/ 173 w 192"/>
              <a:gd name="T17" fmla="*/ 50 h 50"/>
              <a:gd name="T18" fmla="*/ 19 w 192"/>
              <a:gd name="T19" fmla="*/ 16 h 50"/>
              <a:gd name="T20" fmla="*/ 16 w 192"/>
              <a:gd name="T21" fmla="*/ 18 h 50"/>
              <a:gd name="T22" fmla="*/ 16 w 192"/>
              <a:gd name="T23" fmla="*/ 31 h 50"/>
              <a:gd name="T24" fmla="*/ 19 w 192"/>
              <a:gd name="T25" fmla="*/ 34 h 50"/>
              <a:gd name="T26" fmla="*/ 173 w 192"/>
              <a:gd name="T27" fmla="*/ 34 h 50"/>
              <a:gd name="T28" fmla="*/ 176 w 192"/>
              <a:gd name="T29" fmla="*/ 31 h 50"/>
              <a:gd name="T30" fmla="*/ 176 w 192"/>
              <a:gd name="T31" fmla="*/ 18 h 50"/>
              <a:gd name="T32" fmla="*/ 173 w 192"/>
              <a:gd name="T33" fmla="*/ 16 h 50"/>
              <a:gd name="T34" fmla="*/ 19 w 192"/>
              <a:gd name="T35" fmla="*/ 1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50">
                <a:moveTo>
                  <a:pt x="173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9" y="50"/>
                  <a:pt x="0" y="42"/>
                  <a:pt x="0" y="3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3" y="0"/>
                  <a:pt x="192" y="8"/>
                  <a:pt x="192" y="18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2" y="42"/>
                  <a:pt x="183" y="50"/>
                  <a:pt x="173" y="50"/>
                </a:cubicBezTo>
                <a:close/>
                <a:moveTo>
                  <a:pt x="19" y="16"/>
                </a:moveTo>
                <a:cubicBezTo>
                  <a:pt x="18" y="16"/>
                  <a:pt x="16" y="17"/>
                  <a:pt x="16" y="18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3"/>
                  <a:pt x="18" y="34"/>
                  <a:pt x="19" y="34"/>
                </a:cubicBezTo>
                <a:cubicBezTo>
                  <a:pt x="173" y="34"/>
                  <a:pt x="173" y="34"/>
                  <a:pt x="173" y="34"/>
                </a:cubicBezTo>
                <a:cubicBezTo>
                  <a:pt x="174" y="34"/>
                  <a:pt x="176" y="33"/>
                  <a:pt x="176" y="31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6" y="17"/>
                  <a:pt x="174" y="16"/>
                  <a:pt x="173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3" name="Freeform 370">
            <a:extLst>
              <a:ext uri="{FF2B5EF4-FFF2-40B4-BE49-F238E27FC236}">
                <a16:creationId xmlns:a16="http://schemas.microsoft.com/office/drawing/2014/main" id="{8DAB0A0B-D233-4E38-8DED-569138BDDF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460" y="2325845"/>
            <a:ext cx="99373" cy="35371"/>
          </a:xfrm>
          <a:custGeom>
            <a:avLst/>
            <a:gdLst>
              <a:gd name="T0" fmla="*/ 125 w 144"/>
              <a:gd name="T1" fmla="*/ 51 h 51"/>
              <a:gd name="T2" fmla="*/ 19 w 144"/>
              <a:gd name="T3" fmla="*/ 51 h 51"/>
              <a:gd name="T4" fmla="*/ 0 w 144"/>
              <a:gd name="T5" fmla="*/ 32 h 51"/>
              <a:gd name="T6" fmla="*/ 0 w 144"/>
              <a:gd name="T7" fmla="*/ 19 h 51"/>
              <a:gd name="T8" fmla="*/ 19 w 144"/>
              <a:gd name="T9" fmla="*/ 0 h 51"/>
              <a:gd name="T10" fmla="*/ 125 w 144"/>
              <a:gd name="T11" fmla="*/ 0 h 51"/>
              <a:gd name="T12" fmla="*/ 144 w 144"/>
              <a:gd name="T13" fmla="*/ 19 h 51"/>
              <a:gd name="T14" fmla="*/ 144 w 144"/>
              <a:gd name="T15" fmla="*/ 32 h 51"/>
              <a:gd name="T16" fmla="*/ 125 w 144"/>
              <a:gd name="T17" fmla="*/ 51 h 51"/>
              <a:gd name="T18" fmla="*/ 19 w 144"/>
              <a:gd name="T19" fmla="*/ 16 h 51"/>
              <a:gd name="T20" fmla="*/ 16 w 144"/>
              <a:gd name="T21" fmla="*/ 19 h 51"/>
              <a:gd name="T22" fmla="*/ 16 w 144"/>
              <a:gd name="T23" fmla="*/ 32 h 51"/>
              <a:gd name="T24" fmla="*/ 19 w 144"/>
              <a:gd name="T25" fmla="*/ 35 h 51"/>
              <a:gd name="T26" fmla="*/ 125 w 144"/>
              <a:gd name="T27" fmla="*/ 35 h 51"/>
              <a:gd name="T28" fmla="*/ 128 w 144"/>
              <a:gd name="T29" fmla="*/ 32 h 51"/>
              <a:gd name="T30" fmla="*/ 128 w 144"/>
              <a:gd name="T31" fmla="*/ 19 h 51"/>
              <a:gd name="T32" fmla="*/ 125 w 144"/>
              <a:gd name="T33" fmla="*/ 16 h 51"/>
              <a:gd name="T34" fmla="*/ 19 w 144"/>
              <a:gd name="T35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" h="51">
                <a:moveTo>
                  <a:pt x="125" y="51"/>
                </a:moveTo>
                <a:cubicBezTo>
                  <a:pt x="19" y="51"/>
                  <a:pt x="19" y="51"/>
                  <a:pt x="19" y="51"/>
                </a:cubicBezTo>
                <a:cubicBezTo>
                  <a:pt x="9" y="51"/>
                  <a:pt x="0" y="42"/>
                  <a:pt x="0" y="3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5" y="0"/>
                  <a:pt x="144" y="9"/>
                  <a:pt x="144" y="19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42"/>
                  <a:pt x="135" y="51"/>
                  <a:pt x="125" y="51"/>
                </a:cubicBezTo>
                <a:close/>
                <a:moveTo>
                  <a:pt x="19" y="16"/>
                </a:moveTo>
                <a:cubicBezTo>
                  <a:pt x="18" y="16"/>
                  <a:pt x="16" y="18"/>
                  <a:pt x="16" y="19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8" y="35"/>
                  <a:pt x="19" y="3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6" y="35"/>
                  <a:pt x="128" y="34"/>
                  <a:pt x="128" y="32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8"/>
                  <a:pt x="126" y="16"/>
                  <a:pt x="125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4" name="Freeform 371">
            <a:extLst>
              <a:ext uri="{FF2B5EF4-FFF2-40B4-BE49-F238E27FC236}">
                <a16:creationId xmlns:a16="http://schemas.microsoft.com/office/drawing/2014/main" id="{3A82EE87-94BD-4031-AD58-9C6DAA19EA9B}"/>
              </a:ext>
            </a:extLst>
          </p:cNvPr>
          <p:cNvSpPr>
            <a:spLocks/>
          </p:cNvSpPr>
          <p:nvPr userDrawn="1"/>
        </p:nvSpPr>
        <p:spPr bwMode="auto">
          <a:xfrm>
            <a:off x="3524773" y="1754874"/>
            <a:ext cx="119584" cy="160007"/>
          </a:xfrm>
          <a:custGeom>
            <a:avLst/>
            <a:gdLst>
              <a:gd name="T0" fmla="*/ 8 w 177"/>
              <a:gd name="T1" fmla="*/ 234 h 234"/>
              <a:gd name="T2" fmla="*/ 0 w 177"/>
              <a:gd name="T3" fmla="*/ 226 h 234"/>
              <a:gd name="T4" fmla="*/ 169 w 177"/>
              <a:gd name="T5" fmla="*/ 0 h 234"/>
              <a:gd name="T6" fmla="*/ 177 w 177"/>
              <a:gd name="T7" fmla="*/ 8 h 234"/>
              <a:gd name="T8" fmla="*/ 169 w 177"/>
              <a:gd name="T9" fmla="*/ 16 h 234"/>
              <a:gd name="T10" fmla="*/ 16 w 177"/>
              <a:gd name="T11" fmla="*/ 226 h 234"/>
              <a:gd name="T12" fmla="*/ 8 w 177"/>
              <a:gd name="T1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34">
                <a:moveTo>
                  <a:pt x="8" y="234"/>
                </a:moveTo>
                <a:cubicBezTo>
                  <a:pt x="4" y="234"/>
                  <a:pt x="0" y="230"/>
                  <a:pt x="0" y="226"/>
                </a:cubicBezTo>
                <a:cubicBezTo>
                  <a:pt x="0" y="79"/>
                  <a:pt x="120" y="0"/>
                  <a:pt x="169" y="0"/>
                </a:cubicBezTo>
                <a:cubicBezTo>
                  <a:pt x="173" y="0"/>
                  <a:pt x="177" y="3"/>
                  <a:pt x="177" y="8"/>
                </a:cubicBezTo>
                <a:cubicBezTo>
                  <a:pt x="177" y="12"/>
                  <a:pt x="173" y="16"/>
                  <a:pt x="169" y="16"/>
                </a:cubicBezTo>
                <a:cubicBezTo>
                  <a:pt x="130" y="16"/>
                  <a:pt x="16" y="88"/>
                  <a:pt x="16" y="226"/>
                </a:cubicBezTo>
                <a:cubicBezTo>
                  <a:pt x="16" y="230"/>
                  <a:pt x="12" y="234"/>
                  <a:pt x="8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736211EB-FF17-4061-BE37-F9703EFA79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17612" y="1736345"/>
            <a:ext cx="533918" cy="510338"/>
          </a:xfrm>
          <a:custGeom>
            <a:avLst/>
            <a:gdLst>
              <a:gd name="T0" fmla="*/ 255 w 781"/>
              <a:gd name="T1" fmla="*/ 746 h 748"/>
              <a:gd name="T2" fmla="*/ 132 w 781"/>
              <a:gd name="T3" fmla="*/ 670 h 748"/>
              <a:gd name="T4" fmla="*/ 101 w 781"/>
              <a:gd name="T5" fmla="*/ 493 h 748"/>
              <a:gd name="T6" fmla="*/ 0 w 781"/>
              <a:gd name="T7" fmla="*/ 443 h 748"/>
              <a:gd name="T8" fmla="*/ 5 w 781"/>
              <a:gd name="T9" fmla="*/ 298 h 748"/>
              <a:gd name="T10" fmla="*/ 143 w 781"/>
              <a:gd name="T11" fmla="*/ 183 h 748"/>
              <a:gd name="T12" fmla="*/ 136 w 781"/>
              <a:gd name="T13" fmla="*/ 70 h 748"/>
              <a:gd name="T14" fmla="*/ 264 w 781"/>
              <a:gd name="T15" fmla="*/ 2 h 748"/>
              <a:gd name="T16" fmla="*/ 432 w 781"/>
              <a:gd name="T17" fmla="*/ 64 h 748"/>
              <a:gd name="T18" fmla="*/ 526 w 781"/>
              <a:gd name="T19" fmla="*/ 1 h 748"/>
              <a:gd name="T20" fmla="*/ 649 w 781"/>
              <a:gd name="T21" fmla="*/ 78 h 748"/>
              <a:gd name="T22" fmla="*/ 680 w 781"/>
              <a:gd name="T23" fmla="*/ 255 h 748"/>
              <a:gd name="T24" fmla="*/ 781 w 781"/>
              <a:gd name="T25" fmla="*/ 305 h 748"/>
              <a:gd name="T26" fmla="*/ 776 w 781"/>
              <a:gd name="T27" fmla="*/ 450 h 748"/>
              <a:gd name="T28" fmla="*/ 638 w 781"/>
              <a:gd name="T29" fmla="*/ 565 h 748"/>
              <a:gd name="T30" fmla="*/ 646 w 781"/>
              <a:gd name="T31" fmla="*/ 677 h 748"/>
              <a:gd name="T32" fmla="*/ 518 w 781"/>
              <a:gd name="T33" fmla="*/ 746 h 748"/>
              <a:gd name="T34" fmla="*/ 349 w 781"/>
              <a:gd name="T35" fmla="*/ 684 h 748"/>
              <a:gd name="T36" fmla="*/ 259 w 781"/>
              <a:gd name="T37" fmla="*/ 748 h 748"/>
              <a:gd name="T38" fmla="*/ 259 w 781"/>
              <a:gd name="T39" fmla="*/ 730 h 748"/>
              <a:gd name="T40" fmla="*/ 346 w 781"/>
              <a:gd name="T41" fmla="*/ 668 h 748"/>
              <a:gd name="T42" fmla="*/ 435 w 781"/>
              <a:gd name="T43" fmla="*/ 668 h 748"/>
              <a:gd name="T44" fmla="*/ 523 w 781"/>
              <a:gd name="T45" fmla="*/ 730 h 748"/>
              <a:gd name="T46" fmla="*/ 622 w 781"/>
              <a:gd name="T47" fmla="*/ 564 h 748"/>
              <a:gd name="T48" fmla="*/ 668 w 781"/>
              <a:gd name="T49" fmla="*/ 482 h 748"/>
              <a:gd name="T50" fmla="*/ 765 w 781"/>
              <a:gd name="T51" fmla="*/ 437 h 748"/>
              <a:gd name="T52" fmla="*/ 671 w 781"/>
              <a:gd name="T53" fmla="*/ 268 h 748"/>
              <a:gd name="T54" fmla="*/ 623 w 781"/>
              <a:gd name="T55" fmla="*/ 188 h 748"/>
              <a:gd name="T56" fmla="*/ 633 w 781"/>
              <a:gd name="T57" fmla="*/ 81 h 748"/>
              <a:gd name="T58" fmla="*/ 440 w 781"/>
              <a:gd name="T59" fmla="*/ 78 h 748"/>
              <a:gd name="T60" fmla="*/ 346 w 781"/>
              <a:gd name="T61" fmla="*/ 80 h 748"/>
              <a:gd name="T62" fmla="*/ 341 w 781"/>
              <a:gd name="T63" fmla="*/ 78 h 748"/>
              <a:gd name="T64" fmla="*/ 148 w 781"/>
              <a:gd name="T65" fmla="*/ 82 h 748"/>
              <a:gd name="T66" fmla="*/ 158 w 781"/>
              <a:gd name="T67" fmla="*/ 189 h 748"/>
              <a:gd name="T68" fmla="*/ 110 w 781"/>
              <a:gd name="T69" fmla="*/ 269 h 748"/>
              <a:gd name="T70" fmla="*/ 16 w 781"/>
              <a:gd name="T71" fmla="*/ 438 h 748"/>
              <a:gd name="T72" fmla="*/ 114 w 781"/>
              <a:gd name="T73" fmla="*/ 482 h 748"/>
              <a:gd name="T74" fmla="*/ 160 w 781"/>
              <a:gd name="T75" fmla="*/ 564 h 748"/>
              <a:gd name="T76" fmla="*/ 391 w 781"/>
              <a:gd name="T77" fmla="*/ 547 h 748"/>
              <a:gd name="T78" fmla="*/ 217 w 781"/>
              <a:gd name="T79" fmla="*/ 374 h 748"/>
              <a:gd name="T80" fmla="*/ 391 w 781"/>
              <a:gd name="T81" fmla="*/ 201 h 748"/>
              <a:gd name="T82" fmla="*/ 391 w 781"/>
              <a:gd name="T83" fmla="*/ 547 h 748"/>
              <a:gd name="T84" fmla="*/ 279 w 781"/>
              <a:gd name="T85" fmla="*/ 263 h 748"/>
              <a:gd name="T86" fmla="*/ 279 w 781"/>
              <a:gd name="T87" fmla="*/ 485 h 748"/>
              <a:gd name="T88" fmla="*/ 548 w 781"/>
              <a:gd name="T89" fmla="*/ 374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1" h="748">
                <a:moveTo>
                  <a:pt x="259" y="748"/>
                </a:moveTo>
                <a:cubicBezTo>
                  <a:pt x="258" y="748"/>
                  <a:pt x="257" y="747"/>
                  <a:pt x="255" y="746"/>
                </a:cubicBezTo>
                <a:cubicBezTo>
                  <a:pt x="136" y="678"/>
                  <a:pt x="136" y="678"/>
                  <a:pt x="136" y="678"/>
                </a:cubicBezTo>
                <a:cubicBezTo>
                  <a:pt x="133" y="676"/>
                  <a:pt x="132" y="673"/>
                  <a:pt x="132" y="670"/>
                </a:cubicBezTo>
                <a:cubicBezTo>
                  <a:pt x="143" y="565"/>
                  <a:pt x="143" y="565"/>
                  <a:pt x="143" y="565"/>
                </a:cubicBezTo>
                <a:cubicBezTo>
                  <a:pt x="101" y="493"/>
                  <a:pt x="101" y="493"/>
                  <a:pt x="101" y="493"/>
                </a:cubicBezTo>
                <a:cubicBezTo>
                  <a:pt x="5" y="450"/>
                  <a:pt x="5" y="450"/>
                  <a:pt x="5" y="450"/>
                </a:cubicBezTo>
                <a:cubicBezTo>
                  <a:pt x="2" y="449"/>
                  <a:pt x="0" y="446"/>
                  <a:pt x="0" y="443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02"/>
                  <a:pt x="2" y="299"/>
                  <a:pt x="5" y="298"/>
                </a:cubicBezTo>
                <a:cubicBezTo>
                  <a:pt x="101" y="255"/>
                  <a:pt x="101" y="255"/>
                  <a:pt x="101" y="25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1" y="75"/>
                  <a:pt x="133" y="72"/>
                  <a:pt x="136" y="70"/>
                </a:cubicBezTo>
                <a:cubicBezTo>
                  <a:pt x="255" y="1"/>
                  <a:pt x="255" y="1"/>
                  <a:pt x="255" y="1"/>
                </a:cubicBezTo>
                <a:cubicBezTo>
                  <a:pt x="258" y="0"/>
                  <a:pt x="261" y="0"/>
                  <a:pt x="264" y="2"/>
                </a:cubicBezTo>
                <a:cubicBezTo>
                  <a:pt x="349" y="64"/>
                  <a:pt x="349" y="64"/>
                  <a:pt x="349" y="64"/>
                </a:cubicBezTo>
                <a:cubicBezTo>
                  <a:pt x="432" y="64"/>
                  <a:pt x="432" y="64"/>
                  <a:pt x="432" y="64"/>
                </a:cubicBezTo>
                <a:cubicBezTo>
                  <a:pt x="517" y="2"/>
                  <a:pt x="517" y="2"/>
                  <a:pt x="517" y="2"/>
                </a:cubicBezTo>
                <a:cubicBezTo>
                  <a:pt x="520" y="0"/>
                  <a:pt x="523" y="0"/>
                  <a:pt x="526" y="1"/>
                </a:cubicBezTo>
                <a:cubicBezTo>
                  <a:pt x="645" y="70"/>
                  <a:pt x="645" y="70"/>
                  <a:pt x="645" y="70"/>
                </a:cubicBezTo>
                <a:cubicBezTo>
                  <a:pt x="648" y="72"/>
                  <a:pt x="650" y="75"/>
                  <a:pt x="649" y="78"/>
                </a:cubicBezTo>
                <a:cubicBezTo>
                  <a:pt x="638" y="182"/>
                  <a:pt x="638" y="182"/>
                  <a:pt x="638" y="182"/>
                </a:cubicBezTo>
                <a:cubicBezTo>
                  <a:pt x="680" y="255"/>
                  <a:pt x="680" y="255"/>
                  <a:pt x="680" y="255"/>
                </a:cubicBezTo>
                <a:cubicBezTo>
                  <a:pt x="776" y="297"/>
                  <a:pt x="776" y="297"/>
                  <a:pt x="776" y="297"/>
                </a:cubicBezTo>
                <a:cubicBezTo>
                  <a:pt x="779" y="299"/>
                  <a:pt x="781" y="301"/>
                  <a:pt x="781" y="305"/>
                </a:cubicBezTo>
                <a:cubicBezTo>
                  <a:pt x="781" y="442"/>
                  <a:pt x="781" y="442"/>
                  <a:pt x="781" y="442"/>
                </a:cubicBezTo>
                <a:cubicBezTo>
                  <a:pt x="781" y="446"/>
                  <a:pt x="779" y="448"/>
                  <a:pt x="776" y="450"/>
                </a:cubicBezTo>
                <a:cubicBezTo>
                  <a:pt x="680" y="492"/>
                  <a:pt x="680" y="492"/>
                  <a:pt x="680" y="492"/>
                </a:cubicBezTo>
                <a:cubicBezTo>
                  <a:pt x="638" y="565"/>
                  <a:pt x="638" y="565"/>
                  <a:pt x="638" y="565"/>
                </a:cubicBezTo>
                <a:cubicBezTo>
                  <a:pt x="650" y="669"/>
                  <a:pt x="650" y="669"/>
                  <a:pt x="650" y="669"/>
                </a:cubicBezTo>
                <a:cubicBezTo>
                  <a:pt x="650" y="673"/>
                  <a:pt x="649" y="676"/>
                  <a:pt x="646" y="677"/>
                </a:cubicBezTo>
                <a:cubicBezTo>
                  <a:pt x="526" y="746"/>
                  <a:pt x="526" y="746"/>
                  <a:pt x="526" y="746"/>
                </a:cubicBezTo>
                <a:cubicBezTo>
                  <a:pt x="524" y="748"/>
                  <a:pt x="520" y="748"/>
                  <a:pt x="518" y="746"/>
                </a:cubicBezTo>
                <a:cubicBezTo>
                  <a:pt x="433" y="684"/>
                  <a:pt x="433" y="684"/>
                  <a:pt x="433" y="684"/>
                </a:cubicBezTo>
                <a:cubicBezTo>
                  <a:pt x="349" y="684"/>
                  <a:pt x="349" y="684"/>
                  <a:pt x="349" y="684"/>
                </a:cubicBezTo>
                <a:cubicBezTo>
                  <a:pt x="264" y="746"/>
                  <a:pt x="264" y="746"/>
                  <a:pt x="264" y="746"/>
                </a:cubicBezTo>
                <a:cubicBezTo>
                  <a:pt x="263" y="747"/>
                  <a:pt x="261" y="748"/>
                  <a:pt x="259" y="748"/>
                </a:cubicBezTo>
                <a:close/>
                <a:moveTo>
                  <a:pt x="149" y="666"/>
                </a:moveTo>
                <a:cubicBezTo>
                  <a:pt x="259" y="730"/>
                  <a:pt x="259" y="730"/>
                  <a:pt x="259" y="730"/>
                </a:cubicBezTo>
                <a:cubicBezTo>
                  <a:pt x="342" y="669"/>
                  <a:pt x="342" y="669"/>
                  <a:pt x="342" y="669"/>
                </a:cubicBezTo>
                <a:cubicBezTo>
                  <a:pt x="343" y="668"/>
                  <a:pt x="345" y="668"/>
                  <a:pt x="346" y="668"/>
                </a:cubicBezTo>
                <a:cubicBezTo>
                  <a:pt x="435" y="668"/>
                  <a:pt x="435" y="668"/>
                  <a:pt x="435" y="668"/>
                </a:cubicBezTo>
                <a:cubicBezTo>
                  <a:pt x="435" y="668"/>
                  <a:pt x="435" y="668"/>
                  <a:pt x="435" y="668"/>
                </a:cubicBezTo>
                <a:cubicBezTo>
                  <a:pt x="437" y="668"/>
                  <a:pt x="439" y="668"/>
                  <a:pt x="440" y="669"/>
                </a:cubicBezTo>
                <a:cubicBezTo>
                  <a:pt x="523" y="730"/>
                  <a:pt x="523" y="730"/>
                  <a:pt x="523" y="730"/>
                </a:cubicBezTo>
                <a:cubicBezTo>
                  <a:pt x="633" y="666"/>
                  <a:pt x="633" y="666"/>
                  <a:pt x="633" y="666"/>
                </a:cubicBezTo>
                <a:cubicBezTo>
                  <a:pt x="622" y="564"/>
                  <a:pt x="622" y="564"/>
                  <a:pt x="622" y="564"/>
                </a:cubicBezTo>
                <a:cubicBezTo>
                  <a:pt x="622" y="562"/>
                  <a:pt x="622" y="561"/>
                  <a:pt x="623" y="559"/>
                </a:cubicBezTo>
                <a:cubicBezTo>
                  <a:pt x="668" y="482"/>
                  <a:pt x="668" y="482"/>
                  <a:pt x="668" y="482"/>
                </a:cubicBezTo>
                <a:cubicBezTo>
                  <a:pt x="668" y="481"/>
                  <a:pt x="670" y="479"/>
                  <a:pt x="671" y="479"/>
                </a:cubicBezTo>
                <a:cubicBezTo>
                  <a:pt x="765" y="437"/>
                  <a:pt x="765" y="437"/>
                  <a:pt x="765" y="437"/>
                </a:cubicBezTo>
                <a:cubicBezTo>
                  <a:pt x="765" y="310"/>
                  <a:pt x="765" y="310"/>
                  <a:pt x="765" y="310"/>
                </a:cubicBezTo>
                <a:cubicBezTo>
                  <a:pt x="671" y="268"/>
                  <a:pt x="671" y="268"/>
                  <a:pt x="671" y="268"/>
                </a:cubicBezTo>
                <a:cubicBezTo>
                  <a:pt x="669" y="268"/>
                  <a:pt x="668" y="267"/>
                  <a:pt x="667" y="265"/>
                </a:cubicBezTo>
                <a:cubicBezTo>
                  <a:pt x="623" y="188"/>
                  <a:pt x="623" y="188"/>
                  <a:pt x="623" y="188"/>
                </a:cubicBezTo>
                <a:cubicBezTo>
                  <a:pt x="622" y="187"/>
                  <a:pt x="622" y="185"/>
                  <a:pt x="622" y="183"/>
                </a:cubicBezTo>
                <a:cubicBezTo>
                  <a:pt x="633" y="81"/>
                  <a:pt x="633" y="81"/>
                  <a:pt x="633" y="81"/>
                </a:cubicBezTo>
                <a:cubicBezTo>
                  <a:pt x="522" y="18"/>
                  <a:pt x="522" y="18"/>
                  <a:pt x="522" y="18"/>
                </a:cubicBezTo>
                <a:cubicBezTo>
                  <a:pt x="440" y="78"/>
                  <a:pt x="440" y="78"/>
                  <a:pt x="440" y="78"/>
                </a:cubicBezTo>
                <a:cubicBezTo>
                  <a:pt x="438" y="79"/>
                  <a:pt x="437" y="80"/>
                  <a:pt x="435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4" y="80"/>
                  <a:pt x="343" y="79"/>
                  <a:pt x="341" y="7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59" y="184"/>
                  <a:pt x="159" y="184"/>
                  <a:pt x="159" y="184"/>
                </a:cubicBezTo>
                <a:cubicBezTo>
                  <a:pt x="159" y="185"/>
                  <a:pt x="159" y="187"/>
                  <a:pt x="158" y="189"/>
                </a:cubicBezTo>
                <a:cubicBezTo>
                  <a:pt x="114" y="266"/>
                  <a:pt x="114" y="266"/>
                  <a:pt x="114" y="266"/>
                </a:cubicBezTo>
                <a:cubicBezTo>
                  <a:pt x="113" y="267"/>
                  <a:pt x="112" y="268"/>
                  <a:pt x="110" y="269"/>
                </a:cubicBezTo>
                <a:cubicBezTo>
                  <a:pt x="16" y="310"/>
                  <a:pt x="16" y="310"/>
                  <a:pt x="16" y="310"/>
                </a:cubicBezTo>
                <a:cubicBezTo>
                  <a:pt x="16" y="438"/>
                  <a:pt x="16" y="438"/>
                  <a:pt x="16" y="438"/>
                </a:cubicBezTo>
                <a:cubicBezTo>
                  <a:pt x="110" y="479"/>
                  <a:pt x="110" y="479"/>
                  <a:pt x="110" y="479"/>
                </a:cubicBezTo>
                <a:cubicBezTo>
                  <a:pt x="112" y="480"/>
                  <a:pt x="113" y="481"/>
                  <a:pt x="114" y="482"/>
                </a:cubicBezTo>
                <a:cubicBezTo>
                  <a:pt x="158" y="559"/>
                  <a:pt x="158" y="559"/>
                  <a:pt x="158" y="559"/>
                </a:cubicBezTo>
                <a:cubicBezTo>
                  <a:pt x="159" y="561"/>
                  <a:pt x="160" y="563"/>
                  <a:pt x="160" y="564"/>
                </a:cubicBezTo>
                <a:lnTo>
                  <a:pt x="149" y="666"/>
                </a:lnTo>
                <a:close/>
                <a:moveTo>
                  <a:pt x="391" y="547"/>
                </a:moveTo>
                <a:cubicBezTo>
                  <a:pt x="344" y="547"/>
                  <a:pt x="301" y="529"/>
                  <a:pt x="268" y="496"/>
                </a:cubicBezTo>
                <a:cubicBezTo>
                  <a:pt x="235" y="464"/>
                  <a:pt x="217" y="420"/>
                  <a:pt x="217" y="374"/>
                </a:cubicBezTo>
                <a:cubicBezTo>
                  <a:pt x="217" y="328"/>
                  <a:pt x="235" y="284"/>
                  <a:pt x="268" y="251"/>
                </a:cubicBezTo>
                <a:cubicBezTo>
                  <a:pt x="301" y="219"/>
                  <a:pt x="344" y="201"/>
                  <a:pt x="391" y="201"/>
                </a:cubicBezTo>
                <a:cubicBezTo>
                  <a:pt x="486" y="201"/>
                  <a:pt x="564" y="278"/>
                  <a:pt x="564" y="374"/>
                </a:cubicBezTo>
                <a:cubicBezTo>
                  <a:pt x="564" y="469"/>
                  <a:pt x="486" y="547"/>
                  <a:pt x="391" y="547"/>
                </a:cubicBezTo>
                <a:close/>
                <a:moveTo>
                  <a:pt x="391" y="217"/>
                </a:moveTo>
                <a:cubicBezTo>
                  <a:pt x="349" y="217"/>
                  <a:pt x="309" y="233"/>
                  <a:pt x="279" y="263"/>
                </a:cubicBezTo>
                <a:cubicBezTo>
                  <a:pt x="250" y="292"/>
                  <a:pt x="233" y="332"/>
                  <a:pt x="233" y="374"/>
                </a:cubicBezTo>
                <a:cubicBezTo>
                  <a:pt x="233" y="416"/>
                  <a:pt x="250" y="455"/>
                  <a:pt x="279" y="485"/>
                </a:cubicBezTo>
                <a:cubicBezTo>
                  <a:pt x="309" y="515"/>
                  <a:pt x="349" y="531"/>
                  <a:pt x="391" y="531"/>
                </a:cubicBezTo>
                <a:cubicBezTo>
                  <a:pt x="477" y="531"/>
                  <a:pt x="548" y="461"/>
                  <a:pt x="548" y="374"/>
                </a:cubicBezTo>
                <a:cubicBezTo>
                  <a:pt x="548" y="287"/>
                  <a:pt x="477" y="217"/>
                  <a:pt x="391" y="2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80" name="Freeform 103">
            <a:extLst>
              <a:ext uri="{FF2B5EF4-FFF2-40B4-BE49-F238E27FC236}">
                <a16:creationId xmlns:a16="http://schemas.microsoft.com/office/drawing/2014/main" id="{B55A1FB8-A718-4CEE-B7C0-F9ECDAACE5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369" y="2044569"/>
            <a:ext cx="254328" cy="264434"/>
          </a:xfrm>
          <a:custGeom>
            <a:avLst/>
            <a:gdLst>
              <a:gd name="T0" fmla="*/ 149 w 373"/>
              <a:gd name="T1" fmla="*/ 382 h 387"/>
              <a:gd name="T2" fmla="*/ 95 w 373"/>
              <a:gd name="T3" fmla="*/ 319 h 387"/>
              <a:gd name="T4" fmla="*/ 38 w 373"/>
              <a:gd name="T5" fmla="*/ 321 h 387"/>
              <a:gd name="T6" fmla="*/ 4 w 373"/>
              <a:gd name="T7" fmla="*/ 255 h 387"/>
              <a:gd name="T8" fmla="*/ 32 w 373"/>
              <a:gd name="T9" fmla="*/ 177 h 387"/>
              <a:gd name="T10" fmla="*/ 2 w 373"/>
              <a:gd name="T11" fmla="*/ 128 h 387"/>
              <a:gd name="T12" fmla="*/ 42 w 373"/>
              <a:gd name="T13" fmla="*/ 66 h 387"/>
              <a:gd name="T14" fmla="*/ 124 w 373"/>
              <a:gd name="T15" fmla="*/ 51 h 387"/>
              <a:gd name="T16" fmla="*/ 150 w 373"/>
              <a:gd name="T17" fmla="*/ 1 h 387"/>
              <a:gd name="T18" fmla="*/ 224 w 373"/>
              <a:gd name="T19" fmla="*/ 4 h 387"/>
              <a:gd name="T20" fmla="*/ 278 w 373"/>
              <a:gd name="T21" fmla="*/ 68 h 387"/>
              <a:gd name="T22" fmla="*/ 335 w 373"/>
              <a:gd name="T23" fmla="*/ 65 h 387"/>
              <a:gd name="T24" fmla="*/ 369 w 373"/>
              <a:gd name="T25" fmla="*/ 131 h 387"/>
              <a:gd name="T26" fmla="*/ 341 w 373"/>
              <a:gd name="T27" fmla="*/ 210 h 387"/>
              <a:gd name="T28" fmla="*/ 371 w 373"/>
              <a:gd name="T29" fmla="*/ 258 h 387"/>
              <a:gd name="T30" fmla="*/ 331 w 373"/>
              <a:gd name="T31" fmla="*/ 320 h 387"/>
              <a:gd name="T32" fmla="*/ 249 w 373"/>
              <a:gd name="T33" fmla="*/ 335 h 387"/>
              <a:gd name="T34" fmla="*/ 223 w 373"/>
              <a:gd name="T35" fmla="*/ 386 h 387"/>
              <a:gd name="T36" fmla="*/ 156 w 373"/>
              <a:gd name="T37" fmla="*/ 387 h 387"/>
              <a:gd name="T38" fmla="*/ 101 w 373"/>
              <a:gd name="T39" fmla="*/ 303 h 387"/>
              <a:gd name="T40" fmla="*/ 142 w 373"/>
              <a:gd name="T41" fmla="*/ 328 h 387"/>
              <a:gd name="T42" fmla="*/ 217 w 373"/>
              <a:gd name="T43" fmla="*/ 370 h 387"/>
              <a:gd name="T44" fmla="*/ 239 w 373"/>
              <a:gd name="T45" fmla="*/ 323 h 387"/>
              <a:gd name="T46" fmla="*/ 281 w 373"/>
              <a:gd name="T47" fmla="*/ 299 h 387"/>
              <a:gd name="T48" fmla="*/ 355 w 373"/>
              <a:gd name="T49" fmla="*/ 255 h 387"/>
              <a:gd name="T50" fmla="*/ 325 w 373"/>
              <a:gd name="T51" fmla="*/ 213 h 387"/>
              <a:gd name="T52" fmla="*/ 326 w 373"/>
              <a:gd name="T53" fmla="*/ 165 h 387"/>
              <a:gd name="T54" fmla="*/ 324 w 373"/>
              <a:gd name="T55" fmla="*/ 78 h 387"/>
              <a:gd name="T56" fmla="*/ 272 w 373"/>
              <a:gd name="T57" fmla="*/ 83 h 387"/>
              <a:gd name="T58" fmla="*/ 231 w 373"/>
              <a:gd name="T59" fmla="*/ 58 h 387"/>
              <a:gd name="T60" fmla="*/ 156 w 373"/>
              <a:gd name="T61" fmla="*/ 17 h 387"/>
              <a:gd name="T62" fmla="*/ 134 w 373"/>
              <a:gd name="T63" fmla="*/ 64 h 387"/>
              <a:gd name="T64" fmla="*/ 92 w 373"/>
              <a:gd name="T65" fmla="*/ 87 h 387"/>
              <a:gd name="T66" fmla="*/ 18 w 373"/>
              <a:gd name="T67" fmla="*/ 132 h 387"/>
              <a:gd name="T68" fmla="*/ 48 w 373"/>
              <a:gd name="T69" fmla="*/ 174 h 387"/>
              <a:gd name="T70" fmla="*/ 47 w 373"/>
              <a:gd name="T71" fmla="*/ 222 h 387"/>
              <a:gd name="T72" fmla="*/ 49 w 373"/>
              <a:gd name="T73" fmla="*/ 308 h 387"/>
              <a:gd name="T74" fmla="*/ 97 w 373"/>
              <a:gd name="T75" fmla="*/ 302 h 387"/>
              <a:gd name="T76" fmla="*/ 144 w 373"/>
              <a:gd name="T77" fmla="*/ 270 h 387"/>
              <a:gd name="T78" fmla="*/ 187 w 373"/>
              <a:gd name="T79" fmla="*/ 105 h 387"/>
              <a:gd name="T80" fmla="*/ 271 w 373"/>
              <a:gd name="T81" fmla="*/ 169 h 387"/>
              <a:gd name="T82" fmla="*/ 186 w 373"/>
              <a:gd name="T83" fmla="*/ 281 h 387"/>
              <a:gd name="T84" fmla="*/ 124 w 373"/>
              <a:gd name="T85" fmla="*/ 158 h 387"/>
              <a:gd name="T86" fmla="*/ 186 w 373"/>
              <a:gd name="T87" fmla="*/ 265 h 387"/>
              <a:gd name="T88" fmla="*/ 256 w 373"/>
              <a:gd name="T89" fmla="*/ 174 h 387"/>
              <a:gd name="T90" fmla="*/ 187 w 373"/>
              <a:gd name="T91" fmla="*/ 121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3" h="387">
                <a:moveTo>
                  <a:pt x="156" y="387"/>
                </a:moveTo>
                <a:cubicBezTo>
                  <a:pt x="153" y="387"/>
                  <a:pt x="150" y="385"/>
                  <a:pt x="149" y="382"/>
                </a:cubicBezTo>
                <a:cubicBezTo>
                  <a:pt x="128" y="337"/>
                  <a:pt x="128" y="337"/>
                  <a:pt x="128" y="337"/>
                </a:cubicBezTo>
                <a:cubicBezTo>
                  <a:pt x="95" y="319"/>
                  <a:pt x="95" y="319"/>
                  <a:pt x="95" y="319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3" y="325"/>
                  <a:pt x="40" y="324"/>
                  <a:pt x="38" y="321"/>
                </a:cubicBezTo>
                <a:cubicBezTo>
                  <a:pt x="4" y="264"/>
                  <a:pt x="4" y="264"/>
                  <a:pt x="4" y="264"/>
                </a:cubicBezTo>
                <a:cubicBezTo>
                  <a:pt x="2" y="261"/>
                  <a:pt x="2" y="258"/>
                  <a:pt x="4" y="255"/>
                </a:cubicBezTo>
                <a:cubicBezTo>
                  <a:pt x="33" y="215"/>
                  <a:pt x="33" y="215"/>
                  <a:pt x="33" y="215"/>
                </a:cubicBezTo>
                <a:cubicBezTo>
                  <a:pt x="32" y="177"/>
                  <a:pt x="32" y="177"/>
                  <a:pt x="32" y="177"/>
                </a:cubicBezTo>
                <a:cubicBezTo>
                  <a:pt x="2" y="137"/>
                  <a:pt x="2" y="137"/>
                  <a:pt x="2" y="137"/>
                </a:cubicBezTo>
                <a:cubicBezTo>
                  <a:pt x="0" y="135"/>
                  <a:pt x="0" y="131"/>
                  <a:pt x="2" y="128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7"/>
                  <a:pt x="39" y="66"/>
                  <a:pt x="42" y="66"/>
                </a:cubicBezTo>
                <a:cubicBezTo>
                  <a:pt x="91" y="71"/>
                  <a:pt x="91" y="71"/>
                  <a:pt x="91" y="7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43" y="6"/>
                  <a:pt x="143" y="6"/>
                  <a:pt x="143" y="6"/>
                </a:cubicBezTo>
                <a:cubicBezTo>
                  <a:pt x="144" y="3"/>
                  <a:pt x="147" y="1"/>
                  <a:pt x="150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20" y="0"/>
                  <a:pt x="223" y="1"/>
                  <a:pt x="224" y="4"/>
                </a:cubicBezTo>
                <a:cubicBezTo>
                  <a:pt x="245" y="49"/>
                  <a:pt x="245" y="49"/>
                  <a:pt x="245" y="49"/>
                </a:cubicBezTo>
                <a:cubicBezTo>
                  <a:pt x="278" y="68"/>
                  <a:pt x="278" y="68"/>
                  <a:pt x="278" y="68"/>
                </a:cubicBezTo>
                <a:cubicBezTo>
                  <a:pt x="327" y="62"/>
                  <a:pt x="327" y="62"/>
                  <a:pt x="327" y="62"/>
                </a:cubicBezTo>
                <a:cubicBezTo>
                  <a:pt x="330" y="61"/>
                  <a:pt x="333" y="63"/>
                  <a:pt x="335" y="65"/>
                </a:cubicBezTo>
                <a:cubicBezTo>
                  <a:pt x="369" y="123"/>
                  <a:pt x="369" y="123"/>
                  <a:pt x="369" y="123"/>
                </a:cubicBezTo>
                <a:cubicBezTo>
                  <a:pt x="371" y="125"/>
                  <a:pt x="371" y="129"/>
                  <a:pt x="369" y="131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71" y="249"/>
                  <a:pt x="371" y="249"/>
                  <a:pt x="371" y="249"/>
                </a:cubicBezTo>
                <a:cubicBezTo>
                  <a:pt x="373" y="252"/>
                  <a:pt x="373" y="255"/>
                  <a:pt x="371" y="258"/>
                </a:cubicBezTo>
                <a:cubicBezTo>
                  <a:pt x="339" y="316"/>
                  <a:pt x="339" y="316"/>
                  <a:pt x="339" y="316"/>
                </a:cubicBezTo>
                <a:cubicBezTo>
                  <a:pt x="337" y="319"/>
                  <a:pt x="334" y="321"/>
                  <a:pt x="331" y="320"/>
                </a:cubicBezTo>
                <a:cubicBezTo>
                  <a:pt x="282" y="316"/>
                  <a:pt x="282" y="316"/>
                  <a:pt x="282" y="316"/>
                </a:cubicBezTo>
                <a:cubicBezTo>
                  <a:pt x="249" y="335"/>
                  <a:pt x="249" y="335"/>
                  <a:pt x="249" y="335"/>
                </a:cubicBezTo>
                <a:cubicBezTo>
                  <a:pt x="230" y="381"/>
                  <a:pt x="230" y="381"/>
                  <a:pt x="230" y="381"/>
                </a:cubicBezTo>
                <a:cubicBezTo>
                  <a:pt x="229" y="384"/>
                  <a:pt x="226" y="386"/>
                  <a:pt x="223" y="386"/>
                </a:cubicBezTo>
                <a:cubicBezTo>
                  <a:pt x="156" y="387"/>
                  <a:pt x="156" y="387"/>
                  <a:pt x="156" y="387"/>
                </a:cubicBezTo>
                <a:cubicBezTo>
                  <a:pt x="156" y="387"/>
                  <a:pt x="156" y="387"/>
                  <a:pt x="156" y="387"/>
                </a:cubicBezTo>
                <a:close/>
                <a:moveTo>
                  <a:pt x="97" y="302"/>
                </a:moveTo>
                <a:cubicBezTo>
                  <a:pt x="98" y="302"/>
                  <a:pt x="99" y="303"/>
                  <a:pt x="101" y="303"/>
                </a:cubicBezTo>
                <a:cubicBezTo>
                  <a:pt x="138" y="324"/>
                  <a:pt x="138" y="324"/>
                  <a:pt x="138" y="324"/>
                </a:cubicBezTo>
                <a:cubicBezTo>
                  <a:pt x="140" y="325"/>
                  <a:pt x="141" y="326"/>
                  <a:pt x="142" y="328"/>
                </a:cubicBezTo>
                <a:cubicBezTo>
                  <a:pt x="161" y="371"/>
                  <a:pt x="161" y="371"/>
                  <a:pt x="161" y="371"/>
                </a:cubicBezTo>
                <a:cubicBezTo>
                  <a:pt x="217" y="370"/>
                  <a:pt x="217" y="370"/>
                  <a:pt x="217" y="370"/>
                </a:cubicBezTo>
                <a:cubicBezTo>
                  <a:pt x="236" y="326"/>
                  <a:pt x="236" y="326"/>
                  <a:pt x="236" y="326"/>
                </a:cubicBezTo>
                <a:cubicBezTo>
                  <a:pt x="236" y="325"/>
                  <a:pt x="237" y="324"/>
                  <a:pt x="239" y="323"/>
                </a:cubicBezTo>
                <a:cubicBezTo>
                  <a:pt x="276" y="301"/>
                  <a:pt x="276" y="301"/>
                  <a:pt x="276" y="301"/>
                </a:cubicBezTo>
                <a:cubicBezTo>
                  <a:pt x="277" y="300"/>
                  <a:pt x="279" y="299"/>
                  <a:pt x="281" y="299"/>
                </a:cubicBezTo>
                <a:cubicBezTo>
                  <a:pt x="327" y="304"/>
                  <a:pt x="327" y="304"/>
                  <a:pt x="327" y="304"/>
                </a:cubicBezTo>
                <a:cubicBezTo>
                  <a:pt x="355" y="255"/>
                  <a:pt x="355" y="255"/>
                  <a:pt x="355" y="255"/>
                </a:cubicBezTo>
                <a:cubicBezTo>
                  <a:pt x="326" y="217"/>
                  <a:pt x="326" y="217"/>
                  <a:pt x="326" y="217"/>
                </a:cubicBezTo>
                <a:cubicBezTo>
                  <a:pt x="325" y="216"/>
                  <a:pt x="325" y="214"/>
                  <a:pt x="325" y="213"/>
                </a:cubicBezTo>
                <a:cubicBezTo>
                  <a:pt x="324" y="169"/>
                  <a:pt x="324" y="169"/>
                  <a:pt x="324" y="169"/>
                </a:cubicBezTo>
                <a:cubicBezTo>
                  <a:pt x="324" y="168"/>
                  <a:pt x="325" y="166"/>
                  <a:pt x="326" y="165"/>
                </a:cubicBezTo>
                <a:cubicBezTo>
                  <a:pt x="353" y="126"/>
                  <a:pt x="353" y="126"/>
                  <a:pt x="353" y="126"/>
                </a:cubicBezTo>
                <a:cubicBezTo>
                  <a:pt x="324" y="78"/>
                  <a:pt x="324" y="78"/>
                  <a:pt x="324" y="78"/>
                </a:cubicBezTo>
                <a:cubicBezTo>
                  <a:pt x="277" y="84"/>
                  <a:pt x="277" y="84"/>
                  <a:pt x="277" y="84"/>
                </a:cubicBezTo>
                <a:cubicBezTo>
                  <a:pt x="276" y="84"/>
                  <a:pt x="274" y="84"/>
                  <a:pt x="272" y="83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3" y="61"/>
                  <a:pt x="232" y="60"/>
                  <a:pt x="231" y="58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7" y="61"/>
                  <a:pt x="136" y="63"/>
                  <a:pt x="134" y="64"/>
                </a:cubicBezTo>
                <a:cubicBezTo>
                  <a:pt x="97" y="86"/>
                  <a:pt x="97" y="86"/>
                  <a:pt x="97" y="86"/>
                </a:cubicBezTo>
                <a:cubicBezTo>
                  <a:pt x="96" y="87"/>
                  <a:pt x="94" y="87"/>
                  <a:pt x="92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8" y="171"/>
                  <a:pt x="48" y="172"/>
                  <a:pt x="48" y="174"/>
                </a:cubicBezTo>
                <a:cubicBezTo>
                  <a:pt x="49" y="217"/>
                  <a:pt x="49" y="217"/>
                  <a:pt x="49" y="217"/>
                </a:cubicBezTo>
                <a:cubicBezTo>
                  <a:pt x="49" y="219"/>
                  <a:pt x="48" y="220"/>
                  <a:pt x="47" y="222"/>
                </a:cubicBezTo>
                <a:cubicBezTo>
                  <a:pt x="20" y="260"/>
                  <a:pt x="20" y="260"/>
                  <a:pt x="20" y="260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96" y="302"/>
                  <a:pt x="96" y="302"/>
                  <a:pt x="96" y="302"/>
                </a:cubicBezTo>
                <a:cubicBezTo>
                  <a:pt x="96" y="302"/>
                  <a:pt x="96" y="302"/>
                  <a:pt x="97" y="302"/>
                </a:cubicBezTo>
                <a:close/>
                <a:moveTo>
                  <a:pt x="186" y="281"/>
                </a:moveTo>
                <a:cubicBezTo>
                  <a:pt x="172" y="281"/>
                  <a:pt x="157" y="277"/>
                  <a:pt x="144" y="270"/>
                </a:cubicBezTo>
                <a:cubicBezTo>
                  <a:pt x="101" y="246"/>
                  <a:pt x="86" y="193"/>
                  <a:pt x="110" y="150"/>
                </a:cubicBezTo>
                <a:cubicBezTo>
                  <a:pt x="125" y="123"/>
                  <a:pt x="155" y="105"/>
                  <a:pt x="187" y="105"/>
                </a:cubicBezTo>
                <a:cubicBezTo>
                  <a:pt x="201" y="105"/>
                  <a:pt x="216" y="109"/>
                  <a:pt x="229" y="116"/>
                </a:cubicBezTo>
                <a:cubicBezTo>
                  <a:pt x="250" y="128"/>
                  <a:pt x="265" y="147"/>
                  <a:pt x="271" y="169"/>
                </a:cubicBezTo>
                <a:cubicBezTo>
                  <a:pt x="278" y="192"/>
                  <a:pt x="275" y="215"/>
                  <a:pt x="263" y="236"/>
                </a:cubicBezTo>
                <a:cubicBezTo>
                  <a:pt x="248" y="264"/>
                  <a:pt x="218" y="281"/>
                  <a:pt x="186" y="281"/>
                </a:cubicBezTo>
                <a:close/>
                <a:moveTo>
                  <a:pt x="187" y="121"/>
                </a:moveTo>
                <a:cubicBezTo>
                  <a:pt x="160" y="121"/>
                  <a:pt x="136" y="135"/>
                  <a:pt x="124" y="158"/>
                </a:cubicBezTo>
                <a:cubicBezTo>
                  <a:pt x="104" y="193"/>
                  <a:pt x="117" y="237"/>
                  <a:pt x="151" y="256"/>
                </a:cubicBezTo>
                <a:cubicBezTo>
                  <a:pt x="162" y="262"/>
                  <a:pt x="174" y="265"/>
                  <a:pt x="186" y="265"/>
                </a:cubicBezTo>
                <a:cubicBezTo>
                  <a:pt x="213" y="265"/>
                  <a:pt x="237" y="251"/>
                  <a:pt x="249" y="228"/>
                </a:cubicBezTo>
                <a:cubicBezTo>
                  <a:pt x="259" y="211"/>
                  <a:pt x="261" y="192"/>
                  <a:pt x="256" y="174"/>
                </a:cubicBezTo>
                <a:cubicBezTo>
                  <a:pt x="250" y="155"/>
                  <a:pt x="238" y="140"/>
                  <a:pt x="222" y="130"/>
                </a:cubicBezTo>
                <a:cubicBezTo>
                  <a:pt x="211" y="124"/>
                  <a:pt x="199" y="121"/>
                  <a:pt x="187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81" name="Text Placeholder 68">
            <a:extLst>
              <a:ext uri="{FF2B5EF4-FFF2-40B4-BE49-F238E27FC236}">
                <a16:creationId xmlns:a16="http://schemas.microsoft.com/office/drawing/2014/main" id="{532E5549-FFAC-4F46-82E9-DF0306977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576" y="1479043"/>
            <a:ext cx="2232248" cy="113271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1. Insert your desired text here.</a:t>
            </a:r>
          </a:p>
        </p:txBody>
      </p:sp>
      <p:sp>
        <p:nvSpPr>
          <p:cNvPr id="84" name="Text Placeholder 68">
            <a:extLst>
              <a:ext uri="{FF2B5EF4-FFF2-40B4-BE49-F238E27FC236}">
                <a16:creationId xmlns:a16="http://schemas.microsoft.com/office/drawing/2014/main" id="{BF2418CE-A1C3-4097-9B16-BD84D4DC3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6176" y="3041759"/>
            <a:ext cx="2232248" cy="113271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4. Insert your desired text here.</a:t>
            </a:r>
          </a:p>
        </p:txBody>
      </p:sp>
      <p:sp>
        <p:nvSpPr>
          <p:cNvPr id="85" name="Text Placeholder 68">
            <a:extLst>
              <a:ext uri="{FF2B5EF4-FFF2-40B4-BE49-F238E27FC236}">
                <a16:creationId xmlns:a16="http://schemas.microsoft.com/office/drawing/2014/main" id="{2DDC5260-7B42-4479-A8A1-22AC09F5CF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1479043"/>
            <a:ext cx="2232248" cy="113271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2.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381801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5729AECF-D185-41AF-B2E6-60317E428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1420813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B554641C-B9C0-460A-8B64-DA89BC8192BB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1473200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8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3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8">
            <a:extLst>
              <a:ext uri="{FF2B5EF4-FFF2-40B4-BE49-F238E27FC236}">
                <a16:creationId xmlns:a16="http://schemas.microsoft.com/office/drawing/2014/main" id="{1ED90B41-D558-4F14-95B5-2A78F9DCC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2043113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214C0B87-A229-4ED4-9B47-6BD3CA8AED75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2097088"/>
            <a:ext cx="5343525" cy="450850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3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AE9AA965-FECA-44F5-A5A1-F205ACECF2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2667000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771DADDC-195B-4951-A736-18E6508772D8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2719388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E78CB204-81EC-46D0-BC36-5724336C9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3289300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87A8D5B5-FFA9-476E-B90A-6A7486F29B95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3343275"/>
            <a:ext cx="5343525" cy="450850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7">
            <a:extLst>
              <a:ext uri="{FF2B5EF4-FFF2-40B4-BE49-F238E27FC236}">
                <a16:creationId xmlns:a16="http://schemas.microsoft.com/office/drawing/2014/main" id="{DEE5A8D9-544E-42C0-A524-D2D41841D8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3913188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570EF523-0957-46A8-87FA-D1ABC155FFBD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3965575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5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132F386-4C43-47D4-871B-A9AC31EAF4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91134" y="1473200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9FA8B33-FCDF-4256-BAEC-F068AA5D1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445" y="147320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045386C4-0451-4108-8E34-CEA924EF3E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1134" y="2095501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8F6D95E-50EF-40C7-B9B9-E293578EBC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4445" y="2095501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2</a:t>
            </a:r>
            <a:endParaRPr lang="en-US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153FD410-2B0F-4476-A5F0-24E7414876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91134" y="2719388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49DC86F-D0DE-4179-81A7-BD0DCFE173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445" y="271938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3</a:t>
            </a:r>
            <a:endParaRPr lang="en-US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3728F98D-8B83-4E10-BA9A-45E6BD638B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91134" y="3338993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752379B-7D2D-4C1F-851D-A0432E87F2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94445" y="3338993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4</a:t>
            </a:r>
            <a:endParaRPr lang="en-US" dirty="0"/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D7F8802-2500-44FE-B21C-15AD06CA24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91134" y="3969829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BD124F40-5850-4375-A909-9E9062D7D5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4445" y="396982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50F57D01-6F1E-4337-8E18-A678967E3D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1401832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>
            <a:extLst>
              <a:ext uri="{FF2B5EF4-FFF2-40B4-BE49-F238E27FC236}">
                <a16:creationId xmlns:a16="http://schemas.microsoft.com/office/drawing/2014/main" id="{E7A09E45-B9F4-42F9-BB52-193F769994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2024132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1">
            <a:extLst>
              <a:ext uri="{FF2B5EF4-FFF2-40B4-BE49-F238E27FC236}">
                <a16:creationId xmlns:a16="http://schemas.microsoft.com/office/drawing/2014/main" id="{2A33C7C2-D586-405E-8D72-B84970EE69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2648019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4">
            <a:extLst>
              <a:ext uri="{FF2B5EF4-FFF2-40B4-BE49-F238E27FC236}">
                <a16:creationId xmlns:a16="http://schemas.microsoft.com/office/drawing/2014/main" id="{38C1B5E4-0A64-432E-831E-48C53E1A2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3270319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17">
            <a:extLst>
              <a:ext uri="{FF2B5EF4-FFF2-40B4-BE49-F238E27FC236}">
                <a16:creationId xmlns:a16="http://schemas.microsoft.com/office/drawing/2014/main" id="{A4DC8783-909B-46FA-B57C-AA459A5658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3894207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9A44098-EA92-4346-8226-51A4FD3B3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12305" y="1454219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B6E8644-B82F-48E1-B59F-9CA2355F98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5614" y="145421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B098301-3F54-46D2-86AB-B662F6784F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12305" y="2076520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AEF1125-B6B1-4A4C-BD72-D031A7FE90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5616" y="207652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3</a:t>
            </a:r>
            <a:endParaRPr lang="en-US" dirty="0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98862F7-0CA9-43DB-BB23-BC0E7B2F3E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2305" y="2700407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C036BF2-C3DF-446B-BF0E-419A897727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5616" y="2700407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5</a:t>
            </a:r>
            <a:endParaRPr lang="en-US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FB77097-6A40-477C-8358-2E18DB4FCF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12305" y="3320012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2F689D26-F670-4596-96F0-EE297CD7519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15616" y="3320012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7</a:t>
            </a:r>
            <a:endParaRPr lang="en-US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4F3C601C-293D-4731-A63B-87A372C639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12305" y="3950848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F3CB9F2-C1AA-458F-AD5E-9842160F35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5616" y="395084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9</a:t>
            </a:r>
            <a:endParaRPr lang="en-US" dirty="0"/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77FDF8DA-3DDB-4FE0-BE96-3AAAF7FD76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1401832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id="{05BF636B-96E7-4064-86A5-DEE0A830C4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2024132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1">
            <a:extLst>
              <a:ext uri="{FF2B5EF4-FFF2-40B4-BE49-F238E27FC236}">
                <a16:creationId xmlns:a16="http://schemas.microsoft.com/office/drawing/2014/main" id="{1F0EE11A-FE7A-4A80-A00F-46E1F85C7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2648019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id="{1657ECE0-365A-4F7B-B744-28E38888F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3270319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7">
            <a:extLst>
              <a:ext uri="{FF2B5EF4-FFF2-40B4-BE49-F238E27FC236}">
                <a16:creationId xmlns:a16="http://schemas.microsoft.com/office/drawing/2014/main" id="{D10F2072-F0DB-489B-9893-7C2059B25A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3894207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24F4A67-E2C6-451A-B02B-00E878CFE8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31496" y="1454219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31B184A9-FCFB-4C10-A63F-7B2E00D41A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34807" y="145421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B973526C-81FB-4641-8FA3-9E52B29A5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31496" y="2076520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97A1B330-90CD-4895-9FE9-777A88D0FA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4807" y="207652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4</a:t>
            </a:r>
            <a:endParaRPr lang="en-US" dirty="0"/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CE6C6DFA-6A54-44F2-A2FD-B8F582A3FB1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531496" y="2700407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AFD5F2E4-0DFD-4647-B503-524C1D19BF9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834807" y="2700407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6</a:t>
            </a:r>
            <a:endParaRPr lang="en-US" dirty="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3D55AFD1-1EA9-4E74-B145-E48FBDE928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31496" y="3320012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99AA5C1A-02B7-4DE0-AEF9-1FF05DBABF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34807" y="3320012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8</a:t>
            </a:r>
            <a:endParaRPr lang="en-US" dirty="0"/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2F10B7B1-0AB1-4AA8-8E00-4886F1931D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31496" y="3950848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F353ABD2-C433-4D59-A829-CB202FB8BE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34807" y="395084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9" r:id="rId2"/>
    <p:sldLayoutId id="2147483695" r:id="rId3"/>
    <p:sldLayoutId id="2147483690" r:id="rId4"/>
    <p:sldLayoutId id="2147483684" r:id="rId5"/>
    <p:sldLayoutId id="2147483683" r:id="rId6"/>
    <p:sldLayoutId id="2147483676" r:id="rId7"/>
    <p:sldLayoutId id="2147483678" r:id="rId8"/>
    <p:sldLayoutId id="2147483674" r:id="rId9"/>
    <p:sldLayoutId id="2147483679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2" r:id="rId18"/>
    <p:sldLayoutId id="2147483701" r:id="rId19"/>
    <p:sldLayoutId id="2147483700" r:id="rId20"/>
    <p:sldLayoutId id="2147483698" r:id="rId21"/>
    <p:sldLayoutId id="2147483697" r:id="rId22"/>
    <p:sldLayoutId id="2147483696" r:id="rId23"/>
    <p:sldLayoutId id="2147483694" r:id="rId24"/>
    <p:sldLayoutId id="2147483693" r:id="rId25"/>
    <p:sldLayoutId id="2147483692" r:id="rId26"/>
    <p:sldLayoutId id="2147483691" r:id="rId27"/>
    <p:sldLayoutId id="2147483689" r:id="rId28"/>
    <p:sldLayoutId id="2147483688" r:id="rId29"/>
    <p:sldLayoutId id="2147483687" r:id="rId30"/>
    <p:sldLayoutId id="2147483686" r:id="rId31"/>
    <p:sldLayoutId id="2147483685" r:id="rId32"/>
    <p:sldLayoutId id="2147483682" r:id="rId33"/>
    <p:sldLayoutId id="2147483680" r:id="rId34"/>
    <p:sldLayoutId id="2147483681" r:id="rId35"/>
    <p:sldLayoutId id="2147483710" r:id="rId36"/>
    <p:sldLayoutId id="2147483711" r:id="rId37"/>
    <p:sldLayoutId id="2147483712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eggj1kHmaI2g1M4G1_ZUiClsdh_DzKcT/view?usp=sharing" TargetMode="Externa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8.png"/><Relationship Id="rId7" Type="http://schemas.openxmlformats.org/officeDocument/2006/relationships/image" Target="../media/image46.svg"/><Relationship Id="rId12" Type="http://schemas.openxmlformats.org/officeDocument/2006/relationships/image" Target="../media/image65.png"/><Relationship Id="rId1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4.png"/><Relationship Id="rId1" Type="http://schemas.openxmlformats.org/officeDocument/2006/relationships/tags" Target="../tags/tag33.xml"/><Relationship Id="rId6" Type="http://schemas.openxmlformats.org/officeDocument/2006/relationships/image" Target="../media/image45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fi1261905f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1-hl1343981s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zn1259840x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fi1262276u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zav73NMag88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embed/3eGQfzVbUb4" TargetMode="External"/><Relationship Id="rId4" Type="http://schemas.openxmlformats.org/officeDocument/2006/relationships/hyperlink" Target="https://www.youtube.com/embed/fLRB6b5egFY" TargetMode="Externa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kr1266001yj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sha\AppData\Local\Temp\ccico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file:///C:\Users\masha\AppData\Local\Temp\09071442121019259chart.png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file:///C:\Program%20Files\Inknoe%20ClassPoint\Images\multiple_choice_with%20result_default_cm.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openxmlformats.org/officeDocument/2006/relationships/image" Target="file:///C:\Program%20Files\Inknoe%20ClassPoint\Images\multiple_choice_with%20result_default_cm.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mm1228799t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13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Relationship Id="rId14" Type="http://schemas.openxmlformats.org/officeDocument/2006/relationships/image" Target="file:///C:\Program%20Files\Inknoe%20ClassPoint\Images\slide_annotate_without%20result_default.pn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1-ad1315450d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sl1581438q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file:///C:\Program%20Files\Inknoe%20ClassPoint\Images\multiple_choice_with%20result_default_cm.png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file:///C:\Program%20Files\Inknoe%20ClassPoint\Images\slide_annotate_with%20result_default.png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13.sv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pm1243472o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3888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766EBB02-3CAD-4982-B7B2-4FA0C127CC59}"/>
              </a:ext>
            </a:extLst>
          </p:cNvPr>
          <p:cNvSpPr txBox="1">
            <a:spLocks/>
          </p:cNvSpPr>
          <p:nvPr/>
        </p:nvSpPr>
        <p:spPr>
          <a:xfrm>
            <a:off x="586710" y="18877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1979712" y="1376284"/>
            <a:ext cx="4824536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SA" b="1" dirty="0"/>
              <a:t>تثبيت برنامج</a:t>
            </a:r>
            <a:r>
              <a:rPr lang="en-US" b="1" dirty="0"/>
              <a:t> NSB </a:t>
            </a:r>
            <a:r>
              <a:rPr lang="en-US" b="1" dirty="0" err="1"/>
              <a:t>APPStudio</a:t>
            </a:r>
            <a:r>
              <a:rPr lang="en-US" b="1" dirty="0"/>
              <a:t> </a:t>
            </a:r>
            <a:endParaRPr lang="fr-CA" b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A88506-FACD-4BD2-B008-9CA9EEF426BE}"/>
              </a:ext>
            </a:extLst>
          </p:cNvPr>
          <p:cNvSpPr txBox="1">
            <a:spLocks/>
          </p:cNvSpPr>
          <p:nvPr/>
        </p:nvSpPr>
        <p:spPr>
          <a:xfrm>
            <a:off x="1403648" y="3314780"/>
            <a:ext cx="5976664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b="1" dirty="0"/>
              <a:t>برنامج بديل للعمل من خلال الأجهزة الذكية</a:t>
            </a:r>
            <a:r>
              <a:rPr lang="en-US" b="1" dirty="0"/>
              <a:t> </a:t>
            </a:r>
            <a:endParaRPr lang="fr-CA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A7F35C-A94F-4146-B767-0AA238EFBF43}"/>
              </a:ext>
            </a:extLst>
          </p:cNvPr>
          <p:cNvSpPr txBox="1"/>
          <p:nvPr/>
        </p:nvSpPr>
        <p:spPr>
          <a:xfrm>
            <a:off x="2267744" y="401191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SA" sz="2800" b="1" dirty="0"/>
              <a:t>من خلال موقع </a:t>
            </a:r>
            <a:r>
              <a:rPr lang="en-US" sz="2800" b="1" dirty="0"/>
              <a:t>MIT APP Inventor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F817C7-0EEF-4FC8-9665-0689822613C7}"/>
              </a:ext>
            </a:extLst>
          </p:cNvPr>
          <p:cNvSpPr txBox="1"/>
          <p:nvPr/>
        </p:nvSpPr>
        <p:spPr>
          <a:xfrm>
            <a:off x="2286000" y="224921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https://drive.google.com/file/d/1eggj1kHmaI2g1M4G1_ZUiClsdh_DzKcT/view?usp=sharing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5052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5004048" y="838706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قبل التنفيذ 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84561" y="1545170"/>
            <a:ext cx="3264945" cy="2189370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يقوم بحساب العمر بالسنين والشهور والأيام </a:t>
            </a:r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التدريب الرابع ( حساب العمر ) - المــــبرمج المبـــــدع">
            <a:extLst>
              <a:ext uri="{FF2B5EF4-FFF2-40B4-BE49-F238E27FC236}">
                <a16:creationId xmlns:a16="http://schemas.microsoft.com/office/drawing/2014/main" id="{651E4B5B-2581-468C-811B-4B1F4A04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49" y="1350253"/>
            <a:ext cx="2683371" cy="3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9213694-8E78-46C2-B88B-EF5C4F3BC248}"/>
              </a:ext>
            </a:extLst>
          </p:cNvPr>
          <p:cNvSpPr txBox="1">
            <a:spLocks/>
          </p:cNvSpPr>
          <p:nvPr/>
        </p:nvSpPr>
        <p:spPr>
          <a:xfrm>
            <a:off x="170917" y="1176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1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التدريب الرابع ( حساب العمر ) - المــــبرمج المبـــــدع">
            <a:extLst>
              <a:ext uri="{FF2B5EF4-FFF2-40B4-BE49-F238E27FC236}">
                <a16:creationId xmlns:a16="http://schemas.microsoft.com/office/drawing/2014/main" id="{651E4B5B-2581-468C-811B-4B1F4A04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60946"/>
            <a:ext cx="2827387" cy="35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9213694-8E78-46C2-B88B-EF5C4F3BC248}"/>
              </a:ext>
            </a:extLst>
          </p:cNvPr>
          <p:cNvSpPr txBox="1">
            <a:spLocks/>
          </p:cNvSpPr>
          <p:nvPr/>
        </p:nvSpPr>
        <p:spPr>
          <a:xfrm>
            <a:off x="170917" y="1176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A97E43-DA53-4B15-B530-9E9CA88CD6F1}"/>
              </a:ext>
            </a:extLst>
          </p:cNvPr>
          <p:cNvSpPr/>
          <p:nvPr/>
        </p:nvSpPr>
        <p:spPr>
          <a:xfrm>
            <a:off x="170917" y="771551"/>
            <a:ext cx="8873779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بناء على دراستك السابقة صلي بين الأداة المناسبة وشكلها في تصميم حساب العمر</a:t>
            </a:r>
            <a:endParaRPr lang="en-US" sz="24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رسم 6" descr="علامة مع تعبئة خالصة">
            <a:extLst>
              <a:ext uri="{FF2B5EF4-FFF2-40B4-BE49-F238E27FC236}">
                <a16:creationId xmlns:a16="http://schemas.microsoft.com/office/drawing/2014/main" id="{0475427E-B6A1-43A3-95B5-A5228D97D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7643" y="1786851"/>
            <a:ext cx="432048" cy="43204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2F4B4EA-0785-4597-8ACA-755EDED807F8}"/>
              </a:ext>
            </a:extLst>
          </p:cNvPr>
          <p:cNvSpPr/>
          <p:nvPr/>
        </p:nvSpPr>
        <p:spPr>
          <a:xfrm>
            <a:off x="6854130" y="3784739"/>
            <a:ext cx="1944216" cy="432048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32323"/>
                </a:solidFill>
              </a:rPr>
              <a:t>ChackBox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D10F2F0-70A9-43DA-BC28-F0B60CC547E8}"/>
              </a:ext>
            </a:extLst>
          </p:cNvPr>
          <p:cNvSpPr/>
          <p:nvPr/>
        </p:nvSpPr>
        <p:spPr>
          <a:xfrm>
            <a:off x="6874732" y="2872299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rgbClr val="232323"/>
                </a:solidFill>
              </a:rPr>
              <a:t>Radio Button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73489A9-746A-4761-A619-A779E4DF6374}"/>
              </a:ext>
            </a:extLst>
          </p:cNvPr>
          <p:cNvSpPr/>
          <p:nvPr/>
        </p:nvSpPr>
        <p:spPr>
          <a:xfrm>
            <a:off x="6830342" y="1743835"/>
            <a:ext cx="1944216" cy="432048"/>
          </a:xfrm>
          <a:prstGeom prst="rect">
            <a:avLst/>
          </a:prstGeom>
          <a:solidFill>
            <a:srgbClr val="EC98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Label</a:t>
            </a:r>
          </a:p>
        </p:txBody>
      </p:sp>
      <p:pic>
        <p:nvPicPr>
          <p:cNvPr id="14" name="رسم 13" descr="علامة مع تعبئة خالصة">
            <a:extLst>
              <a:ext uri="{FF2B5EF4-FFF2-40B4-BE49-F238E27FC236}">
                <a16:creationId xmlns:a16="http://schemas.microsoft.com/office/drawing/2014/main" id="{990927E8-EAF1-4264-9FF6-E011D1123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7713" y="2919992"/>
            <a:ext cx="432048" cy="432048"/>
          </a:xfrm>
          <a:prstGeom prst="rect">
            <a:avLst/>
          </a:prstGeom>
        </p:spPr>
      </p:pic>
      <p:pic>
        <p:nvPicPr>
          <p:cNvPr id="15" name="رسم 14" descr="علامة مع تعبئة خالصة">
            <a:extLst>
              <a:ext uri="{FF2B5EF4-FFF2-40B4-BE49-F238E27FC236}">
                <a16:creationId xmlns:a16="http://schemas.microsoft.com/office/drawing/2014/main" id="{90974B2F-0D04-42EB-815E-C5F9A1BEE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8294" y="1754190"/>
            <a:ext cx="432048" cy="43204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5713545-0B85-4EDF-8D2D-D553A07F93EA}"/>
              </a:ext>
            </a:extLst>
          </p:cNvPr>
          <p:cNvSpPr/>
          <p:nvPr/>
        </p:nvSpPr>
        <p:spPr>
          <a:xfrm>
            <a:off x="148705" y="2899695"/>
            <a:ext cx="19442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Button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998188F-BB5D-4E7E-AF68-BFB046D5B4B3}"/>
              </a:ext>
            </a:extLst>
          </p:cNvPr>
          <p:cNvSpPr/>
          <p:nvPr/>
        </p:nvSpPr>
        <p:spPr>
          <a:xfrm>
            <a:off x="193095" y="1755975"/>
            <a:ext cx="194421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 err="1">
                <a:solidFill>
                  <a:srgbClr val="232323"/>
                </a:solidFill>
              </a:rPr>
              <a:t>TextBox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526EE43-BDD5-4C90-B550-62166932AF4C}"/>
              </a:ext>
            </a:extLst>
          </p:cNvPr>
          <p:cNvSpPr/>
          <p:nvPr/>
        </p:nvSpPr>
        <p:spPr>
          <a:xfrm>
            <a:off x="223427" y="4145622"/>
            <a:ext cx="1944216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List</a:t>
            </a:r>
          </a:p>
        </p:txBody>
      </p:sp>
      <p:pic>
        <p:nvPicPr>
          <p:cNvPr id="19" name="رسم 18" descr="علامة مع تعبئة خالصة">
            <a:extLst>
              <a:ext uri="{FF2B5EF4-FFF2-40B4-BE49-F238E27FC236}">
                <a16:creationId xmlns:a16="http://schemas.microsoft.com/office/drawing/2014/main" id="{30814073-A9C7-43D0-8830-6822C7A75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7643" y="4155925"/>
            <a:ext cx="432048" cy="432048"/>
          </a:xfrm>
          <a:prstGeom prst="rect">
            <a:avLst/>
          </a:prstGeom>
        </p:spPr>
      </p:pic>
      <p:pic>
        <p:nvPicPr>
          <p:cNvPr id="20" name="رسم 19" descr="علامة مع تعبئة خالصة">
            <a:extLst>
              <a:ext uri="{FF2B5EF4-FFF2-40B4-BE49-F238E27FC236}">
                <a16:creationId xmlns:a16="http://schemas.microsoft.com/office/drawing/2014/main" id="{DDC7D33D-B931-4284-8E28-CCA75A2F90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98294" y="2899695"/>
            <a:ext cx="432048" cy="432048"/>
          </a:xfrm>
          <a:prstGeom prst="rect">
            <a:avLst/>
          </a:prstGeom>
        </p:spPr>
      </p:pic>
      <p:pic>
        <p:nvPicPr>
          <p:cNvPr id="21" name="رسم 20" descr="علامة مع تعبئة خالصة">
            <a:extLst>
              <a:ext uri="{FF2B5EF4-FFF2-40B4-BE49-F238E27FC236}">
                <a16:creationId xmlns:a16="http://schemas.microsoft.com/office/drawing/2014/main" id="{98CC5F0F-6994-4993-AE13-2A0ABABF2A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07949" y="3817064"/>
            <a:ext cx="432048" cy="432048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37C31776-296F-4EA5-AD8B-A440905C7F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5" y="444868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965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التدريب الرابع ( حساب العمر ) - المــــبرمج المبـــــدع">
            <a:extLst>
              <a:ext uri="{FF2B5EF4-FFF2-40B4-BE49-F238E27FC236}">
                <a16:creationId xmlns:a16="http://schemas.microsoft.com/office/drawing/2014/main" id="{651E4B5B-2581-468C-811B-4B1F4A04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64" y="915566"/>
            <a:ext cx="2683371" cy="3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9213694-8E78-46C2-B88B-EF5C4F3BC248}"/>
              </a:ext>
            </a:extLst>
          </p:cNvPr>
          <p:cNvSpPr txBox="1">
            <a:spLocks/>
          </p:cNvSpPr>
          <p:nvPr/>
        </p:nvSpPr>
        <p:spPr>
          <a:xfrm>
            <a:off x="170917" y="1176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19AC919-8EA7-4E4B-80A5-EB5A3C92B1D2}"/>
              </a:ext>
            </a:extLst>
          </p:cNvPr>
          <p:cNvSpPr/>
          <p:nvPr/>
        </p:nvSpPr>
        <p:spPr>
          <a:xfrm>
            <a:off x="1547664" y="2355726"/>
            <a:ext cx="4136876" cy="9361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chemeClr val="bg1"/>
                </a:solidFill>
              </a:rPr>
              <a:t>ما هي الإضافات التي يمكن اجرائها على البرنامج  لتطويره؟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Bitmoji Image">
            <a:extLst>
              <a:ext uri="{FF2B5EF4-FFF2-40B4-BE49-F238E27FC236}">
                <a16:creationId xmlns:a16="http://schemas.microsoft.com/office/drawing/2014/main" id="{3D26D190-9B74-43FC-96BB-D21E8344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0" y="1083953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60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B1C5EE-8F4A-4A54-8D36-DFBD0D89A863}"/>
              </a:ext>
            </a:extLst>
          </p:cNvPr>
          <p:cNvSpPr/>
          <p:nvPr/>
        </p:nvSpPr>
        <p:spPr>
          <a:xfrm>
            <a:off x="7003336" y="570558"/>
            <a:ext cx="201622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232323"/>
                </a:solidFill>
              </a:rPr>
              <a:t>كتابة أوامر البرمجة 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D18364-36BF-4033-8D18-29AE662F81CA}"/>
              </a:ext>
            </a:extLst>
          </p:cNvPr>
          <p:cNvSpPr txBox="1"/>
          <p:nvPr/>
        </p:nvSpPr>
        <p:spPr>
          <a:xfrm>
            <a:off x="255919" y="626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Textbox1.value=</a:t>
            </a:r>
            <a:r>
              <a:rPr lang="en-US" sz="2000" b="1" dirty="0">
                <a:solidFill>
                  <a:srgbClr val="00B0F0"/>
                </a:solidFill>
              </a:rPr>
              <a:t>Date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A6EADD-B998-49E8-AC08-29D04AAABA30}"/>
              </a:ext>
            </a:extLst>
          </p:cNvPr>
          <p:cNvSpPr txBox="1"/>
          <p:nvPr/>
        </p:nvSpPr>
        <p:spPr>
          <a:xfrm>
            <a:off x="539552" y="1412707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Dim x</a:t>
            </a:r>
          </a:p>
          <a:p>
            <a:r>
              <a:rPr lang="en-US" b="1" dirty="0"/>
              <a:t>X= </a:t>
            </a:r>
            <a:r>
              <a:rPr lang="en-US" b="1" dirty="0" err="1">
                <a:solidFill>
                  <a:srgbClr val="00B0F0"/>
                </a:solidFill>
              </a:rPr>
              <a:t>CDate</a:t>
            </a:r>
            <a:r>
              <a:rPr lang="en-US" b="1" dirty="0"/>
              <a:t> (Textbox2.value)</a:t>
            </a:r>
            <a:endParaRPr lang="ar-SA" b="1" dirty="0"/>
          </a:p>
          <a:p>
            <a:endParaRPr lang="en-US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EBE3B3-8D23-4855-A2A4-3CC2CD69B363}"/>
              </a:ext>
            </a:extLst>
          </p:cNvPr>
          <p:cNvSpPr txBox="1"/>
          <p:nvPr/>
        </p:nvSpPr>
        <p:spPr>
          <a:xfrm>
            <a:off x="539552" y="209337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IF</a:t>
            </a:r>
            <a:r>
              <a:rPr lang="en-US" b="1" dirty="0"/>
              <a:t> CheckBox1.getvalue(1)=True    </a:t>
            </a:r>
            <a:r>
              <a:rPr lang="en-US" b="1" dirty="0">
                <a:solidFill>
                  <a:srgbClr val="00B0F0"/>
                </a:solidFill>
              </a:rPr>
              <a:t>Then</a:t>
            </a:r>
          </a:p>
          <a:p>
            <a:r>
              <a:rPr lang="en-US" b="1" dirty="0"/>
              <a:t>Textbox3.value=</a:t>
            </a:r>
            <a:r>
              <a:rPr lang="en-US" b="1" dirty="0" err="1">
                <a:solidFill>
                  <a:srgbClr val="00B0F0"/>
                </a:solidFill>
              </a:rPr>
              <a:t>DateDiff</a:t>
            </a:r>
            <a:r>
              <a:rPr lang="en-US" b="1" dirty="0"/>
              <a:t>(</a:t>
            </a:r>
            <a:r>
              <a:rPr lang="ar-SA" b="1" dirty="0"/>
              <a:t>“</a:t>
            </a:r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ar-SA" b="1" dirty="0">
                <a:solidFill>
                  <a:srgbClr val="7030A0"/>
                </a:solidFill>
              </a:rPr>
              <a:t>“</a:t>
            </a:r>
            <a:r>
              <a:rPr lang="en-US" b="1" dirty="0"/>
              <a:t> ,</a:t>
            </a:r>
            <a:r>
              <a:rPr lang="en-US" b="1" dirty="0" err="1"/>
              <a:t>x,</a:t>
            </a:r>
            <a:r>
              <a:rPr lang="en-US" b="1" dirty="0" err="1">
                <a:solidFill>
                  <a:srgbClr val="00B0F0"/>
                </a:solidFill>
              </a:rPr>
              <a:t>Date</a:t>
            </a:r>
            <a:r>
              <a:rPr lang="en-US" b="1" dirty="0"/>
              <a:t>)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EndIF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58A411-6B53-4D7C-B8C3-8867FA20F9C7}"/>
              </a:ext>
            </a:extLst>
          </p:cNvPr>
          <p:cNvSpPr txBox="1"/>
          <p:nvPr/>
        </p:nvSpPr>
        <p:spPr>
          <a:xfrm>
            <a:off x="2519961" y="6502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في مربع النص الأول يتم عرض تاريخ اليوم للجهاز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A836C8-4F84-4087-ABC7-E6C4A2433D42}"/>
              </a:ext>
            </a:extLst>
          </p:cNvPr>
          <p:cNvSpPr txBox="1"/>
          <p:nvPr/>
        </p:nvSpPr>
        <p:spPr>
          <a:xfrm>
            <a:off x="6093714" y="12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الأوامر الخاصة بأمر الحساب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71235E-D238-40E6-8755-3148084E8FF3}"/>
              </a:ext>
            </a:extLst>
          </p:cNvPr>
          <p:cNvSpPr txBox="1"/>
          <p:nvPr/>
        </p:nvSpPr>
        <p:spPr>
          <a:xfrm>
            <a:off x="932878" y="39760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الأوامر الخاصة بأمر المسح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290C13B-48F2-4394-92E4-9040517EF700}"/>
              </a:ext>
            </a:extLst>
          </p:cNvPr>
          <p:cNvSpPr txBox="1"/>
          <p:nvPr/>
        </p:nvSpPr>
        <p:spPr>
          <a:xfrm>
            <a:off x="341515" y="4225833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/>
              <a:t> </a:t>
            </a:r>
            <a:r>
              <a:rPr lang="en-US" b="1" dirty="0"/>
              <a:t>Form1.reset()</a:t>
            </a:r>
            <a:r>
              <a:rPr lang="ar-SA" b="1" dirty="0"/>
              <a:t> </a:t>
            </a:r>
            <a:endParaRPr lang="en-US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694CD14-DA8C-48EE-8BBD-4E9FB1E06CC2}"/>
              </a:ext>
            </a:extLst>
          </p:cNvPr>
          <p:cNvSpPr/>
          <p:nvPr/>
        </p:nvSpPr>
        <p:spPr>
          <a:xfrm>
            <a:off x="170917" y="592247"/>
            <a:ext cx="6400612" cy="47049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DCE4D65-DA12-4CEE-92FF-3E15D7C1CE80}"/>
              </a:ext>
            </a:extLst>
          </p:cNvPr>
          <p:cNvSpPr/>
          <p:nvPr/>
        </p:nvSpPr>
        <p:spPr>
          <a:xfrm>
            <a:off x="361192" y="1197725"/>
            <a:ext cx="8243256" cy="215044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7248BB9-9AB5-4362-BAD6-2185EAC1288E}"/>
              </a:ext>
            </a:extLst>
          </p:cNvPr>
          <p:cNvSpPr/>
          <p:nvPr/>
        </p:nvSpPr>
        <p:spPr>
          <a:xfrm>
            <a:off x="324938" y="3945775"/>
            <a:ext cx="2869976" cy="106935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عنصر نائب للنص 2">
            <a:extLst>
              <a:ext uri="{FF2B5EF4-FFF2-40B4-BE49-F238E27FC236}">
                <a16:creationId xmlns:a16="http://schemas.microsoft.com/office/drawing/2014/main" id="{E215A1C9-5DAA-49AF-AA72-8778FD966CBC}"/>
              </a:ext>
            </a:extLst>
          </p:cNvPr>
          <p:cNvSpPr txBox="1">
            <a:spLocks/>
          </p:cNvSpPr>
          <p:nvPr/>
        </p:nvSpPr>
        <p:spPr>
          <a:xfrm>
            <a:off x="170917" y="11764"/>
            <a:ext cx="8848643" cy="4704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08CF0D6-1EA6-4DD2-8598-240479E01E52}"/>
              </a:ext>
            </a:extLst>
          </p:cNvPr>
          <p:cNvSpPr txBox="1"/>
          <p:nvPr/>
        </p:nvSpPr>
        <p:spPr>
          <a:xfrm>
            <a:off x="1580950" y="13428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تعريف متغير لتاريخ الميلاد باسم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EEF9EB3-A339-495B-8400-40F6FF2EBF6C}"/>
              </a:ext>
            </a:extLst>
          </p:cNvPr>
          <p:cNvSpPr txBox="1"/>
          <p:nvPr/>
        </p:nvSpPr>
        <p:spPr>
          <a:xfrm>
            <a:off x="2051720" y="1742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يدخل تاريخ الميلاد في مربع النص2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834C2F-753A-4923-8953-D2FA3D595F65}"/>
              </a:ext>
            </a:extLst>
          </p:cNvPr>
          <p:cNvSpPr txBox="1"/>
          <p:nvPr/>
        </p:nvSpPr>
        <p:spPr>
          <a:xfrm>
            <a:off x="4482820" y="209337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عند اختيار الاخيار الأول أيام فانه في مربع النص 3 سيتم اخراج الفرق بين تاريخ اليوم والتاريخ المدخل من قبل المستخدم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A43C0F4-1E14-4A3F-B317-8049EE5E38BE}"/>
              </a:ext>
            </a:extLst>
          </p:cNvPr>
          <p:cNvSpPr txBox="1"/>
          <p:nvPr/>
        </p:nvSpPr>
        <p:spPr>
          <a:xfrm>
            <a:off x="341514" y="4549664"/>
            <a:ext cx="285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Textbox1.value=</a:t>
            </a:r>
            <a:r>
              <a:rPr lang="en-US" sz="2000" b="1" dirty="0">
                <a:solidFill>
                  <a:srgbClr val="00B0F0"/>
                </a:solidFill>
              </a:rPr>
              <a:t>Date</a:t>
            </a:r>
            <a:r>
              <a:rPr lang="en-US" sz="2000" b="1" dirty="0"/>
              <a:t>()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16E5CAC-6AFB-4A40-A01F-A858FB9360B5}"/>
              </a:ext>
            </a:extLst>
          </p:cNvPr>
          <p:cNvSpPr txBox="1"/>
          <p:nvPr/>
        </p:nvSpPr>
        <p:spPr>
          <a:xfrm>
            <a:off x="-640046" y="28424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نهاية الجملة الشرطية ؤ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A4417DA-593F-4D25-A696-F4819E868F53}"/>
              </a:ext>
            </a:extLst>
          </p:cNvPr>
          <p:cNvSpPr txBox="1"/>
          <p:nvPr/>
        </p:nvSpPr>
        <p:spPr>
          <a:xfrm>
            <a:off x="755576" y="3533886"/>
            <a:ext cx="725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تكرر الأوامر عند </a:t>
            </a:r>
            <a:r>
              <a:rPr lang="ar-SA" b="1" dirty="0" err="1">
                <a:solidFill>
                  <a:srgbClr val="C00000"/>
                </a:solidFill>
              </a:rPr>
              <a:t>عند</a:t>
            </a:r>
            <a:r>
              <a:rPr lang="ar-SA" b="1" dirty="0">
                <a:solidFill>
                  <a:srgbClr val="C00000"/>
                </a:solidFill>
              </a:rPr>
              <a:t> اختيار الخيار 2,3 مع مراعاة يرمز للشهور ب </a:t>
            </a: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ar-SA" b="1" dirty="0">
                <a:solidFill>
                  <a:srgbClr val="C00000"/>
                </a:solidFill>
              </a:rPr>
              <a:t> والسنوات </a:t>
            </a:r>
            <a:r>
              <a:rPr lang="en-US" b="1" dirty="0" err="1">
                <a:solidFill>
                  <a:srgbClr val="C00000"/>
                </a:solidFill>
              </a:rPr>
              <a:t>yyyy</a:t>
            </a:r>
            <a:r>
              <a:rPr lang="ar-SA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19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6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لإدخال تاريخ الميلاد من التقويم نستخدم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placeholder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read only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Input type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5F798FA1-9521-4EFC-8258-550734FECB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8165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8184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الدالة المستخدمة لحساب الفرق بين تاريخين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Date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Datediff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Now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584C5D84-2553-4F1D-B1A4-FD4CC746DA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2716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365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لجعل مربع النص غير قابل للتغير من قبل المستخدم من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placeholder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read only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Input type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969D4344-538F-4FF9-AF8E-F866E8B0EB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450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7808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لكتابة عبارات توضيحية داخل مربع النص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placeholder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read only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Input type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535A2F9C-B41E-4882-84E6-F31691ED2F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27" y="430450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6620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لكتابة الخيارات في أداة  </a:t>
            </a:r>
            <a:r>
              <a:rPr lang="en-US" sz="2400" b="1" dirty="0">
                <a:solidFill>
                  <a:srgbClr val="232323"/>
                </a:solidFill>
              </a:rPr>
              <a:t>checkbox </a:t>
            </a:r>
            <a:r>
              <a:rPr lang="ar-SA" sz="2400" b="1" dirty="0">
                <a:solidFill>
                  <a:srgbClr val="232323"/>
                </a:solidFill>
              </a:rPr>
              <a:t> من الخاصية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627784" y="1878688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Items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options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Input type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DE604C61-C664-4DAE-8585-29A5A6A29F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6484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705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C1EAC7-3790-42D1-AAAD-89E57BA7D90D}"/>
              </a:ext>
            </a:extLst>
          </p:cNvPr>
          <p:cNvSpPr txBox="1"/>
          <p:nvPr/>
        </p:nvSpPr>
        <p:spPr>
          <a:xfrm>
            <a:off x="1403648" y="3844802"/>
            <a:ext cx="4687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https://www.liveworksheets.com/fi1261905fg</a:t>
            </a:r>
            <a:endParaRPr lang="en-US" dirty="0"/>
          </a:p>
          <a:p>
            <a:endParaRPr lang="en-US" dirty="0"/>
          </a:p>
        </p:txBody>
      </p:sp>
      <p:sp>
        <p:nvSpPr>
          <p:cNvPr id="11" name="عنصر نائب للنص 2">
            <a:extLst>
              <a:ext uri="{FF2B5EF4-FFF2-40B4-BE49-F238E27FC236}">
                <a16:creationId xmlns:a16="http://schemas.microsoft.com/office/drawing/2014/main" id="{5727E0D2-81E5-416A-BF98-8C5DA189CABA}"/>
              </a:ext>
            </a:extLst>
          </p:cNvPr>
          <p:cNvSpPr txBox="1">
            <a:spLocks/>
          </p:cNvSpPr>
          <p:nvPr/>
        </p:nvSpPr>
        <p:spPr>
          <a:xfrm>
            <a:off x="170917" y="41908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283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766EBB02-3CAD-4982-B7B2-4FA0C127CC59}"/>
              </a:ext>
            </a:extLst>
          </p:cNvPr>
          <p:cNvSpPr txBox="1">
            <a:spLocks/>
          </p:cNvSpPr>
          <p:nvPr/>
        </p:nvSpPr>
        <p:spPr>
          <a:xfrm>
            <a:off x="586710" y="218922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1979712" y="1376284"/>
            <a:ext cx="4824536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SA" b="1" dirty="0"/>
              <a:t>تشغيل برنامج</a:t>
            </a:r>
            <a:r>
              <a:rPr lang="en-US" b="1" dirty="0"/>
              <a:t> NSB </a:t>
            </a:r>
            <a:r>
              <a:rPr lang="en-US" b="1" dirty="0" err="1"/>
              <a:t>APPStudio</a:t>
            </a:r>
            <a:r>
              <a:rPr lang="en-US" b="1" dirty="0"/>
              <a:t> 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195873524"/>
      </p:ext>
    </p:extLst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837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340033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02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Common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multimedia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jqwidgets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القائمة التي تحتوي على  أدوات الصور و الفيديو والملفات الصوتية في برنامج </a:t>
            </a:r>
            <a:r>
              <a:rPr lang="en-US" sz="2400" b="1" dirty="0">
                <a:solidFill>
                  <a:srgbClr val="232323"/>
                </a:solidFill>
              </a:rPr>
              <a:t>NSB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0454DDA6-7488-4391-8323-70CF90F82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9520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612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image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select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audio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أداة عرض الصور في برنامج </a:t>
            </a:r>
            <a:r>
              <a:rPr lang="en-US" sz="2400" b="1" dirty="0" err="1">
                <a:solidFill>
                  <a:srgbClr val="232323"/>
                </a:solidFill>
              </a:rPr>
              <a:t>nsb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16FB6F0E-3262-477D-A3D5-0D001A57EA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55" y="447060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21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image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video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audio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أداة عرض الفيديو في برنامج </a:t>
            </a:r>
            <a:r>
              <a:rPr lang="en-US" sz="2400" b="1" dirty="0" err="1">
                <a:solidFill>
                  <a:srgbClr val="232323"/>
                </a:solidFill>
              </a:rPr>
              <a:t>nsb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A3CE112E-320E-47F9-A397-1021FCFB1D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1773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96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image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select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audio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أداة تشغيل الملفات الصوتية في برنامج </a:t>
            </a:r>
            <a:r>
              <a:rPr lang="en-US" sz="2400" b="1" dirty="0" err="1">
                <a:solidFill>
                  <a:srgbClr val="232323"/>
                </a:solidFill>
              </a:rPr>
              <a:t>nsb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510EA64B-92F6-4265-AC3B-0B4DCB69DD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59" y="434734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77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251520" y="869683"/>
            <a:ext cx="10487508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79-81 و 95-97</a:t>
            </a: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82465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47678" y="10924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السابع :تطبيق القران الكريم +التدريب العاشر :مشغل الفيديو 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68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3" y="1473200"/>
            <a:ext cx="5258421" cy="452437"/>
          </a:xfrm>
        </p:spPr>
        <p:txBody>
          <a:bodyPr/>
          <a:lstStyle/>
          <a:p>
            <a:pPr rtl="1"/>
            <a:r>
              <a:rPr lang="ar-SA" dirty="0"/>
              <a:t>استخدام أداة الصورة </a:t>
            </a:r>
            <a:r>
              <a:rPr lang="en-US" dirty="0"/>
              <a:t>image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تغير ايقونة التطبيق 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استخدام أداة الصوت </a:t>
            </a:r>
            <a:r>
              <a:rPr lang="en-US" dirty="0"/>
              <a:t>audio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3" y="2701904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استخدام أداة الفيديو </a:t>
            </a:r>
            <a:r>
              <a:rPr lang="en-US" dirty="0"/>
              <a:t>video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تنفيذ التطبيق 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53136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540993" y="999258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262746" y="1131590"/>
            <a:ext cx="3264945" cy="2189370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تطبيق يظهر صورة لسورة الفاتحة مع إمكانية تشغيل صوت القارئ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تشغيل ملف فيديو </a:t>
            </a:r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573E9CE0-6A63-4FB9-A04E-9CAA7A165C25}"/>
              </a:ext>
            </a:extLst>
          </p:cNvPr>
          <p:cNvSpPr txBox="1">
            <a:spLocks/>
          </p:cNvSpPr>
          <p:nvPr/>
        </p:nvSpPr>
        <p:spPr>
          <a:xfrm>
            <a:off x="147678" y="-3843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السابع :تطبيق القران الكريم +التدريب العاشر :مشغل الفيديو 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7EF151-DFC3-4661-9E8E-978527AB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1792" r="80713" b="33192"/>
          <a:stretch/>
        </p:blipFill>
        <p:spPr>
          <a:xfrm>
            <a:off x="6444207" y="1579083"/>
            <a:ext cx="2437047" cy="325750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6F30A6F-AED8-4DB4-978B-A2DC2C53E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" t="34592" r="83075" b="42997"/>
          <a:stretch/>
        </p:blipFill>
        <p:spPr>
          <a:xfrm>
            <a:off x="3563888" y="1579082"/>
            <a:ext cx="2496072" cy="325750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7F07FF-1505-4E59-BE81-721D1CC69B46}"/>
              </a:ext>
            </a:extLst>
          </p:cNvPr>
          <p:cNvSpPr/>
          <p:nvPr/>
        </p:nvSpPr>
        <p:spPr>
          <a:xfrm>
            <a:off x="3588713" y="999258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65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766EBB02-3CAD-4982-B7B2-4FA0C127CC59}"/>
              </a:ext>
            </a:extLst>
          </p:cNvPr>
          <p:cNvSpPr txBox="1">
            <a:spLocks/>
          </p:cNvSpPr>
          <p:nvPr/>
        </p:nvSpPr>
        <p:spPr>
          <a:xfrm>
            <a:off x="586710" y="18877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1835696" y="1203598"/>
            <a:ext cx="5472608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SA" b="1" dirty="0"/>
              <a:t>مكونات برنامج</a:t>
            </a:r>
            <a:r>
              <a:rPr lang="en-US" b="1" dirty="0"/>
              <a:t> NSB </a:t>
            </a:r>
            <a:r>
              <a:rPr lang="en-US" b="1" dirty="0" err="1"/>
              <a:t>APPStudio</a:t>
            </a:r>
            <a:r>
              <a:rPr lang="en-US" b="1" dirty="0"/>
              <a:t> </a:t>
            </a:r>
            <a:endParaRPr lang="fr-CA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446D532-27F8-409F-9412-11B707072180}"/>
              </a:ext>
            </a:extLst>
          </p:cNvPr>
          <p:cNvSpPr txBox="1"/>
          <p:nvPr/>
        </p:nvSpPr>
        <p:spPr>
          <a:xfrm>
            <a:off x="971600" y="2948693"/>
            <a:ext cx="672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B050"/>
                </a:solidFill>
              </a:rPr>
              <a:t>صلي مكونات برنامج </a:t>
            </a:r>
            <a:r>
              <a:rPr lang="en-US" sz="3600" b="1" dirty="0">
                <a:solidFill>
                  <a:srgbClr val="00B050"/>
                </a:solidFill>
              </a:rPr>
              <a:t>NSB </a:t>
            </a:r>
            <a:endParaRPr lang="ar-SA" sz="3600" b="1" dirty="0">
              <a:solidFill>
                <a:srgbClr val="00B050"/>
              </a:solidFill>
            </a:endParaRPr>
          </a:p>
          <a:p>
            <a:pPr algn="ctr" rtl="1"/>
            <a:r>
              <a:rPr lang="ar-SA" sz="3600" b="1" dirty="0">
                <a:solidFill>
                  <a:srgbClr val="00B050"/>
                </a:solidFill>
              </a:rPr>
              <a:t>في مكانها الصحيح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EA6DD4-06B8-46DD-93B7-BA6331AEDDEE}"/>
              </a:ext>
            </a:extLst>
          </p:cNvPr>
          <p:cNvSpPr txBox="1">
            <a:spLocks/>
          </p:cNvSpPr>
          <p:nvPr/>
        </p:nvSpPr>
        <p:spPr>
          <a:xfrm>
            <a:off x="6372200" y="2345531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339623892"/>
      </p:ext>
    </p:extLst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audio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icon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src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7028" y="1154253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خاصية تحديد الملف واسمه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457200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56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audio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controls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src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7028" y="1154253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لإظهار علامات التحكم بالصوت او الفيديو من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457200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61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E52CCA-ADC5-46D1-ACBF-9D0CF972DDDC}"/>
              </a:ext>
            </a:extLst>
          </p:cNvPr>
          <p:cNvSpPr txBox="1"/>
          <p:nvPr/>
        </p:nvSpPr>
        <p:spPr>
          <a:xfrm>
            <a:off x="1619672" y="4029468"/>
            <a:ext cx="6710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https://www.liveworksheets.com/1-hl1343981sd</a:t>
            </a:r>
            <a:endParaRPr lang="ar-SA" dirty="0"/>
          </a:p>
          <a:p>
            <a:endParaRPr lang="en-US" dirty="0"/>
          </a:p>
        </p:txBody>
      </p:sp>
      <p:sp>
        <p:nvSpPr>
          <p:cNvPr id="12" name="عنصر نائب للنص 2">
            <a:extLst>
              <a:ext uri="{FF2B5EF4-FFF2-40B4-BE49-F238E27FC236}">
                <a16:creationId xmlns:a16="http://schemas.microsoft.com/office/drawing/2014/main" id="{6D8AE383-C731-4351-B85E-A1AA08ABAE71}"/>
              </a:ext>
            </a:extLst>
          </p:cNvPr>
          <p:cNvSpPr txBox="1">
            <a:spLocks/>
          </p:cNvSpPr>
          <p:nvPr/>
        </p:nvSpPr>
        <p:spPr>
          <a:xfrm>
            <a:off x="147678" y="72864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السابع :تطبيق القران الكريم +التدريب العاشر :مشغل الفيديو 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8202"/>
      </p:ext>
    </p:extLst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35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971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4737574"/>
      </p:ext>
    </p:extLst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821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709228" y="869683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83-87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82465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47678" y="10924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الثامن :كلمة وعدة صور 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678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3" y="1473200"/>
            <a:ext cx="5258421" cy="452437"/>
          </a:xfrm>
        </p:spPr>
        <p:txBody>
          <a:bodyPr/>
          <a:lstStyle/>
          <a:p>
            <a:pPr rtl="1"/>
            <a:r>
              <a:rPr lang="ar-SA" dirty="0"/>
              <a:t>مراجعة أدوات الصوت والصورة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كتابة أوامر البرمجة (كلمة وعدة صور)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استخدام أداة القائمة المنسدلة </a:t>
            </a:r>
            <a:r>
              <a:rPr lang="en-US" dirty="0"/>
              <a:t>select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3" y="2701904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نسخ الأدوات وإعادة تسميتها 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تنفيذ التطبيق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81040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5600022" y="1107620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</a:t>
            </a:r>
            <a:endParaRPr lang="en-US" dirty="0"/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573E9CE0-6A63-4FB9-A04E-9CAA7A165C25}"/>
              </a:ext>
            </a:extLst>
          </p:cNvPr>
          <p:cNvSpPr txBox="1">
            <a:spLocks/>
          </p:cNvSpPr>
          <p:nvPr/>
        </p:nvSpPr>
        <p:spPr>
          <a:xfrm>
            <a:off x="147678" y="123477"/>
            <a:ext cx="8848643" cy="662353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الثامن  :كلمة وعدة صور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35E578-0B9E-461A-9522-E6EAED24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1987" r="69687" b="34593"/>
          <a:stretch/>
        </p:blipFill>
        <p:spPr>
          <a:xfrm>
            <a:off x="5580112" y="1582268"/>
            <a:ext cx="2243473" cy="3477383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E1F7B06-9B19-4DA1-8364-BF128CFEA869}"/>
              </a:ext>
            </a:extLst>
          </p:cNvPr>
          <p:cNvSpPr/>
          <p:nvPr/>
        </p:nvSpPr>
        <p:spPr>
          <a:xfrm>
            <a:off x="262746" y="1131590"/>
            <a:ext cx="4597286" cy="2189370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 rtl="1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تطبيق يربط بين الكلمة والصورة بعرض كلمة واربع صور احداهما تدل على الكلمة وعند الضغط على الصورة يسمع المستخدم صوت يخبره بصحة اختياره </a:t>
            </a:r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0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DFF00DD2-3E30-4BA0-A74C-95DDDAB5EBBB}"/>
              </a:ext>
            </a:extLst>
          </p:cNvPr>
          <p:cNvSpPr txBox="1">
            <a:spLocks/>
          </p:cNvSpPr>
          <p:nvPr/>
        </p:nvSpPr>
        <p:spPr>
          <a:xfrm>
            <a:off x="147678" y="10924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>
              <a:solidFill>
                <a:srgbClr val="232323"/>
              </a:solidFill>
            </a:endParaRPr>
          </a:p>
          <a:p>
            <a:pPr algn="ctr"/>
            <a:r>
              <a:rPr lang="ar-SA" b="1">
                <a:solidFill>
                  <a:srgbClr val="232323"/>
                </a:solidFill>
              </a:rPr>
              <a:t>التدريب الثامن :كلمة وعدة صور </a:t>
            </a:r>
            <a:endParaRPr lang="en-US" b="1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DFE783-D825-4632-BCDF-6199EED93AD1}"/>
              </a:ext>
            </a:extLst>
          </p:cNvPr>
          <p:cNvSpPr txBox="1"/>
          <p:nvPr/>
        </p:nvSpPr>
        <p:spPr>
          <a:xfrm>
            <a:off x="1187624" y="3839578"/>
            <a:ext cx="58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https://www.liveworksheets.com/zn1259840xg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16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358540-F3F8-401E-BCBE-48262A4C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80"/>
          <a:stretch/>
        </p:blipFill>
        <p:spPr>
          <a:xfrm>
            <a:off x="467544" y="483518"/>
            <a:ext cx="6264696" cy="4356484"/>
          </a:xfrm>
          <a:prstGeom prst="rect">
            <a:avLst/>
          </a:prstGeom>
        </p:spPr>
      </p:pic>
      <p:pic>
        <p:nvPicPr>
          <p:cNvPr id="6" name="رسم 5" descr="علامة مع تعبئة خالصة">
            <a:extLst>
              <a:ext uri="{FF2B5EF4-FFF2-40B4-BE49-F238E27FC236}">
                <a16:creationId xmlns:a16="http://schemas.microsoft.com/office/drawing/2014/main" id="{F0013DE3-6F32-4823-85F3-D50E7407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24" y="309357"/>
            <a:ext cx="432048" cy="432048"/>
          </a:xfrm>
          <a:prstGeom prst="rect">
            <a:avLst/>
          </a:prstGeom>
        </p:spPr>
      </p:pic>
      <p:pic>
        <p:nvPicPr>
          <p:cNvPr id="7" name="رسم 6" descr="علامة مع تعبئة خالصة">
            <a:extLst>
              <a:ext uri="{FF2B5EF4-FFF2-40B4-BE49-F238E27FC236}">
                <a16:creationId xmlns:a16="http://schemas.microsoft.com/office/drawing/2014/main" id="{876071AB-B1AA-4920-8E81-F997164D8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624" y="1995686"/>
            <a:ext cx="432048" cy="432048"/>
          </a:xfrm>
          <a:prstGeom prst="rect">
            <a:avLst/>
          </a:prstGeom>
        </p:spPr>
      </p:pic>
      <p:pic>
        <p:nvPicPr>
          <p:cNvPr id="8" name="رسم 7" descr="علامة مع تعبئة خالصة">
            <a:extLst>
              <a:ext uri="{FF2B5EF4-FFF2-40B4-BE49-F238E27FC236}">
                <a16:creationId xmlns:a16="http://schemas.microsoft.com/office/drawing/2014/main" id="{92C2FE43-40AA-42CF-BE28-4E62B9A61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819" y="915566"/>
            <a:ext cx="432048" cy="432048"/>
          </a:xfrm>
          <a:prstGeom prst="rect">
            <a:avLst/>
          </a:prstGeom>
        </p:spPr>
      </p:pic>
      <p:pic>
        <p:nvPicPr>
          <p:cNvPr id="9" name="رسم 8" descr="علامة مع تعبئة خالصة">
            <a:extLst>
              <a:ext uri="{FF2B5EF4-FFF2-40B4-BE49-F238E27FC236}">
                <a16:creationId xmlns:a16="http://schemas.microsoft.com/office/drawing/2014/main" id="{312311F1-1C6C-4117-9EBA-F5A929CC3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2120" y="1275606"/>
            <a:ext cx="432048" cy="432048"/>
          </a:xfrm>
          <a:prstGeom prst="rect">
            <a:avLst/>
          </a:prstGeom>
        </p:spPr>
      </p:pic>
      <p:pic>
        <p:nvPicPr>
          <p:cNvPr id="10" name="رسم 9" descr="علامة مع تعبئة خالصة">
            <a:extLst>
              <a:ext uri="{FF2B5EF4-FFF2-40B4-BE49-F238E27FC236}">
                <a16:creationId xmlns:a16="http://schemas.microsoft.com/office/drawing/2014/main" id="{3C2F2D6C-EDD7-4C09-BE21-F96991BEB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9912" y="2571750"/>
            <a:ext cx="432048" cy="432048"/>
          </a:xfrm>
          <a:prstGeom prst="rect">
            <a:avLst/>
          </a:prstGeom>
        </p:spPr>
      </p:pic>
      <p:pic>
        <p:nvPicPr>
          <p:cNvPr id="11" name="رسم 10" descr="علامة مع تعبئة خالصة">
            <a:extLst>
              <a:ext uri="{FF2B5EF4-FFF2-40B4-BE49-F238E27FC236}">
                <a16:creationId xmlns:a16="http://schemas.microsoft.com/office/drawing/2014/main" id="{76F10E26-7900-4D00-8E22-1590B21E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00" y="4011910"/>
            <a:ext cx="432048" cy="432048"/>
          </a:xfrm>
          <a:prstGeom prst="rect">
            <a:avLst/>
          </a:prstGeom>
        </p:spPr>
      </p:pic>
      <p:pic>
        <p:nvPicPr>
          <p:cNvPr id="12" name="رسم 11" descr="علامة مع تعبئة خالصة">
            <a:extLst>
              <a:ext uri="{FF2B5EF4-FFF2-40B4-BE49-F238E27FC236}">
                <a16:creationId xmlns:a16="http://schemas.microsoft.com/office/drawing/2014/main" id="{72BFDDE4-36AD-496B-BF6D-A78F03488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248" y="525381"/>
            <a:ext cx="432048" cy="43204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40EA263-FC95-4D9E-A7F9-04C2203E7A0D}"/>
              </a:ext>
            </a:extLst>
          </p:cNvPr>
          <p:cNvSpPr/>
          <p:nvPr/>
        </p:nvSpPr>
        <p:spPr>
          <a:xfrm>
            <a:off x="7164288" y="2490294"/>
            <a:ext cx="1584176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شريط القوائم</a:t>
            </a:r>
            <a:endParaRPr lang="en-US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586FD0A-F5A2-4285-866C-C84B20636768}"/>
              </a:ext>
            </a:extLst>
          </p:cNvPr>
          <p:cNvSpPr/>
          <p:nvPr/>
        </p:nvSpPr>
        <p:spPr>
          <a:xfrm>
            <a:off x="7164288" y="1563638"/>
            <a:ext cx="158417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شريط الادوات</a:t>
            </a:r>
            <a:endParaRPr lang="en-US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DFD1EE4-D01E-4300-B087-B59E8461F340}"/>
              </a:ext>
            </a:extLst>
          </p:cNvPr>
          <p:cNvSpPr/>
          <p:nvPr/>
        </p:nvSpPr>
        <p:spPr>
          <a:xfrm>
            <a:off x="7164288" y="1131590"/>
            <a:ext cx="158417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مربع الادوات</a:t>
            </a:r>
            <a:endParaRPr lang="en-US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93FEA0C-7B8B-4482-8AF1-8C34F36D424C}"/>
              </a:ext>
            </a:extLst>
          </p:cNvPr>
          <p:cNvSpPr/>
          <p:nvPr/>
        </p:nvSpPr>
        <p:spPr>
          <a:xfrm>
            <a:off x="7171795" y="2026966"/>
            <a:ext cx="1584176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مستكشف المشروع</a:t>
            </a:r>
            <a:endParaRPr lang="en-US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71451BE-AEAA-486D-BB90-08782569ECF2}"/>
              </a:ext>
            </a:extLst>
          </p:cNvPr>
          <p:cNvSpPr/>
          <p:nvPr/>
        </p:nvSpPr>
        <p:spPr>
          <a:xfrm>
            <a:off x="7138067" y="2953622"/>
            <a:ext cx="158417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اطار الخصائص</a:t>
            </a:r>
            <a:endParaRPr lang="en-US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8865F65-A4A6-4CE3-8E68-50A8EE986DDE}"/>
              </a:ext>
            </a:extLst>
          </p:cNvPr>
          <p:cNvSpPr/>
          <p:nvPr/>
        </p:nvSpPr>
        <p:spPr>
          <a:xfrm>
            <a:off x="7137202" y="3416950"/>
            <a:ext cx="1584176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اطار المشروع</a:t>
            </a:r>
            <a:endParaRPr lang="en-US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0EFF14D-E72D-4B43-AE76-922B2DAC17F2}"/>
              </a:ext>
            </a:extLst>
          </p:cNvPr>
          <p:cNvSpPr/>
          <p:nvPr/>
        </p:nvSpPr>
        <p:spPr>
          <a:xfrm>
            <a:off x="7137202" y="3876956"/>
            <a:ext cx="1584176" cy="432048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اطار المساعدة</a:t>
            </a:r>
            <a:endParaRPr lang="en-US" dirty="0"/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25B524E2-E0A6-42D1-831E-2C74CC8C26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44" y="448990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1438"/>
      </p:ext>
    </p:extLst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712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32727"/>
      </p:ext>
    </p:extLst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46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391473" y="1808718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اذكري طرق الانتقال بين النماذج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110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hide()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show ()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play()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الامر المستخدم لإظهار النموذج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259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for .. next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do while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if ..then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تكرار مجموعة من الأوامر عدد محدد من المرات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34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709228" y="869683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89-92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82465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47678" y="-19221"/>
            <a:ext cx="8848643" cy="78967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391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84640" y="1483567"/>
            <a:ext cx="5593235" cy="452437"/>
          </a:xfrm>
        </p:spPr>
        <p:txBody>
          <a:bodyPr/>
          <a:lstStyle/>
          <a:p>
            <a:pPr rtl="1"/>
            <a:r>
              <a:rPr lang="ar-SA" dirty="0"/>
              <a:t>انشاء ملف </a:t>
            </a:r>
            <a:r>
              <a:rPr lang="en-US" dirty="0"/>
              <a:t>note</a:t>
            </a:r>
            <a:r>
              <a:rPr lang="ar-SA" dirty="0"/>
              <a:t> عن طريق الدالة  </a:t>
            </a:r>
            <a:r>
              <a:rPr lang="en-US" dirty="0"/>
              <a:t>local storage</a:t>
            </a:r>
            <a:r>
              <a:rPr lang="ar-SA" dirty="0"/>
              <a:t> لحفظ البيانات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كتابة أوامر البرمجة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استخدام الدالة </a:t>
            </a:r>
            <a:r>
              <a:rPr lang="en-US" dirty="0"/>
              <a:t>json</a:t>
            </a:r>
            <a:r>
              <a:rPr lang="ar-SA" dirty="0"/>
              <a:t> لتحويل البيانات الى نص 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3" y="2701904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مراجعة امر التكرار </a:t>
            </a:r>
            <a:r>
              <a:rPr lang="en-US" dirty="0"/>
              <a:t>for ..next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تنفيذ التطبيق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85761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012160" y="871506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</a:t>
            </a:r>
            <a:endParaRPr lang="en-US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E1F7B06-9B19-4DA1-8364-BF128CFEA869}"/>
              </a:ext>
            </a:extLst>
          </p:cNvPr>
          <p:cNvSpPr/>
          <p:nvPr/>
        </p:nvSpPr>
        <p:spPr>
          <a:xfrm>
            <a:off x="251520" y="1779662"/>
            <a:ext cx="4176464" cy="1008112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:يدخل المستخدم تاريخ واسم الملاحظة ويتم حفظها في سجل الملاحظات</a:t>
            </a: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328C256D-9C37-48AE-B6C3-5663D7002E7B}"/>
              </a:ext>
            </a:extLst>
          </p:cNvPr>
          <p:cNvSpPr txBox="1">
            <a:spLocks/>
          </p:cNvSpPr>
          <p:nvPr/>
        </p:nvSpPr>
        <p:spPr>
          <a:xfrm>
            <a:off x="147678" y="53704"/>
            <a:ext cx="8848643" cy="68660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pic>
        <p:nvPicPr>
          <p:cNvPr id="1026" name="Picture 2" descr="شرح برنامج NSB:AppStudio ١٠ مفكرتي - YouTube">
            <a:extLst>
              <a:ext uri="{FF2B5EF4-FFF2-40B4-BE49-F238E27FC236}">
                <a16:creationId xmlns:a16="http://schemas.microsoft.com/office/drawing/2014/main" id="{61953A42-AD5F-4306-A627-B20B372EF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1534" r="60250"/>
          <a:stretch/>
        </p:blipFill>
        <p:spPr bwMode="auto">
          <a:xfrm>
            <a:off x="5909203" y="1419622"/>
            <a:ext cx="2641237" cy="36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49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شرح برنامج NSB:AppStudio ١٠ مفكرتي - YouTube">
            <a:extLst>
              <a:ext uri="{FF2B5EF4-FFF2-40B4-BE49-F238E27FC236}">
                <a16:creationId xmlns:a16="http://schemas.microsoft.com/office/drawing/2014/main" id="{E7AAB0F2-879E-4A91-BA92-22DF2C620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1534" r="60250"/>
          <a:stretch/>
        </p:blipFill>
        <p:spPr bwMode="auto">
          <a:xfrm>
            <a:off x="3185996" y="1491630"/>
            <a:ext cx="2772005" cy="33022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عنصر نائب للنص 2">
            <a:extLst>
              <a:ext uri="{FF2B5EF4-FFF2-40B4-BE49-F238E27FC236}">
                <a16:creationId xmlns:a16="http://schemas.microsoft.com/office/drawing/2014/main" id="{B30283DB-1BE9-491F-9A6D-067D2633D014}"/>
              </a:ext>
            </a:extLst>
          </p:cNvPr>
          <p:cNvSpPr txBox="1">
            <a:spLocks/>
          </p:cNvSpPr>
          <p:nvPr/>
        </p:nvSpPr>
        <p:spPr>
          <a:xfrm>
            <a:off x="147678" y="0"/>
            <a:ext cx="8848643" cy="501822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1715F60-88A6-44DD-AED2-95E2C595BB79}"/>
              </a:ext>
            </a:extLst>
          </p:cNvPr>
          <p:cNvSpPr/>
          <p:nvPr/>
        </p:nvSpPr>
        <p:spPr>
          <a:xfrm>
            <a:off x="2664091" y="593764"/>
            <a:ext cx="3528473" cy="504056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الأدوات المشار اليها في الصورة  </a:t>
            </a: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83547779-ECCE-4068-A707-4BAD1C287743}"/>
              </a:ext>
            </a:extLst>
          </p:cNvPr>
          <p:cNvCxnSpPr>
            <a:cxnSpLocks/>
          </p:cNvCxnSpPr>
          <p:nvPr/>
        </p:nvCxnSpPr>
        <p:spPr>
          <a:xfrm>
            <a:off x="5580112" y="1676878"/>
            <a:ext cx="11861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BD8F73A0-1726-4161-8B42-C7606612100B}"/>
              </a:ext>
            </a:extLst>
          </p:cNvPr>
          <p:cNvCxnSpPr>
            <a:cxnSpLocks/>
          </p:cNvCxnSpPr>
          <p:nvPr/>
        </p:nvCxnSpPr>
        <p:spPr>
          <a:xfrm flipV="1">
            <a:off x="5665923" y="1833969"/>
            <a:ext cx="994309" cy="203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54B89196-85B3-480E-8B79-8D5B85B80DBB}"/>
              </a:ext>
            </a:extLst>
          </p:cNvPr>
          <p:cNvCxnSpPr>
            <a:cxnSpLocks/>
          </p:cNvCxnSpPr>
          <p:nvPr/>
        </p:nvCxnSpPr>
        <p:spPr>
          <a:xfrm>
            <a:off x="4788024" y="2796312"/>
            <a:ext cx="21812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CB73CEE3-47B2-4AA2-A45C-433465CFDA40}"/>
              </a:ext>
            </a:extLst>
          </p:cNvPr>
          <p:cNvCxnSpPr>
            <a:cxnSpLocks/>
          </p:cNvCxnSpPr>
          <p:nvPr/>
        </p:nvCxnSpPr>
        <p:spPr>
          <a:xfrm flipV="1">
            <a:off x="5654423" y="1948619"/>
            <a:ext cx="1212427" cy="4846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6AF2E96B-EEDD-47F4-9445-609768080A40}"/>
              </a:ext>
            </a:extLst>
          </p:cNvPr>
          <p:cNvCxnSpPr>
            <a:cxnSpLocks/>
          </p:cNvCxnSpPr>
          <p:nvPr/>
        </p:nvCxnSpPr>
        <p:spPr>
          <a:xfrm flipH="1">
            <a:off x="2315601" y="2398586"/>
            <a:ext cx="1896360" cy="10019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E4BABA5C-91D8-4A5D-8539-881F9AA6671C}"/>
              </a:ext>
            </a:extLst>
          </p:cNvPr>
          <p:cNvCxnSpPr>
            <a:cxnSpLocks/>
          </p:cNvCxnSpPr>
          <p:nvPr/>
        </p:nvCxnSpPr>
        <p:spPr>
          <a:xfrm flipH="1">
            <a:off x="2174772" y="3579862"/>
            <a:ext cx="2253555" cy="1123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0D8A6713-F641-4CA7-B619-4AC808ED2398}"/>
              </a:ext>
            </a:extLst>
          </p:cNvPr>
          <p:cNvCxnSpPr>
            <a:cxnSpLocks/>
          </p:cNvCxnSpPr>
          <p:nvPr/>
        </p:nvCxnSpPr>
        <p:spPr>
          <a:xfrm flipH="1" flipV="1">
            <a:off x="2406256" y="2014753"/>
            <a:ext cx="1377017" cy="5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BE4E8C8B-2FDA-4041-B884-BEF260363DEF}"/>
              </a:ext>
            </a:extLst>
          </p:cNvPr>
          <p:cNvSpPr/>
          <p:nvPr/>
        </p:nvSpPr>
        <p:spPr>
          <a:xfrm>
            <a:off x="202587" y="3436070"/>
            <a:ext cx="194421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rgbClr val="232323"/>
                </a:solidFill>
              </a:rPr>
              <a:t>Text area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979FF49B-1DC6-4090-8285-D79BDBFC1617}"/>
              </a:ext>
            </a:extLst>
          </p:cNvPr>
          <p:cNvSpPr/>
          <p:nvPr/>
        </p:nvSpPr>
        <p:spPr>
          <a:xfrm>
            <a:off x="7043484" y="1440585"/>
            <a:ext cx="1944216" cy="432048"/>
          </a:xfrm>
          <a:prstGeom prst="rect">
            <a:avLst/>
          </a:prstGeom>
          <a:solidFill>
            <a:srgbClr val="EC98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Label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7F90DFC8-95D8-4A32-9A9F-09EE16F1A2EB}"/>
              </a:ext>
            </a:extLst>
          </p:cNvPr>
          <p:cNvSpPr/>
          <p:nvPr/>
        </p:nvSpPr>
        <p:spPr>
          <a:xfrm>
            <a:off x="7162146" y="2537607"/>
            <a:ext cx="19442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Button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182E38BD-90B6-4BE9-B91E-371ECD3B6E87}"/>
              </a:ext>
            </a:extLst>
          </p:cNvPr>
          <p:cNvSpPr/>
          <p:nvPr/>
        </p:nvSpPr>
        <p:spPr>
          <a:xfrm>
            <a:off x="272997" y="1779774"/>
            <a:ext cx="194421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rgbClr val="232323"/>
                </a:solidFill>
              </a:rPr>
              <a:t>Text Box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B7D20E47-0268-48B3-BC58-E8CAC5EC2427}"/>
              </a:ext>
            </a:extLst>
          </p:cNvPr>
          <p:cNvSpPr/>
          <p:nvPr/>
        </p:nvSpPr>
        <p:spPr>
          <a:xfrm>
            <a:off x="52600" y="2332870"/>
            <a:ext cx="3083739" cy="6038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1"/>
            <a:r>
              <a:rPr lang="ar-SA" b="1" dirty="0">
                <a:solidFill>
                  <a:schemeClr val="bg1"/>
                </a:solidFill>
              </a:rPr>
              <a:t>ما نوع البيانات المدخلة في </a:t>
            </a:r>
            <a:r>
              <a:rPr lang="en-US" b="1" dirty="0" err="1">
                <a:solidFill>
                  <a:schemeClr val="bg1"/>
                </a:solidFill>
              </a:rPr>
              <a:t>txtbox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0" name="Picture 4" descr="Bitmoji Image">
            <a:extLst>
              <a:ext uri="{FF2B5EF4-FFF2-40B4-BE49-F238E27FC236}">
                <a16:creationId xmlns:a16="http://schemas.microsoft.com/office/drawing/2014/main" id="{7CB88922-6BA6-40C4-8953-EDB0421B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75" y="2043040"/>
            <a:ext cx="579659" cy="5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AAE53E95-7DA8-4163-AD54-06AE79E582C4}"/>
              </a:ext>
            </a:extLst>
          </p:cNvPr>
          <p:cNvSpPr/>
          <p:nvPr/>
        </p:nvSpPr>
        <p:spPr>
          <a:xfrm>
            <a:off x="72784" y="4238418"/>
            <a:ext cx="2880851" cy="6038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1"/>
            <a:r>
              <a:rPr lang="ar-SA" b="1" dirty="0">
                <a:solidFill>
                  <a:schemeClr val="bg1"/>
                </a:solidFill>
              </a:rPr>
              <a:t>ما الفرق بين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textarea,txtbox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4" name="Picture 4" descr="Bitmoji Image">
            <a:extLst>
              <a:ext uri="{FF2B5EF4-FFF2-40B4-BE49-F238E27FC236}">
                <a16:creationId xmlns:a16="http://schemas.microsoft.com/office/drawing/2014/main" id="{8C100701-91E7-41D3-9F42-9D8825BF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73" y="3843684"/>
            <a:ext cx="579659" cy="5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44" grpId="0" animBg="1"/>
      <p:bldP spid="46" grpId="0" animBg="1"/>
      <p:bldP spid="49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3D778FBD-F535-4A80-AE0C-D799171886D8}"/>
              </a:ext>
            </a:extLst>
          </p:cNvPr>
          <p:cNvSpPr/>
          <p:nvPr/>
        </p:nvSpPr>
        <p:spPr>
          <a:xfrm>
            <a:off x="5525852" y="1059582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93D06F6-064D-40CD-A1B8-0B168E50723A}"/>
              </a:ext>
            </a:extLst>
          </p:cNvPr>
          <p:cNvSpPr/>
          <p:nvPr/>
        </p:nvSpPr>
        <p:spPr>
          <a:xfrm>
            <a:off x="5535994" y="1525224"/>
            <a:ext cx="1584176" cy="4320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jqwidgets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9882E2B-5D88-42F1-84CF-27D8B6D0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62" t="12182" b="40195"/>
          <a:stretch/>
        </p:blipFill>
        <p:spPr>
          <a:xfrm>
            <a:off x="3474132" y="1203598"/>
            <a:ext cx="2051720" cy="244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3AD08ED-827B-4543-AABE-6EB1685F88E0}"/>
              </a:ext>
            </a:extLst>
          </p:cNvPr>
          <p:cNvSpPr/>
          <p:nvPr/>
        </p:nvSpPr>
        <p:spPr>
          <a:xfrm>
            <a:off x="3474132" y="1203598"/>
            <a:ext cx="2051720" cy="177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E74B50-CF04-4CD6-8DC4-DF04A65CE360}"/>
              </a:ext>
            </a:extLst>
          </p:cNvPr>
          <p:cNvSpPr/>
          <p:nvPr/>
        </p:nvSpPr>
        <p:spPr>
          <a:xfrm>
            <a:off x="5525852" y="2970205"/>
            <a:ext cx="1584176" cy="4320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JQuery</a:t>
            </a:r>
            <a:r>
              <a:rPr lang="en-US" dirty="0"/>
              <a:t> </a:t>
            </a:r>
            <a:r>
              <a:rPr lang="en-US" dirty="0" err="1"/>
              <a:t>mobail</a:t>
            </a:r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C63FB22-D92B-478E-971E-85D36BB62DE5}"/>
              </a:ext>
            </a:extLst>
          </p:cNvPr>
          <p:cNvSpPr/>
          <p:nvPr/>
        </p:nvSpPr>
        <p:spPr>
          <a:xfrm>
            <a:off x="3851920" y="3075806"/>
            <a:ext cx="1673932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44FE0A3-3E7C-4C17-9C4A-A7ACCEC2C112}"/>
              </a:ext>
            </a:extLst>
          </p:cNvPr>
          <p:cNvSpPr/>
          <p:nvPr/>
        </p:nvSpPr>
        <p:spPr>
          <a:xfrm>
            <a:off x="4355976" y="1525224"/>
            <a:ext cx="1169876" cy="1056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13A6F3B-0CD8-4B5D-9220-C70065ADBED2}"/>
              </a:ext>
            </a:extLst>
          </p:cNvPr>
          <p:cNvSpPr/>
          <p:nvPr/>
        </p:nvSpPr>
        <p:spPr>
          <a:xfrm>
            <a:off x="3707904" y="1630825"/>
            <a:ext cx="1817948" cy="13393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C120FE4-185C-4DB5-BA2D-CDF55FEC9F32}"/>
              </a:ext>
            </a:extLst>
          </p:cNvPr>
          <p:cNvSpPr/>
          <p:nvPr/>
        </p:nvSpPr>
        <p:spPr>
          <a:xfrm>
            <a:off x="1655676" y="1590956"/>
            <a:ext cx="1584176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 and time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1467721-BC71-43D9-B7C1-057B9A8B3EEC}"/>
              </a:ext>
            </a:extLst>
          </p:cNvPr>
          <p:cNvSpPr/>
          <p:nvPr/>
        </p:nvSpPr>
        <p:spPr>
          <a:xfrm>
            <a:off x="1655676" y="2002350"/>
            <a:ext cx="1584176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multimedia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F2FAFE6-E4E2-489E-8E0D-4A1177D21E0E}"/>
              </a:ext>
            </a:extLst>
          </p:cNvPr>
          <p:cNvSpPr/>
          <p:nvPr/>
        </p:nvSpPr>
        <p:spPr>
          <a:xfrm>
            <a:off x="1639043" y="2452771"/>
            <a:ext cx="1584176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media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8EA99818-F54C-4D63-8AE2-25BA3135E7FB}"/>
              </a:ext>
            </a:extLst>
          </p:cNvPr>
          <p:cNvCxnSpPr>
            <a:cxnSpLocks/>
          </p:cNvCxnSpPr>
          <p:nvPr/>
        </p:nvCxnSpPr>
        <p:spPr>
          <a:xfrm flipH="1" flipV="1">
            <a:off x="3249994" y="1630825"/>
            <a:ext cx="871702" cy="10143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32A40884-FA1A-440F-A7A3-2504FAB5DB3A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239852" y="1833324"/>
            <a:ext cx="1620180" cy="3850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A16C267B-96ED-4D40-A804-D4D4460FCD91}"/>
              </a:ext>
            </a:extLst>
          </p:cNvPr>
          <p:cNvCxnSpPr>
            <a:cxnSpLocks/>
          </p:cNvCxnSpPr>
          <p:nvPr/>
        </p:nvCxnSpPr>
        <p:spPr>
          <a:xfrm flipH="1" flipV="1">
            <a:off x="3155167" y="2668795"/>
            <a:ext cx="1200809" cy="21602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لنص 2">
            <a:extLst>
              <a:ext uri="{FF2B5EF4-FFF2-40B4-BE49-F238E27FC236}">
                <a16:creationId xmlns:a16="http://schemas.microsoft.com/office/drawing/2014/main" id="{8254619A-72E5-48CA-B124-C475189A83C5}"/>
              </a:ext>
            </a:extLst>
          </p:cNvPr>
          <p:cNvSpPr txBox="1">
            <a:spLocks/>
          </p:cNvSpPr>
          <p:nvPr/>
        </p:nvSpPr>
        <p:spPr>
          <a:xfrm>
            <a:off x="527127" y="67555"/>
            <a:ext cx="8089746" cy="78042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1858"/>
      </p:ext>
    </p:extLst>
  </p:cSld>
  <p:clrMapOvr>
    <a:masterClrMapping/>
  </p:clrMapOvr>
  <p:transition spd="med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179B5851-5101-419E-A0BC-FCBFF41094AA}"/>
              </a:ext>
            </a:extLst>
          </p:cNvPr>
          <p:cNvSpPr txBox="1">
            <a:spLocks/>
          </p:cNvSpPr>
          <p:nvPr/>
        </p:nvSpPr>
        <p:spPr>
          <a:xfrm>
            <a:off x="147678" y="0"/>
            <a:ext cx="8848643" cy="501822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7EDDCC96-4E84-4C15-93F9-4F2935954457}"/>
              </a:ext>
            </a:extLst>
          </p:cNvPr>
          <p:cNvSpPr txBox="1">
            <a:spLocks/>
          </p:cNvSpPr>
          <p:nvPr/>
        </p:nvSpPr>
        <p:spPr>
          <a:xfrm>
            <a:off x="611560" y="4862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 : صلي بين الدالة ووظيفتها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06D008-BB5F-4584-8D14-DBF7D556311D}"/>
              </a:ext>
            </a:extLst>
          </p:cNvPr>
          <p:cNvSpPr/>
          <p:nvPr/>
        </p:nvSpPr>
        <p:spPr>
          <a:xfrm>
            <a:off x="1259632" y="1860041"/>
            <a:ext cx="6408712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تحول بيانات المصفوفة الى نص 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E3B8A3E-E652-4B72-816D-8A2E58D403F4}"/>
              </a:ext>
            </a:extLst>
          </p:cNvPr>
          <p:cNvSpPr/>
          <p:nvPr/>
        </p:nvSpPr>
        <p:spPr>
          <a:xfrm>
            <a:off x="6228184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localstorage</a:t>
            </a:r>
            <a:endParaRPr lang="en-US" sz="2400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8E6EEA-97AD-4A63-8F13-1F05674269CD}"/>
              </a:ext>
            </a:extLst>
          </p:cNvPr>
          <p:cNvSpPr/>
          <p:nvPr/>
        </p:nvSpPr>
        <p:spPr>
          <a:xfrm>
            <a:off x="3419872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ubound</a:t>
            </a:r>
            <a:endParaRPr lang="en-US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57B6F5-52FD-41A6-B6F3-3EA36F744D2A}"/>
              </a:ext>
            </a:extLst>
          </p:cNvPr>
          <p:cNvSpPr/>
          <p:nvPr/>
        </p:nvSpPr>
        <p:spPr>
          <a:xfrm>
            <a:off x="971600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2419398205"/>
      </p:ext>
    </p:extLst>
  </p:cSld>
  <p:clrMapOvr>
    <a:masterClrMapping/>
  </p:clrMapOvr>
  <p:transition spd="med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179B5851-5101-419E-A0BC-FCBFF41094AA}"/>
              </a:ext>
            </a:extLst>
          </p:cNvPr>
          <p:cNvSpPr txBox="1">
            <a:spLocks/>
          </p:cNvSpPr>
          <p:nvPr/>
        </p:nvSpPr>
        <p:spPr>
          <a:xfrm>
            <a:off x="147678" y="0"/>
            <a:ext cx="8848643" cy="501822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7EDDCC96-4E84-4C15-93F9-4F2935954457}"/>
              </a:ext>
            </a:extLst>
          </p:cNvPr>
          <p:cNvSpPr txBox="1">
            <a:spLocks/>
          </p:cNvSpPr>
          <p:nvPr/>
        </p:nvSpPr>
        <p:spPr>
          <a:xfrm>
            <a:off x="611560" y="4862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 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06D008-BB5F-4584-8D14-DBF7D556311D}"/>
              </a:ext>
            </a:extLst>
          </p:cNvPr>
          <p:cNvSpPr/>
          <p:nvPr/>
        </p:nvSpPr>
        <p:spPr>
          <a:xfrm>
            <a:off x="1259632" y="1860041"/>
            <a:ext cx="6408712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دالة تحفظ البيانات النصية فقط 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E3B8A3E-E652-4B72-816D-8A2E58D403F4}"/>
              </a:ext>
            </a:extLst>
          </p:cNvPr>
          <p:cNvSpPr/>
          <p:nvPr/>
        </p:nvSpPr>
        <p:spPr>
          <a:xfrm>
            <a:off x="6228184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localstorage</a:t>
            </a:r>
            <a:endParaRPr lang="en-US" sz="2400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8E6EEA-97AD-4A63-8F13-1F05674269CD}"/>
              </a:ext>
            </a:extLst>
          </p:cNvPr>
          <p:cNvSpPr/>
          <p:nvPr/>
        </p:nvSpPr>
        <p:spPr>
          <a:xfrm>
            <a:off x="3419872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ubound</a:t>
            </a:r>
            <a:endParaRPr lang="en-US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57B6F5-52FD-41A6-B6F3-3EA36F744D2A}"/>
              </a:ext>
            </a:extLst>
          </p:cNvPr>
          <p:cNvSpPr/>
          <p:nvPr/>
        </p:nvSpPr>
        <p:spPr>
          <a:xfrm>
            <a:off x="971600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228990133"/>
      </p:ext>
    </p:extLst>
  </p:cSld>
  <p:clrMapOvr>
    <a:masterClrMapping/>
  </p:clrMapOvr>
  <p:transition spd="med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179B5851-5101-419E-A0BC-FCBFF41094AA}"/>
              </a:ext>
            </a:extLst>
          </p:cNvPr>
          <p:cNvSpPr txBox="1">
            <a:spLocks/>
          </p:cNvSpPr>
          <p:nvPr/>
        </p:nvSpPr>
        <p:spPr>
          <a:xfrm>
            <a:off x="147678" y="0"/>
            <a:ext cx="8848643" cy="501822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7EDDCC96-4E84-4C15-93F9-4F2935954457}"/>
              </a:ext>
            </a:extLst>
          </p:cNvPr>
          <p:cNvSpPr txBox="1">
            <a:spLocks/>
          </p:cNvSpPr>
          <p:nvPr/>
        </p:nvSpPr>
        <p:spPr>
          <a:xfrm>
            <a:off x="611560" y="4862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 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06D008-BB5F-4584-8D14-DBF7D556311D}"/>
              </a:ext>
            </a:extLst>
          </p:cNvPr>
          <p:cNvSpPr/>
          <p:nvPr/>
        </p:nvSpPr>
        <p:spPr>
          <a:xfrm>
            <a:off x="1259632" y="1860041"/>
            <a:ext cx="6408712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لكتابة سطر جديد 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E3B8A3E-E652-4B72-816D-8A2E58D403F4}"/>
              </a:ext>
            </a:extLst>
          </p:cNvPr>
          <p:cNvSpPr/>
          <p:nvPr/>
        </p:nvSpPr>
        <p:spPr>
          <a:xfrm>
            <a:off x="6228184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vbcrlf</a:t>
            </a:r>
            <a:endParaRPr lang="en-US" sz="2400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8E6EEA-97AD-4A63-8F13-1F05674269CD}"/>
              </a:ext>
            </a:extLst>
          </p:cNvPr>
          <p:cNvSpPr/>
          <p:nvPr/>
        </p:nvSpPr>
        <p:spPr>
          <a:xfrm>
            <a:off x="3419872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ubound</a:t>
            </a:r>
            <a:endParaRPr lang="en-US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57B6F5-52FD-41A6-B6F3-3EA36F744D2A}"/>
              </a:ext>
            </a:extLst>
          </p:cNvPr>
          <p:cNvSpPr/>
          <p:nvPr/>
        </p:nvSpPr>
        <p:spPr>
          <a:xfrm>
            <a:off x="971600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2993590370"/>
      </p:ext>
    </p:extLst>
  </p:cSld>
  <p:clrMapOvr>
    <a:masterClrMapping/>
  </p:clrMapOvr>
  <p:transition spd="med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179B5851-5101-419E-A0BC-FCBFF41094AA}"/>
              </a:ext>
            </a:extLst>
          </p:cNvPr>
          <p:cNvSpPr txBox="1">
            <a:spLocks/>
          </p:cNvSpPr>
          <p:nvPr/>
        </p:nvSpPr>
        <p:spPr>
          <a:xfrm>
            <a:off x="147678" y="0"/>
            <a:ext cx="8848643" cy="501822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7EDDCC96-4E84-4C15-93F9-4F2935954457}"/>
              </a:ext>
            </a:extLst>
          </p:cNvPr>
          <p:cNvSpPr txBox="1">
            <a:spLocks/>
          </p:cNvSpPr>
          <p:nvPr/>
        </p:nvSpPr>
        <p:spPr>
          <a:xfrm>
            <a:off x="147678" y="62443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06D008-BB5F-4584-8D14-DBF7D556311D}"/>
              </a:ext>
            </a:extLst>
          </p:cNvPr>
          <p:cNvSpPr/>
          <p:nvPr/>
        </p:nvSpPr>
        <p:spPr>
          <a:xfrm>
            <a:off x="1259632" y="1860041"/>
            <a:ext cx="6408712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لإعادة رقم العنصر الأخير في المصفوفة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E3B8A3E-E652-4B72-816D-8A2E58D403F4}"/>
              </a:ext>
            </a:extLst>
          </p:cNvPr>
          <p:cNvSpPr/>
          <p:nvPr/>
        </p:nvSpPr>
        <p:spPr>
          <a:xfrm>
            <a:off x="6228184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vbcrlf</a:t>
            </a:r>
            <a:endParaRPr lang="en-US" sz="2400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8E6EEA-97AD-4A63-8F13-1F05674269CD}"/>
              </a:ext>
            </a:extLst>
          </p:cNvPr>
          <p:cNvSpPr/>
          <p:nvPr/>
        </p:nvSpPr>
        <p:spPr>
          <a:xfrm>
            <a:off x="827584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ubound</a:t>
            </a:r>
            <a:endParaRPr lang="en-US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057B6F5-52FD-41A6-B6F3-3EA36F744D2A}"/>
              </a:ext>
            </a:extLst>
          </p:cNvPr>
          <p:cNvSpPr/>
          <p:nvPr/>
        </p:nvSpPr>
        <p:spPr>
          <a:xfrm>
            <a:off x="3419872" y="3130324"/>
            <a:ext cx="1800200" cy="72008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812883966"/>
      </p:ext>
    </p:extLst>
  </p:cSld>
  <p:clrMapOvr>
    <a:masterClrMapping/>
  </p:clrMapOvr>
  <p:transition spd="med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54F7A8F-944B-4C43-9B6C-79A260B912F1}"/>
              </a:ext>
            </a:extLst>
          </p:cNvPr>
          <p:cNvSpPr txBox="1"/>
          <p:nvPr/>
        </p:nvSpPr>
        <p:spPr>
          <a:xfrm>
            <a:off x="755576" y="4029468"/>
            <a:ext cx="576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https://www.liveworksheets.com/fi1262276uh</a:t>
            </a:r>
            <a:endParaRPr lang="ar-SA" dirty="0"/>
          </a:p>
          <a:p>
            <a:endParaRPr lang="en-US" dirty="0"/>
          </a:p>
        </p:txBody>
      </p:sp>
      <p:sp>
        <p:nvSpPr>
          <p:cNvPr id="10" name="عنصر نائب للنص 2">
            <a:extLst>
              <a:ext uri="{FF2B5EF4-FFF2-40B4-BE49-F238E27FC236}">
                <a16:creationId xmlns:a16="http://schemas.microsoft.com/office/drawing/2014/main" id="{3FB34CF1-4F62-430B-8A4A-3AE54064A234}"/>
              </a:ext>
            </a:extLst>
          </p:cNvPr>
          <p:cNvSpPr txBox="1">
            <a:spLocks/>
          </p:cNvSpPr>
          <p:nvPr/>
        </p:nvSpPr>
        <p:spPr>
          <a:xfrm>
            <a:off x="147678" y="83849"/>
            <a:ext cx="8848643" cy="68660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التاسع :مفكرتي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2154"/>
      </p:ext>
    </p:extLst>
  </p:cSld>
  <p:clrMapOvr>
    <a:masterClrMapping/>
  </p:clrMapOvr>
  <p:transition spd="med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9034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86368"/>
      </p:ext>
    </p:extLst>
  </p:cSld>
  <p:clrMapOvr>
    <a:masterClrMapping/>
  </p:clrMapOvr>
  <p:transition spd="med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64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95528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عددي الأدوات التي يمكن اضافتها من قائمة الوسائط المتعددة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227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709228" y="869683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99-104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82465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47678" y="48868"/>
            <a:ext cx="8848643" cy="69143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الحادي عشر  :قصار السور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766EBB02-3CAD-4982-B7B2-4FA0C127CC59}"/>
              </a:ext>
            </a:extLst>
          </p:cNvPr>
          <p:cNvSpPr txBox="1">
            <a:spLocks/>
          </p:cNvSpPr>
          <p:nvPr/>
        </p:nvSpPr>
        <p:spPr>
          <a:xfrm>
            <a:off x="586710" y="218922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1979712" y="1376284"/>
            <a:ext cx="4824536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SA" b="1" dirty="0"/>
              <a:t>اغلاق برنامج</a:t>
            </a:r>
            <a:r>
              <a:rPr lang="en-US" b="1" dirty="0"/>
              <a:t> NSB </a:t>
            </a:r>
            <a:r>
              <a:rPr lang="en-US" b="1" dirty="0" err="1"/>
              <a:t>APPStudio</a:t>
            </a:r>
            <a:r>
              <a:rPr lang="en-US" b="1" dirty="0"/>
              <a:t> </a:t>
            </a:r>
            <a:endParaRPr lang="fr-CA" b="1" dirty="0"/>
          </a:p>
        </p:txBody>
      </p:sp>
      <p:pic>
        <p:nvPicPr>
          <p:cNvPr id="4" name="Picture 2" descr="any questions">
            <a:extLst>
              <a:ext uri="{FF2B5EF4-FFF2-40B4-BE49-F238E27FC236}">
                <a16:creationId xmlns:a16="http://schemas.microsoft.com/office/drawing/2014/main" id="{6D57714E-2328-4BBB-BF6E-2FB0E77E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25" y="2643758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8707"/>
      </p:ext>
    </p:extLst>
  </p:cSld>
  <p:clrMapOvr>
    <a:masterClrMapping/>
  </p:clrMapOvr>
  <p:transition spd="med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84640" y="1483567"/>
            <a:ext cx="5593235" cy="452437"/>
          </a:xfrm>
        </p:spPr>
        <p:txBody>
          <a:bodyPr/>
          <a:lstStyle/>
          <a:p>
            <a:pPr rtl="1"/>
            <a:r>
              <a:rPr lang="ar-SA" dirty="0"/>
              <a:t>بناء تطبيق باستخدام </a:t>
            </a:r>
            <a:r>
              <a:rPr lang="en-US" dirty="0" err="1"/>
              <a:t>htmlviwe</a:t>
            </a:r>
            <a:r>
              <a:rPr lang="ar-SA" dirty="0"/>
              <a:t> لعرض ملفات اليوتيوب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231740" y="2080969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كتابة أوامر البرمجة</a:t>
            </a:r>
            <a:endParaRPr lang="fr-CA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281484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تنفيذ التطبيق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109712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012160" y="871506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</a:t>
            </a:r>
            <a:endParaRPr lang="en-US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E1F7B06-9B19-4DA1-8364-BF128CFEA869}"/>
              </a:ext>
            </a:extLst>
          </p:cNvPr>
          <p:cNvSpPr/>
          <p:nvPr/>
        </p:nvSpPr>
        <p:spPr>
          <a:xfrm>
            <a:off x="395535" y="1096141"/>
            <a:ext cx="4176464" cy="1008112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:يعرض التطبيق ملفات فيديو من موقع اليوتيوب </a:t>
            </a: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FAF0C8D5-B4CC-498B-9E5D-0164D67BD863}"/>
              </a:ext>
            </a:extLst>
          </p:cNvPr>
          <p:cNvSpPr txBox="1">
            <a:spLocks/>
          </p:cNvSpPr>
          <p:nvPr/>
        </p:nvSpPr>
        <p:spPr>
          <a:xfrm>
            <a:off x="147678" y="18723"/>
            <a:ext cx="8848643" cy="69143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الحادي عشر  :قصار السور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pic>
        <p:nvPicPr>
          <p:cNvPr id="2" name="Picture 2" descr="11 - تطبيق قصار السور NSB/AppStudio - YouTube">
            <a:extLst>
              <a:ext uri="{FF2B5EF4-FFF2-40B4-BE49-F238E27FC236}">
                <a16:creationId xmlns:a16="http://schemas.microsoft.com/office/drawing/2014/main" id="{156E0624-FEAD-4AC5-A575-CA589A479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601" r="61025" b="19200"/>
          <a:stretch/>
        </p:blipFill>
        <p:spPr bwMode="auto">
          <a:xfrm>
            <a:off x="5940152" y="1449767"/>
            <a:ext cx="2448272" cy="35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78A42DC-6314-4159-8E59-FE1BE83CC8FE}"/>
              </a:ext>
            </a:extLst>
          </p:cNvPr>
          <p:cNvSpPr/>
          <p:nvPr/>
        </p:nvSpPr>
        <p:spPr>
          <a:xfrm>
            <a:off x="530696" y="2355726"/>
            <a:ext cx="4320798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سورة الاخلاص:</a:t>
            </a:r>
          </a:p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https://www.youtube.com/embed/zav73NMag88</a:t>
            </a:r>
            <a:endParaRPr lang="ar-SA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BH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سورة الفلق:</a:t>
            </a:r>
          </a:p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https://www.youtube.com/embed/fLRB6b5egFY</a:t>
            </a:r>
            <a:endParaRPr lang="ar-SA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BH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سورة الناس: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https://www.youtube.com/embed/3eGQfzVbUb4</a:t>
            </a:r>
            <a:endParaRPr lang="ar-SA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32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rest()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refresh()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json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7028" y="1154253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الدالة التي تقوم بتحديث الأداة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457200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545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theme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align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height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7028" y="1154253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لتغير شكل </a:t>
            </a:r>
            <a:r>
              <a:rPr lang="en-US" sz="2400" b="1" dirty="0">
                <a:solidFill>
                  <a:srgbClr val="232323"/>
                </a:solidFill>
              </a:rPr>
              <a:t>button </a:t>
            </a:r>
            <a:r>
              <a:rPr lang="ar-SA" sz="2400" b="1" dirty="0">
                <a:solidFill>
                  <a:srgbClr val="232323"/>
                </a:solidFill>
              </a:rPr>
              <a:t> من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457200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تقويم ختامي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791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92C706AF-A9E6-433D-ACE6-C9BED80C14CD}"/>
              </a:ext>
            </a:extLst>
          </p:cNvPr>
          <p:cNvSpPr txBox="1">
            <a:spLocks/>
          </p:cNvSpPr>
          <p:nvPr/>
        </p:nvSpPr>
        <p:spPr>
          <a:xfrm>
            <a:off x="147678" y="18723"/>
            <a:ext cx="8848643" cy="69143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>
              <a:solidFill>
                <a:srgbClr val="232323"/>
              </a:solidFill>
            </a:endParaRPr>
          </a:p>
          <a:p>
            <a:pPr algn="ctr"/>
            <a:r>
              <a:rPr lang="ar-SA" b="1">
                <a:solidFill>
                  <a:srgbClr val="232323"/>
                </a:solidFill>
              </a:rPr>
              <a:t>التدريب الحادي عشر  :قصار السور</a:t>
            </a:r>
            <a:endParaRPr lang="en-US" b="1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22D069-A021-4D9F-A691-00F5D21212A9}"/>
              </a:ext>
            </a:extLst>
          </p:cNvPr>
          <p:cNvSpPr txBox="1"/>
          <p:nvPr/>
        </p:nvSpPr>
        <p:spPr>
          <a:xfrm>
            <a:off x="1475656" y="39319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https://www.liveworksheets.com/kr1266001yj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08605"/>
      </p:ext>
    </p:extLst>
  </p:cSld>
  <p:clrMapOvr>
    <a:masterClrMapping/>
  </p:clrMapOvr>
  <p:transition spd="med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523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399499"/>
      </p:ext>
    </p:extLst>
  </p:cSld>
  <p:clrMapOvr>
    <a:masterClrMapping/>
  </p:clrMapOvr>
  <p:transition spd="med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630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2010AA-2857-4B36-9AB4-9CCE4354F6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84640" y="1483567"/>
            <a:ext cx="5593235" cy="452437"/>
          </a:xfrm>
        </p:spPr>
        <p:txBody>
          <a:bodyPr/>
          <a:lstStyle/>
          <a:p>
            <a:pPr rtl="1"/>
            <a:r>
              <a:rPr lang="ar-SA" dirty="0"/>
              <a:t>بناء تطبيق يعتمد على جلب المعلومات من مواقع تقدم خدمة </a:t>
            </a:r>
            <a:r>
              <a:rPr lang="en-US" dirty="0" err="1"/>
              <a:t>api</a:t>
            </a:r>
            <a:endParaRPr lang="fr-C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A0BF6A-EF54-4136-96A3-380F9A5B15E7}"/>
              </a:ext>
            </a:extLst>
          </p:cNvPr>
          <p:cNvSpPr txBox="1">
            <a:spLocks/>
          </p:cNvSpPr>
          <p:nvPr/>
        </p:nvSpPr>
        <p:spPr>
          <a:xfrm>
            <a:off x="1984640" y="2071750"/>
            <a:ext cx="5593235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بناء تطبيق يستخدم مكونات الجهاز</a:t>
            </a:r>
            <a:endParaRPr lang="fr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F726E2-D62C-4D31-8595-39B10878123F}"/>
              </a:ext>
            </a:extLst>
          </p:cNvPr>
          <p:cNvSpPr txBox="1">
            <a:spLocks/>
          </p:cNvSpPr>
          <p:nvPr/>
        </p:nvSpPr>
        <p:spPr>
          <a:xfrm>
            <a:off x="1961422" y="2740443"/>
            <a:ext cx="5593235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بناء تطبيق يستخدم مواقع التواصل الاجتماعي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956125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328C256D-9C37-48AE-B6C3-5663D7002E7B}"/>
              </a:ext>
            </a:extLst>
          </p:cNvPr>
          <p:cNvSpPr txBox="1">
            <a:spLocks/>
          </p:cNvSpPr>
          <p:nvPr/>
        </p:nvSpPr>
        <p:spPr>
          <a:xfrm>
            <a:off x="147678" y="53704"/>
            <a:ext cx="8848643" cy="686604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b="1" dirty="0">
              <a:solidFill>
                <a:srgbClr val="232323"/>
              </a:solidFill>
            </a:endParaRPr>
          </a:p>
          <a:p>
            <a:pPr algn="ctr"/>
            <a:r>
              <a:rPr lang="ar-SA" b="1" dirty="0">
                <a:solidFill>
                  <a:srgbClr val="232323"/>
                </a:solidFill>
              </a:rPr>
              <a:t>التدريب الثاني عشر  :تدريبات اثرائية 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endParaRPr lang="ar-SA" b="1" dirty="0">
              <a:solidFill>
                <a:srgbClr val="232323"/>
              </a:solidFill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79C3C305-82C0-4A26-AE64-B17F922F9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5" t="31250" r="62399" b="21317"/>
          <a:stretch/>
        </p:blipFill>
        <p:spPr>
          <a:xfrm>
            <a:off x="6012160" y="1394112"/>
            <a:ext cx="2664296" cy="369568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1CA6FF8-FF5C-47F1-A6F1-4BFBF327D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5" t="22094" r="62753" b="18490"/>
          <a:stretch/>
        </p:blipFill>
        <p:spPr>
          <a:xfrm>
            <a:off x="2987824" y="1302096"/>
            <a:ext cx="2664297" cy="378534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EC0B3B3F-E3CE-4FC5-BB7D-66DA2C741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54" t="21493" r="63116" b="18048"/>
          <a:stretch/>
        </p:blipFill>
        <p:spPr>
          <a:xfrm>
            <a:off x="283978" y="1497119"/>
            <a:ext cx="2343807" cy="348966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DAEBA60-E0A9-47D5-8150-93CB380787BF}"/>
              </a:ext>
            </a:extLst>
          </p:cNvPr>
          <p:cNvSpPr/>
          <p:nvPr/>
        </p:nvSpPr>
        <p:spPr>
          <a:xfrm>
            <a:off x="539552" y="835995"/>
            <a:ext cx="1584176" cy="57415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تطبيق مدرستي</a:t>
            </a:r>
            <a:endParaRPr lang="en-GB" sz="2000" b="1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F26D4CB-69F7-44A8-AFC5-941666D1F360}"/>
              </a:ext>
            </a:extLst>
          </p:cNvPr>
          <p:cNvSpPr/>
          <p:nvPr/>
        </p:nvSpPr>
        <p:spPr>
          <a:xfrm>
            <a:off x="3439579" y="835994"/>
            <a:ext cx="1595041" cy="57415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تطبيق الكاميرا </a:t>
            </a:r>
            <a:endParaRPr lang="en-GB" sz="2000" b="1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21D9C1A-0C5F-4761-A719-A29E8C39F526}"/>
              </a:ext>
            </a:extLst>
          </p:cNvPr>
          <p:cNvSpPr/>
          <p:nvPr/>
        </p:nvSpPr>
        <p:spPr>
          <a:xfrm>
            <a:off x="6412876" y="835994"/>
            <a:ext cx="1739057" cy="50521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/>
              <a:t>تطبيق الطقس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137857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2683477" y="1024932"/>
            <a:ext cx="6136995" cy="11867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232323"/>
                </a:solidFill>
              </a:rPr>
              <a:t>القائمة التي توفر ادوات تستخدم في بناء تطبيقات على الأجهزة الذكية تتميز بانها متوافقة مع جميع أنظمة التشغيل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jQuery Mobile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JqWidgets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iwebkit</a:t>
            </a:r>
            <a:endParaRPr lang="en-US" sz="4000" b="1" dirty="0">
              <a:solidFill>
                <a:srgbClr val="232323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74FCD07-1E56-47FB-B90A-4C6AD25617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33342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09455"/>
      </p:ext>
    </p:extLst>
  </p:cSld>
  <p:clrMapOvr>
    <a:masterClrMapping/>
  </p:clrMapOvr>
  <p:transition spd="med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8375" t="31250" r="62399" b="21317"/>
          <a:stretch/>
        </p:blipFill>
        <p:spPr>
          <a:xfrm>
            <a:off x="2420492" y="997914"/>
            <a:ext cx="2786948" cy="3865816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>
            <a:off x="5196779" y="1084523"/>
            <a:ext cx="120831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Arrow 26"/>
          <p:cNvSpPr/>
          <p:nvPr/>
        </p:nvSpPr>
        <p:spPr>
          <a:xfrm>
            <a:off x="5196779" y="1664053"/>
            <a:ext cx="120831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Arrow 27"/>
          <p:cNvSpPr/>
          <p:nvPr/>
        </p:nvSpPr>
        <p:spPr>
          <a:xfrm>
            <a:off x="5196779" y="2462803"/>
            <a:ext cx="120831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1544859" y="1692610"/>
            <a:ext cx="954785" cy="20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1544859" y="2090034"/>
            <a:ext cx="954785" cy="214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2136759" y="3060165"/>
            <a:ext cx="1267312" cy="290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>
            <a:off x="4282859" y="3808613"/>
            <a:ext cx="120831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405093" y="1007413"/>
            <a:ext cx="13965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Headerbar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5093" y="1609410"/>
            <a:ext cx="10967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Textbox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093" y="2367493"/>
            <a:ext cx="883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65147" y="3760958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032" y="1596014"/>
            <a:ext cx="9957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Button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2385" y="1979646"/>
            <a:ext cx="7409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6704" y="2964987"/>
            <a:ext cx="883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Google Shape;260;p28"/>
          <p:cNvSpPr txBox="1">
            <a:spLocks noGrp="1"/>
          </p:cNvSpPr>
          <p:nvPr>
            <p:ph type="title" idx="4294967295"/>
          </p:nvPr>
        </p:nvSpPr>
        <p:spPr>
          <a:xfrm>
            <a:off x="422852" y="329370"/>
            <a:ext cx="7720013" cy="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400" dirty="0">
                <a:solidFill>
                  <a:schemeClr val="accent1">
                    <a:lumMod val="75000"/>
                  </a:schemeClr>
                </a:solidFill>
              </a:rPr>
              <a:t>استنتجي الادوات المستخدمة في تطبيق الطقس: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79" y="396351"/>
            <a:ext cx="547710" cy="5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9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6596"/>
            <a:ext cx="7720013" cy="482600"/>
          </a:xfrm>
        </p:spPr>
        <p:txBody>
          <a:bodyPr>
            <a:normAutofit fontScale="90000"/>
          </a:bodyPr>
          <a:lstStyle/>
          <a:p>
            <a:r>
              <a:rPr lang="ar-BH" sz="2800" dirty="0">
                <a:solidFill>
                  <a:schemeClr val="accent1">
                    <a:lumMod val="75000"/>
                  </a:schemeClr>
                </a:solidFill>
              </a:rPr>
              <a:t>استنتجي الادوات المستخدمة في تطبيق الكاميرا: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303" y="220150"/>
            <a:ext cx="547710" cy="53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35" t="22094" r="62753" b="18490"/>
          <a:stretch/>
        </p:blipFill>
        <p:spPr>
          <a:xfrm>
            <a:off x="2890804" y="971764"/>
            <a:ext cx="2774273" cy="394159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360276" y="1180895"/>
            <a:ext cx="1060372" cy="2732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5360276" y="3435364"/>
            <a:ext cx="1060372" cy="2732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543504" y="1898764"/>
            <a:ext cx="13032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2412125" y="4373950"/>
            <a:ext cx="13032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20648" y="1027791"/>
            <a:ext cx="1165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8188" y="1789554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camera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1412" y="3310388"/>
            <a:ext cx="2021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PictureBox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849" y="4264740"/>
            <a:ext cx="1223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549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054" t="21493" r="63116" b="18048"/>
          <a:stretch/>
        </p:blipFill>
        <p:spPr>
          <a:xfrm>
            <a:off x="6162213" y="1154813"/>
            <a:ext cx="2026145" cy="3016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7624" y="171943"/>
            <a:ext cx="5618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solidFill>
                  <a:schemeClr val="accent1">
                    <a:lumMod val="75000"/>
                  </a:schemeClr>
                </a:solidFill>
              </a:rPr>
              <a:t>استنتجي الادوات المستخدمة في تطبيق مدرستي: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81" y="221466"/>
            <a:ext cx="547710" cy="538427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7802929" y="1294625"/>
            <a:ext cx="1093077" cy="25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7947283" y="3938663"/>
            <a:ext cx="1093077" cy="252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6007338" y="2707130"/>
            <a:ext cx="929661" cy="256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843644" y="1494166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8799" y="4196096"/>
            <a:ext cx="2233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FooterBar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7536" y="2203297"/>
            <a:ext cx="1414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06E1542-EEB8-47C5-A320-6C7970D8D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2" t="21556" r="62659" b="17812"/>
          <a:stretch/>
        </p:blipFill>
        <p:spPr>
          <a:xfrm>
            <a:off x="3453860" y="1154813"/>
            <a:ext cx="2096355" cy="3016705"/>
          </a:xfrm>
          <a:prstGeom prst="rect">
            <a:avLst/>
          </a:prstGeom>
        </p:spPr>
      </p:pic>
      <p:sp>
        <p:nvSpPr>
          <p:cNvPr id="19" name="Right Arrow 3">
            <a:extLst>
              <a:ext uri="{FF2B5EF4-FFF2-40B4-BE49-F238E27FC236}">
                <a16:creationId xmlns:a16="http://schemas.microsoft.com/office/drawing/2014/main" id="{8985BC4D-973E-4063-AB3A-B18C604427CF}"/>
              </a:ext>
            </a:extLst>
          </p:cNvPr>
          <p:cNvSpPr/>
          <p:nvPr/>
        </p:nvSpPr>
        <p:spPr>
          <a:xfrm>
            <a:off x="2734715" y="1910909"/>
            <a:ext cx="1072907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C4F82020-B176-42E6-A046-E9D9C45D586F}"/>
              </a:ext>
            </a:extLst>
          </p:cNvPr>
          <p:cNvSpPr/>
          <p:nvPr/>
        </p:nvSpPr>
        <p:spPr>
          <a:xfrm>
            <a:off x="2572172" y="1347044"/>
            <a:ext cx="1527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9A67046E-8273-428F-821A-4C92B9DE1A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0" t="22083" r="62939" b="18108"/>
          <a:stretch/>
        </p:blipFill>
        <p:spPr>
          <a:xfrm>
            <a:off x="611897" y="1188766"/>
            <a:ext cx="2026145" cy="3036727"/>
          </a:xfrm>
          <a:prstGeom prst="rect">
            <a:avLst/>
          </a:prstGeom>
        </p:spPr>
      </p:pic>
      <p:sp>
        <p:nvSpPr>
          <p:cNvPr id="21" name="Right Arrow 3">
            <a:extLst>
              <a:ext uri="{FF2B5EF4-FFF2-40B4-BE49-F238E27FC236}">
                <a16:creationId xmlns:a16="http://schemas.microsoft.com/office/drawing/2014/main" id="{7B139221-0017-4A1B-B9BD-AB49A5BEA5E9}"/>
              </a:ext>
            </a:extLst>
          </p:cNvPr>
          <p:cNvSpPr/>
          <p:nvPr/>
        </p:nvSpPr>
        <p:spPr>
          <a:xfrm>
            <a:off x="54666" y="2537050"/>
            <a:ext cx="1276973" cy="25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5B73093-6C29-4CAF-8144-BA0C3971C20C}"/>
              </a:ext>
            </a:extLst>
          </p:cNvPr>
          <p:cNvSpPr/>
          <p:nvPr/>
        </p:nvSpPr>
        <p:spPr>
          <a:xfrm>
            <a:off x="-162882" y="2149327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HTMLview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656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2683477" y="1024932"/>
            <a:ext cx="6136995" cy="11867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232323"/>
                </a:solidFill>
              </a:rPr>
              <a:t>اذا اردنا ان نضيف حساب (تويتر)على التطبيق فمن أي قائمة نختار الاداة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594066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multimedia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finance &amp; social media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date and time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64A20E2-DC57-4BB0-A1E5-9BC96EF517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33" y="430450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15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5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8848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0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372A701-5A0C-442E-8300-4792647C6C1F}"/>
              </a:ext>
            </a:extLst>
          </p:cNvPr>
          <p:cNvGrpSpPr/>
          <p:nvPr/>
        </p:nvGrpSpPr>
        <p:grpSpPr>
          <a:xfrm>
            <a:off x="635000" y="635000"/>
            <a:ext cx="9144000" cy="698500"/>
            <a:chOff x="635000" y="635000"/>
            <a:chExt cx="9144000" cy="698500"/>
          </a:xfrm>
        </p:grpSpPr>
        <p:pic>
          <p:nvPicPr>
            <p:cNvPr id="3" name="307d523e-6b5b-4ef9-abdf-b2d6250f052d">
              <a:extLst>
                <a:ext uri="{FF2B5EF4-FFF2-40B4-BE49-F238E27FC236}">
                  <a16:creationId xmlns:a16="http://schemas.microsoft.com/office/drawing/2014/main" id="{FB5AF916-7A37-4980-A79E-44CD01FDBA87}"/>
                </a:ext>
              </a:extLst>
            </p:cNvPr>
            <p:cNvPicPr>
              <a:picLocks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635000"/>
              <a:ext cx="698500" cy="698500"/>
            </a:xfrm>
            <a:prstGeom prst="rect">
              <a:avLst/>
            </a:prstGeom>
          </p:spPr>
        </p:pic>
        <p:sp>
          <p:nvSpPr>
            <p:cNvPr id="4" name="b5a6e17d-47c0-4d87-99b3-6d82d81ed5e5">
              <a:extLst>
                <a:ext uri="{FF2B5EF4-FFF2-40B4-BE49-F238E27FC236}">
                  <a16:creationId xmlns:a16="http://schemas.microsoft.com/office/drawing/2014/main" id="{E59A5378-4E5B-4707-A53F-36321BCC9903}"/>
                </a:ext>
              </a:extLst>
            </p:cNvPr>
            <p:cNvSpPr txBox="1"/>
            <p:nvPr/>
          </p:nvSpPr>
          <p:spPr>
            <a:xfrm>
              <a:off x="1524000" y="635000"/>
              <a:ext cx="8255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</a:rPr>
                <a:t>Leader Board Results</a:t>
              </a:r>
            </a:p>
          </p:txBody>
        </p:sp>
      </p:grpSp>
      <p:pic>
        <p:nvPicPr>
          <p:cNvPr id="7" name="4a607c11-93f8-496d-8f8b-3f8e3d2ac4a4">
            <a:extLst>
              <a:ext uri="{FF2B5EF4-FFF2-40B4-BE49-F238E27FC236}">
                <a16:creationId xmlns:a16="http://schemas.microsoft.com/office/drawing/2014/main" id="{F70F41C4-3476-43A3-A94C-7F5792FDEE79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621948"/>
            <a:ext cx="5880100" cy="29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4B76AA2D-F1F2-41D7-B52E-C4270260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048256"/>
            <a:ext cx="3744416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على كل شخص في هذا البلد أن يتعلم البرمجة لأنها ستعلمه كيف يفكر بشكل صحيح</a:t>
            </a:r>
          </a:p>
          <a:p>
            <a:pPr lvl="0" algn="ctr" rtl="0"/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0" algn="ctr" rtl="0"/>
            <a:r>
              <a:rPr lang="ar-SA" altLang="ar-SA" sz="3200" b="1" dirty="0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ستيف </a:t>
            </a:r>
            <a:r>
              <a:rPr lang="ar-SA" altLang="ar-SA" sz="3200" b="1" dirty="0" err="1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جوبز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B6E52"/>
                </a:solidFill>
                <a:effectLst/>
                <a:latin typeface="Adobe Arabic" pitchFamily="18" charset="-78"/>
                <a:cs typeface="Adobe Arabic" pitchFamily="18" charset="-78"/>
              </a:rPr>
              <a:t>   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64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rtl="1"/>
            <a:r>
              <a:rPr lang="ar-SA" dirty="0"/>
              <a:t>انشاء مشروع جديد في برنامج</a:t>
            </a:r>
            <a:r>
              <a:rPr lang="en-US" dirty="0"/>
              <a:t> 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94445" y="3327237"/>
            <a:ext cx="558800" cy="452437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558973"/>
            <a:ext cx="6624736" cy="4566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تجربة التطبيق على المتصفح 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تصميم التطبيق (السلام عليكم)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4" y="2850719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كتابة الأوامر البرمجية للتطبيق</a:t>
            </a:r>
            <a:r>
              <a:rPr lang="en-US" dirty="0"/>
              <a:t> </a:t>
            </a:r>
            <a:endParaRPr lang="fr-CA" dirty="0"/>
          </a:p>
          <a:p>
            <a:pPr rtl="1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1E30DA-387B-4CBA-A751-7BA29F0D352C}"/>
              </a:ext>
            </a:extLst>
          </p:cNvPr>
          <p:cNvSpPr txBox="1">
            <a:spLocks/>
          </p:cNvSpPr>
          <p:nvPr/>
        </p:nvSpPr>
        <p:spPr>
          <a:xfrm>
            <a:off x="2259257" y="394829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تجربة التطبيق على الهواتف الذكية 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AE304197-BF61-4466-B4FA-40ABF4A85D4A}"/>
              </a:ext>
            </a:extLst>
          </p:cNvPr>
          <p:cNvSpPr txBox="1">
            <a:spLocks/>
          </p:cNvSpPr>
          <p:nvPr/>
        </p:nvSpPr>
        <p:spPr>
          <a:xfrm>
            <a:off x="1594445" y="3942554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80429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A62CD6-7F20-4882-A3FC-F1654BBF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7" t="9804" r="47238" b="4755"/>
          <a:stretch/>
        </p:blipFill>
        <p:spPr>
          <a:xfrm>
            <a:off x="3103032" y="1448210"/>
            <a:ext cx="2334948" cy="34268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A97AA88-7AB9-4256-B818-0BEA2545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48" t="20760" r="22439" b="18762"/>
          <a:stretch/>
        </p:blipFill>
        <p:spPr>
          <a:xfrm>
            <a:off x="5724128" y="1443141"/>
            <a:ext cx="2232248" cy="342680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182159" y="1070908"/>
            <a:ext cx="1224136" cy="389617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</a:t>
            </a:r>
            <a:endParaRPr lang="en-US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801DFB7-9B59-4C83-AFF3-0B8E8C05BD21}"/>
              </a:ext>
            </a:extLst>
          </p:cNvPr>
          <p:cNvSpPr/>
          <p:nvPr/>
        </p:nvSpPr>
        <p:spPr>
          <a:xfrm>
            <a:off x="3515835" y="1083223"/>
            <a:ext cx="1224136" cy="389617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بعد التنفيذ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151646" y="1779662"/>
            <a:ext cx="2808312" cy="2016224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واحد يحتوي على زر عند النقر عليه تظهر رسالة مكتوب فيها السلام عليكم </a:t>
            </a:r>
            <a:endParaRPr lang="en-US" sz="24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الثاني السلام عليكم</a:t>
            </a:r>
            <a:endParaRPr lang="fr-C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314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A97AA88-7AB9-4256-B818-0BEA2545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48" t="20760" r="22439" b="18762"/>
          <a:stretch/>
        </p:blipFill>
        <p:spPr>
          <a:xfrm>
            <a:off x="5724128" y="1443141"/>
            <a:ext cx="2232248" cy="342680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182159" y="1070908"/>
            <a:ext cx="1224136" cy="389617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</a:t>
            </a:r>
            <a:endParaRPr lang="en-US" dirty="0"/>
          </a:p>
        </p:txBody>
      </p:sp>
      <p:pic>
        <p:nvPicPr>
          <p:cNvPr id="11" name="Picture 4" descr="Bitmoji Image">
            <a:extLst>
              <a:ext uri="{FF2B5EF4-FFF2-40B4-BE49-F238E27FC236}">
                <a16:creationId xmlns:a16="http://schemas.microsoft.com/office/drawing/2014/main" id="{0705A2B0-90DB-40A6-83E3-F4CCAC3B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" y="1105309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8A2C5D6-8922-47F2-9731-AF8DFFC0C4B0}"/>
              </a:ext>
            </a:extLst>
          </p:cNvPr>
          <p:cNvSpPr/>
          <p:nvPr/>
        </p:nvSpPr>
        <p:spPr>
          <a:xfrm>
            <a:off x="1619825" y="1460525"/>
            <a:ext cx="3875288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ما هو الأداة المناسبة لاستخدامها في هذا النموذج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الثاني السلام عليكم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2732666-3AC6-40CF-AF29-4FEC789DBBAC}"/>
              </a:ext>
            </a:extLst>
          </p:cNvPr>
          <p:cNvSpPr/>
          <p:nvPr/>
        </p:nvSpPr>
        <p:spPr>
          <a:xfrm>
            <a:off x="1799693" y="2416647"/>
            <a:ext cx="3240360" cy="2147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b="1" dirty="0">
              <a:solidFill>
                <a:srgbClr val="0070C0"/>
              </a:solidFill>
            </a:endParaRPr>
          </a:p>
          <a:p>
            <a:pPr algn="r"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ar-SA" sz="4000" b="1" dirty="0">
                <a:solidFill>
                  <a:srgbClr val="232323"/>
                </a:solidFill>
              </a:rPr>
              <a:t> مربع النص</a:t>
            </a:r>
            <a:endParaRPr lang="en-US" sz="4000" b="1" dirty="0">
              <a:solidFill>
                <a:srgbClr val="232323"/>
              </a:solidFill>
            </a:endParaRPr>
          </a:p>
          <a:p>
            <a:pPr algn="r"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ar-SA" sz="4000" b="1" dirty="0">
                <a:solidFill>
                  <a:srgbClr val="232323"/>
                </a:solidFill>
              </a:rPr>
              <a:t> أداة التسمية </a:t>
            </a:r>
            <a:endParaRPr lang="en-US" sz="4000" b="1" dirty="0">
              <a:solidFill>
                <a:srgbClr val="232323"/>
              </a:solidFill>
            </a:endParaRPr>
          </a:p>
          <a:p>
            <a:pPr algn="r" rtl="1"/>
            <a:r>
              <a:rPr lang="en-US" sz="4000" b="1" dirty="0">
                <a:solidFill>
                  <a:srgbClr val="C00000"/>
                </a:solidFill>
              </a:rPr>
              <a:t> C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ar-SA" sz="4000" b="1" dirty="0" err="1">
                <a:solidFill>
                  <a:srgbClr val="232323"/>
                </a:solidFill>
              </a:rPr>
              <a:t>زرالامر</a:t>
            </a:r>
            <a:endParaRPr lang="en-US" sz="4000" b="1" dirty="0">
              <a:solidFill>
                <a:srgbClr val="232323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2F7DEE2E-25C4-40C7-B2DD-6AE5B500D5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" y="444203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8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A62CD6-7F20-4882-A3FC-F1654BBF1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7" t="9804" r="47238" b="4755"/>
          <a:stretch/>
        </p:blipFill>
        <p:spPr>
          <a:xfrm>
            <a:off x="6300192" y="1448210"/>
            <a:ext cx="2334948" cy="342680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801DFB7-9B59-4C83-AFF3-0B8E8C05BD21}"/>
              </a:ext>
            </a:extLst>
          </p:cNvPr>
          <p:cNvSpPr/>
          <p:nvPr/>
        </p:nvSpPr>
        <p:spPr>
          <a:xfrm>
            <a:off x="7092280" y="1058593"/>
            <a:ext cx="1224136" cy="389617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بعد التنفيذ</a:t>
            </a:r>
            <a:endParaRPr lang="en-US" dirty="0"/>
          </a:p>
        </p:txBody>
      </p:sp>
      <p:pic>
        <p:nvPicPr>
          <p:cNvPr id="11" name="Picture 4" descr="Bitmoji Image">
            <a:extLst>
              <a:ext uri="{FF2B5EF4-FFF2-40B4-BE49-F238E27FC236}">
                <a16:creationId xmlns:a16="http://schemas.microsoft.com/office/drawing/2014/main" id="{0705A2B0-90DB-40A6-83E3-F4CCAC3B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23" y="914079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8A2C5D6-8922-47F2-9731-AF8DFFC0C4B0}"/>
              </a:ext>
            </a:extLst>
          </p:cNvPr>
          <p:cNvSpPr/>
          <p:nvPr/>
        </p:nvSpPr>
        <p:spPr>
          <a:xfrm>
            <a:off x="2387389" y="1383618"/>
            <a:ext cx="3875288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ما هو الامر البرمجي لإظهار هذه الرسالة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الثاني السلام عليكم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D2F2A24-12E3-4B92-8B55-313EA25273EF}"/>
              </a:ext>
            </a:extLst>
          </p:cNvPr>
          <p:cNvSpPr txBox="1"/>
          <p:nvPr/>
        </p:nvSpPr>
        <p:spPr>
          <a:xfrm>
            <a:off x="2123728" y="3214207"/>
            <a:ext cx="3929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(</a:t>
            </a:r>
            <a:r>
              <a:rPr lang="ar-SA" sz="2800" b="1" dirty="0">
                <a:solidFill>
                  <a:srgbClr val="232323"/>
                </a:solidFill>
              </a:rPr>
              <a:t>السلام عليكم</a:t>
            </a:r>
            <a:r>
              <a:rPr lang="en-US" sz="2800" b="1" dirty="0">
                <a:solidFill>
                  <a:srgbClr val="232323"/>
                </a:solidFill>
              </a:rPr>
              <a:t>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ar-SA" sz="2800" b="1" dirty="0">
                <a:solidFill>
                  <a:srgbClr val="232323"/>
                </a:solidFill>
              </a:rPr>
              <a:t>"السلام عليكم "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ar-SA" sz="2800" b="1" dirty="0">
                <a:solidFill>
                  <a:srgbClr val="232323"/>
                </a:solidFill>
              </a:rPr>
              <a:t>السلام عليكم </a:t>
            </a:r>
            <a:endParaRPr lang="en-US" sz="2800" b="1" dirty="0">
              <a:solidFill>
                <a:srgbClr val="232323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6C576C-810C-4E64-959A-CFA40CAA7E1F}"/>
              </a:ext>
            </a:extLst>
          </p:cNvPr>
          <p:cNvSpPr txBox="1"/>
          <p:nvPr/>
        </p:nvSpPr>
        <p:spPr>
          <a:xfrm>
            <a:off x="1565994" y="2444575"/>
            <a:ext cx="455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الطريقة الصحيحة لكتابته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C8A6CC44-0F1F-4CEC-81CE-42B6D99AE6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" y="455986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74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27BA2-CBDA-4B75-9796-E90FE539524A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الثاني السلام عليكم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1D418A-F29E-42E5-9B16-A99764F4E945}"/>
              </a:ext>
            </a:extLst>
          </p:cNvPr>
          <p:cNvSpPr txBox="1"/>
          <p:nvPr/>
        </p:nvSpPr>
        <p:spPr>
          <a:xfrm>
            <a:off x="1043608" y="3912974"/>
            <a:ext cx="529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https://www.liveworksheets.com/mm1228799ti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0253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148064" y="1563638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مهم ادائية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27BA2-CBDA-4B75-9796-E90FE539524A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الثاني السلام عليكم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3234C7B-F574-43FD-B1C8-272397FC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176" y="2571750"/>
            <a:ext cx="4392488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B6E5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صممي برنامج يحتوي على زر امر عند الضغط علية يظهر </a:t>
            </a:r>
            <a:r>
              <a:rPr lang="ar-SA" altLang="ar-SA" sz="3200" b="1" dirty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عبارة إيجابية او وطنية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6768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4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مراجعة الدرس السابق</a:t>
            </a:r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60032" y="1473657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Select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TextBox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list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أداة ادخال وإخراج في نفس الوقت في برنامج </a:t>
            </a:r>
            <a:r>
              <a:rPr lang="en-US" sz="2400" b="1" dirty="0">
                <a:solidFill>
                  <a:srgbClr val="232323"/>
                </a:solidFill>
              </a:rPr>
              <a:t>NSB</a:t>
            </a: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FE8FAF11-0A3D-4FDC-BF69-3F25A59133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0" y="444852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55686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00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4B76AA2D-F1F2-41D7-B52E-C4270260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802035"/>
            <a:ext cx="3744416" cy="35394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endParaRPr lang="ar-SA" sz="32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 rtl="0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على كل شخص في هذا البلد أن يتعلم البرمجة لأنها ستعلمه كيف يفكر بشكل صحيح</a:t>
            </a:r>
          </a:p>
          <a:p>
            <a:pPr lvl="0" algn="ctr" rtl="0"/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0" algn="ctr" rtl="0"/>
            <a:r>
              <a:rPr lang="ar-SA" altLang="ar-SA" sz="3200" b="1" dirty="0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ستيف </a:t>
            </a:r>
            <a:r>
              <a:rPr lang="ar-SA" altLang="ar-SA" sz="3200" b="1" dirty="0" err="1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جوبز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B6E52"/>
                </a:solidFill>
                <a:effectLst/>
                <a:latin typeface="Adobe Arabic" pitchFamily="18" charset="-78"/>
                <a:cs typeface="Adobe Arabic" pitchFamily="18" charset="-78"/>
              </a:rPr>
              <a:t>   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57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خبار | رعاية الشباب تستبشر خير بـ&quot;رؤية السعودية 2030&quot;- شووت">
            <a:extLst>
              <a:ext uri="{FF2B5EF4-FFF2-40B4-BE49-F238E27FC236}">
                <a16:creationId xmlns:a16="http://schemas.microsoft.com/office/drawing/2014/main" id="{978BAA13-69F6-43FC-924D-983AF1CA9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3"/>
          <a:stretch/>
        </p:blipFill>
        <p:spPr bwMode="auto">
          <a:xfrm>
            <a:off x="2735365" y="-8851"/>
            <a:ext cx="6408635" cy="5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أخبار السعودية on Twitter: &quot;هاكثون الحج .. رحلة الإبداع تبدأ بفكرة . .  #هاكثون_الحج #السعودية #هاكثون .… &quot;">
            <a:extLst>
              <a:ext uri="{FF2B5EF4-FFF2-40B4-BE49-F238E27FC236}">
                <a16:creationId xmlns:a16="http://schemas.microsoft.com/office/drawing/2014/main" id="{CE084FBF-928E-46B8-AB58-F11FAC57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2735365" cy="36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النسخة الثانية لمبادرة “السعودية تُبرمج” | وزارة الاتصالات وتقنية المعلومات">
            <a:extLst>
              <a:ext uri="{FF2B5EF4-FFF2-40B4-BE49-F238E27FC236}">
                <a16:creationId xmlns:a16="http://schemas.microsoft.com/office/drawing/2014/main" id="{71491F76-8D19-47CC-ABF8-5FAB90BE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9919"/>
            <a:ext cx="2735365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566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C1A348-7510-4B59-B828-E9A4D79FE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 b="5179"/>
          <a:stretch/>
        </p:blipFill>
        <p:spPr>
          <a:xfrm>
            <a:off x="0" y="483518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0970F5B-168C-4E66-8D70-93BD6DF8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699542"/>
            <a:ext cx="3890392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82DBB20-D7B0-4795-9660-AC572CB28EFA}"/>
              </a:ext>
            </a:extLst>
          </p:cNvPr>
          <p:cNvSpPr txBox="1"/>
          <p:nvPr/>
        </p:nvSpPr>
        <p:spPr>
          <a:xfrm>
            <a:off x="4355976" y="685651"/>
            <a:ext cx="45920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151515"/>
                </a:solidFill>
                <a:effectLst/>
              </a:rPr>
              <a:t>10 تطبيقات حققت نجاحا كبيرا خلال 2020 رغم جائحة كورونا</a:t>
            </a:r>
          </a:p>
        </p:txBody>
      </p:sp>
    </p:spTree>
    <p:extLst>
      <p:ext uri="{BB962C8B-B14F-4D97-AF65-F5344CB8AC3E}">
        <p14:creationId xmlns:p14="http://schemas.microsoft.com/office/powerpoint/2010/main" val="14538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A62CD6-7F20-4882-A3FC-F1654BBF1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7" t="9804" r="47238" b="4755"/>
          <a:stretch/>
        </p:blipFill>
        <p:spPr>
          <a:xfrm>
            <a:off x="1835696" y="1358315"/>
            <a:ext cx="2334948" cy="342680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D2F2A24-12E3-4B92-8B55-313EA25273EF}"/>
              </a:ext>
            </a:extLst>
          </p:cNvPr>
          <p:cNvSpPr txBox="1"/>
          <p:nvPr/>
        </p:nvSpPr>
        <p:spPr>
          <a:xfrm>
            <a:off x="5097013" y="2509822"/>
            <a:ext cx="3929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 (</a:t>
            </a:r>
            <a:r>
              <a:rPr lang="ar-SA" sz="2800" b="1" dirty="0">
                <a:solidFill>
                  <a:srgbClr val="232323"/>
                </a:solidFill>
              </a:rPr>
              <a:t>السلام عليكم</a:t>
            </a:r>
            <a:r>
              <a:rPr lang="en-US" sz="2800" b="1" dirty="0">
                <a:solidFill>
                  <a:srgbClr val="232323"/>
                </a:solidFill>
              </a:rPr>
              <a:t>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ar-SA" sz="2800" b="1" dirty="0">
                <a:solidFill>
                  <a:srgbClr val="232323"/>
                </a:solidFill>
              </a:rPr>
              <a:t>"السلام عليكم "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en-US" sz="2800" b="1" dirty="0" err="1">
                <a:solidFill>
                  <a:srgbClr val="232323"/>
                </a:solidFill>
              </a:rPr>
              <a:t>Msgbox</a:t>
            </a:r>
            <a:r>
              <a:rPr lang="en-US" sz="2800" b="1" dirty="0">
                <a:solidFill>
                  <a:srgbClr val="232323"/>
                </a:solidFill>
              </a:rPr>
              <a:t> </a:t>
            </a:r>
            <a:r>
              <a:rPr lang="ar-SA" sz="2800" b="1" dirty="0">
                <a:solidFill>
                  <a:srgbClr val="232323"/>
                </a:solidFill>
              </a:rPr>
              <a:t>السلام عليكم </a:t>
            </a:r>
            <a:endParaRPr lang="en-US" sz="2800" b="1" dirty="0">
              <a:solidFill>
                <a:srgbClr val="232323"/>
              </a:solidFill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44C2F128-89C4-424D-AA1C-51C95290A9A6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1C7CE2E-BAB5-48CD-BCD0-9543519B3F79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</a:rPr>
              <a:t>ما هي الطريقة الصحيحة لكتابة الامر البرمجي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03ED087A-CE1B-44CD-A328-3C52B813C8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" y="455986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60032" y="1473657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list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checkbox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Label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من أدوات اخراج البيانات في برنامج </a:t>
            </a:r>
            <a:r>
              <a:rPr lang="en-US" sz="2400" b="1" dirty="0">
                <a:solidFill>
                  <a:srgbClr val="232323"/>
                </a:solidFill>
              </a:rPr>
              <a:t>NSB</a:t>
            </a: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9FF13038-4B95-4832-8142-BF4B64CCE3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0" y="445649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9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DIM A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CONST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DIM A AS INTEGER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طريقة تعريف المتغير </a:t>
            </a:r>
            <a:r>
              <a:rPr lang="en-US" sz="2400" b="1" dirty="0">
                <a:solidFill>
                  <a:srgbClr val="232323"/>
                </a:solidFill>
              </a:rPr>
              <a:t>A</a:t>
            </a:r>
            <a:r>
              <a:rPr lang="ar-SA" sz="2400" b="1" dirty="0">
                <a:solidFill>
                  <a:srgbClr val="232323"/>
                </a:solidFill>
              </a:rPr>
              <a:t> في </a:t>
            </a:r>
            <a:r>
              <a:rPr lang="en-US" sz="2400" b="1" dirty="0">
                <a:solidFill>
                  <a:srgbClr val="232323"/>
                </a:solidFill>
              </a:rPr>
              <a:t>NSB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11560" y="1988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الدروس السابقة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btnInknoeActivity">
            <a:extLst>
              <a:ext uri="{FF2B5EF4-FFF2-40B4-BE49-F238E27FC236}">
                <a16:creationId xmlns:a16="http://schemas.microsoft.com/office/drawing/2014/main" id="{6EF3E5F9-B077-4D90-A51B-6F0E303192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70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2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date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cint</a:t>
            </a:r>
            <a:r>
              <a:rPr lang="en-US" sz="3200" b="1" dirty="0">
                <a:solidFill>
                  <a:srgbClr val="232323"/>
                </a:solidFill>
              </a:rPr>
              <a:t> (x)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csng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الدالة التي تحول القيمة المدخلة الى عدد صحيح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5D9C723E-5362-4BD9-B257-517A6EA035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8" y="453178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0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مراجعة الدرس السابق</a:t>
            </a:r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986325" y="1592476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for Next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do while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if then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2439E12-D21C-4EB2-B5A7-696E7113486A}"/>
              </a:ext>
            </a:extLst>
          </p:cNvPr>
          <p:cNvSpPr/>
          <p:nvPr/>
        </p:nvSpPr>
        <p:spPr>
          <a:xfrm>
            <a:off x="4283968" y="1139181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من أوامر البرمجة تقوم بتكرار مجموعة من الأوامر عدد محدد من المرات ؟</a:t>
            </a: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99057765-C1D3-4322-A591-6923833836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9" y="429871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1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26">
            <a:extLst>
              <a:ext uri="{FF2B5EF4-FFF2-40B4-BE49-F238E27FC236}">
                <a16:creationId xmlns:a16="http://schemas.microsoft.com/office/drawing/2014/main" id="{2CFB79A7-B8CA-4834-BAF2-48E257EEA2D2}"/>
              </a:ext>
            </a:extLst>
          </p:cNvPr>
          <p:cNvSpPr/>
          <p:nvPr/>
        </p:nvSpPr>
        <p:spPr>
          <a:xfrm>
            <a:off x="4780099" y="1603732"/>
            <a:ext cx="3024336" cy="277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C927F1A-2899-4F72-B9E6-84EF372E72D9}"/>
              </a:ext>
            </a:extLst>
          </p:cNvPr>
          <p:cNvSpPr/>
          <p:nvPr/>
        </p:nvSpPr>
        <p:spPr>
          <a:xfrm>
            <a:off x="5010521" y="2373062"/>
            <a:ext cx="1741971" cy="6054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0" algn="ctr" rtl="1" fontAlgn="base"/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تجربة البرنامج وإصلاح الأخطاء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D0D8000-BF54-4919-A4ED-FC2C043E0ECC}"/>
              </a:ext>
            </a:extLst>
          </p:cNvPr>
          <p:cNvSpPr/>
          <p:nvPr/>
        </p:nvSpPr>
        <p:spPr>
          <a:xfrm>
            <a:off x="4999962" y="3155204"/>
            <a:ext cx="1741972" cy="6657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ضبط الخصائص</a:t>
            </a: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A333B0-F39F-4C5D-96B3-42D216578640}"/>
              </a:ext>
            </a:extLst>
          </p:cNvPr>
          <p:cNvSpPr/>
          <p:nvPr/>
        </p:nvSpPr>
        <p:spPr>
          <a:xfrm>
            <a:off x="7164288" y="2334139"/>
            <a:ext cx="1707904" cy="6054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كتابة الأوامر البرمجية</a:t>
            </a: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F3481A-3B64-4606-91E7-29A77BE84F05}"/>
              </a:ext>
            </a:extLst>
          </p:cNvPr>
          <p:cNvSpPr/>
          <p:nvPr/>
        </p:nvSpPr>
        <p:spPr>
          <a:xfrm>
            <a:off x="7199134" y="3155204"/>
            <a:ext cx="1707903" cy="6657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تصميم الواجهة</a:t>
            </a:r>
            <a:endParaRPr lang="en-US">
              <a:solidFill>
                <a:srgbClr val="232323"/>
              </a:solidFill>
            </a:endParaRPr>
          </a:p>
        </p:txBody>
      </p:sp>
      <p:pic>
        <p:nvPicPr>
          <p:cNvPr id="18" name="رسم 17" descr="شارة 4 مع تعبئة خالصة">
            <a:extLst>
              <a:ext uri="{FF2B5EF4-FFF2-40B4-BE49-F238E27FC236}">
                <a16:creationId xmlns:a16="http://schemas.microsoft.com/office/drawing/2014/main" id="{2DD4F65D-F597-4801-8A48-382BEC04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2726" y="2230930"/>
            <a:ext cx="577438" cy="577438"/>
          </a:xfrm>
          <a:prstGeom prst="rect">
            <a:avLst/>
          </a:prstGeom>
        </p:spPr>
      </p:pic>
      <p:pic>
        <p:nvPicPr>
          <p:cNvPr id="20" name="رسم 19" descr="شارة 3 مع تعبئة خالصة">
            <a:extLst>
              <a:ext uri="{FF2B5EF4-FFF2-40B4-BE49-F238E27FC236}">
                <a16:creationId xmlns:a16="http://schemas.microsoft.com/office/drawing/2014/main" id="{9BB856BE-D250-40D2-AA2A-26FD9D93B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1131" y="2194710"/>
            <a:ext cx="632869" cy="632869"/>
          </a:xfrm>
          <a:prstGeom prst="rect">
            <a:avLst/>
          </a:prstGeom>
        </p:spPr>
      </p:pic>
      <p:pic>
        <p:nvPicPr>
          <p:cNvPr id="22" name="رسم 21" descr="شارة مع تعبئة خالصة">
            <a:extLst>
              <a:ext uri="{FF2B5EF4-FFF2-40B4-BE49-F238E27FC236}">
                <a16:creationId xmlns:a16="http://schemas.microsoft.com/office/drawing/2014/main" id="{872451A5-4860-4CA2-8778-5E6E244EE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0143" y="2967283"/>
            <a:ext cx="611401" cy="611401"/>
          </a:xfrm>
          <a:prstGeom prst="rect">
            <a:avLst/>
          </a:prstGeom>
        </p:spPr>
      </p:pic>
      <p:pic>
        <p:nvPicPr>
          <p:cNvPr id="24" name="رسم 23" descr="شارة 1 مع تعبئة خالصة">
            <a:extLst>
              <a:ext uri="{FF2B5EF4-FFF2-40B4-BE49-F238E27FC236}">
                <a16:creationId xmlns:a16="http://schemas.microsoft.com/office/drawing/2014/main" id="{C0119D0C-C907-4874-A74B-1F37C37A0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8767" y="2950154"/>
            <a:ext cx="628530" cy="628530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1B02E06B-A014-4D40-990C-626E26C323A8}"/>
              </a:ext>
            </a:extLst>
          </p:cNvPr>
          <p:cNvSpPr txBox="1">
            <a:spLocks/>
          </p:cNvSpPr>
          <p:nvPr/>
        </p:nvSpPr>
        <p:spPr>
          <a:xfrm>
            <a:off x="457200" y="17583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016A308-7DFA-4BB7-8783-892A43BD1AB9}"/>
              </a:ext>
            </a:extLst>
          </p:cNvPr>
          <p:cNvSpPr/>
          <p:nvPr/>
        </p:nvSpPr>
        <p:spPr>
          <a:xfrm>
            <a:off x="4391473" y="1195630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رتبي مراحل كتابة البرنامج ب </a:t>
            </a:r>
            <a:r>
              <a:rPr lang="en-US" sz="2400" b="1" dirty="0">
                <a:solidFill>
                  <a:srgbClr val="232323"/>
                </a:solidFill>
              </a:rPr>
              <a:t>NSB</a:t>
            </a:r>
          </a:p>
        </p:txBody>
      </p:sp>
    </p:spTree>
    <p:extLst>
      <p:ext uri="{BB962C8B-B14F-4D97-AF65-F5344CB8AC3E}">
        <p14:creationId xmlns:p14="http://schemas.microsoft.com/office/powerpoint/2010/main" val="29948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CB2F3D-86AC-45C1-9828-65D59FD0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23232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هل لديك فكرة تتمنين وجودها او تصميمها في تطبيق على الأجهزة الذكية </a:t>
            </a:r>
            <a:endParaRPr lang="en-US" b="1" dirty="0">
              <a:solidFill>
                <a:srgbClr val="232323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BF58CDDC-FCB3-4D9A-8FFB-C4772763C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2633"/>
            <a:ext cx="2183507" cy="21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B7CC8FF-2C7A-46A6-95DA-5A486FE7CF32}"/>
              </a:ext>
            </a:extLst>
          </p:cNvPr>
          <p:cNvSpPr/>
          <p:nvPr/>
        </p:nvSpPr>
        <p:spPr>
          <a:xfrm>
            <a:off x="985112" y="1382908"/>
            <a:ext cx="8136904" cy="78854"/>
          </a:xfrm>
          <a:prstGeom prst="rec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6E64B70-1C47-4E8C-A140-A5ABAC98E42D}"/>
              </a:ext>
            </a:extLst>
          </p:cNvPr>
          <p:cNvSpPr/>
          <p:nvPr/>
        </p:nvSpPr>
        <p:spPr>
          <a:xfrm>
            <a:off x="0" y="3075806"/>
            <a:ext cx="8136904" cy="78854"/>
          </a:xfrm>
          <a:prstGeom prst="rec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14CD36-CA3E-4D0B-84B0-0BEF421E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857250"/>
            <a:ext cx="1714500" cy="17145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19D62B-F948-446E-BEA2-E180F5C7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57250"/>
            <a:ext cx="1714500" cy="1714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29DEC0-976C-4612-B888-F3E2B36D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38" y="885097"/>
            <a:ext cx="1714500" cy="17145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A197E3-E4CF-45E6-A401-FB504FBB5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85097"/>
            <a:ext cx="1714500" cy="17145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D5696E4-5F87-4BD2-A4B3-F4D485C4D646}"/>
              </a:ext>
            </a:extLst>
          </p:cNvPr>
          <p:cNvSpPr/>
          <p:nvPr/>
        </p:nvSpPr>
        <p:spPr>
          <a:xfrm>
            <a:off x="1043608" y="3147814"/>
            <a:ext cx="6840760" cy="1368152"/>
          </a:xfrm>
          <a:prstGeom prst="rec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232323"/>
                </a:solidFill>
              </a:rPr>
              <a:t>من خلال الصور التي امامك ما هي فكرة هذه التطبيقات </a:t>
            </a:r>
            <a:endParaRPr lang="en-US" sz="32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984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-226876" y="882057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55-60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52320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EF3454C2-E940-4C41-9B13-0F125B32C49C}"/>
              </a:ext>
            </a:extLst>
          </p:cNvPr>
          <p:cNvSpPr txBox="1">
            <a:spLocks/>
          </p:cNvSpPr>
          <p:nvPr/>
        </p:nvSpPr>
        <p:spPr>
          <a:xfrm>
            <a:off x="527127" y="0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الثالث (الاله الحاسبة البسيطة )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94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4" y="1473200"/>
            <a:ext cx="5089178" cy="452437"/>
          </a:xfrm>
        </p:spPr>
        <p:txBody>
          <a:bodyPr/>
          <a:lstStyle/>
          <a:p>
            <a:pPr rtl="1"/>
            <a:r>
              <a:rPr lang="ar-SA" dirty="0"/>
              <a:t>مراجعة لاهم الأوامر البرمجية الحسابية والادخال والاخراج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594445" y="2095501"/>
            <a:ext cx="495612" cy="466829"/>
          </a:xfrm>
        </p:spPr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969944"/>
            <a:ext cx="6624736" cy="45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مراجعة مراحل حل المسائل البرمجية 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7994" y="2879921"/>
            <a:ext cx="5449218" cy="452437"/>
          </a:xfrm>
        </p:spPr>
        <p:txBody>
          <a:bodyPr/>
          <a:lstStyle/>
          <a:p>
            <a:pPr rtl="1"/>
            <a:r>
              <a:rPr lang="ar-SA" dirty="0"/>
              <a:t>التعرف على الاختلافات بين برمجة الفيجوال بيسك وبرمجة </a:t>
            </a:r>
            <a:r>
              <a:rPr lang="en-US" dirty="0"/>
              <a:t>NSB</a:t>
            </a:r>
            <a:endParaRPr lang="fr-CA" dirty="0"/>
          </a:p>
          <a:p>
            <a:pPr rtl="1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0C1F32C-8249-4F84-8598-021DEB681A43}"/>
              </a:ext>
            </a:extLst>
          </p:cNvPr>
          <p:cNvSpPr txBox="1">
            <a:spLocks/>
          </p:cNvSpPr>
          <p:nvPr/>
        </p:nvSpPr>
        <p:spPr>
          <a:xfrm>
            <a:off x="2312132" y="34651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تصميم واجهة تطبيق اله حاسبة بسيطة </a:t>
            </a:r>
            <a:endParaRPr lang="fr-C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B10683F-A82C-44E0-AB56-3CEDD3163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73142" r="17437" b="19372"/>
          <a:stretch/>
        </p:blipFill>
        <p:spPr>
          <a:xfrm>
            <a:off x="946557" y="4584181"/>
            <a:ext cx="7225843" cy="559319"/>
          </a:xfrm>
          <a:prstGeom prst="rect">
            <a:avLst/>
          </a:prstGeom>
        </p:spPr>
      </p:pic>
      <p:sp>
        <p:nvSpPr>
          <p:cNvPr id="20" name="عنصر نائب للنص 17">
            <a:extLst>
              <a:ext uri="{FF2B5EF4-FFF2-40B4-BE49-F238E27FC236}">
                <a16:creationId xmlns:a16="http://schemas.microsoft.com/office/drawing/2014/main" id="{80C7E3D0-BADF-4C3B-BCA6-A7C90C9D2D58}"/>
              </a:ext>
            </a:extLst>
          </p:cNvPr>
          <p:cNvSpPr txBox="1">
            <a:spLocks/>
          </p:cNvSpPr>
          <p:nvPr/>
        </p:nvSpPr>
        <p:spPr>
          <a:xfrm>
            <a:off x="1600932" y="3973190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22" name="عنصر نائب للنص 17">
            <a:extLst>
              <a:ext uri="{FF2B5EF4-FFF2-40B4-BE49-F238E27FC236}">
                <a16:creationId xmlns:a16="http://schemas.microsoft.com/office/drawing/2014/main" id="{24F28174-A390-43A5-B495-904410ECF1CB}"/>
              </a:ext>
            </a:extLst>
          </p:cNvPr>
          <p:cNvSpPr txBox="1">
            <a:spLocks/>
          </p:cNvSpPr>
          <p:nvPr/>
        </p:nvSpPr>
        <p:spPr>
          <a:xfrm>
            <a:off x="1596599" y="463762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0381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182159" y="1101053"/>
            <a:ext cx="1224136" cy="389617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531671" y="1324363"/>
            <a:ext cx="4811049" cy="1872208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واحد يسمح للمستخدم بإدخال عددين ثم يتم اجراء العمليات الحسابية الأساسية وإخراج الناتج </a:t>
            </a:r>
            <a:endParaRPr lang="en-US" sz="24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10259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pic>
        <p:nvPicPr>
          <p:cNvPr id="2050" name="Picture 2" descr="نتيجة بحث الصور عن تطبيق اله حاسبه nsb">
            <a:extLst>
              <a:ext uri="{FF2B5EF4-FFF2-40B4-BE49-F238E27FC236}">
                <a16:creationId xmlns:a16="http://schemas.microsoft.com/office/drawing/2014/main" id="{556FD833-225D-474C-9FB5-5B5DFCE0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9" y="1448210"/>
            <a:ext cx="2808312" cy="36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437EA8E-3B01-4E30-B8BF-F790B5559671}"/>
              </a:ext>
            </a:extLst>
          </p:cNvPr>
          <p:cNvSpPr/>
          <p:nvPr/>
        </p:nvSpPr>
        <p:spPr>
          <a:xfrm>
            <a:off x="518035" y="3449155"/>
            <a:ext cx="5016729" cy="14978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chemeClr val="bg1"/>
                </a:solidFill>
              </a:rPr>
              <a:t>حللي عناصر المسالة وحددي كل من  </a:t>
            </a:r>
          </a:p>
          <a:p>
            <a:pPr algn="r"/>
            <a:r>
              <a:rPr lang="ar-SA" sz="2400" b="1" dirty="0">
                <a:solidFill>
                  <a:schemeClr val="bg1"/>
                </a:solidFill>
              </a:rPr>
              <a:t>المدخلات </a:t>
            </a:r>
          </a:p>
          <a:p>
            <a:pPr algn="r"/>
            <a:r>
              <a:rPr lang="ar-SA" sz="2400" b="1" dirty="0">
                <a:solidFill>
                  <a:schemeClr val="bg1"/>
                </a:solidFill>
              </a:rPr>
              <a:t>المخرجات</a:t>
            </a:r>
          </a:p>
          <a:p>
            <a:pPr algn="r"/>
            <a:r>
              <a:rPr lang="ar-SA" sz="2400" b="1" dirty="0">
                <a:solidFill>
                  <a:schemeClr val="bg1"/>
                </a:solidFill>
              </a:rPr>
              <a:t>عمليات المعالجة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Bitmoji Image">
            <a:extLst>
              <a:ext uri="{FF2B5EF4-FFF2-40B4-BE49-F238E27FC236}">
                <a16:creationId xmlns:a16="http://schemas.microsoft.com/office/drawing/2014/main" id="{B6CF6026-7F7B-4D11-BCD0-A0A440BD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87" y="2883033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81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457200" y="1003052"/>
            <a:ext cx="4882989" cy="12865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بناء على دراستك السابقة صلي بين الأداة وشكلها في تصميم تطبيق اله الحاسبة </a:t>
            </a:r>
            <a:r>
              <a:rPr lang="en-US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pic>
        <p:nvPicPr>
          <p:cNvPr id="2050" name="Picture 2" descr="نتيجة بحث الصور عن تطبيق اله حاسبه nsb">
            <a:extLst>
              <a:ext uri="{FF2B5EF4-FFF2-40B4-BE49-F238E27FC236}">
                <a16:creationId xmlns:a16="http://schemas.microsoft.com/office/drawing/2014/main" id="{556FD833-225D-474C-9FB5-5B5DFCE0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9" y="1448210"/>
            <a:ext cx="2808312" cy="36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رسم 6" descr="علامة مع تعبئة خالصة">
            <a:extLst>
              <a:ext uri="{FF2B5EF4-FFF2-40B4-BE49-F238E27FC236}">
                <a16:creationId xmlns:a16="http://schemas.microsoft.com/office/drawing/2014/main" id="{DE8807F8-EAB7-489A-8AA3-55B8A157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9994" y="2612531"/>
            <a:ext cx="432048" cy="43204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85D409B-55B6-43EA-8019-D3DE42EB78FD}"/>
              </a:ext>
            </a:extLst>
          </p:cNvPr>
          <p:cNvSpPr/>
          <p:nvPr/>
        </p:nvSpPr>
        <p:spPr>
          <a:xfrm>
            <a:off x="2498618" y="3139600"/>
            <a:ext cx="19442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Button</a:t>
            </a:r>
            <a:r>
              <a:rPr lang="ar-SA" b="1" dirty="0">
                <a:solidFill>
                  <a:srgbClr val="232323"/>
                </a:solidFill>
              </a:rPr>
              <a:t>زر الامر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709B4B-8A3F-4883-84BE-E739B2EA01A3}"/>
              </a:ext>
            </a:extLst>
          </p:cNvPr>
          <p:cNvSpPr/>
          <p:nvPr/>
        </p:nvSpPr>
        <p:spPr>
          <a:xfrm>
            <a:off x="2483768" y="2603142"/>
            <a:ext cx="194421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rgbClr val="232323"/>
                </a:solidFill>
              </a:rPr>
              <a:t>مربع النص </a:t>
            </a:r>
            <a:r>
              <a:rPr lang="en-US" b="1" dirty="0" err="1">
                <a:solidFill>
                  <a:srgbClr val="232323"/>
                </a:solidFill>
              </a:rPr>
              <a:t>TextBox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543CD42-B890-44E9-9638-4009964ED7EA}"/>
              </a:ext>
            </a:extLst>
          </p:cNvPr>
          <p:cNvSpPr/>
          <p:nvPr/>
        </p:nvSpPr>
        <p:spPr>
          <a:xfrm>
            <a:off x="2498618" y="3716715"/>
            <a:ext cx="194421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Label</a:t>
            </a:r>
            <a:r>
              <a:rPr lang="ar-SA" b="1" dirty="0">
                <a:solidFill>
                  <a:srgbClr val="232323"/>
                </a:solidFill>
              </a:rPr>
              <a:t>اداة التسمية </a:t>
            </a:r>
            <a:endParaRPr lang="en-US" b="1" dirty="0">
              <a:solidFill>
                <a:srgbClr val="232323"/>
              </a:solidFill>
            </a:endParaRPr>
          </a:p>
        </p:txBody>
      </p:sp>
      <p:pic>
        <p:nvPicPr>
          <p:cNvPr id="15" name="رسم 14" descr="علامة مع تعبئة خالصة">
            <a:extLst>
              <a:ext uri="{FF2B5EF4-FFF2-40B4-BE49-F238E27FC236}">
                <a16:creationId xmlns:a16="http://schemas.microsoft.com/office/drawing/2014/main" id="{220FD364-3DD4-46AC-B06B-03E93F89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7974" y="2003900"/>
            <a:ext cx="432048" cy="432048"/>
          </a:xfrm>
          <a:prstGeom prst="rect">
            <a:avLst/>
          </a:prstGeom>
        </p:spPr>
      </p:pic>
      <p:pic>
        <p:nvPicPr>
          <p:cNvPr id="16" name="رسم 15" descr="علامة مع تعبئة خالصة">
            <a:extLst>
              <a:ext uri="{FF2B5EF4-FFF2-40B4-BE49-F238E27FC236}">
                <a16:creationId xmlns:a16="http://schemas.microsoft.com/office/drawing/2014/main" id="{A37BB277-9FF0-4D16-99E6-C8641EB78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8862" y="2435948"/>
            <a:ext cx="432048" cy="432048"/>
          </a:xfrm>
          <a:prstGeom prst="rect">
            <a:avLst/>
          </a:prstGeom>
        </p:spPr>
      </p:pic>
      <p:pic>
        <p:nvPicPr>
          <p:cNvPr id="17" name="رسم 16" descr="علامة مع تعبئة خالصة">
            <a:extLst>
              <a:ext uri="{FF2B5EF4-FFF2-40B4-BE49-F238E27FC236}">
                <a16:creationId xmlns:a16="http://schemas.microsoft.com/office/drawing/2014/main" id="{3E0FC3D3-9D65-4017-9588-39C7163B8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7538" y="2923576"/>
            <a:ext cx="432048" cy="432048"/>
          </a:xfrm>
          <a:prstGeom prst="rect">
            <a:avLst/>
          </a:prstGeom>
        </p:spPr>
      </p:pic>
      <p:pic>
        <p:nvPicPr>
          <p:cNvPr id="18" name="رسم 17" descr="علامة مع تعبئة خالصة">
            <a:extLst>
              <a:ext uri="{FF2B5EF4-FFF2-40B4-BE49-F238E27FC236}">
                <a16:creationId xmlns:a16="http://schemas.microsoft.com/office/drawing/2014/main" id="{AD219D6F-6A9D-4D1F-B003-9A12099A4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9994" y="3139600"/>
            <a:ext cx="432048" cy="432048"/>
          </a:xfrm>
          <a:prstGeom prst="rect">
            <a:avLst/>
          </a:prstGeom>
        </p:spPr>
      </p:pic>
      <p:pic>
        <p:nvPicPr>
          <p:cNvPr id="19" name="رسم 18" descr="علامة مع تعبئة خالصة">
            <a:extLst>
              <a:ext uri="{FF2B5EF4-FFF2-40B4-BE49-F238E27FC236}">
                <a16:creationId xmlns:a16="http://schemas.microsoft.com/office/drawing/2014/main" id="{BF9ED8DC-5A20-424C-9298-D1A3625DE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5144" y="3716715"/>
            <a:ext cx="432048" cy="432048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1AB6E69-388A-404F-B0DD-C83BB54BA95D}"/>
              </a:ext>
            </a:extLst>
          </p:cNvPr>
          <p:cNvSpPr/>
          <p:nvPr/>
        </p:nvSpPr>
        <p:spPr>
          <a:xfrm>
            <a:off x="426300" y="4293830"/>
            <a:ext cx="5016729" cy="65319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chemeClr val="bg1"/>
                </a:solidFill>
              </a:rPr>
              <a:t>هل يمكن استخدام أداة أخرى </a:t>
            </a:r>
            <a:r>
              <a:rPr lang="ar-SA" sz="2400" b="1" dirty="0" err="1">
                <a:solidFill>
                  <a:schemeClr val="bg1"/>
                </a:solidFill>
              </a:rPr>
              <a:t>لاظهار</a:t>
            </a:r>
            <a:r>
              <a:rPr lang="ar-SA" sz="2400" b="1" dirty="0">
                <a:solidFill>
                  <a:schemeClr val="bg1"/>
                </a:solidFill>
              </a:rPr>
              <a:t> الناتج 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4" descr="Bitmoji Image">
            <a:extLst>
              <a:ext uri="{FF2B5EF4-FFF2-40B4-BE49-F238E27FC236}">
                <a16:creationId xmlns:a16="http://schemas.microsoft.com/office/drawing/2014/main" id="{DC16CEE3-E918-442F-BE54-7C88322B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2" y="3552446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88E7C9C-E94A-4D2C-8705-813EAB8F90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9" y="456786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8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030E9174-C934-450F-9D8F-374BFA3821E3}"/>
              </a:ext>
            </a:extLst>
          </p:cNvPr>
          <p:cNvSpPr txBox="1">
            <a:spLocks/>
          </p:cNvSpPr>
          <p:nvPr/>
        </p:nvSpPr>
        <p:spPr>
          <a:xfrm>
            <a:off x="107504" y="218922"/>
            <a:ext cx="8928992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443FB7-FC61-49F9-A55D-00C675D49A82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الاله الحاسبة البسيطة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966CD0E-13AE-4A33-AC45-AD8ADFD0C48D}"/>
              </a:ext>
            </a:extLst>
          </p:cNvPr>
          <p:cNvSpPr/>
          <p:nvPr/>
        </p:nvSpPr>
        <p:spPr>
          <a:xfrm>
            <a:off x="2915816" y="1419622"/>
            <a:ext cx="33123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rgbClr val="232323"/>
                </a:solidFill>
              </a:rPr>
              <a:t>تصميم الواجهة التطبيق في برنامج </a:t>
            </a:r>
            <a:r>
              <a:rPr lang="en-US" b="1" dirty="0">
                <a:solidFill>
                  <a:srgbClr val="232323"/>
                </a:solidFill>
              </a:rPr>
              <a:t>NSB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endParaRPr lang="en-US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333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2">
            <a:extLst>
              <a:ext uri="{FF2B5EF4-FFF2-40B4-BE49-F238E27FC236}">
                <a16:creationId xmlns:a16="http://schemas.microsoft.com/office/drawing/2014/main" id="{21A8C64D-8561-4135-98F3-B101F89D4150}"/>
              </a:ext>
            </a:extLst>
          </p:cNvPr>
          <p:cNvSpPr/>
          <p:nvPr/>
        </p:nvSpPr>
        <p:spPr>
          <a:xfrm>
            <a:off x="179512" y="1203598"/>
            <a:ext cx="8964488" cy="22903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232323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23232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 ماذا لو اردت ان يختار المستخدم اجراء اكثر من عملية على العددين وإظهار النتائج في نفس الوقت ماذا سأغير في التصميم ؟)</a:t>
            </a:r>
          </a:p>
          <a:p>
            <a:pPr algn="ctr"/>
            <a:endParaRPr lang="ar-SA" sz="3200" b="1" dirty="0">
              <a:solidFill>
                <a:srgbClr val="232323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D32C4F-B5A6-47D8-AEDC-D4A7355497E5}"/>
              </a:ext>
            </a:extLst>
          </p:cNvPr>
          <p:cNvSpPr txBox="1">
            <a:spLocks/>
          </p:cNvSpPr>
          <p:nvPr/>
        </p:nvSpPr>
        <p:spPr>
          <a:xfrm>
            <a:off x="610714" y="10259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6B218F-D914-4044-8DAB-2E6B946F3E6B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941BA119-D1E0-48D7-8F89-9C4DCA1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2633"/>
            <a:ext cx="2183507" cy="21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8105779-BAF8-43FD-92C2-3677A8E78B3E}"/>
              </a:ext>
            </a:extLst>
          </p:cNvPr>
          <p:cNvSpPr/>
          <p:nvPr/>
        </p:nvSpPr>
        <p:spPr>
          <a:xfrm>
            <a:off x="985112" y="1382908"/>
            <a:ext cx="8136904" cy="78854"/>
          </a:xfrm>
          <a:prstGeom prst="rec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716DA10-DCA5-40FF-ABFA-5380466A6D68}"/>
              </a:ext>
            </a:extLst>
          </p:cNvPr>
          <p:cNvSpPr/>
          <p:nvPr/>
        </p:nvSpPr>
        <p:spPr>
          <a:xfrm>
            <a:off x="0" y="3075806"/>
            <a:ext cx="8136904" cy="78854"/>
          </a:xfrm>
          <a:prstGeom prst="rec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0934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148064" y="1563638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ماذا تتوقعين ؟؟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107504" y="218922"/>
            <a:ext cx="8928992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27BA2-CBDA-4B75-9796-E90FE539524A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3234C7B-F574-43FD-B1C8-272397FC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571750"/>
            <a:ext cx="51940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B6E5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حال التطبيقات بعد 10 سنوات من الان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4625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33"/>
            <a:ext cx="8229600" cy="857250"/>
          </a:xfrm>
        </p:spPr>
        <p:txBody>
          <a:bodyPr/>
          <a:lstStyle/>
          <a:p>
            <a:r>
              <a:rPr lang="ar-SA" dirty="0"/>
              <a:t>مراجعة الدرس السابق</a:t>
            </a:r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60032" y="1473657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IF-THEN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IF-THEN-ELSE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IF-THEN-ELSEIF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81286AB-8D07-4222-ACF7-AB54AA82BCD2}"/>
              </a:ext>
            </a:extLst>
          </p:cNvPr>
          <p:cNvSpPr/>
          <p:nvPr/>
        </p:nvSpPr>
        <p:spPr>
          <a:xfrm>
            <a:off x="4283969" y="115039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من أوامر البرمجة تستخدم اذا كان هناك عدة شروط في البرنامج ؟</a:t>
            </a: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CC859FDE-A3B4-439A-8A55-85AF302C28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99" y="428290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0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BD277A-0F54-40C7-82B9-C7016B6653D4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522321-6106-4BA0-882E-13633E91108F}"/>
              </a:ext>
            </a:extLst>
          </p:cNvPr>
          <p:cNvSpPr txBox="1"/>
          <p:nvPr/>
        </p:nvSpPr>
        <p:spPr>
          <a:xfrm>
            <a:off x="899592" y="3983894"/>
            <a:ext cx="5724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https://www.liveworksheets.com/1-ad1315450dm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6407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46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45292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60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4B76AA2D-F1F2-41D7-B52E-C4270260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802035"/>
            <a:ext cx="3744416" cy="35394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endParaRPr lang="ar-SA" sz="32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 rtl="0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على كل شخص في هذا البلد أن يتعلم البرمجة لأنها ستعلمه كيف يفكر بشكل صحيح</a:t>
            </a:r>
          </a:p>
          <a:p>
            <a:pPr lvl="0" algn="ctr" rtl="0"/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0" algn="ctr" rtl="0"/>
            <a:r>
              <a:rPr lang="ar-SA" altLang="ar-SA" sz="3200" b="1" dirty="0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ستيف </a:t>
            </a:r>
            <a:r>
              <a:rPr lang="ar-SA" altLang="ar-SA" sz="3200" b="1" dirty="0" err="1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جوبز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B6E52"/>
                </a:solidFill>
                <a:effectLst/>
                <a:latin typeface="Adobe Arabic" pitchFamily="18" charset="-78"/>
                <a:cs typeface="Adobe Arabic" pitchFamily="18" charset="-78"/>
              </a:rPr>
              <a:t>   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372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4" y="1473200"/>
            <a:ext cx="5089178" cy="452437"/>
          </a:xfrm>
        </p:spPr>
        <p:txBody>
          <a:bodyPr/>
          <a:lstStyle/>
          <a:p>
            <a:pPr rtl="1"/>
            <a:r>
              <a:rPr lang="ar-SA" dirty="0"/>
              <a:t>كتابة الأوامر البرمجية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594445" y="2095501"/>
            <a:ext cx="495612" cy="466829"/>
          </a:xfrm>
        </p:spPr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969944"/>
            <a:ext cx="6624736" cy="45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تجربة البرنامج واكتشاف الأخطاء  </a:t>
            </a:r>
            <a:endParaRPr lang="fr-C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B10683F-A82C-44E0-AB56-3CEDD3163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73142" r="17437" b="19372"/>
          <a:stretch/>
        </p:blipFill>
        <p:spPr>
          <a:xfrm>
            <a:off x="946557" y="4584181"/>
            <a:ext cx="7225843" cy="559319"/>
          </a:xfrm>
          <a:prstGeom prst="rect">
            <a:avLst/>
          </a:prstGeom>
        </p:spPr>
      </p:pic>
      <p:sp>
        <p:nvSpPr>
          <p:cNvPr id="20" name="عنصر نائب للنص 17">
            <a:extLst>
              <a:ext uri="{FF2B5EF4-FFF2-40B4-BE49-F238E27FC236}">
                <a16:creationId xmlns:a16="http://schemas.microsoft.com/office/drawing/2014/main" id="{80C7E3D0-BADF-4C3B-BCA6-A7C90C9D2D58}"/>
              </a:ext>
            </a:extLst>
          </p:cNvPr>
          <p:cNvSpPr txBox="1">
            <a:spLocks/>
          </p:cNvSpPr>
          <p:nvPr/>
        </p:nvSpPr>
        <p:spPr>
          <a:xfrm>
            <a:off x="1600932" y="3973190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22" name="عنصر نائب للنص 17">
            <a:extLst>
              <a:ext uri="{FF2B5EF4-FFF2-40B4-BE49-F238E27FC236}">
                <a16:creationId xmlns:a16="http://schemas.microsoft.com/office/drawing/2014/main" id="{24F28174-A390-43A5-B495-904410ECF1CB}"/>
              </a:ext>
            </a:extLst>
          </p:cNvPr>
          <p:cNvSpPr txBox="1">
            <a:spLocks/>
          </p:cNvSpPr>
          <p:nvPr/>
        </p:nvSpPr>
        <p:spPr>
          <a:xfrm>
            <a:off x="1596599" y="463762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1541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23" y="140873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60032" y="1473657"/>
            <a:ext cx="3960440" cy="3308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b="1" dirty="0">
              <a:solidFill>
                <a:srgbClr val="0070C0"/>
              </a:solidFill>
            </a:endParaRPr>
          </a:p>
          <a:p>
            <a:pPr rtl="1"/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>
                <a:solidFill>
                  <a:srgbClr val="232323"/>
                </a:solidFill>
              </a:rPr>
              <a:t> list</a:t>
            </a:r>
          </a:p>
          <a:p>
            <a:pPr rtl="1"/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>
                <a:solidFill>
                  <a:srgbClr val="232323"/>
                </a:solidFill>
              </a:rPr>
              <a:t> checkbox</a:t>
            </a:r>
          </a:p>
          <a:p>
            <a:pPr rtl="1"/>
            <a:r>
              <a:rPr lang="en-US" sz="3600" b="1" dirty="0">
                <a:solidFill>
                  <a:srgbClr val="C00000"/>
                </a:solidFill>
              </a:rPr>
              <a:t>C</a:t>
            </a:r>
            <a:r>
              <a:rPr lang="en-US" sz="3600" b="1" dirty="0">
                <a:solidFill>
                  <a:srgbClr val="232323"/>
                </a:solidFill>
              </a:rPr>
              <a:t> Label</a:t>
            </a:r>
            <a:endParaRPr lang="ar-SA" sz="3600" b="1" dirty="0">
              <a:solidFill>
                <a:srgbClr val="232323"/>
              </a:solidFill>
            </a:endParaRPr>
          </a:p>
          <a:p>
            <a:pPr rtl="1"/>
            <a:r>
              <a:rPr lang="en-US" sz="3600" b="1" dirty="0">
                <a:solidFill>
                  <a:srgbClr val="C00000"/>
                </a:solidFill>
              </a:rPr>
              <a:t>D</a:t>
            </a:r>
            <a:r>
              <a:rPr lang="en-US" sz="3600" b="1" dirty="0">
                <a:solidFill>
                  <a:srgbClr val="232323"/>
                </a:solidFill>
              </a:rPr>
              <a:t> Textbox</a:t>
            </a:r>
          </a:p>
          <a:p>
            <a:pPr rtl="1"/>
            <a:r>
              <a:rPr lang="en-US" sz="3600" b="1" dirty="0">
                <a:solidFill>
                  <a:srgbClr val="C00000"/>
                </a:solidFill>
              </a:rPr>
              <a:t>E</a:t>
            </a:r>
            <a:r>
              <a:rPr lang="en-US" sz="3600" b="1" dirty="0">
                <a:solidFill>
                  <a:srgbClr val="232323"/>
                </a:solidFill>
              </a:rPr>
              <a:t> Button</a:t>
            </a:r>
            <a:r>
              <a:rPr lang="ar-SA" sz="3600" b="1" dirty="0">
                <a:solidFill>
                  <a:srgbClr val="232323"/>
                </a:solidFill>
              </a:rPr>
              <a:t>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92073" y="961308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الأدوات التي على النموذج التالي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16" name="Picture 2" descr="نتيجة بحث الصور عن تطبيق اله حاسبه nsb">
            <a:extLst>
              <a:ext uri="{FF2B5EF4-FFF2-40B4-BE49-F238E27FC236}">
                <a16:creationId xmlns:a16="http://schemas.microsoft.com/office/drawing/2014/main" id="{6F3FF525-DA34-4BA6-AB1E-88EBA965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45" y="1179849"/>
            <a:ext cx="2808312" cy="36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1B927545-8C11-4BEC-B152-2FB5EDCD66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4" y="455776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Textcontent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داخل اداة الامر </a:t>
            </a:r>
            <a:r>
              <a:rPr lang="en-US" sz="2400" b="1" dirty="0">
                <a:solidFill>
                  <a:srgbClr val="232323"/>
                </a:solidFill>
              </a:rPr>
              <a:t>button </a:t>
            </a:r>
            <a:r>
              <a:rPr lang="ar-SA" sz="2400" b="1" dirty="0">
                <a:solidFill>
                  <a:srgbClr val="232323"/>
                </a:solidFill>
              </a:rPr>
              <a:t> من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25B5A715-DFEB-4248-A2E7-1D34D2A735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8" y="453178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2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Textcontent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داخل اداة الامر </a:t>
            </a:r>
            <a:r>
              <a:rPr lang="en-US" sz="2400" b="1" dirty="0">
                <a:solidFill>
                  <a:srgbClr val="232323"/>
                </a:solidFill>
              </a:rPr>
              <a:t>label</a:t>
            </a:r>
            <a:r>
              <a:rPr lang="ar-SA" sz="2400" b="1" dirty="0">
                <a:solidFill>
                  <a:srgbClr val="232323"/>
                </a:solidFill>
              </a:rPr>
              <a:t> من الخاصية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539552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F2ED1EE6-4852-4CF2-8914-7037F2E07D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8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8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030E9174-C934-450F-9D8F-374BFA3821E3}"/>
              </a:ext>
            </a:extLst>
          </p:cNvPr>
          <p:cNvSpPr txBox="1">
            <a:spLocks/>
          </p:cNvSpPr>
          <p:nvPr/>
        </p:nvSpPr>
        <p:spPr>
          <a:xfrm>
            <a:off x="107504" y="218922"/>
            <a:ext cx="8928992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443FB7-FC61-49F9-A55D-00C675D49A82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الاله الحاسبة البسيطة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3B1C5EE-8F4A-4A54-8D36-DFBD0D89A863}"/>
              </a:ext>
            </a:extLst>
          </p:cNvPr>
          <p:cNvSpPr/>
          <p:nvPr/>
        </p:nvSpPr>
        <p:spPr>
          <a:xfrm>
            <a:off x="4932040" y="1123517"/>
            <a:ext cx="410445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232323"/>
                </a:solidFill>
              </a:rPr>
              <a:t>كتابة أوامر البرمجة 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D18364-36BF-4033-8D18-29AE662F81CA}"/>
              </a:ext>
            </a:extLst>
          </p:cNvPr>
          <p:cNvSpPr txBox="1"/>
          <p:nvPr/>
        </p:nvSpPr>
        <p:spPr>
          <a:xfrm>
            <a:off x="315735" y="202275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Dim X,Y,Z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A6EADD-B998-49E8-AC08-29D04AAABA30}"/>
              </a:ext>
            </a:extLst>
          </p:cNvPr>
          <p:cNvSpPr txBox="1"/>
          <p:nvPr/>
        </p:nvSpPr>
        <p:spPr>
          <a:xfrm>
            <a:off x="317193" y="334599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X=             (Textbox1.value)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EBE3B3-8D23-4855-A2A4-3CC2CD69B363}"/>
              </a:ext>
            </a:extLst>
          </p:cNvPr>
          <p:cNvSpPr txBox="1"/>
          <p:nvPr/>
        </p:nvSpPr>
        <p:spPr>
          <a:xfrm>
            <a:off x="317193" y="37283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Y=             (Textbox2.value)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00C2FED-D44F-4BC9-B071-EF2C8F220CD2}"/>
              </a:ext>
            </a:extLst>
          </p:cNvPr>
          <p:cNvSpPr txBox="1"/>
          <p:nvPr/>
        </p:nvSpPr>
        <p:spPr>
          <a:xfrm>
            <a:off x="327490" y="411067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Z=X+Y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34B4670-7800-412C-AB49-B66225DF2D4E}"/>
              </a:ext>
            </a:extLst>
          </p:cNvPr>
          <p:cNvSpPr txBox="1"/>
          <p:nvPr/>
        </p:nvSpPr>
        <p:spPr>
          <a:xfrm>
            <a:off x="317193" y="444881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Label4.textcontent=Z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389962-5A4B-4179-B738-8476C7AA7925}"/>
              </a:ext>
            </a:extLst>
          </p:cNvPr>
          <p:cNvSpPr txBox="1"/>
          <p:nvPr/>
        </p:nvSpPr>
        <p:spPr>
          <a:xfrm>
            <a:off x="702493" y="3329064"/>
            <a:ext cx="62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Cint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38A259-731A-49A3-A1A9-8082C3534629}"/>
              </a:ext>
            </a:extLst>
          </p:cNvPr>
          <p:cNvSpPr txBox="1"/>
          <p:nvPr/>
        </p:nvSpPr>
        <p:spPr>
          <a:xfrm>
            <a:off x="752486" y="369122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Cint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58A411-6B53-4D7C-B8C3-8867FA20F9C7}"/>
              </a:ext>
            </a:extLst>
          </p:cNvPr>
          <p:cNvSpPr txBox="1"/>
          <p:nvPr/>
        </p:nvSpPr>
        <p:spPr>
          <a:xfrm>
            <a:off x="2060285" y="208451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تعريف المتغيرات في جميع أجزاء  البرنامج (عام)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A836C8-4F84-4087-ABC7-E6C4A2433D42}"/>
              </a:ext>
            </a:extLst>
          </p:cNvPr>
          <p:cNvSpPr txBox="1"/>
          <p:nvPr/>
        </p:nvSpPr>
        <p:spPr>
          <a:xfrm>
            <a:off x="2881521" y="29144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الأوامر الخاصة بعملية الجمع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71235E-D238-40E6-8755-3148084E8FF3}"/>
              </a:ext>
            </a:extLst>
          </p:cNvPr>
          <p:cNvSpPr txBox="1"/>
          <p:nvPr/>
        </p:nvSpPr>
        <p:spPr>
          <a:xfrm>
            <a:off x="6504747" y="29260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الأوامر الخاصة بأمر المسح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290C13B-48F2-4394-92E4-9040517EF700}"/>
              </a:ext>
            </a:extLst>
          </p:cNvPr>
          <p:cNvSpPr txBox="1"/>
          <p:nvPr/>
        </p:nvSpPr>
        <p:spPr>
          <a:xfrm>
            <a:off x="6300192" y="3520291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Textbox1.value </a:t>
            </a:r>
            <a:r>
              <a:rPr lang="ar-SA" b="1" dirty="0"/>
              <a:t>  " "= </a:t>
            </a:r>
            <a:endParaRPr lang="en-US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6CB94BB-D5FE-4047-86EE-D4EC2FF4C232}"/>
              </a:ext>
            </a:extLst>
          </p:cNvPr>
          <p:cNvSpPr txBox="1"/>
          <p:nvPr/>
        </p:nvSpPr>
        <p:spPr>
          <a:xfrm>
            <a:off x="6300192" y="3976055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Textbox2.value </a:t>
            </a:r>
            <a:r>
              <a:rPr lang="ar-SA" b="1" dirty="0"/>
              <a:t>  " "= </a:t>
            </a:r>
            <a:endParaRPr lang="en-US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2FF2629-3C46-4847-A15E-3EBF4EE8ACE6}"/>
              </a:ext>
            </a:extLst>
          </p:cNvPr>
          <p:cNvSpPr txBox="1"/>
          <p:nvPr/>
        </p:nvSpPr>
        <p:spPr>
          <a:xfrm>
            <a:off x="6300192" y="4442334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Label4.textcontent </a:t>
            </a:r>
            <a:r>
              <a:rPr lang="ar-SA" b="1" dirty="0"/>
              <a:t>" "= </a:t>
            </a:r>
            <a:endParaRPr lang="en-US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694CD14-DA8C-48EE-8BBD-4E9FB1E06CC2}"/>
              </a:ext>
            </a:extLst>
          </p:cNvPr>
          <p:cNvSpPr/>
          <p:nvPr/>
        </p:nvSpPr>
        <p:spPr>
          <a:xfrm>
            <a:off x="107504" y="2009148"/>
            <a:ext cx="5796644" cy="47049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DCE4D65-DA12-4CEE-92FF-3E15D7C1CE80}"/>
              </a:ext>
            </a:extLst>
          </p:cNvPr>
          <p:cNvSpPr/>
          <p:nvPr/>
        </p:nvSpPr>
        <p:spPr>
          <a:xfrm>
            <a:off x="85365" y="2774136"/>
            <a:ext cx="5357285" cy="215044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7248BB9-9AB5-4362-BAD6-2185EAC1288E}"/>
              </a:ext>
            </a:extLst>
          </p:cNvPr>
          <p:cNvSpPr/>
          <p:nvPr/>
        </p:nvSpPr>
        <p:spPr>
          <a:xfrm>
            <a:off x="6092733" y="2555106"/>
            <a:ext cx="2869976" cy="240179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2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D3A33-59F4-49D7-9261-5F21F2B4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33"/>
            <a:ext cx="8229600" cy="857250"/>
          </a:xfrm>
        </p:spPr>
        <p:txBody>
          <a:bodyPr/>
          <a:lstStyle/>
          <a:p>
            <a:r>
              <a:rPr lang="ar-SA" dirty="0"/>
              <a:t>مراجعة الدرس السابق</a:t>
            </a:r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60032" y="1473657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Date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Now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Time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78D3948-2299-4BA0-BE8C-DE2D424ACC42}"/>
              </a:ext>
            </a:extLst>
          </p:cNvPr>
          <p:cNvSpPr/>
          <p:nvPr/>
        </p:nvSpPr>
        <p:spPr>
          <a:xfrm>
            <a:off x="4387916" y="1187106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من الدوال البرمجية في برنامج </a:t>
            </a:r>
            <a:r>
              <a:rPr lang="en-US" sz="2400" b="1" dirty="0">
                <a:solidFill>
                  <a:srgbClr val="232323"/>
                </a:solidFill>
              </a:rPr>
              <a:t>NSB </a:t>
            </a:r>
            <a:r>
              <a:rPr lang="ar-SA" sz="2400" b="1" dirty="0">
                <a:solidFill>
                  <a:srgbClr val="232323"/>
                </a:solidFill>
              </a:rPr>
              <a:t> تستخدم لإدخال التاريخ والوقت معا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17" name="btnInknoeActivity">
            <a:extLst>
              <a:ext uri="{FF2B5EF4-FFF2-40B4-BE49-F238E27FC236}">
                <a16:creationId xmlns:a16="http://schemas.microsoft.com/office/drawing/2014/main" id="{79597B18-B667-45BA-A997-BCB0B3A4F1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06" y="439616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3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148064" y="1563638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مهم ادائية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107504" y="218922"/>
            <a:ext cx="8928992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27BA2-CBDA-4B75-9796-E90FE539524A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التدريب الثالث اله حاسبة بسيطة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3234C7B-F574-43FD-B1C8-272397FC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71751"/>
            <a:ext cx="7704856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B6E5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صممي تطبيق الاله الحاسبة بحيث</a:t>
            </a:r>
          </a:p>
          <a:p>
            <a:pPr lvl="0" algn="ctr" rtl="0"/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 يتم اخراج الناتج في مربع النص</a:t>
            </a:r>
          </a:p>
          <a:p>
            <a:pPr lvl="0" algn="ctr" rtl="0"/>
            <a:r>
              <a:rPr lang="ar-SA" altLang="ar-SA" sz="3200" b="1" dirty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مع كتابة الأوامر البرمجية 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2354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05089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49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76F55-7875-4CA7-A382-99CFED4FA43E}"/>
              </a:ext>
            </a:extLst>
          </p:cNvPr>
          <p:cNvSpPr/>
          <p:nvPr/>
        </p:nvSpPr>
        <p:spPr>
          <a:xfrm rot="20438919">
            <a:off x="3257841" y="1355342"/>
            <a:ext cx="3096344" cy="2592288"/>
          </a:xfrm>
          <a:prstGeom prst="rect">
            <a:avLst/>
          </a:prstGeom>
          <a:solidFill>
            <a:schemeClr val="tx1">
              <a:lumMod val="50000"/>
            </a:schemeClr>
          </a:solidFill>
          <a:ln w="76200">
            <a:solidFill>
              <a:srgbClr val="EC9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old stars gif deco, gold , stars - PicMix">
            <a:extLst>
              <a:ext uri="{FF2B5EF4-FFF2-40B4-BE49-F238E27FC236}">
                <a16:creationId xmlns:a16="http://schemas.microsoft.com/office/drawing/2014/main" id="{41DD6D23-C7B1-4838-B61D-450E41BD6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673">
            <a:off x="3124606" y="1006625"/>
            <a:ext cx="3316398" cy="30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F8AC4B1-9585-4707-A8DB-93B1F33862E7}"/>
              </a:ext>
            </a:extLst>
          </p:cNvPr>
          <p:cNvCxnSpPr/>
          <p:nvPr/>
        </p:nvCxnSpPr>
        <p:spPr>
          <a:xfrm>
            <a:off x="4319972" y="0"/>
            <a:ext cx="504056" cy="1275606"/>
          </a:xfrm>
          <a:prstGeom prst="line">
            <a:avLst/>
          </a:prstGeom>
          <a:ln w="76200">
            <a:solidFill>
              <a:srgbClr val="EC9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1978ED8-9F16-4E64-9C31-0E38017372C7}"/>
              </a:ext>
            </a:extLst>
          </p:cNvPr>
          <p:cNvCxnSpPr>
            <a:cxnSpLocks/>
          </p:cNvCxnSpPr>
          <p:nvPr/>
        </p:nvCxnSpPr>
        <p:spPr>
          <a:xfrm>
            <a:off x="3311860" y="-35689"/>
            <a:ext cx="612068" cy="1553369"/>
          </a:xfrm>
          <a:prstGeom prst="line">
            <a:avLst/>
          </a:prstGeom>
          <a:ln w="76200">
            <a:solidFill>
              <a:srgbClr val="EC9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uper Gif Time on Behance">
            <a:extLst>
              <a:ext uri="{FF2B5EF4-FFF2-40B4-BE49-F238E27FC236}">
                <a16:creationId xmlns:a16="http://schemas.microsoft.com/office/drawing/2014/main" id="{3CA3104B-3576-4B6D-8C54-2470B063AB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0" y="1548070"/>
            <a:ext cx="33528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42097E3-783A-4E02-99EA-054593E36BB5}"/>
              </a:ext>
            </a:extLst>
          </p:cNvPr>
          <p:cNvSpPr txBox="1"/>
          <p:nvPr/>
        </p:nvSpPr>
        <p:spPr>
          <a:xfrm rot="20276239">
            <a:off x="3399366" y="1833905"/>
            <a:ext cx="2719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000" b="1" dirty="0">
                <a:solidFill>
                  <a:schemeClr val="bg1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راحيل </a:t>
            </a:r>
            <a:endParaRPr lang="en-US" sz="11000" b="1" dirty="0">
              <a:solidFill>
                <a:schemeClr val="bg1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9F24EDB-ADBB-45F2-A2C1-E3E1CBEA19F9}"/>
              </a:ext>
            </a:extLst>
          </p:cNvPr>
          <p:cNvSpPr/>
          <p:nvPr/>
        </p:nvSpPr>
        <p:spPr>
          <a:xfrm rot="20372912">
            <a:off x="3445354" y="534363"/>
            <a:ext cx="1441880" cy="579724"/>
          </a:xfrm>
          <a:prstGeom prst="rect">
            <a:avLst/>
          </a:prstGeom>
          <a:solidFill>
            <a:srgbClr val="EC9814"/>
          </a:solidFill>
          <a:ln w="76200">
            <a:solidFill>
              <a:srgbClr val="EC9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B13D3A6-527A-4B5D-B128-C5E74C5F4A4C}"/>
              </a:ext>
            </a:extLst>
          </p:cNvPr>
          <p:cNvSpPr/>
          <p:nvPr/>
        </p:nvSpPr>
        <p:spPr>
          <a:xfrm rot="20372912">
            <a:off x="3556699" y="670491"/>
            <a:ext cx="1187329" cy="345512"/>
          </a:xfrm>
          <a:prstGeom prst="rect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EC9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234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textcontent</a:t>
            </a:r>
            <a:endParaRPr lang="en-US" sz="3200" b="1" dirty="0">
              <a:solidFill>
                <a:srgbClr val="232323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داخل أداة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التسمية</a:t>
            </a:r>
            <a:r>
              <a:rPr lang="en-US" sz="2400" b="1" dirty="0">
                <a:solidFill>
                  <a:srgbClr val="232323"/>
                </a:solidFill>
              </a:rPr>
              <a:t> Label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73EA369C-B481-4072-83AD-5351E4DCA8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30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7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textcontent</a:t>
            </a:r>
            <a:endParaRPr lang="en-US" sz="3200" b="1" dirty="0">
              <a:solidFill>
                <a:srgbClr val="232323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داخل الامر</a:t>
            </a:r>
            <a:r>
              <a:rPr lang="en-US" sz="2400" b="1" dirty="0">
                <a:solidFill>
                  <a:srgbClr val="232323"/>
                </a:solidFill>
              </a:rPr>
              <a:t>button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952F84B2-9E5B-4CB4-86E6-E49EADA8A8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77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56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938607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algn="ctr"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ar-SA" sz="3200" b="1" dirty="0">
                <a:solidFill>
                  <a:srgbClr val="232323"/>
                </a:solidFill>
              </a:rPr>
              <a:t> خروج</a:t>
            </a:r>
            <a:endParaRPr lang="en-US" sz="3200" b="1" dirty="0">
              <a:solidFill>
                <a:srgbClr val="232323"/>
              </a:solidFill>
            </a:endParaRPr>
          </a:p>
          <a:p>
            <a:pPr algn="ctr"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ar-SA" sz="3200" b="1" dirty="0">
                <a:solidFill>
                  <a:srgbClr val="C00000"/>
                </a:solidFill>
              </a:rPr>
              <a:t> </a:t>
            </a:r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ادخال 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ar-SA" sz="3200" b="1" dirty="0">
                <a:solidFill>
                  <a:srgbClr val="C00000"/>
                </a:solidFill>
              </a:rPr>
              <a:t> </a:t>
            </a:r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مسح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ما المقصود </a:t>
            </a:r>
            <a:r>
              <a:rPr lang="ar-SA" sz="2400" b="1" dirty="0" err="1">
                <a:solidFill>
                  <a:srgbClr val="232323"/>
                </a:solidFill>
              </a:rPr>
              <a:t>بالامر</a:t>
            </a:r>
            <a:r>
              <a:rPr lang="ar-SA" sz="2400" b="1" dirty="0">
                <a:solidFill>
                  <a:srgbClr val="232323"/>
                </a:solidFill>
              </a:rPr>
              <a:t> البرمجي</a:t>
            </a:r>
          </a:p>
          <a:p>
            <a:pPr algn="ctr" rtl="1"/>
            <a:r>
              <a:rPr lang="en-US" sz="2400" b="1" dirty="0">
                <a:solidFill>
                  <a:srgbClr val="232323"/>
                </a:solidFill>
              </a:rPr>
              <a:t>TextBox1.Text=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 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598583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8E30E42-30B2-419C-9651-7DD8F0672D87}"/>
              </a:ext>
            </a:extLst>
          </p:cNvPr>
          <p:cNvSpPr txBox="1"/>
          <p:nvPr/>
        </p:nvSpPr>
        <p:spPr>
          <a:xfrm>
            <a:off x="7681745" y="1776608"/>
            <a:ext cx="70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/>
              <a:t>" "</a:t>
            </a:r>
            <a:endParaRPr lang="en-US" sz="3200" dirty="0"/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5A68D4D2-5412-4E55-9861-1B6EEFF39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77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76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319855" y="1514635"/>
            <a:ext cx="4752528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800" b="1" dirty="0">
              <a:solidFill>
                <a:srgbClr val="0070C0"/>
              </a:solidFill>
            </a:endParaRPr>
          </a:p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ar-SA" sz="2800" b="1" dirty="0">
                <a:solidFill>
                  <a:srgbClr val="232323"/>
                </a:solidFill>
              </a:rPr>
              <a:t> ادخال قيمة المتغير</a:t>
            </a:r>
            <a:r>
              <a:rPr lang="en-US" sz="2800" b="1" dirty="0">
                <a:solidFill>
                  <a:srgbClr val="232323"/>
                </a:solidFill>
              </a:rPr>
              <a:t>x</a:t>
            </a:r>
            <a:r>
              <a:rPr lang="ar-SA" sz="2800" b="1" dirty="0">
                <a:solidFill>
                  <a:srgbClr val="232323"/>
                </a:solidFill>
              </a:rPr>
              <a:t> في مربع النص</a:t>
            </a:r>
            <a:endParaRPr lang="en-US" sz="2800" b="1" dirty="0">
              <a:solidFill>
                <a:srgbClr val="232323"/>
              </a:solidFill>
            </a:endParaRPr>
          </a:p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B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>
                <a:solidFill>
                  <a:schemeClr val="tx1">
                    <a:lumMod val="50000"/>
                  </a:schemeClr>
                </a:solidFill>
              </a:rPr>
              <a:t>اخراج قيمة المتغير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ar-SA" sz="2800" b="1" dirty="0">
                <a:solidFill>
                  <a:schemeClr val="tx1">
                    <a:lumMod val="50000"/>
                  </a:schemeClr>
                </a:solidFill>
              </a:rPr>
              <a:t> في مربع النص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>
                <a:solidFill>
                  <a:schemeClr val="tx1">
                    <a:lumMod val="50000"/>
                  </a:schemeClr>
                </a:solidFill>
              </a:rPr>
              <a:t>تعريف المتغير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ما المقصود </a:t>
            </a:r>
            <a:r>
              <a:rPr lang="ar-SA" sz="2400" b="1" dirty="0" err="1">
                <a:solidFill>
                  <a:srgbClr val="232323"/>
                </a:solidFill>
              </a:rPr>
              <a:t>بالامر</a:t>
            </a:r>
            <a:r>
              <a:rPr lang="ar-SA" sz="2400" b="1" dirty="0">
                <a:solidFill>
                  <a:srgbClr val="232323"/>
                </a:solidFill>
              </a:rPr>
              <a:t> البرمجي</a:t>
            </a:r>
          </a:p>
          <a:p>
            <a:pPr algn="ctr" rtl="1"/>
            <a:r>
              <a:rPr lang="en-US" sz="2400" b="1" dirty="0">
                <a:solidFill>
                  <a:srgbClr val="232323"/>
                </a:solidFill>
              </a:rPr>
              <a:t>TextBox1.Text=  X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 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598583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7335B82D-4553-49A8-95C6-B1749E8B7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77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-226876" y="882057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62-65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عنصر نائب للنص 2">
            <a:extLst>
              <a:ext uri="{FF2B5EF4-FFF2-40B4-BE49-F238E27FC236}">
                <a16:creationId xmlns:a16="http://schemas.microsoft.com/office/drawing/2014/main" id="{25D147D6-3D15-4338-8CD0-3C8412F89EDE}"/>
              </a:ext>
            </a:extLst>
          </p:cNvPr>
          <p:cNvSpPr txBox="1">
            <a:spLocks/>
          </p:cNvSpPr>
          <p:nvPr/>
        </p:nvSpPr>
        <p:spPr>
          <a:xfrm>
            <a:off x="527127" y="7125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الرابع :الادعية المأثورة</a:t>
            </a:r>
            <a:endParaRPr lang="en-US" sz="3600" b="1" dirty="0">
              <a:solidFill>
                <a:srgbClr val="232323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52320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562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3" y="1473200"/>
            <a:ext cx="5258421" cy="452437"/>
          </a:xfrm>
        </p:spPr>
        <p:txBody>
          <a:bodyPr/>
          <a:lstStyle/>
          <a:p>
            <a:pPr rtl="1"/>
            <a:r>
              <a:rPr lang="ar-SA" dirty="0"/>
              <a:t>التعرف على تعدد شاشات التطبيق باستخدام</a:t>
            </a:r>
            <a:r>
              <a:rPr lang="en-US" dirty="0"/>
              <a:t>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533082"/>
            <a:ext cx="6624736" cy="45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تصميم تطبيق الادعية المأثورة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التعرف على أداة القائمة </a:t>
            </a:r>
            <a:r>
              <a:rPr lang="en-US" dirty="0"/>
              <a:t>list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4" y="2850719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التعرف على أداة الملاحظة </a:t>
            </a:r>
            <a:r>
              <a:rPr lang="en-US" dirty="0"/>
              <a:t>tooltip</a:t>
            </a:r>
            <a:endParaRPr lang="fr-CA" dirty="0"/>
          </a:p>
          <a:p>
            <a:pPr rtl="1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تجربة تطبيق الادعية المأثورة</a:t>
            </a:r>
            <a:r>
              <a:rPr lang="en-US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285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4B76AA2D-F1F2-41D7-B52E-C4270260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048256"/>
            <a:ext cx="3744416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0"/>
            <a:r>
              <a:rPr lang="ar-SA" sz="3200" b="1" dirty="0">
                <a:solidFill>
                  <a:schemeClr val="tx1">
                    <a:lumMod val="50000"/>
                  </a:schemeClr>
                </a:solidFill>
              </a:rPr>
              <a:t>على كل شخص في هذا البلد أن يتعلم البرمجة لأنها ستعلمه كيف يفكر بشكل صحيح</a:t>
            </a:r>
          </a:p>
          <a:p>
            <a:pPr lvl="0" algn="ctr" rtl="0"/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0" algn="ctr" rtl="0"/>
            <a:r>
              <a:rPr lang="ar-SA" altLang="ar-SA" sz="3200" b="1" dirty="0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ستيف </a:t>
            </a:r>
            <a:r>
              <a:rPr lang="ar-SA" altLang="ar-SA" sz="3200" b="1" dirty="0" err="1">
                <a:solidFill>
                  <a:srgbClr val="FB6E52"/>
                </a:solidFill>
                <a:latin typeface="Adobe Arabic" pitchFamily="18" charset="-78"/>
                <a:cs typeface="Adobe Arabic" pitchFamily="18" charset="-78"/>
              </a:rPr>
              <a:t>جوبز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B6E52"/>
                </a:solidFill>
                <a:effectLst/>
                <a:latin typeface="Adobe Arabic" pitchFamily="18" charset="-78"/>
                <a:cs typeface="Adobe Arabic" pitchFamily="18" charset="-78"/>
              </a:rPr>
              <a:t>   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rgbClr val="FB6E52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249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7075444" y="1654671"/>
            <a:ext cx="1918233" cy="702169"/>
          </a:xfrm>
          <a:prstGeom prst="rect">
            <a:avLst/>
          </a:prstGeom>
          <a:solidFill>
            <a:srgbClr val="FB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الواجهات 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145034" y="906738"/>
            <a:ext cx="6588224" cy="1425815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يحتوي التطبيق على اكثر من شاشة ويتم عرض دعاء في كل شاشة باستخدام أداة القائمة</a:t>
            </a:r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F42C7-704C-4664-B1F0-8CE3A487F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7800"/>
          <a:stretch/>
        </p:blipFill>
        <p:spPr bwMode="auto">
          <a:xfrm>
            <a:off x="683568" y="2401885"/>
            <a:ext cx="8064500" cy="2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نص 2">
            <a:extLst>
              <a:ext uri="{FF2B5EF4-FFF2-40B4-BE49-F238E27FC236}">
                <a16:creationId xmlns:a16="http://schemas.microsoft.com/office/drawing/2014/main" id="{7A16F78F-9097-4449-BB73-FC164EB33F8C}"/>
              </a:ext>
            </a:extLst>
          </p:cNvPr>
          <p:cNvSpPr txBox="1">
            <a:spLocks/>
          </p:cNvSpPr>
          <p:nvPr/>
        </p:nvSpPr>
        <p:spPr>
          <a:xfrm>
            <a:off x="145034" y="41111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الرابع :الادعية المأثورة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1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971600" y="2067694"/>
            <a:ext cx="688660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2">
                    <a:lumMod val="10000"/>
                  </a:schemeClr>
                </a:solidFill>
              </a:rPr>
              <a:t>اذكري بعض التطبيقات في المتاجر الخاصة بالأجهزة الذكية التي تحتوى على اكثر من شاشة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BD277A-0F54-40C7-82B9-C7016B6653D4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الرابع :الادعية المأثورة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pic>
        <p:nvPicPr>
          <p:cNvPr id="11" name="Picture 4" descr="Bitmoji Image">
            <a:extLst>
              <a:ext uri="{FF2B5EF4-FFF2-40B4-BE49-F238E27FC236}">
                <a16:creationId xmlns:a16="http://schemas.microsoft.com/office/drawing/2014/main" id="{90713F52-4E7E-42F5-9552-28901600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" y="3075806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2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BD277A-0F54-40C7-82B9-C7016B6653D4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الرابع :الادعية المأثورة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1E7393-4803-4399-B33C-DAB7062C05F9}"/>
              </a:ext>
            </a:extLst>
          </p:cNvPr>
          <p:cNvSpPr txBox="1"/>
          <p:nvPr/>
        </p:nvSpPr>
        <p:spPr>
          <a:xfrm>
            <a:off x="-180528" y="4029468"/>
            <a:ext cx="5266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https://www.liveworksheets.com/sl1581438qq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34996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7890-0E42-458E-84F4-D8DC6566AE8D}"/>
              </a:ext>
            </a:extLst>
          </p:cNvPr>
          <p:cNvSpPr txBox="1">
            <a:spLocks/>
          </p:cNvSpPr>
          <p:nvPr/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من كانت بدايته محرقة كانت نهايته مشرقة</a:t>
            </a:r>
          </a:p>
          <a:p>
            <a:pPr algn="ctr"/>
            <a:r>
              <a:rPr lang="ar-SA" sz="4400" b="1" dirty="0">
                <a:solidFill>
                  <a:srgbClr val="23232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#لدي_حلم </a:t>
            </a:r>
            <a:endParaRPr lang="en-US" sz="4400" b="1" dirty="0">
              <a:solidFill>
                <a:srgbClr val="232323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400740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940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20307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41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items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عناصر القائمة </a:t>
            </a:r>
            <a:r>
              <a:rPr lang="en-US" sz="2400" b="1" dirty="0">
                <a:solidFill>
                  <a:srgbClr val="232323"/>
                </a:solidFill>
              </a:rPr>
              <a:t>list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068D4E1E-053C-4492-A6BC-B531AC24E2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0" y="449937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07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label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Tooltip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list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تستخدم الأداة ... لكتابة ملاحظة للمستخدم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7C9225D5-AD4D-4005-8D1E-F44DE6988C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0" y="441338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3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949624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 </a:t>
            </a:r>
            <a:r>
              <a:rPr lang="en-US" sz="3200" b="1" dirty="0" err="1">
                <a:solidFill>
                  <a:srgbClr val="232323"/>
                </a:solidFill>
              </a:rPr>
              <a:t>changform</a:t>
            </a:r>
            <a:endParaRPr lang="ar-SA" sz="3200" b="1" dirty="0">
              <a:solidFill>
                <a:srgbClr val="232323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 </a:t>
            </a:r>
            <a:r>
              <a:rPr lang="en-US" sz="3200" b="1" dirty="0" err="1">
                <a:solidFill>
                  <a:srgbClr val="232323"/>
                </a:solidFill>
              </a:rPr>
              <a:t>popupmassg</a:t>
            </a:r>
            <a:endParaRPr lang="en-US" sz="3200" b="1" dirty="0">
              <a:solidFill>
                <a:srgbClr val="232323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 </a:t>
            </a:r>
            <a:r>
              <a:rPr lang="en-US" sz="3200" b="1" dirty="0">
                <a:solidFill>
                  <a:srgbClr val="232323"/>
                </a:solidFill>
              </a:rPr>
              <a:t>color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72952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خاصية التنقل بين النماذج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598583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92828858-AFD7-4AC8-B960-C5FE990563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33" y="453324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1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-226876" y="882057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37-45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عنصر نائب للنص 2">
            <a:extLst>
              <a:ext uri="{FF2B5EF4-FFF2-40B4-BE49-F238E27FC236}">
                <a16:creationId xmlns:a16="http://schemas.microsoft.com/office/drawing/2014/main" id="{25D147D6-3D15-4338-8CD0-3C8412F89EDE}"/>
              </a:ext>
            </a:extLst>
          </p:cNvPr>
          <p:cNvSpPr txBox="1">
            <a:spLocks/>
          </p:cNvSpPr>
          <p:nvPr/>
        </p:nvSpPr>
        <p:spPr>
          <a:xfrm>
            <a:off x="527127" y="7125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الأول :التعرف على بيئة العمل </a:t>
            </a:r>
            <a:endParaRPr lang="en-US" sz="3600" b="1" dirty="0">
              <a:solidFill>
                <a:srgbClr val="232323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52320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97059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textcontent</a:t>
            </a:r>
            <a:endParaRPr lang="en-US" sz="3200" b="1" dirty="0">
              <a:solidFill>
                <a:srgbClr val="232323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text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للكتابة داخل أداة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التسمية</a:t>
            </a:r>
            <a:r>
              <a:rPr lang="en-US" sz="2400" b="1" dirty="0">
                <a:solidFill>
                  <a:srgbClr val="232323"/>
                </a:solidFill>
              </a:rPr>
              <a:t> Label </a:t>
            </a:r>
            <a:r>
              <a:rPr lang="ar-SA" sz="2400" b="1" dirty="0">
                <a:solidFill>
                  <a:srgbClr val="232323"/>
                </a:solidFill>
              </a:rPr>
              <a:t>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DECB9D2B-8C0D-481F-8362-E9A78C2DF4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55" y="449520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07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-226876" y="882057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67-71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52320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70917" y="7205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40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3" y="1473200"/>
            <a:ext cx="5258421" cy="452437"/>
          </a:xfrm>
        </p:spPr>
        <p:txBody>
          <a:bodyPr/>
          <a:lstStyle/>
          <a:p>
            <a:pPr rtl="1"/>
            <a:r>
              <a:rPr lang="ar-SA" dirty="0"/>
              <a:t>مراجعة أداة الادخال </a:t>
            </a:r>
            <a:r>
              <a:rPr lang="en-US" dirty="0" err="1"/>
              <a:t>radiobutton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533082"/>
            <a:ext cx="6624736" cy="45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كتابة أوامر البرمجة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التعرف على أداة القائمة </a:t>
            </a:r>
            <a:r>
              <a:rPr lang="en-US" dirty="0"/>
              <a:t>header bar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4" y="2850719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تصميم تطبيق</a:t>
            </a:r>
            <a:r>
              <a:rPr lang="en-US" dirty="0"/>
              <a:t> </a:t>
            </a:r>
            <a:r>
              <a:rPr lang="ar-SA" dirty="0"/>
              <a:t>المسابقة الثقافية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تجربة تطبيق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8677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BABCF6F5-DA36-4D1F-9390-05F2942801CB}"/>
              </a:ext>
            </a:extLst>
          </p:cNvPr>
          <p:cNvSpPr/>
          <p:nvPr/>
        </p:nvSpPr>
        <p:spPr>
          <a:xfrm>
            <a:off x="6084168" y="1292395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قبل التنفيذ </a:t>
            </a:r>
            <a:endParaRPr lang="en-US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84561" y="1545170"/>
            <a:ext cx="3264945" cy="2189370"/>
          </a:xfrm>
          <a:prstGeom prst="roundRect">
            <a:avLst/>
          </a:prstGeom>
          <a:solidFill>
            <a:srgbClr val="FB6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البرنامج :</a:t>
            </a:r>
          </a:p>
          <a:p>
            <a:pPr algn="ctr"/>
            <a:r>
              <a:rPr lang="ar-SA" sz="2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يحتوي التطبيق على اكثر من شاشة ويتم التنقل بينها ,كل شاشة تحتوي على سؤال و اختيارات يختار المستخدم الإجابة فتظهر له رسالة صحيحة او خاطئة</a:t>
            </a:r>
            <a:endParaRPr lang="en-US" sz="20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عنصر نائب للنص 2">
            <a:extLst>
              <a:ext uri="{FF2B5EF4-FFF2-40B4-BE49-F238E27FC236}">
                <a16:creationId xmlns:a16="http://schemas.microsoft.com/office/drawing/2014/main" id="{7A16F78F-9097-4449-BB73-FC164EB33F8C}"/>
              </a:ext>
            </a:extLst>
          </p:cNvPr>
          <p:cNvSpPr txBox="1">
            <a:spLocks/>
          </p:cNvSpPr>
          <p:nvPr/>
        </p:nvSpPr>
        <p:spPr>
          <a:xfrm>
            <a:off x="170917" y="7205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3600" b="1" dirty="0">
              <a:solidFill>
                <a:srgbClr val="232323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34E356-5972-422D-A6EE-FB08C3B1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b="10800"/>
          <a:stretch/>
        </p:blipFill>
        <p:spPr>
          <a:xfrm>
            <a:off x="3561242" y="1779663"/>
            <a:ext cx="2378909" cy="33187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030A05F-3108-4063-8D46-746C329E9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0800"/>
          <a:stretch/>
        </p:blipFill>
        <p:spPr>
          <a:xfrm>
            <a:off x="6084168" y="1779663"/>
            <a:ext cx="2171465" cy="3298004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EE63C96-7388-491A-8C21-8820184E7BFC}"/>
              </a:ext>
            </a:extLst>
          </p:cNvPr>
          <p:cNvSpPr/>
          <p:nvPr/>
        </p:nvSpPr>
        <p:spPr>
          <a:xfrm>
            <a:off x="3628959" y="1292395"/>
            <a:ext cx="2243473" cy="447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شكل الواجهة بعد التنفيذ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0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4D31BFB4-182A-4210-86C2-04A603A62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2894"/>
          <a:stretch/>
        </p:blipFill>
        <p:spPr>
          <a:xfrm>
            <a:off x="5538937" y="1419622"/>
            <a:ext cx="3250703" cy="3612390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E38144-73FC-4917-90D0-0403B5532878}"/>
              </a:ext>
            </a:extLst>
          </p:cNvPr>
          <p:cNvSpPr/>
          <p:nvPr/>
        </p:nvSpPr>
        <p:spPr>
          <a:xfrm>
            <a:off x="457201" y="1003052"/>
            <a:ext cx="296267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صلي بين الأداة وشكلها</a:t>
            </a:r>
            <a:endParaRPr lang="en-US" sz="2400" b="1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عنصر نائب للنص 2">
            <a:extLst>
              <a:ext uri="{FF2B5EF4-FFF2-40B4-BE49-F238E27FC236}">
                <a16:creationId xmlns:a16="http://schemas.microsoft.com/office/drawing/2014/main" id="{8EF08A04-6164-4AF5-B1D7-4436123280D8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572BC7-3752-4AD5-BEBA-294775833697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pic>
        <p:nvPicPr>
          <p:cNvPr id="7" name="رسم 6" descr="علامة مع تعبئة خالصة">
            <a:extLst>
              <a:ext uri="{FF2B5EF4-FFF2-40B4-BE49-F238E27FC236}">
                <a16:creationId xmlns:a16="http://schemas.microsoft.com/office/drawing/2014/main" id="{DE8807F8-EAB7-489A-8AA3-55B8A157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2234" y="2281569"/>
            <a:ext cx="432048" cy="43204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85D409B-55B6-43EA-8019-D3DE42EB78FD}"/>
              </a:ext>
            </a:extLst>
          </p:cNvPr>
          <p:cNvSpPr/>
          <p:nvPr/>
        </p:nvSpPr>
        <p:spPr>
          <a:xfrm>
            <a:off x="2375504" y="3139600"/>
            <a:ext cx="194421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32323"/>
                </a:solidFill>
              </a:rPr>
              <a:t>Headerbar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709B4B-8A3F-4883-84BE-E739B2EA01A3}"/>
              </a:ext>
            </a:extLst>
          </p:cNvPr>
          <p:cNvSpPr/>
          <p:nvPr/>
        </p:nvSpPr>
        <p:spPr>
          <a:xfrm>
            <a:off x="2375504" y="2287350"/>
            <a:ext cx="194421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rgbClr val="232323"/>
                </a:solidFill>
              </a:rPr>
              <a:t>Radio Button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543CD42-B890-44E9-9638-4009964ED7EA}"/>
              </a:ext>
            </a:extLst>
          </p:cNvPr>
          <p:cNvSpPr/>
          <p:nvPr/>
        </p:nvSpPr>
        <p:spPr>
          <a:xfrm>
            <a:off x="2375504" y="3998558"/>
            <a:ext cx="194421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32323"/>
                </a:solidFill>
              </a:rPr>
              <a:t>Label</a:t>
            </a:r>
          </a:p>
        </p:txBody>
      </p:sp>
      <p:pic>
        <p:nvPicPr>
          <p:cNvPr id="15" name="رسم 14" descr="علامة مع تعبئة خالصة">
            <a:extLst>
              <a:ext uri="{FF2B5EF4-FFF2-40B4-BE49-F238E27FC236}">
                <a16:creationId xmlns:a16="http://schemas.microsoft.com/office/drawing/2014/main" id="{220FD364-3DD4-46AC-B06B-03E93F89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8344" y="1995686"/>
            <a:ext cx="432048" cy="432048"/>
          </a:xfrm>
          <a:prstGeom prst="rect">
            <a:avLst/>
          </a:prstGeom>
        </p:spPr>
      </p:pic>
      <p:pic>
        <p:nvPicPr>
          <p:cNvPr id="16" name="رسم 15" descr="علامة مع تعبئة خالصة">
            <a:extLst>
              <a:ext uri="{FF2B5EF4-FFF2-40B4-BE49-F238E27FC236}">
                <a16:creationId xmlns:a16="http://schemas.microsoft.com/office/drawing/2014/main" id="{A37BB277-9FF0-4D16-99E6-C8641EB78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2200" y="1373978"/>
            <a:ext cx="432048" cy="432048"/>
          </a:xfrm>
          <a:prstGeom prst="rect">
            <a:avLst/>
          </a:prstGeom>
        </p:spPr>
      </p:pic>
      <p:pic>
        <p:nvPicPr>
          <p:cNvPr id="17" name="رسم 16" descr="علامة مع تعبئة خالصة">
            <a:extLst>
              <a:ext uri="{FF2B5EF4-FFF2-40B4-BE49-F238E27FC236}">
                <a16:creationId xmlns:a16="http://schemas.microsoft.com/office/drawing/2014/main" id="{3E0FC3D3-9D65-4017-9588-39C7163B8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1106" y="2950430"/>
            <a:ext cx="432048" cy="432048"/>
          </a:xfrm>
          <a:prstGeom prst="rect">
            <a:avLst/>
          </a:prstGeom>
        </p:spPr>
      </p:pic>
      <p:pic>
        <p:nvPicPr>
          <p:cNvPr id="18" name="رسم 17" descr="علامة مع تعبئة خالصة">
            <a:extLst>
              <a:ext uri="{FF2B5EF4-FFF2-40B4-BE49-F238E27FC236}">
                <a16:creationId xmlns:a16="http://schemas.microsoft.com/office/drawing/2014/main" id="{AD219D6F-6A9D-4D1F-B003-9A12099A4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6792" y="3139600"/>
            <a:ext cx="432048" cy="432048"/>
          </a:xfrm>
          <a:prstGeom prst="rect">
            <a:avLst/>
          </a:prstGeom>
        </p:spPr>
      </p:pic>
      <p:pic>
        <p:nvPicPr>
          <p:cNvPr id="19" name="رسم 18" descr="علامة مع تعبئة خالصة">
            <a:extLst>
              <a:ext uri="{FF2B5EF4-FFF2-40B4-BE49-F238E27FC236}">
                <a16:creationId xmlns:a16="http://schemas.microsoft.com/office/drawing/2014/main" id="{BF9ED8DC-5A20-424C-9298-D1A3625DE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6792" y="3991567"/>
            <a:ext cx="432048" cy="432048"/>
          </a:xfrm>
          <a:prstGeom prst="rect">
            <a:avLst/>
          </a:prstGeom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8A92772-D3EF-4B79-8FE2-E89E078EDE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59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85551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A92E4A1-ADDE-4C2E-8FA7-FAEF58C0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894"/>
          <a:stretch/>
        </p:blipFill>
        <p:spPr>
          <a:xfrm>
            <a:off x="5580300" y="1347614"/>
            <a:ext cx="3250703" cy="3252350"/>
          </a:xfrm>
          <a:prstGeom prst="rect">
            <a:avLst/>
          </a:prstGeo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6DC37B-B60D-4AD1-A557-1E9E06939904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232AE-58B6-4877-AFBC-42BAB3B92E78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DBFF966-1237-4514-B5A7-CE4B4F4ABA3E}"/>
              </a:ext>
            </a:extLst>
          </p:cNvPr>
          <p:cNvSpPr/>
          <p:nvPr/>
        </p:nvSpPr>
        <p:spPr>
          <a:xfrm>
            <a:off x="339896" y="2166404"/>
            <a:ext cx="482249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232323"/>
                </a:solidFill>
              </a:rPr>
              <a:t>ما الفرق بين</a:t>
            </a:r>
            <a:r>
              <a:rPr lang="en-US" sz="2400" b="1" dirty="0" err="1">
                <a:solidFill>
                  <a:srgbClr val="232323"/>
                </a:solidFill>
              </a:rPr>
              <a:t>RadioButton</a:t>
            </a:r>
            <a:r>
              <a:rPr lang="en-US" sz="2400" b="1" dirty="0">
                <a:solidFill>
                  <a:srgbClr val="232323"/>
                </a:solidFill>
              </a:rPr>
              <a:t>  </a:t>
            </a:r>
            <a:r>
              <a:rPr lang="ar-SA" sz="2400" b="1" dirty="0">
                <a:solidFill>
                  <a:srgbClr val="232323"/>
                </a:solidFill>
              </a:rPr>
              <a:t>و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CheckBox</a:t>
            </a:r>
            <a:r>
              <a:rPr lang="ar-SA" sz="2400" b="1" dirty="0">
                <a:solidFill>
                  <a:srgbClr val="232323"/>
                </a:solidFill>
              </a:rPr>
              <a:t>؟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6" name="Picture 4" descr="Bitmoji Image">
            <a:extLst>
              <a:ext uri="{FF2B5EF4-FFF2-40B4-BE49-F238E27FC236}">
                <a16:creationId xmlns:a16="http://schemas.microsoft.com/office/drawing/2014/main" id="{806A9A06-08C9-4C22-B1DD-15D8DB66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" y="912665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81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A92E4A1-ADDE-4C2E-8FA7-FAEF58C04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894"/>
          <a:stretch/>
        </p:blipFill>
        <p:spPr>
          <a:xfrm>
            <a:off x="5580300" y="1347614"/>
            <a:ext cx="3250703" cy="3252350"/>
          </a:xfrm>
          <a:prstGeom prst="rect">
            <a:avLst/>
          </a:prstGeo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6DC37B-B60D-4AD1-A557-1E9E06939904}"/>
              </a:ext>
            </a:extLst>
          </p:cNvPr>
          <p:cNvSpPr txBox="1">
            <a:spLocks/>
          </p:cNvSpPr>
          <p:nvPr/>
        </p:nvSpPr>
        <p:spPr>
          <a:xfrm>
            <a:off x="610714" y="40404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232AE-58B6-4877-AFBC-42BAB3B92E78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DBFF966-1237-4514-B5A7-CE4B4F4ABA3E}"/>
              </a:ext>
            </a:extLst>
          </p:cNvPr>
          <p:cNvSpPr/>
          <p:nvPr/>
        </p:nvSpPr>
        <p:spPr>
          <a:xfrm>
            <a:off x="1187624" y="2184438"/>
            <a:ext cx="4136876" cy="65319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chemeClr val="bg1"/>
                </a:solidFill>
              </a:rPr>
              <a:t>كيف سيتم الانتقال الى الشاشة التالية؟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Bitmoji Image">
            <a:extLst>
              <a:ext uri="{FF2B5EF4-FFF2-40B4-BE49-F238E27FC236}">
                <a16:creationId xmlns:a16="http://schemas.microsoft.com/office/drawing/2014/main" id="{806A9A06-08C9-4C22-B1DD-15D8DB66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" y="912665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710F0CAD-C078-448E-8678-A0223D05B9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2139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2">
            <a:extLst>
              <a:ext uri="{FF2B5EF4-FFF2-40B4-BE49-F238E27FC236}">
                <a16:creationId xmlns:a16="http://schemas.microsoft.com/office/drawing/2014/main" id="{143B6930-367B-4124-B27D-34B5D933F784}"/>
              </a:ext>
            </a:extLst>
          </p:cNvPr>
          <p:cNvSpPr txBox="1">
            <a:spLocks/>
          </p:cNvSpPr>
          <p:nvPr/>
        </p:nvSpPr>
        <p:spPr>
          <a:xfrm>
            <a:off x="145034" y="21015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3600" b="1" dirty="0">
              <a:solidFill>
                <a:srgbClr val="232323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285072E-8643-49C1-A4DC-CC28C67C4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13" t="21010" r="22362" b="69185"/>
          <a:stretch/>
        </p:blipFill>
        <p:spPr>
          <a:xfrm>
            <a:off x="2133311" y="3024351"/>
            <a:ext cx="5021115" cy="151216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FE70D5F-D340-4A83-A2E3-F3AFA4FD1A15}"/>
              </a:ext>
            </a:extLst>
          </p:cNvPr>
          <p:cNvSpPr txBox="1"/>
          <p:nvPr/>
        </p:nvSpPr>
        <p:spPr>
          <a:xfrm>
            <a:off x="3849275" y="1923678"/>
            <a:ext cx="14401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العنوان الظاهر على الأداة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FD4BFCE-254E-4369-B04A-ABB9C7B0C6E0}"/>
              </a:ext>
            </a:extLst>
          </p:cNvPr>
          <p:cNvSpPr txBox="1"/>
          <p:nvPr/>
        </p:nvSpPr>
        <p:spPr>
          <a:xfrm>
            <a:off x="111239" y="2907405"/>
            <a:ext cx="1704578" cy="800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leftbuttonicon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ar-SA" sz="1400" b="1" dirty="0">
                <a:solidFill>
                  <a:schemeClr val="bg1"/>
                </a:solidFill>
              </a:rPr>
              <a:t>الرمز الظاهر على يسار الأداة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D8A54-548D-4709-8775-38A47FFF3DD7}"/>
              </a:ext>
            </a:extLst>
          </p:cNvPr>
          <p:cNvSpPr txBox="1"/>
          <p:nvPr/>
        </p:nvSpPr>
        <p:spPr>
          <a:xfrm>
            <a:off x="1835696" y="4008134"/>
            <a:ext cx="1867758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232323"/>
                </a:solidFill>
              </a:rPr>
              <a:t>leftchangeform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r>
              <a:rPr lang="ar-SA" sz="1400" b="1" dirty="0">
                <a:solidFill>
                  <a:srgbClr val="232323"/>
                </a:solidFill>
              </a:rPr>
              <a:t>اسم النموذج الذي سننتقل اليه عند الضغط على الزر الايسر</a:t>
            </a:r>
            <a:endParaRPr lang="en-US" sz="1400" b="1" dirty="0">
              <a:solidFill>
                <a:srgbClr val="232323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66C113-EC33-44F5-AE25-88CCB90B7060}"/>
              </a:ext>
            </a:extLst>
          </p:cNvPr>
          <p:cNvSpPr txBox="1"/>
          <p:nvPr/>
        </p:nvSpPr>
        <p:spPr>
          <a:xfrm>
            <a:off x="7289099" y="2907405"/>
            <a:ext cx="1704578" cy="800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rightbuttonicon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ar-SA" sz="1400" b="1" dirty="0">
                <a:solidFill>
                  <a:schemeClr val="bg1"/>
                </a:solidFill>
              </a:rPr>
              <a:t>الرمز الظاهر على يمين الأداة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0C414E-F306-4F5A-9712-8EE602257C27}"/>
              </a:ext>
            </a:extLst>
          </p:cNvPr>
          <p:cNvSpPr txBox="1"/>
          <p:nvPr/>
        </p:nvSpPr>
        <p:spPr>
          <a:xfrm>
            <a:off x="5603728" y="3978460"/>
            <a:ext cx="186775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232323"/>
                </a:solidFill>
              </a:rPr>
              <a:t>rightchangeform</a:t>
            </a:r>
            <a:endParaRPr lang="en-US" b="1" dirty="0">
              <a:solidFill>
                <a:srgbClr val="232323"/>
              </a:solidFill>
            </a:endParaRPr>
          </a:p>
          <a:p>
            <a:pPr algn="ctr"/>
            <a:r>
              <a:rPr lang="ar-SA" sz="1400" b="1" dirty="0">
                <a:solidFill>
                  <a:srgbClr val="232323"/>
                </a:solidFill>
              </a:rPr>
              <a:t>اسم النموذج الذي سننتقل اليه عند الضغط على الزر الايمن</a:t>
            </a:r>
            <a:endParaRPr lang="en-US" sz="1400" b="1" dirty="0">
              <a:solidFill>
                <a:srgbClr val="232323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4A009F-1E1C-45D5-877C-56F1D4BD15F0}"/>
              </a:ext>
            </a:extLst>
          </p:cNvPr>
          <p:cNvSpPr txBox="1"/>
          <p:nvPr/>
        </p:nvSpPr>
        <p:spPr>
          <a:xfrm>
            <a:off x="5628553" y="1999464"/>
            <a:ext cx="1867759" cy="800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rightbuttonname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ar-SA" sz="1400" b="1" dirty="0">
                <a:solidFill>
                  <a:schemeClr val="bg1"/>
                </a:solidFill>
              </a:rPr>
              <a:t>الاسم الظاهر على يمين الأداة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382E1C6-E8A3-4DFC-9328-B865414DF2E3}"/>
              </a:ext>
            </a:extLst>
          </p:cNvPr>
          <p:cNvSpPr txBox="1"/>
          <p:nvPr/>
        </p:nvSpPr>
        <p:spPr>
          <a:xfrm>
            <a:off x="1637881" y="2021750"/>
            <a:ext cx="1872276" cy="800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leftbuttonname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ar-SA" sz="1400" b="1" dirty="0">
                <a:solidFill>
                  <a:schemeClr val="bg1"/>
                </a:solidFill>
              </a:rPr>
              <a:t>الرمز الظاهر على يسار الأداة 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0B5A877-FEDC-4F64-BB88-F8E3D7804A4F}"/>
              </a:ext>
            </a:extLst>
          </p:cNvPr>
          <p:cNvCxnSpPr>
            <a:stCxn id="7" idx="2"/>
          </p:cNvCxnSpPr>
          <p:nvPr/>
        </p:nvCxnSpPr>
        <p:spPr>
          <a:xfrm>
            <a:off x="4569355" y="2847008"/>
            <a:ext cx="0" cy="46050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5BDF28E-A7DA-49D7-ADCC-0C204213A6F9}"/>
              </a:ext>
            </a:extLst>
          </p:cNvPr>
          <p:cNvCxnSpPr>
            <a:cxnSpLocks/>
          </p:cNvCxnSpPr>
          <p:nvPr/>
        </p:nvCxnSpPr>
        <p:spPr>
          <a:xfrm>
            <a:off x="2915816" y="2847008"/>
            <a:ext cx="0" cy="5209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E386C4FA-4604-4F97-8919-186C3074CF5D}"/>
              </a:ext>
            </a:extLst>
          </p:cNvPr>
          <p:cNvCxnSpPr>
            <a:cxnSpLocks/>
          </p:cNvCxnSpPr>
          <p:nvPr/>
        </p:nvCxnSpPr>
        <p:spPr>
          <a:xfrm>
            <a:off x="6372200" y="2821969"/>
            <a:ext cx="0" cy="5209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B7D064D6-073E-418E-B71C-505B7F6CAC59}"/>
              </a:ext>
            </a:extLst>
          </p:cNvPr>
          <p:cNvCxnSpPr>
            <a:cxnSpLocks/>
          </p:cNvCxnSpPr>
          <p:nvPr/>
        </p:nvCxnSpPr>
        <p:spPr>
          <a:xfrm flipH="1">
            <a:off x="1835696" y="350785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501E6697-8690-4870-B20F-80080887ABBD}"/>
              </a:ext>
            </a:extLst>
          </p:cNvPr>
          <p:cNvCxnSpPr>
            <a:cxnSpLocks/>
          </p:cNvCxnSpPr>
          <p:nvPr/>
        </p:nvCxnSpPr>
        <p:spPr>
          <a:xfrm flipH="1">
            <a:off x="6912260" y="350785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AD68B3A-B933-4E2F-9176-F6113DEC344C}"/>
              </a:ext>
            </a:extLst>
          </p:cNvPr>
          <p:cNvSpPr/>
          <p:nvPr/>
        </p:nvSpPr>
        <p:spPr>
          <a:xfrm>
            <a:off x="6610738" y="3305427"/>
            <a:ext cx="396038" cy="4370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C7CA2E80-8FC6-427A-B679-6FD221596473}"/>
              </a:ext>
            </a:extLst>
          </p:cNvPr>
          <p:cNvSpPr/>
          <p:nvPr/>
        </p:nvSpPr>
        <p:spPr>
          <a:xfrm>
            <a:off x="2272179" y="3332026"/>
            <a:ext cx="396038" cy="4370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E9A2BE2-A300-4D50-A1D5-81E750C9D6EC}"/>
              </a:ext>
            </a:extLst>
          </p:cNvPr>
          <p:cNvSpPr txBox="1"/>
          <p:nvPr/>
        </p:nvSpPr>
        <p:spPr>
          <a:xfrm>
            <a:off x="4932040" y="10151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232323"/>
                </a:solidFill>
              </a:rPr>
              <a:t>خصائص أداة 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HeaderBar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1887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4966CD0E-13AE-4A33-AC45-AD8ADFD0C48D}"/>
              </a:ext>
            </a:extLst>
          </p:cNvPr>
          <p:cNvSpPr/>
          <p:nvPr/>
        </p:nvSpPr>
        <p:spPr>
          <a:xfrm>
            <a:off x="2699792" y="987574"/>
            <a:ext cx="33123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rgbClr val="232323"/>
                </a:solidFill>
              </a:rPr>
              <a:t>استراتيجية البيان العملي </a:t>
            </a: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5" name="عنصر نائب للنص 2">
            <a:extLst>
              <a:ext uri="{FF2B5EF4-FFF2-40B4-BE49-F238E27FC236}">
                <a16:creationId xmlns:a16="http://schemas.microsoft.com/office/drawing/2014/main" id="{C1288855-9264-4A4B-896C-82749EB8F214}"/>
              </a:ext>
            </a:extLst>
          </p:cNvPr>
          <p:cNvSpPr txBox="1">
            <a:spLocks/>
          </p:cNvSpPr>
          <p:nvPr/>
        </p:nvSpPr>
        <p:spPr>
          <a:xfrm>
            <a:off x="145034" y="21015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90877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A92E4A1-ADDE-4C2E-8FA7-FAEF58C0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894"/>
          <a:stretch/>
        </p:blipFill>
        <p:spPr>
          <a:xfrm>
            <a:off x="5580300" y="1347614"/>
            <a:ext cx="3250703" cy="3252350"/>
          </a:xfrm>
          <a:prstGeom prst="rect">
            <a:avLst/>
          </a:prstGeo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6DC37B-B60D-4AD1-A557-1E9E06939904}"/>
              </a:ext>
            </a:extLst>
          </p:cNvPr>
          <p:cNvSpPr txBox="1">
            <a:spLocks/>
          </p:cNvSpPr>
          <p:nvPr/>
        </p:nvSpPr>
        <p:spPr>
          <a:xfrm>
            <a:off x="610714" y="10259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232AE-58B6-4877-AFBC-42BAB3B92E78}"/>
              </a:ext>
            </a:extLst>
          </p:cNvPr>
          <p:cNvSpPr txBox="1">
            <a:spLocks/>
          </p:cNvSpPr>
          <p:nvPr/>
        </p:nvSpPr>
        <p:spPr>
          <a:xfrm>
            <a:off x="457200" y="196473"/>
            <a:ext cx="8229600" cy="702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SA" sz="44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4400" b="1" dirty="0">
              <a:solidFill>
                <a:srgbClr val="232323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DBFF966-1237-4514-B5A7-CE4B4F4ABA3E}"/>
              </a:ext>
            </a:extLst>
          </p:cNvPr>
          <p:cNvSpPr/>
          <p:nvPr/>
        </p:nvSpPr>
        <p:spPr>
          <a:xfrm>
            <a:off x="685622" y="2184438"/>
            <a:ext cx="4534450" cy="168345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1"/>
            <a:r>
              <a:rPr lang="ar-SA" sz="2400" b="1" dirty="0">
                <a:solidFill>
                  <a:schemeClr val="bg1"/>
                </a:solidFill>
              </a:rPr>
              <a:t>ما الفرق بين إضافة </a:t>
            </a:r>
            <a:r>
              <a:rPr lang="en-US" sz="2400" b="1" dirty="0" err="1">
                <a:solidFill>
                  <a:schemeClr val="bg1"/>
                </a:solidFill>
              </a:rPr>
              <a:t>RadioButton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l" rtl="1"/>
            <a:r>
              <a:rPr lang="ar-SA" sz="2400" b="1" dirty="0">
                <a:solidFill>
                  <a:schemeClr val="bg1"/>
                </a:solidFill>
              </a:rPr>
              <a:t>في برنامج </a:t>
            </a:r>
            <a:r>
              <a:rPr lang="en-US" sz="2400" b="1" dirty="0">
                <a:solidFill>
                  <a:schemeClr val="bg1"/>
                </a:solidFill>
              </a:rPr>
              <a:t>NSB </a:t>
            </a:r>
            <a:r>
              <a:rPr lang="ar-SA" sz="2400" b="1" dirty="0">
                <a:solidFill>
                  <a:schemeClr val="bg1"/>
                </a:solidFill>
              </a:rPr>
              <a:t>و برنامج الفيجوال بيسك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Bitmoji Image">
            <a:extLst>
              <a:ext uri="{FF2B5EF4-FFF2-40B4-BE49-F238E27FC236}">
                <a16:creationId xmlns:a16="http://schemas.microsoft.com/office/drawing/2014/main" id="{806A9A06-08C9-4C22-B1DD-15D8DB66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13" y="1203598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98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rtl="1"/>
            <a:r>
              <a:rPr lang="ar-SA" dirty="0"/>
              <a:t>تثبيت برنامج</a:t>
            </a:r>
            <a:r>
              <a:rPr lang="en-US" dirty="0"/>
              <a:t> 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3918508"/>
            <a:ext cx="6624736" cy="10971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اغلاق برنامج</a:t>
            </a:r>
            <a:r>
              <a:rPr lang="en-US" dirty="0"/>
              <a:t> 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تشغيل برنامج</a:t>
            </a:r>
            <a:r>
              <a:rPr lang="en-US" dirty="0"/>
              <a:t> 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4" y="2850719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مكونات برنامج</a:t>
            </a:r>
            <a:r>
              <a:rPr lang="en-US" dirty="0"/>
              <a:t> NSB </a:t>
            </a:r>
            <a:r>
              <a:rPr lang="en-US" dirty="0" err="1"/>
              <a:t>APPStudio</a:t>
            </a:r>
            <a:r>
              <a:rPr lang="en-US" dirty="0"/>
              <a:t> </a:t>
            </a:r>
            <a:endParaRPr lang="fr-CA" dirty="0"/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529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331641" y="1024932"/>
            <a:ext cx="7488832" cy="826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ما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ar-SA" sz="2400" b="1" dirty="0">
                <a:solidFill>
                  <a:srgbClr val="232323"/>
                </a:solidFill>
              </a:rPr>
              <a:t>هو الحدث الخاص للأداة 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RadioButton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396044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</a:t>
            </a:r>
            <a:r>
              <a:rPr lang="en-US" sz="4000" b="1" dirty="0" err="1">
                <a:solidFill>
                  <a:srgbClr val="232323"/>
                </a:solidFill>
              </a:rPr>
              <a:t>oneclick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onechange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</a:t>
            </a:r>
            <a:r>
              <a:rPr lang="en-US" sz="4000" b="1" dirty="0" err="1">
                <a:solidFill>
                  <a:srgbClr val="232323"/>
                </a:solidFill>
              </a:rPr>
              <a:t>onfocus</a:t>
            </a:r>
            <a:endParaRPr lang="en-US" sz="4000" b="1" dirty="0">
              <a:solidFill>
                <a:srgbClr val="232323"/>
              </a:solidFill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0C289EEE-B6E0-4D47-BB82-007A920209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0" y="443270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91491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E523-DCC4-4FF5-818E-8364A73A02AE}"/>
              </a:ext>
            </a:extLst>
          </p:cNvPr>
          <p:cNvSpPr txBox="1">
            <a:spLocks/>
          </p:cNvSpPr>
          <p:nvPr/>
        </p:nvSpPr>
        <p:spPr>
          <a:xfrm>
            <a:off x="6588224" y="267494"/>
            <a:ext cx="2448272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/>
              <a:t>نشاط ختامي</a:t>
            </a:r>
            <a:endParaRPr lang="fr-CA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8324078-EEBF-4366-8AD6-E62DF8BD0B13}"/>
              </a:ext>
            </a:extLst>
          </p:cNvPr>
          <p:cNvSpPr/>
          <p:nvPr/>
        </p:nvSpPr>
        <p:spPr>
          <a:xfrm>
            <a:off x="1619673" y="1024932"/>
            <a:ext cx="7200800" cy="754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الخاصية التي تضيف عناصر الى </a:t>
            </a:r>
            <a:r>
              <a:rPr lang="en-US" sz="2400" b="1" dirty="0" err="1">
                <a:solidFill>
                  <a:srgbClr val="232323"/>
                </a:solidFill>
              </a:rPr>
              <a:t>RadioButton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6FCEE7-227F-45C6-BF28-CEE5E901484F}"/>
              </a:ext>
            </a:extLst>
          </p:cNvPr>
          <p:cNvSpPr/>
          <p:nvPr/>
        </p:nvSpPr>
        <p:spPr>
          <a:xfrm>
            <a:off x="2591780" y="2211710"/>
            <a:ext cx="5940660" cy="28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rgbClr val="0070C0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A</a:t>
            </a:r>
            <a:r>
              <a:rPr lang="en-US" sz="4000" b="1" dirty="0">
                <a:solidFill>
                  <a:srgbClr val="232323"/>
                </a:solidFill>
              </a:rPr>
              <a:t>  </a:t>
            </a:r>
            <a:r>
              <a:rPr lang="en-US" sz="4000" b="1" dirty="0" err="1">
                <a:solidFill>
                  <a:srgbClr val="232323"/>
                </a:solidFill>
              </a:rPr>
              <a:t>textcoctent</a:t>
            </a:r>
            <a:endParaRPr lang="en-US" sz="4000" b="1" dirty="0">
              <a:solidFill>
                <a:srgbClr val="232323"/>
              </a:solidFill>
            </a:endParaRP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US" sz="4000" b="1" dirty="0">
                <a:solidFill>
                  <a:srgbClr val="232323"/>
                </a:solidFill>
              </a:rPr>
              <a:t> value</a:t>
            </a:r>
          </a:p>
          <a:p>
            <a:pPr rtl="1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>
                <a:solidFill>
                  <a:srgbClr val="232323"/>
                </a:solidFill>
              </a:rPr>
              <a:t> items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2EB5CEDC-E574-447A-9286-9BAFFB6C94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68" y="446649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8460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8593F34-5A10-4156-AF3C-E861DAE1A527}"/>
              </a:ext>
            </a:extLst>
          </p:cNvPr>
          <p:cNvSpPr txBox="1"/>
          <p:nvPr/>
        </p:nvSpPr>
        <p:spPr>
          <a:xfrm>
            <a:off x="1403648" y="4134927"/>
            <a:ext cx="552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https://www.liveworksheets.com/pm1243472ot</a:t>
            </a:r>
            <a:endParaRPr lang="ar-SA" dirty="0"/>
          </a:p>
          <a:p>
            <a:endParaRPr lang="en-US" dirty="0"/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4A3CC0CD-489D-4395-B6F5-BE1F148E8BBD}"/>
              </a:ext>
            </a:extLst>
          </p:cNvPr>
          <p:cNvSpPr txBox="1">
            <a:spLocks/>
          </p:cNvSpPr>
          <p:nvPr/>
        </p:nvSpPr>
        <p:spPr>
          <a:xfrm>
            <a:off x="145034" y="21015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الخامس :المسابقة الثقافية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6102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454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541030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01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label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list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Textbox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b="1" dirty="0">
                <a:solidFill>
                  <a:srgbClr val="232323"/>
                </a:solidFill>
              </a:rPr>
              <a:t> Button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HeaderBar</a:t>
            </a:r>
            <a:endParaRPr lang="en-US" sz="3200" b="1" dirty="0">
              <a:solidFill>
                <a:srgbClr val="23232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7028" y="1154253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عددي طرق التنقل بين شاشات التطبيق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72B00C5A-A45B-4446-9F0C-35FAC0B4FBD8}"/>
              </a:ext>
            </a:extLst>
          </p:cNvPr>
          <p:cNvSpPr txBox="1">
            <a:spLocks/>
          </p:cNvSpPr>
          <p:nvPr/>
        </p:nvSpPr>
        <p:spPr>
          <a:xfrm>
            <a:off x="457200" y="2196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F6891CB7-6112-4C79-8387-1FFB354E55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92" y="454357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63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88FA3E-0D2D-4903-95D9-0819502691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9FB31-F3CB-4BCE-B05C-CFAB48ED0D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96907F-28AD-4D62-B235-C072D536A4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E436B17-B4B9-4412-BBE3-AC326B07D5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9B5DDB58-AF22-492D-98D8-FEB223FADF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30B008FE-BEE1-427D-A4BA-7AE4195C6E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40EEAAB7-8041-4E62-8813-2EA16E6FBC7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7FC64D3-EA91-4D3B-AE95-0BFD2BCEA6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6F0AF30-D5A3-4671-A0B8-A473DD7438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EEF02BBA-1040-4C63-81F9-84C73CC518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EB5604-D977-413C-B262-B70A2AD4E757}"/>
              </a:ext>
            </a:extLst>
          </p:cNvPr>
          <p:cNvSpPr/>
          <p:nvPr/>
        </p:nvSpPr>
        <p:spPr>
          <a:xfrm>
            <a:off x="4873482" y="1596914"/>
            <a:ext cx="4248472" cy="289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0070C0"/>
              </a:solidFill>
            </a:endParaRP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232323"/>
                </a:solidFill>
              </a:rPr>
              <a:t> Date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232323"/>
                </a:solidFill>
              </a:rPr>
              <a:t> </a:t>
            </a:r>
            <a:r>
              <a:rPr lang="en-US" sz="3200" b="1" dirty="0" err="1">
                <a:solidFill>
                  <a:srgbClr val="232323"/>
                </a:solidFill>
              </a:rPr>
              <a:t>cint</a:t>
            </a:r>
            <a:r>
              <a:rPr lang="en-US" sz="3200" b="1" dirty="0">
                <a:solidFill>
                  <a:srgbClr val="232323"/>
                </a:solidFill>
              </a:rPr>
              <a:t> (x)</a:t>
            </a:r>
          </a:p>
          <a:p>
            <a:pPr rtl="1"/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232323"/>
                </a:solidFill>
              </a:rPr>
              <a:t> Time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D55E1F-9C0F-4F2B-9FFD-70A7209EA24C}"/>
              </a:ext>
            </a:extLst>
          </p:cNvPr>
          <p:cNvSpPr/>
          <p:nvPr/>
        </p:nvSpPr>
        <p:spPr>
          <a:xfrm>
            <a:off x="4283969" y="1273129"/>
            <a:ext cx="4752527" cy="906590"/>
          </a:xfrm>
          <a:prstGeom prst="rect">
            <a:avLst/>
          </a:prstGeom>
          <a:solidFill>
            <a:srgbClr val="FB6E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232323"/>
                </a:solidFill>
              </a:rPr>
              <a:t>الدالة التي تعرض التاريخ من نظام التشغيل </a:t>
            </a:r>
            <a:endParaRPr lang="en-US" sz="2400" b="1" dirty="0">
              <a:solidFill>
                <a:srgbClr val="232323"/>
              </a:solidFill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DF1D534A-554C-4581-9109-E80EDE18B8AA}"/>
              </a:ext>
            </a:extLst>
          </p:cNvPr>
          <p:cNvSpPr txBox="1">
            <a:spLocks/>
          </p:cNvSpPr>
          <p:nvPr/>
        </p:nvSpPr>
        <p:spPr>
          <a:xfrm>
            <a:off x="323528" y="2793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accent5">
                    <a:lumMod val="75000"/>
                  </a:schemeClr>
                </a:solidFill>
              </a:rPr>
              <a:t>مراجعة الدرس السابق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5643AD03-4961-44E2-9C20-2ED585DBA4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2" y="441338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712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-226876" y="882057"/>
            <a:ext cx="10029800" cy="618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لتحديد أهداف الدرس</a:t>
            </a:r>
            <a:endParaRPr lang="en-US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000" b="1" dirty="0">
                <a:latin typeface="Geeza Pro Bold"/>
                <a:ea typeface="Geeza Pro Bold"/>
                <a:cs typeface="Geeza Pro Bold"/>
                <a:sym typeface="Geeza Pro Bold"/>
              </a:rPr>
              <a:t>كتاب التدريبات 73-77</a:t>
            </a:r>
            <a:r>
              <a:rPr lang="en-US" sz="20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endParaRPr lang="ar-SA" sz="2000" b="1" dirty="0">
              <a:latin typeface="Geeza Pro Bold"/>
              <a:ea typeface="Geeza Pro Bold"/>
              <a:cs typeface="Geeza Pro Bold"/>
              <a:sym typeface="Geeza Pro Bold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557119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D84DDB-F27A-4018-BA29-EC72A80E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0" y="2308847"/>
            <a:ext cx="3361615" cy="282373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4D544-0D47-4A4A-842B-7A25C0AC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8" t="42774" r="39040" b="11004"/>
          <a:stretch/>
        </p:blipFill>
        <p:spPr>
          <a:xfrm>
            <a:off x="4734474" y="1852320"/>
            <a:ext cx="4412709" cy="31335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6FD04B-1CDE-4C7B-A60F-B31F1A072282}"/>
              </a:ext>
            </a:extLst>
          </p:cNvPr>
          <p:cNvSpPr txBox="1"/>
          <p:nvPr/>
        </p:nvSpPr>
        <p:spPr>
          <a:xfrm>
            <a:off x="5652120" y="2075170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C16E8B4-0E03-4350-AC84-BD34DCC3DDE4}"/>
              </a:ext>
            </a:extLst>
          </p:cNvPr>
          <p:cNvSpPr txBox="1"/>
          <p:nvPr/>
        </p:nvSpPr>
        <p:spPr>
          <a:xfrm>
            <a:off x="1668991" y="1801230"/>
            <a:ext cx="22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اريد ان اعرف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BB3D0D-6FC7-4DBC-AD13-35DCD21753D7}"/>
              </a:ext>
            </a:extLst>
          </p:cNvPr>
          <p:cNvSpPr txBox="1"/>
          <p:nvPr/>
        </p:nvSpPr>
        <p:spPr>
          <a:xfrm>
            <a:off x="399643" y="2560554"/>
            <a:ext cx="20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ماذا تعلمت</a:t>
            </a:r>
            <a:endParaRPr lang="en-US" sz="2400" b="1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عنصر نائب للنص 2">
            <a:extLst>
              <a:ext uri="{FF2B5EF4-FFF2-40B4-BE49-F238E27FC236}">
                <a16:creationId xmlns:a16="http://schemas.microsoft.com/office/drawing/2014/main" id="{4D49F60C-4793-4542-B7CA-1A3D411FF63C}"/>
              </a:ext>
            </a:extLst>
          </p:cNvPr>
          <p:cNvSpPr txBox="1">
            <a:spLocks/>
          </p:cNvSpPr>
          <p:nvPr/>
        </p:nvSpPr>
        <p:spPr>
          <a:xfrm>
            <a:off x="170917" y="11763"/>
            <a:ext cx="8848643" cy="702169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232323"/>
                </a:solidFill>
              </a:rPr>
              <a:t>التدريب السادس :حساب العمر </a:t>
            </a:r>
            <a:endParaRPr lang="en-US" sz="36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577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91133" y="1473200"/>
            <a:ext cx="5258421" cy="452437"/>
          </a:xfrm>
        </p:spPr>
        <p:txBody>
          <a:bodyPr/>
          <a:lstStyle/>
          <a:p>
            <a:pPr rtl="1"/>
            <a:r>
              <a:rPr lang="ar-SA" dirty="0"/>
              <a:t>مراجعة أدوات التصميم اداة الاختيار </a:t>
            </a:r>
            <a:r>
              <a:rPr lang="en-US" dirty="0" err="1"/>
              <a:t>ChackBox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استخدام دالة الفرق بين تاريخين</a:t>
            </a:r>
            <a:endParaRPr lang="fr-C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47F478-211D-4EAE-9D87-C54F8A232315}"/>
              </a:ext>
            </a:extLst>
          </p:cNvPr>
          <p:cNvSpPr txBox="1">
            <a:spLocks/>
          </p:cNvSpPr>
          <p:nvPr/>
        </p:nvSpPr>
        <p:spPr>
          <a:xfrm>
            <a:off x="2294349" y="2078923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ادخال البيانات باستخدام مربع النص</a:t>
            </a:r>
            <a:endParaRPr lang="fr-C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08FB8F09-D1BD-40FF-92E2-001B81F66A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91133" y="2701904"/>
            <a:ext cx="4824536" cy="452437"/>
          </a:xfrm>
        </p:spPr>
        <p:txBody>
          <a:bodyPr/>
          <a:lstStyle/>
          <a:p>
            <a:pPr rtl="1"/>
            <a:r>
              <a:rPr lang="ar-SA" dirty="0"/>
              <a:t>استخدام دالة التاريخ 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006A3F4-EFCF-465C-8DDE-EC9E615AA1AD}"/>
              </a:ext>
            </a:extLst>
          </p:cNvPr>
          <p:cNvSpPr txBox="1">
            <a:spLocks/>
          </p:cNvSpPr>
          <p:nvPr/>
        </p:nvSpPr>
        <p:spPr>
          <a:xfrm>
            <a:off x="2181405" y="389261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كتابة أوامر البرمجة (احسب عمرك)</a:t>
            </a:r>
            <a:endParaRPr lang="fr-CA" dirty="0"/>
          </a:p>
        </p:txBody>
      </p:sp>
      <p:sp>
        <p:nvSpPr>
          <p:cNvPr id="17" name="عنصر نائب للنص 17">
            <a:extLst>
              <a:ext uri="{FF2B5EF4-FFF2-40B4-BE49-F238E27FC236}">
                <a16:creationId xmlns:a16="http://schemas.microsoft.com/office/drawing/2014/main" id="{EF50536D-8281-4B79-B350-8C5E8F6A041E}"/>
              </a:ext>
            </a:extLst>
          </p:cNvPr>
          <p:cNvSpPr txBox="1">
            <a:spLocks/>
          </p:cNvSpPr>
          <p:nvPr/>
        </p:nvSpPr>
        <p:spPr>
          <a:xfrm>
            <a:off x="1622605" y="3986631"/>
            <a:ext cx="558800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9248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555982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10085421498590&quot;,&quot;IaMcqCompetition&quot;:true,&quot;IsAnonymous&quot;:false,&quot;AutoAdvance&quot;:false,&quot;IsCompetitionMode&quot;:true}"/>
  <p:tag name="ANSWER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11072916382563&quot;,&quot;IaMcqCompetition&quot;:true,&quot;IsAnonymous&quot;:false,&quot;AutoAdvance&quot;:false,&quot;IsCompetitionMode&quot;:true}"/>
  <p:tag name="ANSWER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C&quot;],&quot;ActivityId&quot;:&quot;mcq14420711072932921775&quot;,&quot;IaMcqCompetition&quot;:true,&quot;IsAnonymous&quot;:false,&quot;AutoAdvance&quot;:false,&quot;IsCompetitionMode&quot;:true}"/>
  <p:tag name="ANSWER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A&quot;],&quot;ActivityId&quot;:&quot;mcq1442071107294448057&quot;,&quot;IaMcqCompetition&quot;:true,&quot;IsAnonymous&quot;:false,&quot;AutoAdvance&quot;:false,&quot;IsCompetitionMode&quot;:true}"/>
  <p:tag name="ANSWERS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11073032382886&quot;,&quot;IaMcqCompetition&quot;:true,&quot;IsAnonymous&quot;:false,&quot;AutoAdvance&quot;:false,&quot;IsCompetitionMode&quot;:true}"/>
  <p:tag name="ANSWERS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3:00&quot;,&quot;HasAutoStart&quot;:tru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5,&quot;WcOptionCount&quot;:10,&quot;HasMultipleSubmission&quot;:true,&quot;HasAutoStop&quot;:false,&quot;HasMinimizeMode&quot;:false,&quot;TimerValue&quot;:&quot;01:00&quot;,&quot;HasAutoStart&quot;:true,&quot;HasCorrectAnswers&quot;:true,&quot;McqAnswers&quot;:[&quot;C&quot;,&quot;D&quot;,&quot;E&quot;],&quot;ActivityId&quot;:&quot;mcq14420712082403654159&quot;,&quot;IaMcqCompetition&quot;:true,&quot;IsAnonymous&quot;:false,&quot;AutoAdvance&quot;:false,&quot;IsCompetitionMode&quot;:true}"/>
  <p:tag name="ANSWERS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A&quot;],&quot;ActivityId&quot;:&quot;mcq14420712082556668578&quot;,&quot;IaMcqCompetition&quot;:true,&quot;IsAnonymous&quot;:false,&quot;AutoAdvance&quot;:false,&quot;IsCompetitionMode&quot;:true}"/>
  <p:tag name="ANSWERS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C&quot;],&quot;ActivityId&quot;:&quot;mcq1442071208270680112&quot;,&quot;IaMcqCompetition&quot;:true,&quot;IsAnonymous&quot;:false,&quot;AutoAdvance&quot;:false,&quot;IsCompetitionMode&quot;:true}"/>
  <p:tag name="ANSWERS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A&quot;],&quot;ActivityId&quot;:&quot;mcq14420713082415618220&quot;,&quot;IaMcqCompetition&quot;:true,&quot;IsAnonymous&quot;:false,&quot;AutoAdvance&quot;:false,&quot;IsCompetitionMode&quot;:true}"/>
  <p:tag name="ANSWER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09084101462997&quot;,&quot;IaMcqCompetition&quot;:true,&quot;IsAnonymous&quot;:false,&quot;AutoAdvance&quot;:false,&quot;IsCompetitionMode&quot;:true}"/>
  <p:tag name="ANSWER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13082459937453&quot;,&quot;IaMcqCompetition&quot;:true,&quot;IsAnonymous&quot;:false,&quot;AutoAdvance&quot;:false,&quot;IsCompetitionMode&quot;:true}"/>
  <p:tag name="ANSWER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C&quot;],&quot;ActivityId&quot;:&quot;mcq14420713082548117562&quot;,&quot;IaMcqCompetition&quot;:true,&quot;IsAnonymous&quot;:false,&quot;AutoAdvance&quot;:false,&quot;IsCompetitionMode&quot;:true}"/>
  <p:tag name="ANSWERS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13082720968617&quot;,&quot;IaMcqCompetition&quot;:true,&quot;IsAnonymous&quot;:false,&quot;AutoAdvance&quot;:false,&quot;IsCompetitionMode&quot;:true}"/>
  <p:tag name="ANSWERS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mcq14420716082748754618&quot;,&quot;IaMcqCompetition&quot;:true,&quot;IsAnonymous&quot;:false,&quot;AutoAdvance&quot;:false,&quot;IsCompetitionMode&quot;:true}"/>
  <p:tag name="ANSWER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mcq14420716082853483820&quot;,&quot;IaMcqCompetition&quot;:true,&quot;IsAnonymous&quot;:false,&quot;AutoAdvance&quot;:false,&quot;IsCompetitionMode&quot;:true}"/>
  <p:tag name="ANSWER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],&quot;ActivityId&quot;:&quot;mcq1442071608295748840&quot;,&quot;IaMcqCompetition&quot;:true,&quot;IsAnonymous&quot;:false,&quot;AutoAdvance&quot;:false,&quot;IsCompetitionMode&quot;:true}"/>
  <p:tag name="ANSWERS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mcq14420716083101673954&quot;,&quot;IaMcqCompetition&quot;:true,&quot;IsAnonymous&quot;:false,&quot;AutoAdvance&quot;:false,&quot;IsCompetitionMode&quot;:true}"/>
  <p:tag name="ANSWER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14420716083511044767&quot;,&quot;IaMcqCompetition&quot;:false,&quot;IsAnonymous&quot;:false,&quot;AutoAdvance&quot;:false,&quot;IsCompetitionMode&quot;:false}"/>
  <p:tag name="ANSWERS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true,&quot;HasAutoStop&quot;:false,&quot;HasMinimizeMode&quot;:false,&quot;TimerValue&quot;:&quot;01:00&quot;,&quot;HasAutoStart&quot;:false,&quot;HasCorrectAnswers&quot;:true,&quot;McqAnswers&quot;:[&quot;B&quot;,&quot;D&quot;,&quot;E&quot;],&quot;ActivityId&quot;:&quot;&quot;,&quot;IaMcqCompetition&quot;:false,&quot;IsAnonymous&quot;:false,&quot;AutoAdvance&quot;:false,&quot;IsCompetitionMode&quot;:fals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C&quot;],&quot;ActivityId&quot;:&quot;mcq14420709084140427389&quot;,&quot;IaMcqCompetition&quot;:true,&quot;IsAnonymous&quot;:false,&quot;AutoAdvance&quot;:false,&quot;IsCompetitionMode&quot;:true}"/>
  <p:tag name="ANSWER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&quot;&quot;,&quot;IaMcqCompetition&quot;:false,&quot;IsAnonymous&quot;:tru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B&quot;],&quot;ActivityId&quot;:&quot;mcq14420709085625508542&quot;,&quot;IaMcqCompetition&quot;:true,&quot;IsAnonymous&quot;:false,&quot;AutoAdvance&quot;:false,&quot;IsCompetitionMode&quot;:true}"/>
  <p:tag name="ANSWER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mcq1442070908564065161&quot;,&quot;IaMcqCompetition&quot;:true,&quot;IsAnonymous&quot;:false,&quot;AutoAdvance&quot;:false,&quot;IsCompetitionMode&quot;:true}"/>
  <p:tag name="ANSWER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true,&quot;HasCorrectAnswers&quot;:true,&quot;McqAnswers&quot;:[&quot;C&quot;],&quot;ActivityId&quot;:&quot;mcq14420710085139134138&quot;,&quot;IaMcqCompetition&quot;:true,&quot;IsAnonymous&quot;:false,&quot;AutoAdvance&quot;:false,&quot;IsCompetitionMode&quot;:true}"/>
  <p:tag name="ANSWERS" val="true"/>
</p:tagLst>
</file>

<file path=ppt/theme/theme1.xml><?xml version="1.0" encoding="utf-8"?>
<a:theme xmlns:a="http://schemas.openxmlformats.org/drawingml/2006/main" name="1891">
  <a:themeElements>
    <a:clrScheme name="Custom 14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ED5463"/>
      </a:accent1>
      <a:accent2>
        <a:srgbClr val="FB6E52"/>
      </a:accent2>
      <a:accent3>
        <a:srgbClr val="FFCE54"/>
      </a:accent3>
      <a:accent4>
        <a:srgbClr val="A1D469"/>
      </a:accent4>
      <a:accent5>
        <a:srgbClr val="49CFAE"/>
      </a:accent5>
      <a:accent6>
        <a:srgbClr val="4FC1E9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3F8FAC-9646-4C4B-92F8-EAB92309A912}" vid="{56FB91E9-4F35-49B2-97A8-F169953023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2423</Template>
  <TotalTime>2978</TotalTime>
  <Words>3546</Words>
  <Application>Microsoft Office PowerPoint</Application>
  <PresentationFormat>عرض على الشاشة (16:9)</PresentationFormat>
  <Paragraphs>1012</Paragraphs>
  <Slides>162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162</vt:i4>
      </vt:variant>
    </vt:vector>
  </HeadingPairs>
  <TitlesOfParts>
    <vt:vector size="170" baseType="lpstr">
      <vt:lpstr>Adobe Arabic</vt:lpstr>
      <vt:lpstr>Amiri</vt:lpstr>
      <vt:lpstr>Arial</vt:lpstr>
      <vt:lpstr>Calibri</vt:lpstr>
      <vt:lpstr>Geeza Pro Bold</vt:lpstr>
      <vt:lpstr>Sakkal Majalla</vt:lpstr>
      <vt:lpstr>Urdu Typesetting</vt:lpstr>
      <vt:lpstr>1891</vt:lpstr>
      <vt:lpstr>عرض تقديمي في PowerPoint</vt:lpstr>
      <vt:lpstr>عرض تقديمي في PowerPoint</vt:lpstr>
      <vt:lpstr>مراجعة الدرس السابق</vt:lpstr>
      <vt:lpstr>مراجعة الدرس السابق</vt:lpstr>
      <vt:lpstr>مراجعة الدرس السابق</vt:lpstr>
      <vt:lpstr>مراجعة الدرس السابق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مراجعة الدرس السابق</vt:lpstr>
      <vt:lpstr>عرض تقديمي في PowerPoint</vt:lpstr>
      <vt:lpstr>عرض تقديمي في PowerPoint</vt:lpstr>
      <vt:lpstr>عرض تقديمي في PowerPoint</vt:lpstr>
      <vt:lpstr>هل لديك فكرة تتمنين وجودها او تصميمها في تطبيق على الأجهزة الذكية 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مراجعة الدرس السابق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استنتجي الادوات المستخدمة في تطبيق الطقس:</vt:lpstr>
      <vt:lpstr>استنتجي الادوات المستخدمة في تطبيق الكاميرا: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mashael alnajrani</dc:creator>
  <cp:lastModifiedBy>mashael alnajrani</cp:lastModifiedBy>
  <cp:revision>11</cp:revision>
  <dcterms:created xsi:type="dcterms:W3CDTF">2021-02-12T19:20:57Z</dcterms:created>
  <dcterms:modified xsi:type="dcterms:W3CDTF">2021-02-28T23:40:49Z</dcterms:modified>
</cp:coreProperties>
</file>