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</p:sldMasterIdLst>
  <p:notesMasterIdLst>
    <p:notesMasterId r:id="rId68"/>
  </p:notesMasterIdLst>
  <p:sldIdLst>
    <p:sldId id="263" r:id="rId3"/>
    <p:sldId id="264" r:id="rId4"/>
    <p:sldId id="305" r:id="rId5"/>
    <p:sldId id="256" r:id="rId6"/>
    <p:sldId id="434" r:id="rId7"/>
    <p:sldId id="276" r:id="rId8"/>
    <p:sldId id="320" r:id="rId9"/>
    <p:sldId id="307" r:id="rId10"/>
    <p:sldId id="321" r:id="rId11"/>
    <p:sldId id="308" r:id="rId12"/>
    <p:sldId id="309" r:id="rId13"/>
    <p:sldId id="323" r:id="rId14"/>
    <p:sldId id="435" r:id="rId15"/>
    <p:sldId id="437" r:id="rId16"/>
    <p:sldId id="440" r:id="rId17"/>
    <p:sldId id="439" r:id="rId18"/>
    <p:sldId id="314" r:id="rId19"/>
    <p:sldId id="466" r:id="rId20"/>
    <p:sldId id="467" r:id="rId21"/>
    <p:sldId id="468" r:id="rId22"/>
    <p:sldId id="318" r:id="rId23"/>
    <p:sldId id="347" r:id="rId24"/>
    <p:sldId id="447" r:id="rId25"/>
    <p:sldId id="448" r:id="rId26"/>
    <p:sldId id="449" r:id="rId27"/>
    <p:sldId id="267" r:id="rId28"/>
    <p:sldId id="450" r:id="rId29"/>
    <p:sldId id="451" r:id="rId30"/>
    <p:sldId id="319" r:id="rId31"/>
    <p:sldId id="303" r:id="rId32"/>
    <p:sldId id="344" r:id="rId33"/>
    <p:sldId id="452" r:id="rId34"/>
    <p:sldId id="453" r:id="rId35"/>
    <p:sldId id="454" r:id="rId36"/>
    <p:sldId id="455" r:id="rId37"/>
    <p:sldId id="460" r:id="rId38"/>
    <p:sldId id="456" r:id="rId39"/>
    <p:sldId id="457" r:id="rId40"/>
    <p:sldId id="458" r:id="rId41"/>
    <p:sldId id="461" r:id="rId42"/>
    <p:sldId id="462" r:id="rId43"/>
    <p:sldId id="349" r:id="rId44"/>
    <p:sldId id="335" r:id="rId45"/>
    <p:sldId id="336" r:id="rId46"/>
    <p:sldId id="341" r:id="rId47"/>
    <p:sldId id="350" r:id="rId48"/>
    <p:sldId id="342" r:id="rId49"/>
    <p:sldId id="343" r:id="rId50"/>
    <p:sldId id="334" r:id="rId51"/>
    <p:sldId id="275" r:id="rId52"/>
    <p:sldId id="325" r:id="rId53"/>
    <p:sldId id="326" r:id="rId54"/>
    <p:sldId id="327" r:id="rId55"/>
    <p:sldId id="328" r:id="rId56"/>
    <p:sldId id="463" r:id="rId57"/>
    <p:sldId id="257" r:id="rId58"/>
    <p:sldId id="258" r:id="rId59"/>
    <p:sldId id="259" r:id="rId60"/>
    <p:sldId id="260" r:id="rId61"/>
    <p:sldId id="261" r:id="rId62"/>
    <p:sldId id="262" r:id="rId63"/>
    <p:sldId id="464" r:id="rId64"/>
    <p:sldId id="465" r:id="rId65"/>
    <p:sldId id="265" r:id="rId66"/>
    <p:sldId id="266" r:id="rId67"/>
  </p:sldIdLst>
  <p:sldSz cx="9144000" cy="5143500" type="screen16x9"/>
  <p:notesSz cx="6858000" cy="9144000"/>
  <p:embeddedFontLst>
    <p:embeddedFont>
      <p:font typeface="A Massir Ballpoint" panose="00000100000000000000" pitchFamily="2" charset="-78"/>
      <p:bold r:id="rId69"/>
    </p:embeddedFont>
    <p:embeddedFont>
      <p:font typeface="Cabin" panose="020B0604020202020204" charset="0"/>
      <p:regular r:id="rId70"/>
      <p:bold r:id="rId71"/>
      <p:italic r:id="rId72"/>
      <p:boldItalic r:id="rId73"/>
    </p:embeddedFont>
    <p:embeddedFont>
      <p:font typeface="Cabin Regular" panose="020B0604020202020204" charset="0"/>
      <p:regular r:id="rId74"/>
      <p:bold r:id="rId75"/>
      <p:italic r:id="rId76"/>
      <p:boldItalic r:id="rId77"/>
    </p:embeddedFon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Century Gothic" panose="020B0502020202020204" pitchFamily="34" charset="0"/>
      <p:regular r:id="rId82"/>
      <p:bold r:id="rId83"/>
      <p:italic r:id="rId84"/>
      <p:boldItalic r:id="rId85"/>
    </p:embeddedFont>
    <p:embeddedFont>
      <p:font typeface="Gill Sans MT" panose="020B0502020104020203" pitchFamily="34" charset="0"/>
      <p:regular r:id="rId86"/>
      <p:bold r:id="rId87"/>
      <p:italic r:id="rId88"/>
      <p:boldItalic r:id="rId89"/>
    </p:embeddedFont>
    <p:embeddedFont>
      <p:font typeface="Lora" panose="020B0604020202020204" charset="0"/>
      <p:regular r:id="rId90"/>
      <p:bold r:id="rId91"/>
      <p:italic r:id="rId92"/>
      <p:boldItalic r:id="rId93"/>
    </p:embeddedFont>
    <p:embeddedFont>
      <p:font typeface="Microsoft Uighur" panose="02000000000000000000" pitchFamily="2" charset="-78"/>
      <p:regular r:id="rId94"/>
      <p:bold r:id="rId95"/>
    </p:embeddedFont>
    <p:embeddedFont>
      <p:font typeface="Roboto Condensed Light" panose="02000000000000000000" pitchFamily="2" charset="0"/>
      <p:regular r:id="rId96"/>
      <p:italic r:id="rId97"/>
    </p:embeddedFont>
    <p:embeddedFont>
      <p:font typeface="Segoe UI Semibold" panose="020B0702040204020203" pitchFamily="34" charset="0"/>
      <p:bold r:id="rId98"/>
      <p:boldItalic r:id="rId99"/>
    </p:embeddedFont>
    <p:embeddedFont>
      <p:font typeface="Urdu Typesetting" panose="03020402040406030203" pitchFamily="66" charset="-78"/>
      <p:regular r:id="rId100"/>
      <p:bold r:id="rId101"/>
    </p:embeddedFont>
    <p:embeddedFont>
      <p:font typeface="Wingdings 2" panose="05020102010507070707" pitchFamily="18" charset="2"/>
      <p:regular r:id="rId102"/>
    </p:embeddedFont>
  </p:embeddedFontLst>
  <p:custDataLst>
    <p:tags r:id="rId10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40">
          <p15:clr>
            <a:srgbClr val="FF0000"/>
          </p15:clr>
        </p15:guide>
        <p15:guide id="2" pos="5306">
          <p15:clr>
            <a:srgbClr val="FF0000"/>
          </p15:clr>
        </p15:guide>
        <p15:guide id="3" orient="horz" pos="2900">
          <p15:clr>
            <a:srgbClr val="FF0000"/>
          </p15:clr>
        </p15:guide>
        <p15:guide id="4" orient="horz" pos="1247">
          <p15:clr>
            <a:srgbClr val="9AA0A6"/>
          </p15:clr>
        </p15:guide>
        <p15:guide id="5" pos="2880">
          <p15:clr>
            <a:srgbClr val="9AA0A6"/>
          </p15:clr>
        </p15:guide>
        <p15:guide id="6" pos="454">
          <p15:clr>
            <a:srgbClr val="FF0000"/>
          </p15:clr>
        </p15:guide>
        <p15:guide id="7" pos="1587">
          <p15:clr>
            <a:srgbClr val="9AA0A6"/>
          </p15:clr>
        </p15:guide>
        <p15:guide id="8" orient="horz" pos="2541">
          <p15:clr>
            <a:srgbClr val="9AA0A6"/>
          </p15:clr>
        </p15:guide>
        <p15:guide id="9" pos="611">
          <p15:clr>
            <a:srgbClr val="9AA0A6"/>
          </p15:clr>
        </p15:guide>
        <p15:guide id="10" pos="256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33A1"/>
    <a:srgbClr val="FFFFFF"/>
    <a:srgbClr val="F8F8F8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6660A7-7AB2-41E3-A9C2-E6AE2E73930E}" v="9" dt="2021-04-03T20:19:26.404"/>
  </p1510:revLst>
</p1510:revInfo>
</file>

<file path=ppt/tableStyles.xml><?xml version="1.0" encoding="utf-8"?>
<a:tblStyleLst xmlns:a="http://schemas.openxmlformats.org/drawingml/2006/main" def="{E053F60C-33B6-48EF-8DA5-37CCA019ACEB}">
  <a:tblStyle styleId="{E053F60C-33B6-48EF-8DA5-37CCA019ACE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0" y="84"/>
      </p:cViewPr>
      <p:guideLst>
        <p:guide orient="horz" pos="340"/>
        <p:guide pos="5306"/>
        <p:guide orient="horz" pos="2900"/>
        <p:guide orient="horz" pos="1247"/>
        <p:guide pos="2880"/>
        <p:guide pos="454"/>
        <p:guide pos="1587"/>
        <p:guide orient="horz" pos="2541"/>
        <p:guide pos="611"/>
        <p:guide pos="25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84" Type="http://schemas.openxmlformats.org/officeDocument/2006/relationships/font" Target="fonts/font16.fntdata"/><Relationship Id="rId89" Type="http://schemas.openxmlformats.org/officeDocument/2006/relationships/font" Target="fonts/font21.fntdata"/><Relationship Id="rId7" Type="http://schemas.openxmlformats.org/officeDocument/2006/relationships/slide" Target="slides/slide5.xml"/><Relationship Id="rId71" Type="http://schemas.openxmlformats.org/officeDocument/2006/relationships/font" Target="fonts/font3.fntdata"/><Relationship Id="rId92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87" Type="http://schemas.openxmlformats.org/officeDocument/2006/relationships/font" Target="fonts/font19.fntdata"/><Relationship Id="rId102" Type="http://schemas.openxmlformats.org/officeDocument/2006/relationships/font" Target="fonts/font34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14.fntdata"/><Relationship Id="rId90" Type="http://schemas.openxmlformats.org/officeDocument/2006/relationships/font" Target="fonts/font22.fntdata"/><Relationship Id="rId95" Type="http://schemas.openxmlformats.org/officeDocument/2006/relationships/font" Target="fonts/font2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100" Type="http://schemas.openxmlformats.org/officeDocument/2006/relationships/font" Target="fonts/font32.fntdata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font" Target="fonts/font17.fntdata"/><Relationship Id="rId93" Type="http://schemas.openxmlformats.org/officeDocument/2006/relationships/font" Target="fonts/font25.fntdata"/><Relationship Id="rId98" Type="http://schemas.openxmlformats.org/officeDocument/2006/relationships/font" Target="fonts/font3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gs" Target="tags/tag1.xml"/><Relationship Id="rId108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font" Target="fonts/font20.fntdata"/><Relationship Id="rId91" Type="http://schemas.openxmlformats.org/officeDocument/2006/relationships/font" Target="fonts/font23.fntdata"/><Relationship Id="rId96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font" Target="fonts/font18.fntdata"/><Relationship Id="rId94" Type="http://schemas.openxmlformats.org/officeDocument/2006/relationships/font" Target="fonts/font26.fntdata"/><Relationship Id="rId99" Type="http://schemas.openxmlformats.org/officeDocument/2006/relationships/font" Target="fonts/font31.fntdata"/><Relationship Id="rId101" Type="http://schemas.openxmlformats.org/officeDocument/2006/relationships/font" Target="fonts/font3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8.fntdata"/><Relationship Id="rId97" Type="http://schemas.openxmlformats.org/officeDocument/2006/relationships/font" Target="fonts/font29.fntdata"/><Relationship Id="rId10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4648CD-8F35-4C29-B962-B78D1779C898}" type="doc">
      <dgm:prSet loTypeId="urn:microsoft.com/office/officeart/2005/8/layout/radial1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5825431-7360-4312-9462-704C299E60DD}">
      <dgm:prSet phldrT="[Text]" custT="1"/>
      <dgm:spPr/>
      <dgm:t>
        <a:bodyPr/>
        <a:lstStyle/>
        <a:p>
          <a:r>
            <a:rPr lang="ar-SA" sz="1400" b="1" dirty="0"/>
            <a:t>الشهادات العالمية </a:t>
          </a:r>
          <a:endParaRPr lang="en-US" sz="1400" b="1" dirty="0"/>
        </a:p>
      </dgm:t>
    </dgm:pt>
    <dgm:pt modelId="{19DDFC9F-1502-41A8-8491-7D2766E943C5}" type="parTrans" cxnId="{9846B22E-B241-4920-BD0D-E5927C841AD0}">
      <dgm:prSet/>
      <dgm:spPr/>
      <dgm:t>
        <a:bodyPr/>
        <a:lstStyle/>
        <a:p>
          <a:endParaRPr lang="en-US" sz="1800">
            <a:solidFill>
              <a:schemeClr val="bg2"/>
            </a:solidFill>
          </a:endParaRPr>
        </a:p>
      </dgm:t>
    </dgm:pt>
    <dgm:pt modelId="{3405F97D-03C0-4991-A64C-049B68A8192C}" type="sibTrans" cxnId="{9846B22E-B241-4920-BD0D-E5927C841AD0}">
      <dgm:prSet/>
      <dgm:spPr/>
      <dgm:t>
        <a:bodyPr/>
        <a:lstStyle/>
        <a:p>
          <a:endParaRPr lang="en-US" sz="1800">
            <a:solidFill>
              <a:schemeClr val="bg2"/>
            </a:solidFill>
          </a:endParaRPr>
        </a:p>
      </dgm:t>
    </dgm:pt>
    <dgm:pt modelId="{7313BFF8-CFB8-444C-9CC0-D2FF4BC18107}">
      <dgm:prSet phldrT="[Text]" custT="1"/>
      <dgm:spPr/>
      <dgm:t>
        <a:bodyPr/>
        <a:lstStyle/>
        <a:p>
          <a:r>
            <a:rPr lang="en-GB" sz="1000" b="1"/>
            <a:t>CompTIA</a:t>
          </a:r>
          <a:endParaRPr lang="en-US" sz="1000" b="1" dirty="0"/>
        </a:p>
      </dgm:t>
    </dgm:pt>
    <dgm:pt modelId="{21D424A5-17AB-44CF-91E3-765CA2131A78}" type="parTrans" cxnId="{AF1D842D-2168-4EAF-9436-FC79DFC82B9C}">
      <dgm:prSet custT="1"/>
      <dgm:spPr/>
      <dgm:t>
        <a:bodyPr/>
        <a:lstStyle/>
        <a:p>
          <a:endParaRPr lang="en-US" sz="500">
            <a:solidFill>
              <a:schemeClr val="bg2"/>
            </a:solidFill>
          </a:endParaRPr>
        </a:p>
      </dgm:t>
    </dgm:pt>
    <dgm:pt modelId="{13BC7034-FB1D-46BE-8F15-2BA2D56A60AA}" type="sibTrans" cxnId="{AF1D842D-2168-4EAF-9436-FC79DFC82B9C}">
      <dgm:prSet/>
      <dgm:spPr/>
      <dgm:t>
        <a:bodyPr/>
        <a:lstStyle/>
        <a:p>
          <a:endParaRPr lang="en-US" sz="1800">
            <a:solidFill>
              <a:schemeClr val="bg2"/>
            </a:solidFill>
          </a:endParaRPr>
        </a:p>
      </dgm:t>
    </dgm:pt>
    <dgm:pt modelId="{7BEF7292-F26B-4A40-AC4B-2D62F71EC008}">
      <dgm:prSet phldrT="[Text]" custT="1"/>
      <dgm:spPr/>
      <dgm:t>
        <a:bodyPr/>
        <a:lstStyle/>
        <a:p>
          <a:r>
            <a:rPr lang="en-US" sz="1100" b="1"/>
            <a:t>Microsoft</a:t>
          </a:r>
          <a:endParaRPr lang="en-US" sz="1200" b="1" dirty="0"/>
        </a:p>
      </dgm:t>
    </dgm:pt>
    <dgm:pt modelId="{D555D94A-57F5-4652-B04B-99129ADD0402}" type="parTrans" cxnId="{90A4DD09-23BC-4584-9ECC-14E05D9E807A}">
      <dgm:prSet custT="1"/>
      <dgm:spPr/>
      <dgm:t>
        <a:bodyPr/>
        <a:lstStyle/>
        <a:p>
          <a:endParaRPr lang="en-US" sz="500">
            <a:solidFill>
              <a:schemeClr val="bg2"/>
            </a:solidFill>
          </a:endParaRPr>
        </a:p>
      </dgm:t>
    </dgm:pt>
    <dgm:pt modelId="{CFD9DC3F-D681-4D66-99AE-FE65B7E0BA03}" type="sibTrans" cxnId="{90A4DD09-23BC-4584-9ECC-14E05D9E807A}">
      <dgm:prSet/>
      <dgm:spPr/>
      <dgm:t>
        <a:bodyPr/>
        <a:lstStyle/>
        <a:p>
          <a:endParaRPr lang="en-US" sz="1800">
            <a:solidFill>
              <a:schemeClr val="bg2"/>
            </a:solidFill>
          </a:endParaRPr>
        </a:p>
      </dgm:t>
    </dgm:pt>
    <dgm:pt modelId="{CFDB8A13-3ECA-4391-BCB1-8E41C2E93C8E}">
      <dgm:prSet phldrT="[Text]" custT="1"/>
      <dgm:spPr/>
      <dgm:t>
        <a:bodyPr/>
        <a:lstStyle/>
        <a:p>
          <a:r>
            <a:rPr lang="en-US" sz="1600" b="1"/>
            <a:t>cisco</a:t>
          </a:r>
          <a:endParaRPr lang="en-US" sz="1600" b="1" dirty="0"/>
        </a:p>
      </dgm:t>
    </dgm:pt>
    <dgm:pt modelId="{94A42388-BC4E-4A2E-8AE6-024811A81437}" type="parTrans" cxnId="{D8DB5A9D-A681-4D3D-BD04-5030B38AB8B3}">
      <dgm:prSet custT="1"/>
      <dgm:spPr/>
      <dgm:t>
        <a:bodyPr/>
        <a:lstStyle/>
        <a:p>
          <a:endParaRPr lang="en-US" sz="500">
            <a:solidFill>
              <a:schemeClr val="bg2"/>
            </a:solidFill>
          </a:endParaRPr>
        </a:p>
      </dgm:t>
    </dgm:pt>
    <dgm:pt modelId="{C5FE16FC-45D0-4A24-8D26-098D5CBDFAEA}" type="sibTrans" cxnId="{D8DB5A9D-A681-4D3D-BD04-5030B38AB8B3}">
      <dgm:prSet/>
      <dgm:spPr/>
      <dgm:t>
        <a:bodyPr/>
        <a:lstStyle/>
        <a:p>
          <a:endParaRPr lang="en-US" sz="1800">
            <a:solidFill>
              <a:schemeClr val="bg2"/>
            </a:solidFill>
          </a:endParaRPr>
        </a:p>
      </dgm:t>
    </dgm:pt>
    <dgm:pt modelId="{B824D50E-8D6B-40B3-8BE2-CC157D679BC6}">
      <dgm:prSet phldrT="[Text]" custT="1"/>
      <dgm:spPr/>
      <dgm:t>
        <a:bodyPr/>
        <a:lstStyle/>
        <a:p>
          <a:r>
            <a:rPr lang="en-US" sz="1600" b="1"/>
            <a:t>Novel</a:t>
          </a:r>
          <a:endParaRPr lang="en-US" sz="1600" b="1" dirty="0"/>
        </a:p>
      </dgm:t>
    </dgm:pt>
    <dgm:pt modelId="{84E94063-E158-46A0-AA49-0968786B7717}" type="parTrans" cxnId="{92FD4644-F3B8-487B-A785-0509AC7EB0C1}">
      <dgm:prSet custT="1"/>
      <dgm:spPr/>
      <dgm:t>
        <a:bodyPr/>
        <a:lstStyle/>
        <a:p>
          <a:endParaRPr lang="en-US" sz="500">
            <a:solidFill>
              <a:schemeClr val="bg2"/>
            </a:solidFill>
          </a:endParaRPr>
        </a:p>
      </dgm:t>
    </dgm:pt>
    <dgm:pt modelId="{4FEFE41B-24DF-40A6-A2E8-586075DBF9AD}" type="sibTrans" cxnId="{92FD4644-F3B8-487B-A785-0509AC7EB0C1}">
      <dgm:prSet/>
      <dgm:spPr/>
      <dgm:t>
        <a:bodyPr/>
        <a:lstStyle/>
        <a:p>
          <a:endParaRPr lang="en-US" sz="1800">
            <a:solidFill>
              <a:schemeClr val="bg2"/>
            </a:solidFill>
          </a:endParaRPr>
        </a:p>
      </dgm:t>
    </dgm:pt>
    <dgm:pt modelId="{34729F2F-0184-4E95-B8A8-7A49CC8376F6}">
      <dgm:prSet phldrT="[Text]" custT="1"/>
      <dgm:spPr/>
      <dgm:t>
        <a:bodyPr/>
        <a:lstStyle/>
        <a:p>
          <a:r>
            <a:rPr lang="en-US" sz="1600" b="1"/>
            <a:t>ICDL</a:t>
          </a:r>
          <a:endParaRPr lang="en-US" sz="1600" b="1" dirty="0"/>
        </a:p>
      </dgm:t>
    </dgm:pt>
    <dgm:pt modelId="{72493F6C-8F92-4161-92C9-6F02BD65C923}" type="parTrans" cxnId="{FE986FEE-7CAA-4448-974C-A4D9F899104A}">
      <dgm:prSet custT="1"/>
      <dgm:spPr/>
      <dgm:t>
        <a:bodyPr/>
        <a:lstStyle/>
        <a:p>
          <a:endParaRPr lang="en-US" sz="500">
            <a:solidFill>
              <a:schemeClr val="bg2"/>
            </a:solidFill>
          </a:endParaRPr>
        </a:p>
      </dgm:t>
    </dgm:pt>
    <dgm:pt modelId="{87320761-7DCA-4E1A-BEB9-30853A3FA943}" type="sibTrans" cxnId="{FE986FEE-7CAA-4448-974C-A4D9F899104A}">
      <dgm:prSet/>
      <dgm:spPr/>
      <dgm:t>
        <a:bodyPr/>
        <a:lstStyle/>
        <a:p>
          <a:endParaRPr lang="en-US" sz="1800">
            <a:solidFill>
              <a:schemeClr val="bg2"/>
            </a:solidFill>
          </a:endParaRPr>
        </a:p>
      </dgm:t>
    </dgm:pt>
    <dgm:pt modelId="{A0595FE2-6F37-4753-AF05-2AADF302831C}" type="pres">
      <dgm:prSet presAssocID="{D74648CD-8F35-4C29-B962-B78D1779C89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EB67454-C34F-42B3-94C4-038DD0782A4D}" type="pres">
      <dgm:prSet presAssocID="{45825431-7360-4312-9462-704C299E60DD}" presName="centerShape" presStyleLbl="node0" presStyleIdx="0" presStyleCnt="1"/>
      <dgm:spPr/>
    </dgm:pt>
    <dgm:pt modelId="{FF7E57CD-32EC-4976-B9ED-0A12874DDACB}" type="pres">
      <dgm:prSet presAssocID="{21D424A5-17AB-44CF-91E3-765CA2131A78}" presName="Name9" presStyleLbl="parChTrans1D2" presStyleIdx="0" presStyleCnt="5"/>
      <dgm:spPr/>
    </dgm:pt>
    <dgm:pt modelId="{F7B371F5-A86B-45FE-AD55-ED04CA57F58E}" type="pres">
      <dgm:prSet presAssocID="{21D424A5-17AB-44CF-91E3-765CA2131A78}" presName="connTx" presStyleLbl="parChTrans1D2" presStyleIdx="0" presStyleCnt="5"/>
      <dgm:spPr/>
    </dgm:pt>
    <dgm:pt modelId="{23C112F1-7392-44D6-8B8F-C29CD0948938}" type="pres">
      <dgm:prSet presAssocID="{7313BFF8-CFB8-444C-9CC0-D2FF4BC18107}" presName="node" presStyleLbl="node1" presStyleIdx="0" presStyleCnt="5" custScaleX="130151">
        <dgm:presLayoutVars>
          <dgm:bulletEnabled val="1"/>
        </dgm:presLayoutVars>
      </dgm:prSet>
      <dgm:spPr/>
    </dgm:pt>
    <dgm:pt modelId="{0B96A428-A400-485C-95CF-9F2209E70DDB}" type="pres">
      <dgm:prSet presAssocID="{D555D94A-57F5-4652-B04B-99129ADD0402}" presName="Name9" presStyleLbl="parChTrans1D2" presStyleIdx="1" presStyleCnt="5"/>
      <dgm:spPr/>
    </dgm:pt>
    <dgm:pt modelId="{84A01F2A-F8E4-4BF9-B2AF-2E753DFC62CA}" type="pres">
      <dgm:prSet presAssocID="{D555D94A-57F5-4652-B04B-99129ADD0402}" presName="connTx" presStyleLbl="parChTrans1D2" presStyleIdx="1" presStyleCnt="5"/>
      <dgm:spPr/>
    </dgm:pt>
    <dgm:pt modelId="{4A53B297-815F-4054-B3D3-63E573A46F22}" type="pres">
      <dgm:prSet presAssocID="{7BEF7292-F26B-4A40-AC4B-2D62F71EC008}" presName="node" presStyleLbl="node1" presStyleIdx="1" presStyleCnt="5" custScaleX="131714" custScaleY="88214">
        <dgm:presLayoutVars>
          <dgm:bulletEnabled val="1"/>
        </dgm:presLayoutVars>
      </dgm:prSet>
      <dgm:spPr/>
    </dgm:pt>
    <dgm:pt modelId="{BB1ADB1E-5DA1-4589-A1B8-4A9414AB5DDC}" type="pres">
      <dgm:prSet presAssocID="{94A42388-BC4E-4A2E-8AE6-024811A81437}" presName="Name9" presStyleLbl="parChTrans1D2" presStyleIdx="2" presStyleCnt="5"/>
      <dgm:spPr/>
    </dgm:pt>
    <dgm:pt modelId="{EE70A0BC-248B-486F-8505-25B51D261534}" type="pres">
      <dgm:prSet presAssocID="{94A42388-BC4E-4A2E-8AE6-024811A81437}" presName="connTx" presStyleLbl="parChTrans1D2" presStyleIdx="2" presStyleCnt="5"/>
      <dgm:spPr/>
    </dgm:pt>
    <dgm:pt modelId="{B8558EB5-6D3F-44C3-8AB6-62DCE1B30F33}" type="pres">
      <dgm:prSet presAssocID="{CFDB8A13-3ECA-4391-BCB1-8E41C2E93C8E}" presName="node" presStyleLbl="node1" presStyleIdx="2" presStyleCnt="5">
        <dgm:presLayoutVars>
          <dgm:bulletEnabled val="1"/>
        </dgm:presLayoutVars>
      </dgm:prSet>
      <dgm:spPr/>
    </dgm:pt>
    <dgm:pt modelId="{BAD21E68-2EE9-4020-8EDA-9616006ACC96}" type="pres">
      <dgm:prSet presAssocID="{84E94063-E158-46A0-AA49-0968786B7717}" presName="Name9" presStyleLbl="parChTrans1D2" presStyleIdx="3" presStyleCnt="5"/>
      <dgm:spPr/>
    </dgm:pt>
    <dgm:pt modelId="{5A9CA186-BF7E-42C8-95C1-9ED87EBD53D0}" type="pres">
      <dgm:prSet presAssocID="{84E94063-E158-46A0-AA49-0968786B7717}" presName="connTx" presStyleLbl="parChTrans1D2" presStyleIdx="3" presStyleCnt="5"/>
      <dgm:spPr/>
    </dgm:pt>
    <dgm:pt modelId="{3BCF4A2C-A017-4EED-9D71-E93ADE65D659}" type="pres">
      <dgm:prSet presAssocID="{B824D50E-8D6B-40B3-8BE2-CC157D679BC6}" presName="node" presStyleLbl="node1" presStyleIdx="3" presStyleCnt="5" custScaleX="158333">
        <dgm:presLayoutVars>
          <dgm:bulletEnabled val="1"/>
        </dgm:presLayoutVars>
      </dgm:prSet>
      <dgm:spPr/>
    </dgm:pt>
    <dgm:pt modelId="{B80C5669-96BA-4FA0-B29D-42D74D4F4B27}" type="pres">
      <dgm:prSet presAssocID="{72493F6C-8F92-4161-92C9-6F02BD65C923}" presName="Name9" presStyleLbl="parChTrans1D2" presStyleIdx="4" presStyleCnt="5"/>
      <dgm:spPr/>
    </dgm:pt>
    <dgm:pt modelId="{086B4926-41E7-4E99-A7B7-F8055A8577FD}" type="pres">
      <dgm:prSet presAssocID="{72493F6C-8F92-4161-92C9-6F02BD65C923}" presName="connTx" presStyleLbl="parChTrans1D2" presStyleIdx="4" presStyleCnt="5"/>
      <dgm:spPr/>
    </dgm:pt>
    <dgm:pt modelId="{77F22AA7-843E-4147-A789-B4ED5ED18192}" type="pres">
      <dgm:prSet presAssocID="{34729F2F-0184-4E95-B8A8-7A49CC8376F6}" presName="node" presStyleLbl="node1" presStyleIdx="4" presStyleCnt="5">
        <dgm:presLayoutVars>
          <dgm:bulletEnabled val="1"/>
        </dgm:presLayoutVars>
      </dgm:prSet>
      <dgm:spPr/>
    </dgm:pt>
  </dgm:ptLst>
  <dgm:cxnLst>
    <dgm:cxn modelId="{21D50102-3131-44EB-9939-4D90FE97A395}" type="presOf" srcId="{D555D94A-57F5-4652-B04B-99129ADD0402}" destId="{84A01F2A-F8E4-4BF9-B2AF-2E753DFC62CA}" srcOrd="1" destOrd="0" presId="urn:microsoft.com/office/officeart/2005/8/layout/radial1"/>
    <dgm:cxn modelId="{90A4DD09-23BC-4584-9ECC-14E05D9E807A}" srcId="{45825431-7360-4312-9462-704C299E60DD}" destId="{7BEF7292-F26B-4A40-AC4B-2D62F71EC008}" srcOrd="1" destOrd="0" parTransId="{D555D94A-57F5-4652-B04B-99129ADD0402}" sibTransId="{CFD9DC3F-D681-4D66-99AE-FE65B7E0BA03}"/>
    <dgm:cxn modelId="{D175530A-2573-41AF-9E02-D37A651C53F7}" type="presOf" srcId="{94A42388-BC4E-4A2E-8AE6-024811A81437}" destId="{EE70A0BC-248B-486F-8505-25B51D261534}" srcOrd="1" destOrd="0" presId="urn:microsoft.com/office/officeart/2005/8/layout/radial1"/>
    <dgm:cxn modelId="{03678F19-B200-44EB-ACDE-8395402FDD7F}" type="presOf" srcId="{D555D94A-57F5-4652-B04B-99129ADD0402}" destId="{0B96A428-A400-485C-95CF-9F2209E70DDB}" srcOrd="0" destOrd="0" presId="urn:microsoft.com/office/officeart/2005/8/layout/radial1"/>
    <dgm:cxn modelId="{6A978226-D8C5-4E44-9FB9-A8272C89A110}" type="presOf" srcId="{CFDB8A13-3ECA-4391-BCB1-8E41C2E93C8E}" destId="{B8558EB5-6D3F-44C3-8AB6-62DCE1B30F33}" srcOrd="0" destOrd="0" presId="urn:microsoft.com/office/officeart/2005/8/layout/radial1"/>
    <dgm:cxn modelId="{AF1D842D-2168-4EAF-9436-FC79DFC82B9C}" srcId="{45825431-7360-4312-9462-704C299E60DD}" destId="{7313BFF8-CFB8-444C-9CC0-D2FF4BC18107}" srcOrd="0" destOrd="0" parTransId="{21D424A5-17AB-44CF-91E3-765CA2131A78}" sibTransId="{13BC7034-FB1D-46BE-8F15-2BA2D56A60AA}"/>
    <dgm:cxn modelId="{9846B22E-B241-4920-BD0D-E5927C841AD0}" srcId="{D74648CD-8F35-4C29-B962-B78D1779C898}" destId="{45825431-7360-4312-9462-704C299E60DD}" srcOrd="0" destOrd="0" parTransId="{19DDFC9F-1502-41A8-8491-7D2766E943C5}" sibTransId="{3405F97D-03C0-4991-A64C-049B68A8192C}"/>
    <dgm:cxn modelId="{A6C76731-E0FC-42EB-A6DC-E17189B5263A}" type="presOf" srcId="{45825431-7360-4312-9462-704C299E60DD}" destId="{9EB67454-C34F-42B3-94C4-038DD0782A4D}" srcOrd="0" destOrd="0" presId="urn:microsoft.com/office/officeart/2005/8/layout/radial1"/>
    <dgm:cxn modelId="{F3077B5B-F501-4A1B-A6D2-F86A07DFDD2B}" type="presOf" srcId="{94A42388-BC4E-4A2E-8AE6-024811A81437}" destId="{BB1ADB1E-5DA1-4589-A1B8-4A9414AB5DDC}" srcOrd="0" destOrd="0" presId="urn:microsoft.com/office/officeart/2005/8/layout/radial1"/>
    <dgm:cxn modelId="{D502AB5E-04D7-4F40-90F5-25E807E58088}" type="presOf" srcId="{72493F6C-8F92-4161-92C9-6F02BD65C923}" destId="{086B4926-41E7-4E99-A7B7-F8055A8577FD}" srcOrd="1" destOrd="0" presId="urn:microsoft.com/office/officeart/2005/8/layout/radial1"/>
    <dgm:cxn modelId="{8410BA42-9142-4958-82E0-2208D49B943A}" type="presOf" srcId="{84E94063-E158-46A0-AA49-0968786B7717}" destId="{5A9CA186-BF7E-42C8-95C1-9ED87EBD53D0}" srcOrd="1" destOrd="0" presId="urn:microsoft.com/office/officeart/2005/8/layout/radial1"/>
    <dgm:cxn modelId="{92FD4644-F3B8-487B-A785-0509AC7EB0C1}" srcId="{45825431-7360-4312-9462-704C299E60DD}" destId="{B824D50E-8D6B-40B3-8BE2-CC157D679BC6}" srcOrd="3" destOrd="0" parTransId="{84E94063-E158-46A0-AA49-0968786B7717}" sibTransId="{4FEFE41B-24DF-40A6-A2E8-586075DBF9AD}"/>
    <dgm:cxn modelId="{C9208883-8B34-4AEC-B158-C067E990DFBF}" type="presOf" srcId="{7BEF7292-F26B-4A40-AC4B-2D62F71EC008}" destId="{4A53B297-815F-4054-B3D3-63E573A46F22}" srcOrd="0" destOrd="0" presId="urn:microsoft.com/office/officeart/2005/8/layout/radial1"/>
    <dgm:cxn modelId="{5F4AD487-5080-490A-BBF7-D73C25B41D4B}" type="presOf" srcId="{D74648CD-8F35-4C29-B962-B78D1779C898}" destId="{A0595FE2-6F37-4753-AF05-2AADF302831C}" srcOrd="0" destOrd="0" presId="urn:microsoft.com/office/officeart/2005/8/layout/radial1"/>
    <dgm:cxn modelId="{BA892688-5F43-45FE-AE8F-B3714D89912D}" type="presOf" srcId="{84E94063-E158-46A0-AA49-0968786B7717}" destId="{BAD21E68-2EE9-4020-8EDA-9616006ACC96}" srcOrd="0" destOrd="0" presId="urn:microsoft.com/office/officeart/2005/8/layout/radial1"/>
    <dgm:cxn modelId="{80A1EB99-C348-4DAD-BEC2-1C42EBC2F702}" type="presOf" srcId="{21D424A5-17AB-44CF-91E3-765CA2131A78}" destId="{FF7E57CD-32EC-4976-B9ED-0A12874DDACB}" srcOrd="0" destOrd="0" presId="urn:microsoft.com/office/officeart/2005/8/layout/radial1"/>
    <dgm:cxn modelId="{D8DB5A9D-A681-4D3D-BD04-5030B38AB8B3}" srcId="{45825431-7360-4312-9462-704C299E60DD}" destId="{CFDB8A13-3ECA-4391-BCB1-8E41C2E93C8E}" srcOrd="2" destOrd="0" parTransId="{94A42388-BC4E-4A2E-8AE6-024811A81437}" sibTransId="{C5FE16FC-45D0-4A24-8D26-098D5CBDFAEA}"/>
    <dgm:cxn modelId="{8057F3A9-B9AE-492F-AD87-3F75B9B07E95}" type="presOf" srcId="{21D424A5-17AB-44CF-91E3-765CA2131A78}" destId="{F7B371F5-A86B-45FE-AD55-ED04CA57F58E}" srcOrd="1" destOrd="0" presId="urn:microsoft.com/office/officeart/2005/8/layout/radial1"/>
    <dgm:cxn modelId="{549880AF-3841-49EF-8DC7-D2D0BF0E9C39}" type="presOf" srcId="{34729F2F-0184-4E95-B8A8-7A49CC8376F6}" destId="{77F22AA7-843E-4147-A789-B4ED5ED18192}" srcOrd="0" destOrd="0" presId="urn:microsoft.com/office/officeart/2005/8/layout/radial1"/>
    <dgm:cxn modelId="{AF689ACB-558B-4CB9-9A25-C0B17D476F75}" type="presOf" srcId="{B824D50E-8D6B-40B3-8BE2-CC157D679BC6}" destId="{3BCF4A2C-A017-4EED-9D71-E93ADE65D659}" srcOrd="0" destOrd="0" presId="urn:microsoft.com/office/officeart/2005/8/layout/radial1"/>
    <dgm:cxn modelId="{39F59DD5-6ED5-45C3-AB45-07BE650312AE}" type="presOf" srcId="{7313BFF8-CFB8-444C-9CC0-D2FF4BC18107}" destId="{23C112F1-7392-44D6-8B8F-C29CD0948938}" srcOrd="0" destOrd="0" presId="urn:microsoft.com/office/officeart/2005/8/layout/radial1"/>
    <dgm:cxn modelId="{705438E2-5441-432B-9120-189778DE3A2A}" type="presOf" srcId="{72493F6C-8F92-4161-92C9-6F02BD65C923}" destId="{B80C5669-96BA-4FA0-B29D-42D74D4F4B27}" srcOrd="0" destOrd="0" presId="urn:microsoft.com/office/officeart/2005/8/layout/radial1"/>
    <dgm:cxn modelId="{FE986FEE-7CAA-4448-974C-A4D9F899104A}" srcId="{45825431-7360-4312-9462-704C299E60DD}" destId="{34729F2F-0184-4E95-B8A8-7A49CC8376F6}" srcOrd="4" destOrd="0" parTransId="{72493F6C-8F92-4161-92C9-6F02BD65C923}" sibTransId="{87320761-7DCA-4E1A-BEB9-30853A3FA943}"/>
    <dgm:cxn modelId="{948DD23B-23B2-443F-AF99-803C93C4A921}" type="presParOf" srcId="{A0595FE2-6F37-4753-AF05-2AADF302831C}" destId="{9EB67454-C34F-42B3-94C4-038DD0782A4D}" srcOrd="0" destOrd="0" presId="urn:microsoft.com/office/officeart/2005/8/layout/radial1"/>
    <dgm:cxn modelId="{682D6AA6-4D7E-49C0-9F7A-B39C0BFCDCF1}" type="presParOf" srcId="{A0595FE2-6F37-4753-AF05-2AADF302831C}" destId="{FF7E57CD-32EC-4976-B9ED-0A12874DDACB}" srcOrd="1" destOrd="0" presId="urn:microsoft.com/office/officeart/2005/8/layout/radial1"/>
    <dgm:cxn modelId="{D22CA7E2-C944-480C-8A7B-4300999D8ED8}" type="presParOf" srcId="{FF7E57CD-32EC-4976-B9ED-0A12874DDACB}" destId="{F7B371F5-A86B-45FE-AD55-ED04CA57F58E}" srcOrd="0" destOrd="0" presId="urn:microsoft.com/office/officeart/2005/8/layout/radial1"/>
    <dgm:cxn modelId="{675CC3DD-EE3C-43C8-BF7A-FBC5A1A7170E}" type="presParOf" srcId="{A0595FE2-6F37-4753-AF05-2AADF302831C}" destId="{23C112F1-7392-44D6-8B8F-C29CD0948938}" srcOrd="2" destOrd="0" presId="urn:microsoft.com/office/officeart/2005/8/layout/radial1"/>
    <dgm:cxn modelId="{21998248-1302-4BFD-925F-71CF5E83F00A}" type="presParOf" srcId="{A0595FE2-6F37-4753-AF05-2AADF302831C}" destId="{0B96A428-A400-485C-95CF-9F2209E70DDB}" srcOrd="3" destOrd="0" presId="urn:microsoft.com/office/officeart/2005/8/layout/radial1"/>
    <dgm:cxn modelId="{95119EFE-2333-457F-94C9-92F0A3593EDA}" type="presParOf" srcId="{0B96A428-A400-485C-95CF-9F2209E70DDB}" destId="{84A01F2A-F8E4-4BF9-B2AF-2E753DFC62CA}" srcOrd="0" destOrd="0" presId="urn:microsoft.com/office/officeart/2005/8/layout/radial1"/>
    <dgm:cxn modelId="{1EFCD341-4970-41C4-91CD-ACB7F81DB07E}" type="presParOf" srcId="{A0595FE2-6F37-4753-AF05-2AADF302831C}" destId="{4A53B297-815F-4054-B3D3-63E573A46F22}" srcOrd="4" destOrd="0" presId="urn:microsoft.com/office/officeart/2005/8/layout/radial1"/>
    <dgm:cxn modelId="{8A8C9AE7-8805-4F92-855F-0402CDB83BA9}" type="presParOf" srcId="{A0595FE2-6F37-4753-AF05-2AADF302831C}" destId="{BB1ADB1E-5DA1-4589-A1B8-4A9414AB5DDC}" srcOrd="5" destOrd="0" presId="urn:microsoft.com/office/officeart/2005/8/layout/radial1"/>
    <dgm:cxn modelId="{3B577A16-2247-4E1B-8B64-C2BF27D57167}" type="presParOf" srcId="{BB1ADB1E-5DA1-4589-A1B8-4A9414AB5DDC}" destId="{EE70A0BC-248B-486F-8505-25B51D261534}" srcOrd="0" destOrd="0" presId="urn:microsoft.com/office/officeart/2005/8/layout/radial1"/>
    <dgm:cxn modelId="{50B264B3-C0CC-4CC6-BE04-26B544AFF481}" type="presParOf" srcId="{A0595FE2-6F37-4753-AF05-2AADF302831C}" destId="{B8558EB5-6D3F-44C3-8AB6-62DCE1B30F33}" srcOrd="6" destOrd="0" presId="urn:microsoft.com/office/officeart/2005/8/layout/radial1"/>
    <dgm:cxn modelId="{259CA9C2-0DE8-4D35-BCBF-359101644D79}" type="presParOf" srcId="{A0595FE2-6F37-4753-AF05-2AADF302831C}" destId="{BAD21E68-2EE9-4020-8EDA-9616006ACC96}" srcOrd="7" destOrd="0" presId="urn:microsoft.com/office/officeart/2005/8/layout/radial1"/>
    <dgm:cxn modelId="{4FC43F31-FB86-438B-883C-4708DB8208BB}" type="presParOf" srcId="{BAD21E68-2EE9-4020-8EDA-9616006ACC96}" destId="{5A9CA186-BF7E-42C8-95C1-9ED87EBD53D0}" srcOrd="0" destOrd="0" presId="urn:microsoft.com/office/officeart/2005/8/layout/radial1"/>
    <dgm:cxn modelId="{1397A6C1-AACF-4BC5-923D-28C07CB03A29}" type="presParOf" srcId="{A0595FE2-6F37-4753-AF05-2AADF302831C}" destId="{3BCF4A2C-A017-4EED-9D71-E93ADE65D659}" srcOrd="8" destOrd="0" presId="urn:microsoft.com/office/officeart/2005/8/layout/radial1"/>
    <dgm:cxn modelId="{0AD4CBF8-5148-467B-A506-AEC36AF4A7D6}" type="presParOf" srcId="{A0595FE2-6F37-4753-AF05-2AADF302831C}" destId="{B80C5669-96BA-4FA0-B29D-42D74D4F4B27}" srcOrd="9" destOrd="0" presId="urn:microsoft.com/office/officeart/2005/8/layout/radial1"/>
    <dgm:cxn modelId="{5B0EE661-72A2-487A-820D-C4BEC8A2B45A}" type="presParOf" srcId="{B80C5669-96BA-4FA0-B29D-42D74D4F4B27}" destId="{086B4926-41E7-4E99-A7B7-F8055A8577FD}" srcOrd="0" destOrd="0" presId="urn:microsoft.com/office/officeart/2005/8/layout/radial1"/>
    <dgm:cxn modelId="{79CE4862-F114-4736-AE62-92100D2A377E}" type="presParOf" srcId="{A0595FE2-6F37-4753-AF05-2AADF302831C}" destId="{77F22AA7-843E-4147-A789-B4ED5ED18192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716755-8F34-40D5-A5D5-56E5100F029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F6EE549-7796-4007-A73E-43CF8C3F29C5}">
      <dgm:prSet phldrT="[Text]"/>
      <dgm:spPr/>
      <dgm:t>
        <a:bodyPr/>
        <a:lstStyle/>
        <a:p>
          <a:r>
            <a:rPr lang="ar-SA" dirty="0"/>
            <a:t>الشهادات العالمية في الحاسب </a:t>
          </a:r>
          <a:endParaRPr lang="en-US" dirty="0"/>
        </a:p>
      </dgm:t>
    </dgm:pt>
    <dgm:pt modelId="{871CBFF0-9818-40CC-97D2-32F341B9A926}" type="parTrans" cxnId="{F2D67148-4F36-4744-B43F-FEA3B49DB143}">
      <dgm:prSet/>
      <dgm:spPr/>
      <dgm:t>
        <a:bodyPr/>
        <a:lstStyle/>
        <a:p>
          <a:endParaRPr lang="en-US"/>
        </a:p>
      </dgm:t>
    </dgm:pt>
    <dgm:pt modelId="{20A059A2-5298-4FD0-8928-1AC72784B984}" type="sibTrans" cxnId="{F2D67148-4F36-4744-B43F-FEA3B49DB143}">
      <dgm:prSet/>
      <dgm:spPr/>
      <dgm:t>
        <a:bodyPr/>
        <a:lstStyle/>
        <a:p>
          <a:endParaRPr lang="en-US"/>
        </a:p>
      </dgm:t>
    </dgm:pt>
    <dgm:pt modelId="{17724B53-9E0E-43FB-9546-076EB8E83EF7}">
      <dgm:prSet phldrT="[Text]" custT="1"/>
      <dgm:spPr/>
      <dgm:t>
        <a:bodyPr/>
        <a:lstStyle/>
        <a:p>
          <a:r>
            <a:rPr lang="ar-SA" sz="2400" b="1"/>
            <a:t>الرخص الدولية </a:t>
          </a:r>
          <a:endParaRPr lang="en-US" sz="2400" b="1" dirty="0"/>
        </a:p>
      </dgm:t>
    </dgm:pt>
    <dgm:pt modelId="{14DD0053-92A8-4493-BEC8-82F5E5F8DEF9}" type="parTrans" cxnId="{B7B5F18B-FE15-46A1-87DF-D1B176FB3F96}">
      <dgm:prSet/>
      <dgm:spPr/>
      <dgm:t>
        <a:bodyPr/>
        <a:lstStyle/>
        <a:p>
          <a:endParaRPr lang="en-US"/>
        </a:p>
      </dgm:t>
    </dgm:pt>
    <dgm:pt modelId="{F07D22A7-FB20-429F-8720-1E92978F1706}" type="sibTrans" cxnId="{B7B5F18B-FE15-46A1-87DF-D1B176FB3F96}">
      <dgm:prSet/>
      <dgm:spPr/>
      <dgm:t>
        <a:bodyPr/>
        <a:lstStyle/>
        <a:p>
          <a:endParaRPr lang="en-US"/>
        </a:p>
      </dgm:t>
    </dgm:pt>
    <dgm:pt modelId="{1ACE7584-F4BB-45E1-887A-C5A5B426821F}">
      <dgm:prSet phldrT="[Text]"/>
      <dgm:spPr/>
      <dgm:t>
        <a:bodyPr/>
        <a:lstStyle/>
        <a:p>
          <a:r>
            <a:rPr lang="ar-SA" dirty="0"/>
            <a:t>الرخص الدولية لقيادة الحاسب </a:t>
          </a:r>
          <a:endParaRPr lang="en-GB" dirty="0"/>
        </a:p>
        <a:p>
          <a:r>
            <a:rPr lang="en-GB" dirty="0"/>
            <a:t>ICDL</a:t>
          </a:r>
          <a:endParaRPr lang="en-US" dirty="0"/>
        </a:p>
      </dgm:t>
    </dgm:pt>
    <dgm:pt modelId="{14139505-FEC5-460F-8770-3F532175B219}" type="parTrans" cxnId="{5C8A8A52-AAC7-40FD-A9CF-17CE1199599F}">
      <dgm:prSet/>
      <dgm:spPr/>
      <dgm:t>
        <a:bodyPr/>
        <a:lstStyle/>
        <a:p>
          <a:endParaRPr lang="en-US"/>
        </a:p>
      </dgm:t>
    </dgm:pt>
    <dgm:pt modelId="{37DBC239-44A4-47C2-84DF-49BBA9AA03CF}" type="sibTrans" cxnId="{5C8A8A52-AAC7-40FD-A9CF-17CE1199599F}">
      <dgm:prSet/>
      <dgm:spPr/>
      <dgm:t>
        <a:bodyPr/>
        <a:lstStyle/>
        <a:p>
          <a:endParaRPr lang="en-US"/>
        </a:p>
      </dgm:t>
    </dgm:pt>
    <dgm:pt modelId="{C4C51A2B-54D1-4830-83A2-26C4A6E9F844}">
      <dgm:prSet phldrT="[Text]"/>
      <dgm:spPr/>
      <dgm:t>
        <a:bodyPr/>
        <a:lstStyle/>
        <a:p>
          <a:r>
            <a:rPr lang="ar-SA" dirty="0"/>
            <a:t>شهادة كامبردج الدولية في مهارات تقنية المعلومات </a:t>
          </a:r>
        </a:p>
        <a:p>
          <a:r>
            <a:rPr lang="en-GB" dirty="0"/>
            <a:t>CIT</a:t>
          </a:r>
          <a:endParaRPr lang="en-US" dirty="0"/>
        </a:p>
      </dgm:t>
    </dgm:pt>
    <dgm:pt modelId="{AD759405-96A0-4259-B41C-B0E3CAEB8030}" type="parTrans" cxnId="{A6B86D3F-660D-4AAD-A4DC-E1328F65BF93}">
      <dgm:prSet/>
      <dgm:spPr/>
      <dgm:t>
        <a:bodyPr/>
        <a:lstStyle/>
        <a:p>
          <a:endParaRPr lang="en-US"/>
        </a:p>
      </dgm:t>
    </dgm:pt>
    <dgm:pt modelId="{F6E1F692-C613-4669-A718-30F4F58E7445}" type="sibTrans" cxnId="{A6B86D3F-660D-4AAD-A4DC-E1328F65BF93}">
      <dgm:prSet/>
      <dgm:spPr/>
      <dgm:t>
        <a:bodyPr/>
        <a:lstStyle/>
        <a:p>
          <a:endParaRPr lang="en-US"/>
        </a:p>
      </dgm:t>
    </dgm:pt>
    <dgm:pt modelId="{EEB58909-28F4-49C8-B83A-75737332B1FE}">
      <dgm:prSet phldrT="[Text]" custT="1"/>
      <dgm:spPr/>
      <dgm:t>
        <a:bodyPr/>
        <a:lstStyle/>
        <a:p>
          <a:r>
            <a:rPr lang="ar-SA" sz="2000" b="1"/>
            <a:t>الشهادات التخصصية الدولية </a:t>
          </a:r>
          <a:endParaRPr lang="en-US" sz="2000" b="1" dirty="0"/>
        </a:p>
      </dgm:t>
    </dgm:pt>
    <dgm:pt modelId="{8F2A4DC1-7B11-41B1-AC68-F1E15B150CB1}" type="parTrans" cxnId="{9AE1715C-1849-48AB-9A80-65556E52900F}">
      <dgm:prSet/>
      <dgm:spPr/>
      <dgm:t>
        <a:bodyPr/>
        <a:lstStyle/>
        <a:p>
          <a:endParaRPr lang="en-US"/>
        </a:p>
      </dgm:t>
    </dgm:pt>
    <dgm:pt modelId="{5D9B51B3-6D86-477E-BD51-50C8F385A756}" type="sibTrans" cxnId="{9AE1715C-1849-48AB-9A80-65556E52900F}">
      <dgm:prSet/>
      <dgm:spPr/>
      <dgm:t>
        <a:bodyPr/>
        <a:lstStyle/>
        <a:p>
          <a:endParaRPr lang="en-US"/>
        </a:p>
      </dgm:t>
    </dgm:pt>
    <dgm:pt modelId="{EFFDDFBE-DE5B-4E42-8130-C046150D46E9}">
      <dgm:prSet phldrT="[Text]"/>
      <dgm:spPr/>
      <dgm:t>
        <a:bodyPr/>
        <a:lstStyle/>
        <a:p>
          <a:r>
            <a:rPr lang="en-US" dirty="0"/>
            <a:t>CompTIA</a:t>
          </a:r>
        </a:p>
      </dgm:t>
    </dgm:pt>
    <dgm:pt modelId="{B96B9A36-C040-42C8-BFCA-A819231866B2}" type="parTrans" cxnId="{CB39F934-299E-46F4-9057-60546EBACA6A}">
      <dgm:prSet/>
      <dgm:spPr/>
      <dgm:t>
        <a:bodyPr/>
        <a:lstStyle/>
        <a:p>
          <a:endParaRPr lang="en-US"/>
        </a:p>
      </dgm:t>
    </dgm:pt>
    <dgm:pt modelId="{27B99B3F-CD87-4B80-A208-698C8580E73B}" type="sibTrans" cxnId="{CB39F934-299E-46F4-9057-60546EBACA6A}">
      <dgm:prSet/>
      <dgm:spPr/>
      <dgm:t>
        <a:bodyPr/>
        <a:lstStyle/>
        <a:p>
          <a:endParaRPr lang="en-US"/>
        </a:p>
      </dgm:t>
    </dgm:pt>
    <dgm:pt modelId="{31405E83-7F7B-456F-BAE5-0383C5F1B765}">
      <dgm:prSet phldrT="[Text]"/>
      <dgm:spPr/>
      <dgm:t>
        <a:bodyPr/>
        <a:lstStyle/>
        <a:p>
          <a:r>
            <a:rPr lang="en-US" dirty="0"/>
            <a:t>Microsoft</a:t>
          </a:r>
        </a:p>
      </dgm:t>
    </dgm:pt>
    <dgm:pt modelId="{6B1C6528-CBAE-40E6-9179-912EDB1B3FDC}" type="parTrans" cxnId="{38A689DB-75BC-4476-A9D0-254D071A50B1}">
      <dgm:prSet/>
      <dgm:spPr/>
      <dgm:t>
        <a:bodyPr/>
        <a:lstStyle/>
        <a:p>
          <a:endParaRPr lang="en-US"/>
        </a:p>
      </dgm:t>
    </dgm:pt>
    <dgm:pt modelId="{57D25216-0BD5-4AF9-BE03-1EA60781D37C}" type="sibTrans" cxnId="{38A689DB-75BC-4476-A9D0-254D071A50B1}">
      <dgm:prSet/>
      <dgm:spPr/>
      <dgm:t>
        <a:bodyPr/>
        <a:lstStyle/>
        <a:p>
          <a:endParaRPr lang="en-US"/>
        </a:p>
      </dgm:t>
    </dgm:pt>
    <dgm:pt modelId="{21C3FDF9-1852-4E88-9C56-CE3B1563BE4D}">
      <dgm:prSet phldrT="[Text]"/>
      <dgm:spPr/>
      <dgm:t>
        <a:bodyPr/>
        <a:lstStyle/>
        <a:p>
          <a:r>
            <a:rPr lang="en-US" dirty="0"/>
            <a:t>Cisco</a:t>
          </a:r>
        </a:p>
      </dgm:t>
    </dgm:pt>
    <dgm:pt modelId="{FA53DEE1-A6F8-46DD-AB35-826188CA5DAB}" type="parTrans" cxnId="{75FDE940-0A54-4A8F-AFE7-36D95D6172E7}">
      <dgm:prSet/>
      <dgm:spPr/>
      <dgm:t>
        <a:bodyPr/>
        <a:lstStyle/>
        <a:p>
          <a:endParaRPr lang="en-US"/>
        </a:p>
      </dgm:t>
    </dgm:pt>
    <dgm:pt modelId="{E7A1F693-FA10-4D08-8DFB-CF0EC7E22857}" type="sibTrans" cxnId="{75FDE940-0A54-4A8F-AFE7-36D95D6172E7}">
      <dgm:prSet/>
      <dgm:spPr/>
      <dgm:t>
        <a:bodyPr/>
        <a:lstStyle/>
        <a:p>
          <a:endParaRPr lang="en-US"/>
        </a:p>
      </dgm:t>
    </dgm:pt>
    <dgm:pt modelId="{93DA2CC0-B88B-4227-A35C-C845543309A1}" type="pres">
      <dgm:prSet presAssocID="{F7716755-8F34-40D5-A5D5-56E5100F029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3D344CB-855F-4419-8511-0CB42F8784BD}" type="pres">
      <dgm:prSet presAssocID="{BF6EE549-7796-4007-A73E-43CF8C3F29C5}" presName="root1" presStyleCnt="0"/>
      <dgm:spPr/>
    </dgm:pt>
    <dgm:pt modelId="{0915BF38-F212-4C62-A1DC-93F215D55AAB}" type="pres">
      <dgm:prSet presAssocID="{BF6EE549-7796-4007-A73E-43CF8C3F29C5}" presName="LevelOneTextNode" presStyleLbl="node0" presStyleIdx="0" presStyleCnt="1">
        <dgm:presLayoutVars>
          <dgm:chPref val="3"/>
        </dgm:presLayoutVars>
      </dgm:prSet>
      <dgm:spPr/>
    </dgm:pt>
    <dgm:pt modelId="{A62068F9-3607-4000-8424-558BF6A918A4}" type="pres">
      <dgm:prSet presAssocID="{BF6EE549-7796-4007-A73E-43CF8C3F29C5}" presName="level2hierChild" presStyleCnt="0"/>
      <dgm:spPr/>
    </dgm:pt>
    <dgm:pt modelId="{3DAEB0B1-DA8D-4E72-8627-686C7B3DD64B}" type="pres">
      <dgm:prSet presAssocID="{14DD0053-92A8-4493-BEC8-82F5E5F8DEF9}" presName="conn2-1" presStyleLbl="parChTrans1D2" presStyleIdx="0" presStyleCnt="2"/>
      <dgm:spPr/>
    </dgm:pt>
    <dgm:pt modelId="{57B82D74-B8FE-41FA-BDF1-6B9CFC42BB5A}" type="pres">
      <dgm:prSet presAssocID="{14DD0053-92A8-4493-BEC8-82F5E5F8DEF9}" presName="connTx" presStyleLbl="parChTrans1D2" presStyleIdx="0" presStyleCnt="2"/>
      <dgm:spPr/>
    </dgm:pt>
    <dgm:pt modelId="{2D59EAAE-294E-42E4-9C6F-DCEC79A2A317}" type="pres">
      <dgm:prSet presAssocID="{17724B53-9E0E-43FB-9546-076EB8E83EF7}" presName="root2" presStyleCnt="0"/>
      <dgm:spPr/>
    </dgm:pt>
    <dgm:pt modelId="{BC600F92-A1D5-44E3-8315-1563F936F4D4}" type="pres">
      <dgm:prSet presAssocID="{17724B53-9E0E-43FB-9546-076EB8E83EF7}" presName="LevelTwoTextNode" presStyleLbl="node2" presStyleIdx="0" presStyleCnt="2">
        <dgm:presLayoutVars>
          <dgm:chPref val="3"/>
        </dgm:presLayoutVars>
      </dgm:prSet>
      <dgm:spPr/>
    </dgm:pt>
    <dgm:pt modelId="{5D2CBD94-DEB4-4F39-8963-01FFB42679FC}" type="pres">
      <dgm:prSet presAssocID="{17724B53-9E0E-43FB-9546-076EB8E83EF7}" presName="level3hierChild" presStyleCnt="0"/>
      <dgm:spPr/>
    </dgm:pt>
    <dgm:pt modelId="{A0154A54-A617-4238-B960-DAF9B4DE8A83}" type="pres">
      <dgm:prSet presAssocID="{14139505-FEC5-460F-8770-3F532175B219}" presName="conn2-1" presStyleLbl="parChTrans1D3" presStyleIdx="0" presStyleCnt="5"/>
      <dgm:spPr/>
    </dgm:pt>
    <dgm:pt modelId="{EF24251F-709F-47DD-98D4-E399194E6E59}" type="pres">
      <dgm:prSet presAssocID="{14139505-FEC5-460F-8770-3F532175B219}" presName="connTx" presStyleLbl="parChTrans1D3" presStyleIdx="0" presStyleCnt="5"/>
      <dgm:spPr/>
    </dgm:pt>
    <dgm:pt modelId="{4CC46390-7356-4746-B544-4202656560D0}" type="pres">
      <dgm:prSet presAssocID="{1ACE7584-F4BB-45E1-887A-C5A5B426821F}" presName="root2" presStyleCnt="0"/>
      <dgm:spPr/>
    </dgm:pt>
    <dgm:pt modelId="{1BA6DF07-1DEC-4ADC-8A85-28AAD5A20722}" type="pres">
      <dgm:prSet presAssocID="{1ACE7584-F4BB-45E1-887A-C5A5B426821F}" presName="LevelTwoTextNode" presStyleLbl="node3" presStyleIdx="0" presStyleCnt="5">
        <dgm:presLayoutVars>
          <dgm:chPref val="3"/>
        </dgm:presLayoutVars>
      </dgm:prSet>
      <dgm:spPr/>
    </dgm:pt>
    <dgm:pt modelId="{5C13A77F-50FE-4C1A-81BA-D486FEC62168}" type="pres">
      <dgm:prSet presAssocID="{1ACE7584-F4BB-45E1-887A-C5A5B426821F}" presName="level3hierChild" presStyleCnt="0"/>
      <dgm:spPr/>
    </dgm:pt>
    <dgm:pt modelId="{72F0AB91-5809-4BA6-9143-1A6CB6FAE15A}" type="pres">
      <dgm:prSet presAssocID="{AD759405-96A0-4259-B41C-B0E3CAEB8030}" presName="conn2-1" presStyleLbl="parChTrans1D3" presStyleIdx="1" presStyleCnt="5"/>
      <dgm:spPr/>
    </dgm:pt>
    <dgm:pt modelId="{3B19B6B8-C284-4967-B210-2C6371AF40AF}" type="pres">
      <dgm:prSet presAssocID="{AD759405-96A0-4259-B41C-B0E3CAEB8030}" presName="connTx" presStyleLbl="parChTrans1D3" presStyleIdx="1" presStyleCnt="5"/>
      <dgm:spPr/>
    </dgm:pt>
    <dgm:pt modelId="{77495167-BF6A-4A67-9244-7068BDCB4979}" type="pres">
      <dgm:prSet presAssocID="{C4C51A2B-54D1-4830-83A2-26C4A6E9F844}" presName="root2" presStyleCnt="0"/>
      <dgm:spPr/>
    </dgm:pt>
    <dgm:pt modelId="{17EEA019-27CB-4DCD-BE13-F2E0BB63B8BD}" type="pres">
      <dgm:prSet presAssocID="{C4C51A2B-54D1-4830-83A2-26C4A6E9F844}" presName="LevelTwoTextNode" presStyleLbl="node3" presStyleIdx="1" presStyleCnt="5">
        <dgm:presLayoutVars>
          <dgm:chPref val="3"/>
        </dgm:presLayoutVars>
      </dgm:prSet>
      <dgm:spPr/>
    </dgm:pt>
    <dgm:pt modelId="{C33C6D4E-E314-496D-BEDD-61862A349ED3}" type="pres">
      <dgm:prSet presAssocID="{C4C51A2B-54D1-4830-83A2-26C4A6E9F844}" presName="level3hierChild" presStyleCnt="0"/>
      <dgm:spPr/>
    </dgm:pt>
    <dgm:pt modelId="{EF50AF4E-8433-49D4-BF09-142237F4B76C}" type="pres">
      <dgm:prSet presAssocID="{8F2A4DC1-7B11-41B1-AC68-F1E15B150CB1}" presName="conn2-1" presStyleLbl="parChTrans1D2" presStyleIdx="1" presStyleCnt="2"/>
      <dgm:spPr/>
    </dgm:pt>
    <dgm:pt modelId="{6D5E7D70-A303-462D-9A09-C83CD7606D58}" type="pres">
      <dgm:prSet presAssocID="{8F2A4DC1-7B11-41B1-AC68-F1E15B150CB1}" presName="connTx" presStyleLbl="parChTrans1D2" presStyleIdx="1" presStyleCnt="2"/>
      <dgm:spPr/>
    </dgm:pt>
    <dgm:pt modelId="{35E3F217-4FCD-4DA0-8D01-D36EF341F8E9}" type="pres">
      <dgm:prSet presAssocID="{EEB58909-28F4-49C8-B83A-75737332B1FE}" presName="root2" presStyleCnt="0"/>
      <dgm:spPr/>
    </dgm:pt>
    <dgm:pt modelId="{512A9799-8176-47C2-92BE-FB1FBA6863E6}" type="pres">
      <dgm:prSet presAssocID="{EEB58909-28F4-49C8-B83A-75737332B1FE}" presName="LevelTwoTextNode" presStyleLbl="node2" presStyleIdx="1" presStyleCnt="2">
        <dgm:presLayoutVars>
          <dgm:chPref val="3"/>
        </dgm:presLayoutVars>
      </dgm:prSet>
      <dgm:spPr/>
    </dgm:pt>
    <dgm:pt modelId="{25BBD7AA-66EF-4D26-8F2A-AF7FE8CDB723}" type="pres">
      <dgm:prSet presAssocID="{EEB58909-28F4-49C8-B83A-75737332B1FE}" presName="level3hierChild" presStyleCnt="0"/>
      <dgm:spPr/>
    </dgm:pt>
    <dgm:pt modelId="{B74444E0-1FFC-489D-B062-2881EB4DB8B4}" type="pres">
      <dgm:prSet presAssocID="{B96B9A36-C040-42C8-BFCA-A819231866B2}" presName="conn2-1" presStyleLbl="parChTrans1D3" presStyleIdx="2" presStyleCnt="5"/>
      <dgm:spPr/>
    </dgm:pt>
    <dgm:pt modelId="{E5CC3D81-FBAE-407B-BBC9-2229A45D2B7E}" type="pres">
      <dgm:prSet presAssocID="{B96B9A36-C040-42C8-BFCA-A819231866B2}" presName="connTx" presStyleLbl="parChTrans1D3" presStyleIdx="2" presStyleCnt="5"/>
      <dgm:spPr/>
    </dgm:pt>
    <dgm:pt modelId="{13FCBA10-777A-41E2-8FD4-B5456DFCF333}" type="pres">
      <dgm:prSet presAssocID="{EFFDDFBE-DE5B-4E42-8130-C046150D46E9}" presName="root2" presStyleCnt="0"/>
      <dgm:spPr/>
    </dgm:pt>
    <dgm:pt modelId="{3F668AD9-771F-4D05-958D-C954DA859531}" type="pres">
      <dgm:prSet presAssocID="{EFFDDFBE-DE5B-4E42-8130-C046150D46E9}" presName="LevelTwoTextNode" presStyleLbl="node3" presStyleIdx="2" presStyleCnt="5">
        <dgm:presLayoutVars>
          <dgm:chPref val="3"/>
        </dgm:presLayoutVars>
      </dgm:prSet>
      <dgm:spPr/>
    </dgm:pt>
    <dgm:pt modelId="{BD01BE03-CAB7-4050-965F-6DD9650477E6}" type="pres">
      <dgm:prSet presAssocID="{EFFDDFBE-DE5B-4E42-8130-C046150D46E9}" presName="level3hierChild" presStyleCnt="0"/>
      <dgm:spPr/>
    </dgm:pt>
    <dgm:pt modelId="{F4AB2C7C-9CD3-42F8-A031-D6AD213502DE}" type="pres">
      <dgm:prSet presAssocID="{6B1C6528-CBAE-40E6-9179-912EDB1B3FDC}" presName="conn2-1" presStyleLbl="parChTrans1D3" presStyleIdx="3" presStyleCnt="5"/>
      <dgm:spPr/>
    </dgm:pt>
    <dgm:pt modelId="{F14476A4-3C13-4C77-BBC9-66462B4ED8CF}" type="pres">
      <dgm:prSet presAssocID="{6B1C6528-CBAE-40E6-9179-912EDB1B3FDC}" presName="connTx" presStyleLbl="parChTrans1D3" presStyleIdx="3" presStyleCnt="5"/>
      <dgm:spPr/>
    </dgm:pt>
    <dgm:pt modelId="{AB01717B-4351-4CAB-B986-1DB70829389B}" type="pres">
      <dgm:prSet presAssocID="{31405E83-7F7B-456F-BAE5-0383C5F1B765}" presName="root2" presStyleCnt="0"/>
      <dgm:spPr/>
    </dgm:pt>
    <dgm:pt modelId="{305F4932-4D0D-44B6-9DAF-0526C2B7AD74}" type="pres">
      <dgm:prSet presAssocID="{31405E83-7F7B-456F-BAE5-0383C5F1B765}" presName="LevelTwoTextNode" presStyleLbl="node3" presStyleIdx="3" presStyleCnt="5">
        <dgm:presLayoutVars>
          <dgm:chPref val="3"/>
        </dgm:presLayoutVars>
      </dgm:prSet>
      <dgm:spPr/>
    </dgm:pt>
    <dgm:pt modelId="{C07CBB67-D8F4-461F-AED1-9EBE8A41663D}" type="pres">
      <dgm:prSet presAssocID="{31405E83-7F7B-456F-BAE5-0383C5F1B765}" presName="level3hierChild" presStyleCnt="0"/>
      <dgm:spPr/>
    </dgm:pt>
    <dgm:pt modelId="{9485CED6-954D-417B-BBA0-643EB5407C4F}" type="pres">
      <dgm:prSet presAssocID="{FA53DEE1-A6F8-46DD-AB35-826188CA5DAB}" presName="conn2-1" presStyleLbl="parChTrans1D3" presStyleIdx="4" presStyleCnt="5"/>
      <dgm:spPr/>
    </dgm:pt>
    <dgm:pt modelId="{704A966C-3498-49C1-935D-F74448D0C9BC}" type="pres">
      <dgm:prSet presAssocID="{FA53DEE1-A6F8-46DD-AB35-826188CA5DAB}" presName="connTx" presStyleLbl="parChTrans1D3" presStyleIdx="4" presStyleCnt="5"/>
      <dgm:spPr/>
    </dgm:pt>
    <dgm:pt modelId="{83CCD457-1E07-4712-9B72-80A6F74AC2C5}" type="pres">
      <dgm:prSet presAssocID="{21C3FDF9-1852-4E88-9C56-CE3B1563BE4D}" presName="root2" presStyleCnt="0"/>
      <dgm:spPr/>
    </dgm:pt>
    <dgm:pt modelId="{AF9306FC-DA8E-4E78-853C-45C4AF09C1C9}" type="pres">
      <dgm:prSet presAssocID="{21C3FDF9-1852-4E88-9C56-CE3B1563BE4D}" presName="LevelTwoTextNode" presStyleLbl="node3" presStyleIdx="4" presStyleCnt="5">
        <dgm:presLayoutVars>
          <dgm:chPref val="3"/>
        </dgm:presLayoutVars>
      </dgm:prSet>
      <dgm:spPr/>
    </dgm:pt>
    <dgm:pt modelId="{B081B748-71C2-4A77-BFB0-4B9715022545}" type="pres">
      <dgm:prSet presAssocID="{21C3FDF9-1852-4E88-9C56-CE3B1563BE4D}" presName="level3hierChild" presStyleCnt="0"/>
      <dgm:spPr/>
    </dgm:pt>
  </dgm:ptLst>
  <dgm:cxnLst>
    <dgm:cxn modelId="{3A6D4111-908C-40E4-97F1-5DDDCB6AB63A}" type="presOf" srcId="{17724B53-9E0E-43FB-9546-076EB8E83EF7}" destId="{BC600F92-A1D5-44E3-8315-1563F936F4D4}" srcOrd="0" destOrd="0" presId="urn:microsoft.com/office/officeart/2008/layout/HorizontalMultiLevelHierarchy"/>
    <dgm:cxn modelId="{F8B36313-B7D4-4F15-9BE4-3AE9FEABB023}" type="presOf" srcId="{8F2A4DC1-7B11-41B1-AC68-F1E15B150CB1}" destId="{EF50AF4E-8433-49D4-BF09-142237F4B76C}" srcOrd="0" destOrd="0" presId="urn:microsoft.com/office/officeart/2008/layout/HorizontalMultiLevelHierarchy"/>
    <dgm:cxn modelId="{B4A42E1B-6AC6-45B9-BAF0-8C46840CF157}" type="presOf" srcId="{8F2A4DC1-7B11-41B1-AC68-F1E15B150CB1}" destId="{6D5E7D70-A303-462D-9A09-C83CD7606D58}" srcOrd="1" destOrd="0" presId="urn:microsoft.com/office/officeart/2008/layout/HorizontalMultiLevelHierarchy"/>
    <dgm:cxn modelId="{D1D1111F-23DE-492E-A80D-1EA536F6F7AF}" type="presOf" srcId="{1ACE7584-F4BB-45E1-887A-C5A5B426821F}" destId="{1BA6DF07-1DEC-4ADC-8A85-28AAD5A20722}" srcOrd="0" destOrd="0" presId="urn:microsoft.com/office/officeart/2008/layout/HorizontalMultiLevelHierarchy"/>
    <dgm:cxn modelId="{98224E22-3040-4E1A-B0D3-5DC37B4F810F}" type="presOf" srcId="{FA53DEE1-A6F8-46DD-AB35-826188CA5DAB}" destId="{9485CED6-954D-417B-BBA0-643EB5407C4F}" srcOrd="0" destOrd="0" presId="urn:microsoft.com/office/officeart/2008/layout/HorizontalMultiLevelHierarchy"/>
    <dgm:cxn modelId="{91A75225-E738-4F56-829F-4537576405B8}" type="presOf" srcId="{6B1C6528-CBAE-40E6-9179-912EDB1B3FDC}" destId="{F4AB2C7C-9CD3-42F8-A031-D6AD213502DE}" srcOrd="0" destOrd="0" presId="urn:microsoft.com/office/officeart/2008/layout/HorizontalMultiLevelHierarchy"/>
    <dgm:cxn modelId="{EB8E1E27-0374-4828-96BE-8DCD549221CA}" type="presOf" srcId="{EFFDDFBE-DE5B-4E42-8130-C046150D46E9}" destId="{3F668AD9-771F-4D05-958D-C954DA859531}" srcOrd="0" destOrd="0" presId="urn:microsoft.com/office/officeart/2008/layout/HorizontalMultiLevelHierarchy"/>
    <dgm:cxn modelId="{67E3DA30-5809-4CB0-AE31-D66A99B439C9}" type="presOf" srcId="{B96B9A36-C040-42C8-BFCA-A819231866B2}" destId="{E5CC3D81-FBAE-407B-BBC9-2229A45D2B7E}" srcOrd="1" destOrd="0" presId="urn:microsoft.com/office/officeart/2008/layout/HorizontalMultiLevelHierarchy"/>
    <dgm:cxn modelId="{CB39F934-299E-46F4-9057-60546EBACA6A}" srcId="{EEB58909-28F4-49C8-B83A-75737332B1FE}" destId="{EFFDDFBE-DE5B-4E42-8130-C046150D46E9}" srcOrd="0" destOrd="0" parTransId="{B96B9A36-C040-42C8-BFCA-A819231866B2}" sibTransId="{27B99B3F-CD87-4B80-A208-698C8580E73B}"/>
    <dgm:cxn modelId="{0B6DB739-F9DE-4419-B4FE-5EC0CD164DC6}" type="presOf" srcId="{14DD0053-92A8-4493-BEC8-82F5E5F8DEF9}" destId="{57B82D74-B8FE-41FA-BDF1-6B9CFC42BB5A}" srcOrd="1" destOrd="0" presId="urn:microsoft.com/office/officeart/2008/layout/HorizontalMultiLevelHierarchy"/>
    <dgm:cxn modelId="{A6B86D3F-660D-4AAD-A4DC-E1328F65BF93}" srcId="{17724B53-9E0E-43FB-9546-076EB8E83EF7}" destId="{C4C51A2B-54D1-4830-83A2-26C4A6E9F844}" srcOrd="1" destOrd="0" parTransId="{AD759405-96A0-4259-B41C-B0E3CAEB8030}" sibTransId="{F6E1F692-C613-4669-A718-30F4F58E7445}"/>
    <dgm:cxn modelId="{75FDE940-0A54-4A8F-AFE7-36D95D6172E7}" srcId="{EEB58909-28F4-49C8-B83A-75737332B1FE}" destId="{21C3FDF9-1852-4E88-9C56-CE3B1563BE4D}" srcOrd="2" destOrd="0" parTransId="{FA53DEE1-A6F8-46DD-AB35-826188CA5DAB}" sibTransId="{E7A1F693-FA10-4D08-8DFB-CF0EC7E22857}"/>
    <dgm:cxn modelId="{9AE1715C-1849-48AB-9A80-65556E52900F}" srcId="{BF6EE549-7796-4007-A73E-43CF8C3F29C5}" destId="{EEB58909-28F4-49C8-B83A-75737332B1FE}" srcOrd="1" destOrd="0" parTransId="{8F2A4DC1-7B11-41B1-AC68-F1E15B150CB1}" sibTransId="{5D9B51B3-6D86-477E-BD51-50C8F385A756}"/>
    <dgm:cxn modelId="{DA56A35D-7376-4C52-A43A-BB2A46F58E61}" type="presOf" srcId="{EEB58909-28F4-49C8-B83A-75737332B1FE}" destId="{512A9799-8176-47C2-92BE-FB1FBA6863E6}" srcOrd="0" destOrd="0" presId="urn:microsoft.com/office/officeart/2008/layout/HorizontalMultiLevelHierarchy"/>
    <dgm:cxn modelId="{7B6D8A44-D9EF-40B2-A391-A1518F1A20BC}" type="presOf" srcId="{BF6EE549-7796-4007-A73E-43CF8C3F29C5}" destId="{0915BF38-F212-4C62-A1DC-93F215D55AAB}" srcOrd="0" destOrd="0" presId="urn:microsoft.com/office/officeart/2008/layout/HorizontalMultiLevelHierarchy"/>
    <dgm:cxn modelId="{27041666-E906-42FF-8A36-DED3CC8B3E04}" type="presOf" srcId="{14139505-FEC5-460F-8770-3F532175B219}" destId="{EF24251F-709F-47DD-98D4-E399194E6E59}" srcOrd="1" destOrd="0" presId="urn:microsoft.com/office/officeart/2008/layout/HorizontalMultiLevelHierarchy"/>
    <dgm:cxn modelId="{F2D67148-4F36-4744-B43F-FEA3B49DB143}" srcId="{F7716755-8F34-40D5-A5D5-56E5100F029D}" destId="{BF6EE549-7796-4007-A73E-43CF8C3F29C5}" srcOrd="0" destOrd="0" parTransId="{871CBFF0-9818-40CC-97D2-32F341B9A926}" sibTransId="{20A059A2-5298-4FD0-8928-1AC72784B984}"/>
    <dgm:cxn modelId="{824C646A-9C3E-41C3-860E-AFC315365F01}" type="presOf" srcId="{B96B9A36-C040-42C8-BFCA-A819231866B2}" destId="{B74444E0-1FFC-489D-B062-2881EB4DB8B4}" srcOrd="0" destOrd="0" presId="urn:microsoft.com/office/officeart/2008/layout/HorizontalMultiLevelHierarchy"/>
    <dgm:cxn modelId="{FF086C70-723E-4774-83B4-8F4EF19A51FC}" type="presOf" srcId="{C4C51A2B-54D1-4830-83A2-26C4A6E9F844}" destId="{17EEA019-27CB-4DCD-BE13-F2E0BB63B8BD}" srcOrd="0" destOrd="0" presId="urn:microsoft.com/office/officeart/2008/layout/HorizontalMultiLevelHierarchy"/>
    <dgm:cxn modelId="{5C8A8A52-AAC7-40FD-A9CF-17CE1199599F}" srcId="{17724B53-9E0E-43FB-9546-076EB8E83EF7}" destId="{1ACE7584-F4BB-45E1-887A-C5A5B426821F}" srcOrd="0" destOrd="0" parTransId="{14139505-FEC5-460F-8770-3F532175B219}" sibTransId="{37DBC239-44A4-47C2-84DF-49BBA9AA03CF}"/>
    <dgm:cxn modelId="{B7B5F18B-FE15-46A1-87DF-D1B176FB3F96}" srcId="{BF6EE549-7796-4007-A73E-43CF8C3F29C5}" destId="{17724B53-9E0E-43FB-9546-076EB8E83EF7}" srcOrd="0" destOrd="0" parTransId="{14DD0053-92A8-4493-BEC8-82F5E5F8DEF9}" sibTransId="{F07D22A7-FB20-429F-8720-1E92978F1706}"/>
    <dgm:cxn modelId="{08A93D8F-CA3C-4F92-9C48-4689921DF65B}" type="presOf" srcId="{6B1C6528-CBAE-40E6-9179-912EDB1B3FDC}" destId="{F14476A4-3C13-4C77-BBC9-66462B4ED8CF}" srcOrd="1" destOrd="0" presId="urn:microsoft.com/office/officeart/2008/layout/HorizontalMultiLevelHierarchy"/>
    <dgm:cxn modelId="{D1653590-03D3-4F1F-82C1-6154EE34F19E}" type="presOf" srcId="{AD759405-96A0-4259-B41C-B0E3CAEB8030}" destId="{72F0AB91-5809-4BA6-9143-1A6CB6FAE15A}" srcOrd="0" destOrd="0" presId="urn:microsoft.com/office/officeart/2008/layout/HorizontalMultiLevelHierarchy"/>
    <dgm:cxn modelId="{96533396-BE16-48B2-B462-B979976163C8}" type="presOf" srcId="{14DD0053-92A8-4493-BEC8-82F5E5F8DEF9}" destId="{3DAEB0B1-DA8D-4E72-8627-686C7B3DD64B}" srcOrd="0" destOrd="0" presId="urn:microsoft.com/office/officeart/2008/layout/HorizontalMultiLevelHierarchy"/>
    <dgm:cxn modelId="{4970D4B8-8100-4984-B03C-BDA4B68451D5}" type="presOf" srcId="{FA53DEE1-A6F8-46DD-AB35-826188CA5DAB}" destId="{704A966C-3498-49C1-935D-F74448D0C9BC}" srcOrd="1" destOrd="0" presId="urn:microsoft.com/office/officeart/2008/layout/HorizontalMultiLevelHierarchy"/>
    <dgm:cxn modelId="{728D9AC0-F816-4B29-B54E-67BA6AB36250}" type="presOf" srcId="{F7716755-8F34-40D5-A5D5-56E5100F029D}" destId="{93DA2CC0-B88B-4227-A35C-C845543309A1}" srcOrd="0" destOrd="0" presId="urn:microsoft.com/office/officeart/2008/layout/HorizontalMultiLevelHierarchy"/>
    <dgm:cxn modelId="{6C5E9FC0-7947-4EA9-BA4E-9B4CB14BE26B}" type="presOf" srcId="{31405E83-7F7B-456F-BAE5-0383C5F1B765}" destId="{305F4932-4D0D-44B6-9DAF-0526C2B7AD74}" srcOrd="0" destOrd="0" presId="urn:microsoft.com/office/officeart/2008/layout/HorizontalMultiLevelHierarchy"/>
    <dgm:cxn modelId="{1B2387C4-87DE-429F-A6B2-0AFFCB712C8A}" type="presOf" srcId="{14139505-FEC5-460F-8770-3F532175B219}" destId="{A0154A54-A617-4238-B960-DAF9B4DE8A83}" srcOrd="0" destOrd="0" presId="urn:microsoft.com/office/officeart/2008/layout/HorizontalMultiLevelHierarchy"/>
    <dgm:cxn modelId="{38A689DB-75BC-4476-A9D0-254D071A50B1}" srcId="{EEB58909-28F4-49C8-B83A-75737332B1FE}" destId="{31405E83-7F7B-456F-BAE5-0383C5F1B765}" srcOrd="1" destOrd="0" parTransId="{6B1C6528-CBAE-40E6-9179-912EDB1B3FDC}" sibTransId="{57D25216-0BD5-4AF9-BE03-1EA60781D37C}"/>
    <dgm:cxn modelId="{5F352CEB-8F49-4BE2-A75F-61BC4F81FD10}" type="presOf" srcId="{AD759405-96A0-4259-B41C-B0E3CAEB8030}" destId="{3B19B6B8-C284-4967-B210-2C6371AF40AF}" srcOrd="1" destOrd="0" presId="urn:microsoft.com/office/officeart/2008/layout/HorizontalMultiLevelHierarchy"/>
    <dgm:cxn modelId="{9927F5FB-09BE-4F34-AFB9-0260B750DA11}" type="presOf" srcId="{21C3FDF9-1852-4E88-9C56-CE3B1563BE4D}" destId="{AF9306FC-DA8E-4E78-853C-45C4AF09C1C9}" srcOrd="0" destOrd="0" presId="urn:microsoft.com/office/officeart/2008/layout/HorizontalMultiLevelHierarchy"/>
    <dgm:cxn modelId="{185D5F64-3F27-4B54-8069-1FA2EC729B12}" type="presParOf" srcId="{93DA2CC0-B88B-4227-A35C-C845543309A1}" destId="{93D344CB-855F-4419-8511-0CB42F8784BD}" srcOrd="0" destOrd="0" presId="urn:microsoft.com/office/officeart/2008/layout/HorizontalMultiLevelHierarchy"/>
    <dgm:cxn modelId="{BE9A048C-3F88-49B4-B3DD-46678E9BABB9}" type="presParOf" srcId="{93D344CB-855F-4419-8511-0CB42F8784BD}" destId="{0915BF38-F212-4C62-A1DC-93F215D55AAB}" srcOrd="0" destOrd="0" presId="urn:microsoft.com/office/officeart/2008/layout/HorizontalMultiLevelHierarchy"/>
    <dgm:cxn modelId="{AEC50919-3C45-4212-9988-B40EAFF66A44}" type="presParOf" srcId="{93D344CB-855F-4419-8511-0CB42F8784BD}" destId="{A62068F9-3607-4000-8424-558BF6A918A4}" srcOrd="1" destOrd="0" presId="urn:microsoft.com/office/officeart/2008/layout/HorizontalMultiLevelHierarchy"/>
    <dgm:cxn modelId="{CFC27E44-E5A7-4005-92DF-6478270442DF}" type="presParOf" srcId="{A62068F9-3607-4000-8424-558BF6A918A4}" destId="{3DAEB0B1-DA8D-4E72-8627-686C7B3DD64B}" srcOrd="0" destOrd="0" presId="urn:microsoft.com/office/officeart/2008/layout/HorizontalMultiLevelHierarchy"/>
    <dgm:cxn modelId="{CFD10442-DB46-4E42-9146-FC8642218AA2}" type="presParOf" srcId="{3DAEB0B1-DA8D-4E72-8627-686C7B3DD64B}" destId="{57B82D74-B8FE-41FA-BDF1-6B9CFC42BB5A}" srcOrd="0" destOrd="0" presId="urn:microsoft.com/office/officeart/2008/layout/HorizontalMultiLevelHierarchy"/>
    <dgm:cxn modelId="{0E4DD467-BA33-484D-9269-F42A24FDE359}" type="presParOf" srcId="{A62068F9-3607-4000-8424-558BF6A918A4}" destId="{2D59EAAE-294E-42E4-9C6F-DCEC79A2A317}" srcOrd="1" destOrd="0" presId="urn:microsoft.com/office/officeart/2008/layout/HorizontalMultiLevelHierarchy"/>
    <dgm:cxn modelId="{D29C456C-3FA5-4D86-9946-4BAE7B1F9D09}" type="presParOf" srcId="{2D59EAAE-294E-42E4-9C6F-DCEC79A2A317}" destId="{BC600F92-A1D5-44E3-8315-1563F936F4D4}" srcOrd="0" destOrd="0" presId="urn:microsoft.com/office/officeart/2008/layout/HorizontalMultiLevelHierarchy"/>
    <dgm:cxn modelId="{230B07D4-FB95-4333-9BDB-26DA4FF6AFB5}" type="presParOf" srcId="{2D59EAAE-294E-42E4-9C6F-DCEC79A2A317}" destId="{5D2CBD94-DEB4-4F39-8963-01FFB42679FC}" srcOrd="1" destOrd="0" presId="urn:microsoft.com/office/officeart/2008/layout/HorizontalMultiLevelHierarchy"/>
    <dgm:cxn modelId="{56F9E948-1410-46B0-8A80-74E87924E60C}" type="presParOf" srcId="{5D2CBD94-DEB4-4F39-8963-01FFB42679FC}" destId="{A0154A54-A617-4238-B960-DAF9B4DE8A83}" srcOrd="0" destOrd="0" presId="urn:microsoft.com/office/officeart/2008/layout/HorizontalMultiLevelHierarchy"/>
    <dgm:cxn modelId="{FEB3AED4-C67B-48BE-9498-BD386E31FB7C}" type="presParOf" srcId="{A0154A54-A617-4238-B960-DAF9B4DE8A83}" destId="{EF24251F-709F-47DD-98D4-E399194E6E59}" srcOrd="0" destOrd="0" presId="urn:microsoft.com/office/officeart/2008/layout/HorizontalMultiLevelHierarchy"/>
    <dgm:cxn modelId="{4C615A6E-3DE3-4DE2-B74E-DBB09530CF2F}" type="presParOf" srcId="{5D2CBD94-DEB4-4F39-8963-01FFB42679FC}" destId="{4CC46390-7356-4746-B544-4202656560D0}" srcOrd="1" destOrd="0" presId="urn:microsoft.com/office/officeart/2008/layout/HorizontalMultiLevelHierarchy"/>
    <dgm:cxn modelId="{8AB5A536-FE4F-44A1-BCFA-4C379040C309}" type="presParOf" srcId="{4CC46390-7356-4746-B544-4202656560D0}" destId="{1BA6DF07-1DEC-4ADC-8A85-28AAD5A20722}" srcOrd="0" destOrd="0" presId="urn:microsoft.com/office/officeart/2008/layout/HorizontalMultiLevelHierarchy"/>
    <dgm:cxn modelId="{CB6F1255-FD00-4F18-8A3D-1BD8E0F93708}" type="presParOf" srcId="{4CC46390-7356-4746-B544-4202656560D0}" destId="{5C13A77F-50FE-4C1A-81BA-D486FEC62168}" srcOrd="1" destOrd="0" presId="urn:microsoft.com/office/officeart/2008/layout/HorizontalMultiLevelHierarchy"/>
    <dgm:cxn modelId="{F101DDAD-5196-47AD-8147-B1C4D183831D}" type="presParOf" srcId="{5D2CBD94-DEB4-4F39-8963-01FFB42679FC}" destId="{72F0AB91-5809-4BA6-9143-1A6CB6FAE15A}" srcOrd="2" destOrd="0" presId="urn:microsoft.com/office/officeart/2008/layout/HorizontalMultiLevelHierarchy"/>
    <dgm:cxn modelId="{1F572F3E-A703-468D-B9E6-3C1177DFD89F}" type="presParOf" srcId="{72F0AB91-5809-4BA6-9143-1A6CB6FAE15A}" destId="{3B19B6B8-C284-4967-B210-2C6371AF40AF}" srcOrd="0" destOrd="0" presId="urn:microsoft.com/office/officeart/2008/layout/HorizontalMultiLevelHierarchy"/>
    <dgm:cxn modelId="{E3D3B539-0F26-447D-8107-8B64F691A121}" type="presParOf" srcId="{5D2CBD94-DEB4-4F39-8963-01FFB42679FC}" destId="{77495167-BF6A-4A67-9244-7068BDCB4979}" srcOrd="3" destOrd="0" presId="urn:microsoft.com/office/officeart/2008/layout/HorizontalMultiLevelHierarchy"/>
    <dgm:cxn modelId="{49CC8D35-F819-4E50-8C38-44D3B58FF0FB}" type="presParOf" srcId="{77495167-BF6A-4A67-9244-7068BDCB4979}" destId="{17EEA019-27CB-4DCD-BE13-F2E0BB63B8BD}" srcOrd="0" destOrd="0" presId="urn:microsoft.com/office/officeart/2008/layout/HorizontalMultiLevelHierarchy"/>
    <dgm:cxn modelId="{89B8C48C-8E2B-439D-9A74-123BBE18FABB}" type="presParOf" srcId="{77495167-BF6A-4A67-9244-7068BDCB4979}" destId="{C33C6D4E-E314-496D-BEDD-61862A349ED3}" srcOrd="1" destOrd="0" presId="urn:microsoft.com/office/officeart/2008/layout/HorizontalMultiLevelHierarchy"/>
    <dgm:cxn modelId="{61811345-B2FC-4B87-86EB-8D6DD130AF08}" type="presParOf" srcId="{A62068F9-3607-4000-8424-558BF6A918A4}" destId="{EF50AF4E-8433-49D4-BF09-142237F4B76C}" srcOrd="2" destOrd="0" presId="urn:microsoft.com/office/officeart/2008/layout/HorizontalMultiLevelHierarchy"/>
    <dgm:cxn modelId="{DBB16521-34AE-4C0A-BC63-F6E3C7DC07DA}" type="presParOf" srcId="{EF50AF4E-8433-49D4-BF09-142237F4B76C}" destId="{6D5E7D70-A303-462D-9A09-C83CD7606D58}" srcOrd="0" destOrd="0" presId="urn:microsoft.com/office/officeart/2008/layout/HorizontalMultiLevelHierarchy"/>
    <dgm:cxn modelId="{05BEDC7A-E3A0-46D3-B641-661D36352E95}" type="presParOf" srcId="{A62068F9-3607-4000-8424-558BF6A918A4}" destId="{35E3F217-4FCD-4DA0-8D01-D36EF341F8E9}" srcOrd="3" destOrd="0" presId="urn:microsoft.com/office/officeart/2008/layout/HorizontalMultiLevelHierarchy"/>
    <dgm:cxn modelId="{C1B6E2D9-D640-435F-ADF1-BA4DF129640E}" type="presParOf" srcId="{35E3F217-4FCD-4DA0-8D01-D36EF341F8E9}" destId="{512A9799-8176-47C2-92BE-FB1FBA6863E6}" srcOrd="0" destOrd="0" presId="urn:microsoft.com/office/officeart/2008/layout/HorizontalMultiLevelHierarchy"/>
    <dgm:cxn modelId="{9D0E32B2-FD3E-4B12-86B8-D5358302AF78}" type="presParOf" srcId="{35E3F217-4FCD-4DA0-8D01-D36EF341F8E9}" destId="{25BBD7AA-66EF-4D26-8F2A-AF7FE8CDB723}" srcOrd="1" destOrd="0" presId="urn:microsoft.com/office/officeart/2008/layout/HorizontalMultiLevelHierarchy"/>
    <dgm:cxn modelId="{BD97964C-D64E-4C72-859A-E1CA3D088815}" type="presParOf" srcId="{25BBD7AA-66EF-4D26-8F2A-AF7FE8CDB723}" destId="{B74444E0-1FFC-489D-B062-2881EB4DB8B4}" srcOrd="0" destOrd="0" presId="urn:microsoft.com/office/officeart/2008/layout/HorizontalMultiLevelHierarchy"/>
    <dgm:cxn modelId="{AECD4D8D-2AEF-4008-A93E-E421DD81D5B5}" type="presParOf" srcId="{B74444E0-1FFC-489D-B062-2881EB4DB8B4}" destId="{E5CC3D81-FBAE-407B-BBC9-2229A45D2B7E}" srcOrd="0" destOrd="0" presId="urn:microsoft.com/office/officeart/2008/layout/HorizontalMultiLevelHierarchy"/>
    <dgm:cxn modelId="{1DE4F6F3-E7FD-4D45-8BDB-E301E6A4718A}" type="presParOf" srcId="{25BBD7AA-66EF-4D26-8F2A-AF7FE8CDB723}" destId="{13FCBA10-777A-41E2-8FD4-B5456DFCF333}" srcOrd="1" destOrd="0" presId="urn:microsoft.com/office/officeart/2008/layout/HorizontalMultiLevelHierarchy"/>
    <dgm:cxn modelId="{C39E6B20-E62E-4067-8766-2B3BED41944B}" type="presParOf" srcId="{13FCBA10-777A-41E2-8FD4-B5456DFCF333}" destId="{3F668AD9-771F-4D05-958D-C954DA859531}" srcOrd="0" destOrd="0" presId="urn:microsoft.com/office/officeart/2008/layout/HorizontalMultiLevelHierarchy"/>
    <dgm:cxn modelId="{A5567D63-1A3E-4803-A00C-98E44BF7B0A6}" type="presParOf" srcId="{13FCBA10-777A-41E2-8FD4-B5456DFCF333}" destId="{BD01BE03-CAB7-4050-965F-6DD9650477E6}" srcOrd="1" destOrd="0" presId="urn:microsoft.com/office/officeart/2008/layout/HorizontalMultiLevelHierarchy"/>
    <dgm:cxn modelId="{45E755AC-DB77-41F0-B76C-BCE1DADA9DCF}" type="presParOf" srcId="{25BBD7AA-66EF-4D26-8F2A-AF7FE8CDB723}" destId="{F4AB2C7C-9CD3-42F8-A031-D6AD213502DE}" srcOrd="2" destOrd="0" presId="urn:microsoft.com/office/officeart/2008/layout/HorizontalMultiLevelHierarchy"/>
    <dgm:cxn modelId="{B1F7DEBF-A101-4A99-AC50-1B0D86F47329}" type="presParOf" srcId="{F4AB2C7C-9CD3-42F8-A031-D6AD213502DE}" destId="{F14476A4-3C13-4C77-BBC9-66462B4ED8CF}" srcOrd="0" destOrd="0" presId="urn:microsoft.com/office/officeart/2008/layout/HorizontalMultiLevelHierarchy"/>
    <dgm:cxn modelId="{780E98E2-F586-4687-935D-04007B966DD9}" type="presParOf" srcId="{25BBD7AA-66EF-4D26-8F2A-AF7FE8CDB723}" destId="{AB01717B-4351-4CAB-B986-1DB70829389B}" srcOrd="3" destOrd="0" presId="urn:microsoft.com/office/officeart/2008/layout/HorizontalMultiLevelHierarchy"/>
    <dgm:cxn modelId="{82EBD485-BE7D-4DDC-B5D1-6D2A6DA1A473}" type="presParOf" srcId="{AB01717B-4351-4CAB-B986-1DB70829389B}" destId="{305F4932-4D0D-44B6-9DAF-0526C2B7AD74}" srcOrd="0" destOrd="0" presId="urn:microsoft.com/office/officeart/2008/layout/HorizontalMultiLevelHierarchy"/>
    <dgm:cxn modelId="{A120DC94-2A2D-4D7A-AE59-59FFABA8B827}" type="presParOf" srcId="{AB01717B-4351-4CAB-B986-1DB70829389B}" destId="{C07CBB67-D8F4-461F-AED1-9EBE8A41663D}" srcOrd="1" destOrd="0" presId="urn:microsoft.com/office/officeart/2008/layout/HorizontalMultiLevelHierarchy"/>
    <dgm:cxn modelId="{0656E88B-5868-46CC-9C2B-236EAB7565ED}" type="presParOf" srcId="{25BBD7AA-66EF-4D26-8F2A-AF7FE8CDB723}" destId="{9485CED6-954D-417B-BBA0-643EB5407C4F}" srcOrd="4" destOrd="0" presId="urn:microsoft.com/office/officeart/2008/layout/HorizontalMultiLevelHierarchy"/>
    <dgm:cxn modelId="{CE7C740E-436E-4DC0-A63F-B915521C34EF}" type="presParOf" srcId="{9485CED6-954D-417B-BBA0-643EB5407C4F}" destId="{704A966C-3498-49C1-935D-F74448D0C9BC}" srcOrd="0" destOrd="0" presId="urn:microsoft.com/office/officeart/2008/layout/HorizontalMultiLevelHierarchy"/>
    <dgm:cxn modelId="{7BF113EA-98D4-4B12-BBEA-D7A5AD26F734}" type="presParOf" srcId="{25BBD7AA-66EF-4D26-8F2A-AF7FE8CDB723}" destId="{83CCD457-1E07-4712-9B72-80A6F74AC2C5}" srcOrd="5" destOrd="0" presId="urn:microsoft.com/office/officeart/2008/layout/HorizontalMultiLevelHierarchy"/>
    <dgm:cxn modelId="{7B267947-118B-42C6-A00A-FC6CB1B24205}" type="presParOf" srcId="{83CCD457-1E07-4712-9B72-80A6F74AC2C5}" destId="{AF9306FC-DA8E-4E78-853C-45C4AF09C1C9}" srcOrd="0" destOrd="0" presId="urn:microsoft.com/office/officeart/2008/layout/HorizontalMultiLevelHierarchy"/>
    <dgm:cxn modelId="{4CB2DB8E-2F09-4645-AC39-1B8173BADC7F}" type="presParOf" srcId="{83CCD457-1E07-4712-9B72-80A6F74AC2C5}" destId="{B081B748-71C2-4A77-BFB0-4B971502254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67454-C34F-42B3-94C4-038DD0782A4D}">
      <dsp:nvSpPr>
        <dsp:cNvPr id="0" name=""/>
        <dsp:cNvSpPr/>
      </dsp:nvSpPr>
      <dsp:spPr>
        <a:xfrm>
          <a:off x="2521213" y="1016300"/>
          <a:ext cx="772306" cy="7723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1" kern="1200" dirty="0"/>
            <a:t>الشهادات العالمية </a:t>
          </a:r>
          <a:endParaRPr lang="en-US" sz="1400" b="1" kern="1200" dirty="0"/>
        </a:p>
      </dsp:txBody>
      <dsp:txXfrm>
        <a:off x="2634315" y="1129402"/>
        <a:ext cx="546102" cy="546102"/>
      </dsp:txXfrm>
    </dsp:sp>
    <dsp:sp modelId="{FF7E57CD-32EC-4976-B9ED-0A12874DDACB}">
      <dsp:nvSpPr>
        <dsp:cNvPr id="0" name=""/>
        <dsp:cNvSpPr/>
      </dsp:nvSpPr>
      <dsp:spPr>
        <a:xfrm rot="16200000">
          <a:off x="2790799" y="888027"/>
          <a:ext cx="233132" cy="23414"/>
        </a:xfrm>
        <a:custGeom>
          <a:avLst/>
          <a:gdLst/>
          <a:ahLst/>
          <a:cxnLst/>
          <a:rect l="0" t="0" r="0" b="0"/>
          <a:pathLst>
            <a:path>
              <a:moveTo>
                <a:pt x="0" y="11707"/>
              </a:moveTo>
              <a:lnTo>
                <a:pt x="233132" y="117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2"/>
            </a:solidFill>
          </a:endParaRPr>
        </a:p>
      </dsp:txBody>
      <dsp:txXfrm>
        <a:off x="2901537" y="893906"/>
        <a:ext cx="11656" cy="11656"/>
      </dsp:txXfrm>
    </dsp:sp>
    <dsp:sp modelId="{23C112F1-7392-44D6-8B8F-C29CD0948938}">
      <dsp:nvSpPr>
        <dsp:cNvPr id="0" name=""/>
        <dsp:cNvSpPr/>
      </dsp:nvSpPr>
      <dsp:spPr>
        <a:xfrm>
          <a:off x="2404784" y="10861"/>
          <a:ext cx="1005164" cy="7723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1" kern="1200"/>
            <a:t>CompTIA</a:t>
          </a:r>
          <a:endParaRPr lang="en-US" sz="1000" b="1" kern="1200" dirty="0"/>
        </a:p>
      </dsp:txBody>
      <dsp:txXfrm>
        <a:off x="2551987" y="123963"/>
        <a:ext cx="710758" cy="546102"/>
      </dsp:txXfrm>
    </dsp:sp>
    <dsp:sp modelId="{0B96A428-A400-485C-95CF-9F2209E70DDB}">
      <dsp:nvSpPr>
        <dsp:cNvPr id="0" name=""/>
        <dsp:cNvSpPr/>
      </dsp:nvSpPr>
      <dsp:spPr>
        <a:xfrm rot="20520000">
          <a:off x="3271239" y="1250076"/>
          <a:ext cx="138127" cy="23414"/>
        </a:xfrm>
        <a:custGeom>
          <a:avLst/>
          <a:gdLst/>
          <a:ahLst/>
          <a:cxnLst/>
          <a:rect l="0" t="0" r="0" b="0"/>
          <a:pathLst>
            <a:path>
              <a:moveTo>
                <a:pt x="0" y="11707"/>
              </a:moveTo>
              <a:lnTo>
                <a:pt x="138127" y="117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2"/>
            </a:solidFill>
          </a:endParaRPr>
        </a:p>
      </dsp:txBody>
      <dsp:txXfrm>
        <a:off x="3336850" y="1258330"/>
        <a:ext cx="6906" cy="6906"/>
      </dsp:txXfrm>
    </dsp:sp>
    <dsp:sp modelId="{4A53B297-815F-4054-B3D3-63E573A46F22}">
      <dsp:nvSpPr>
        <dsp:cNvPr id="0" name=""/>
        <dsp:cNvSpPr/>
      </dsp:nvSpPr>
      <dsp:spPr>
        <a:xfrm>
          <a:off x="3354977" y="751115"/>
          <a:ext cx="1017235" cy="6812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Microsoft</a:t>
          </a:r>
          <a:endParaRPr lang="en-US" sz="1200" b="1" kern="1200" dirty="0"/>
        </a:p>
      </dsp:txBody>
      <dsp:txXfrm>
        <a:off x="3503948" y="850886"/>
        <a:ext cx="719293" cy="481740"/>
      </dsp:txXfrm>
    </dsp:sp>
    <dsp:sp modelId="{BB1ADB1E-5DA1-4589-A1B8-4A9414AB5DDC}">
      <dsp:nvSpPr>
        <dsp:cNvPr id="0" name=""/>
        <dsp:cNvSpPr/>
      </dsp:nvSpPr>
      <dsp:spPr>
        <a:xfrm rot="3240000">
          <a:off x="3086290" y="1797455"/>
          <a:ext cx="233132" cy="23414"/>
        </a:xfrm>
        <a:custGeom>
          <a:avLst/>
          <a:gdLst/>
          <a:ahLst/>
          <a:cxnLst/>
          <a:rect l="0" t="0" r="0" b="0"/>
          <a:pathLst>
            <a:path>
              <a:moveTo>
                <a:pt x="0" y="11707"/>
              </a:moveTo>
              <a:lnTo>
                <a:pt x="233132" y="117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2"/>
            </a:solidFill>
          </a:endParaRPr>
        </a:p>
      </dsp:txBody>
      <dsp:txXfrm>
        <a:off x="3197028" y="1803334"/>
        <a:ext cx="11656" cy="11656"/>
      </dsp:txXfrm>
    </dsp:sp>
    <dsp:sp modelId="{B8558EB5-6D3F-44C3-8AB6-62DCE1B30F33}">
      <dsp:nvSpPr>
        <dsp:cNvPr id="0" name=""/>
        <dsp:cNvSpPr/>
      </dsp:nvSpPr>
      <dsp:spPr>
        <a:xfrm>
          <a:off x="3112195" y="1829717"/>
          <a:ext cx="772306" cy="77230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cisco</a:t>
          </a:r>
          <a:endParaRPr lang="en-US" sz="1600" b="1" kern="1200" dirty="0"/>
        </a:p>
      </dsp:txBody>
      <dsp:txXfrm>
        <a:off x="3225297" y="1942819"/>
        <a:ext cx="546102" cy="546102"/>
      </dsp:txXfrm>
    </dsp:sp>
    <dsp:sp modelId="{BAD21E68-2EE9-4020-8EDA-9616006ACC96}">
      <dsp:nvSpPr>
        <dsp:cNvPr id="0" name=""/>
        <dsp:cNvSpPr/>
      </dsp:nvSpPr>
      <dsp:spPr>
        <a:xfrm rot="7560000">
          <a:off x="2533150" y="1778174"/>
          <a:ext cx="185466" cy="23414"/>
        </a:xfrm>
        <a:custGeom>
          <a:avLst/>
          <a:gdLst/>
          <a:ahLst/>
          <a:cxnLst/>
          <a:rect l="0" t="0" r="0" b="0"/>
          <a:pathLst>
            <a:path>
              <a:moveTo>
                <a:pt x="0" y="11707"/>
              </a:moveTo>
              <a:lnTo>
                <a:pt x="185466" y="117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2"/>
            </a:solidFill>
          </a:endParaRPr>
        </a:p>
      </dsp:txBody>
      <dsp:txXfrm rot="10800000">
        <a:off x="2621247" y="1785244"/>
        <a:ext cx="9273" cy="9273"/>
      </dsp:txXfrm>
    </dsp:sp>
    <dsp:sp modelId="{3BCF4A2C-A017-4EED-9D71-E93ADE65D659}">
      <dsp:nvSpPr>
        <dsp:cNvPr id="0" name=""/>
        <dsp:cNvSpPr/>
      </dsp:nvSpPr>
      <dsp:spPr>
        <a:xfrm>
          <a:off x="1704976" y="1829717"/>
          <a:ext cx="1222815" cy="77230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Novel</a:t>
          </a:r>
          <a:endParaRPr lang="en-US" sz="1600" b="1" kern="1200" dirty="0"/>
        </a:p>
      </dsp:txBody>
      <dsp:txXfrm>
        <a:off x="1884053" y="1942819"/>
        <a:ext cx="864661" cy="546102"/>
      </dsp:txXfrm>
    </dsp:sp>
    <dsp:sp modelId="{B80C5669-96BA-4FA0-B29D-42D74D4F4B27}">
      <dsp:nvSpPr>
        <dsp:cNvPr id="0" name=""/>
        <dsp:cNvSpPr/>
      </dsp:nvSpPr>
      <dsp:spPr>
        <a:xfrm rot="11880000">
          <a:off x="2312685" y="1235397"/>
          <a:ext cx="233132" cy="23414"/>
        </a:xfrm>
        <a:custGeom>
          <a:avLst/>
          <a:gdLst/>
          <a:ahLst/>
          <a:cxnLst/>
          <a:rect l="0" t="0" r="0" b="0"/>
          <a:pathLst>
            <a:path>
              <a:moveTo>
                <a:pt x="0" y="11707"/>
              </a:moveTo>
              <a:lnTo>
                <a:pt x="233132" y="1170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2"/>
            </a:solidFill>
          </a:endParaRPr>
        </a:p>
      </dsp:txBody>
      <dsp:txXfrm rot="10800000">
        <a:off x="2423423" y="1241276"/>
        <a:ext cx="11656" cy="11656"/>
      </dsp:txXfrm>
    </dsp:sp>
    <dsp:sp modelId="{77F22AA7-843E-4147-A789-B4ED5ED18192}">
      <dsp:nvSpPr>
        <dsp:cNvPr id="0" name=""/>
        <dsp:cNvSpPr/>
      </dsp:nvSpPr>
      <dsp:spPr>
        <a:xfrm>
          <a:off x="1564983" y="705603"/>
          <a:ext cx="772306" cy="77230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ICDL</a:t>
          </a:r>
          <a:endParaRPr lang="en-US" sz="1600" b="1" kern="1200" dirty="0"/>
        </a:p>
      </dsp:txBody>
      <dsp:txXfrm>
        <a:off x="1678085" y="818705"/>
        <a:ext cx="546102" cy="546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5CED6-954D-417B-BBA0-643EB5407C4F}">
      <dsp:nvSpPr>
        <dsp:cNvPr id="0" name=""/>
        <dsp:cNvSpPr/>
      </dsp:nvSpPr>
      <dsp:spPr>
        <a:xfrm>
          <a:off x="3574383" y="2768030"/>
          <a:ext cx="427171" cy="813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3585" y="0"/>
              </a:lnTo>
              <a:lnTo>
                <a:pt x="213585" y="813969"/>
              </a:lnTo>
              <a:lnTo>
                <a:pt x="427171" y="81396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64988" y="3152033"/>
        <a:ext cx="45962" cy="45962"/>
      </dsp:txXfrm>
    </dsp:sp>
    <dsp:sp modelId="{F4AB2C7C-9CD3-42F8-A031-D6AD213502DE}">
      <dsp:nvSpPr>
        <dsp:cNvPr id="0" name=""/>
        <dsp:cNvSpPr/>
      </dsp:nvSpPr>
      <dsp:spPr>
        <a:xfrm>
          <a:off x="3574383" y="2722310"/>
          <a:ext cx="4271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7171" y="4572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77290" y="2757351"/>
        <a:ext cx="21358" cy="21358"/>
      </dsp:txXfrm>
    </dsp:sp>
    <dsp:sp modelId="{B74444E0-1FFC-489D-B062-2881EB4DB8B4}">
      <dsp:nvSpPr>
        <dsp:cNvPr id="0" name=""/>
        <dsp:cNvSpPr/>
      </dsp:nvSpPr>
      <dsp:spPr>
        <a:xfrm>
          <a:off x="3574383" y="1954061"/>
          <a:ext cx="427171" cy="813969"/>
        </a:xfrm>
        <a:custGeom>
          <a:avLst/>
          <a:gdLst/>
          <a:ahLst/>
          <a:cxnLst/>
          <a:rect l="0" t="0" r="0" b="0"/>
          <a:pathLst>
            <a:path>
              <a:moveTo>
                <a:pt x="0" y="813969"/>
              </a:moveTo>
              <a:lnTo>
                <a:pt x="213585" y="813969"/>
              </a:lnTo>
              <a:lnTo>
                <a:pt x="213585" y="0"/>
              </a:lnTo>
              <a:lnTo>
                <a:pt x="427171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64988" y="2338064"/>
        <a:ext cx="45962" cy="45962"/>
      </dsp:txXfrm>
    </dsp:sp>
    <dsp:sp modelId="{EF50AF4E-8433-49D4-BF09-142237F4B76C}">
      <dsp:nvSpPr>
        <dsp:cNvPr id="0" name=""/>
        <dsp:cNvSpPr/>
      </dsp:nvSpPr>
      <dsp:spPr>
        <a:xfrm>
          <a:off x="1011356" y="1750568"/>
          <a:ext cx="427171" cy="10174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3585" y="0"/>
              </a:lnTo>
              <a:lnTo>
                <a:pt x="213585" y="1017461"/>
              </a:lnTo>
              <a:lnTo>
                <a:pt x="427171" y="101746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197354" y="2231712"/>
        <a:ext cx="55174" cy="55174"/>
      </dsp:txXfrm>
    </dsp:sp>
    <dsp:sp modelId="{72F0AB91-5809-4BA6-9143-1A6CB6FAE15A}">
      <dsp:nvSpPr>
        <dsp:cNvPr id="0" name=""/>
        <dsp:cNvSpPr/>
      </dsp:nvSpPr>
      <dsp:spPr>
        <a:xfrm>
          <a:off x="3574383" y="733106"/>
          <a:ext cx="427171" cy="406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3585" y="0"/>
              </a:lnTo>
              <a:lnTo>
                <a:pt x="213585" y="406984"/>
              </a:lnTo>
              <a:lnTo>
                <a:pt x="427171" y="40698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73219" y="921848"/>
        <a:ext cx="29500" cy="29500"/>
      </dsp:txXfrm>
    </dsp:sp>
    <dsp:sp modelId="{A0154A54-A617-4238-B960-DAF9B4DE8A83}">
      <dsp:nvSpPr>
        <dsp:cNvPr id="0" name=""/>
        <dsp:cNvSpPr/>
      </dsp:nvSpPr>
      <dsp:spPr>
        <a:xfrm>
          <a:off x="3574383" y="326122"/>
          <a:ext cx="427171" cy="406984"/>
        </a:xfrm>
        <a:custGeom>
          <a:avLst/>
          <a:gdLst/>
          <a:ahLst/>
          <a:cxnLst/>
          <a:rect l="0" t="0" r="0" b="0"/>
          <a:pathLst>
            <a:path>
              <a:moveTo>
                <a:pt x="0" y="406984"/>
              </a:moveTo>
              <a:lnTo>
                <a:pt x="213585" y="406984"/>
              </a:lnTo>
              <a:lnTo>
                <a:pt x="213585" y="0"/>
              </a:lnTo>
              <a:lnTo>
                <a:pt x="427171" y="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73219" y="514864"/>
        <a:ext cx="29500" cy="29500"/>
      </dsp:txXfrm>
    </dsp:sp>
    <dsp:sp modelId="{3DAEB0B1-DA8D-4E72-8627-686C7B3DD64B}">
      <dsp:nvSpPr>
        <dsp:cNvPr id="0" name=""/>
        <dsp:cNvSpPr/>
      </dsp:nvSpPr>
      <dsp:spPr>
        <a:xfrm>
          <a:off x="1011356" y="733106"/>
          <a:ext cx="427171" cy="1017461"/>
        </a:xfrm>
        <a:custGeom>
          <a:avLst/>
          <a:gdLst/>
          <a:ahLst/>
          <a:cxnLst/>
          <a:rect l="0" t="0" r="0" b="0"/>
          <a:pathLst>
            <a:path>
              <a:moveTo>
                <a:pt x="0" y="1017461"/>
              </a:moveTo>
              <a:lnTo>
                <a:pt x="213585" y="1017461"/>
              </a:lnTo>
              <a:lnTo>
                <a:pt x="213585" y="0"/>
              </a:lnTo>
              <a:lnTo>
                <a:pt x="427171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197354" y="1214250"/>
        <a:ext cx="55174" cy="55174"/>
      </dsp:txXfrm>
    </dsp:sp>
    <dsp:sp modelId="{0915BF38-F212-4C62-A1DC-93F215D55AAB}">
      <dsp:nvSpPr>
        <dsp:cNvPr id="0" name=""/>
        <dsp:cNvSpPr/>
      </dsp:nvSpPr>
      <dsp:spPr>
        <a:xfrm rot="16200000">
          <a:off x="-1027850" y="1424980"/>
          <a:ext cx="3427239" cy="6511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الشهادات العالمية في الحاسب </a:t>
          </a:r>
          <a:endParaRPr lang="en-US" sz="2800" kern="1200" dirty="0"/>
        </a:p>
      </dsp:txBody>
      <dsp:txXfrm>
        <a:off x="-1027850" y="1424980"/>
        <a:ext cx="3427239" cy="651175"/>
      </dsp:txXfrm>
    </dsp:sp>
    <dsp:sp modelId="{BC600F92-A1D5-44E3-8315-1563F936F4D4}">
      <dsp:nvSpPr>
        <dsp:cNvPr id="0" name=""/>
        <dsp:cNvSpPr/>
      </dsp:nvSpPr>
      <dsp:spPr>
        <a:xfrm>
          <a:off x="1438527" y="407519"/>
          <a:ext cx="2135855" cy="6511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الرخص الدولية </a:t>
          </a:r>
          <a:endParaRPr lang="en-US" sz="2400" b="1" kern="1200" dirty="0"/>
        </a:p>
      </dsp:txBody>
      <dsp:txXfrm>
        <a:off x="1438527" y="407519"/>
        <a:ext cx="2135855" cy="651175"/>
      </dsp:txXfrm>
    </dsp:sp>
    <dsp:sp modelId="{1BA6DF07-1DEC-4ADC-8A85-28AAD5A20722}">
      <dsp:nvSpPr>
        <dsp:cNvPr id="0" name=""/>
        <dsp:cNvSpPr/>
      </dsp:nvSpPr>
      <dsp:spPr>
        <a:xfrm>
          <a:off x="4001554" y="534"/>
          <a:ext cx="2135855" cy="6511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kern="1200" dirty="0"/>
            <a:t>الرخص الدولية لقيادة الحاسب </a:t>
          </a:r>
          <a:endParaRPr lang="en-GB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ICDL</a:t>
          </a:r>
          <a:endParaRPr lang="en-US" sz="1400" kern="1200" dirty="0"/>
        </a:p>
      </dsp:txBody>
      <dsp:txXfrm>
        <a:off x="4001554" y="534"/>
        <a:ext cx="2135855" cy="651175"/>
      </dsp:txXfrm>
    </dsp:sp>
    <dsp:sp modelId="{17EEA019-27CB-4DCD-BE13-F2E0BB63B8BD}">
      <dsp:nvSpPr>
        <dsp:cNvPr id="0" name=""/>
        <dsp:cNvSpPr/>
      </dsp:nvSpPr>
      <dsp:spPr>
        <a:xfrm>
          <a:off x="4001554" y="814503"/>
          <a:ext cx="2135855" cy="6511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kern="1200" dirty="0"/>
            <a:t>شهادة كامبردج الدولية في مهارات تقنية المعلومات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CIT</a:t>
          </a:r>
          <a:endParaRPr lang="en-US" sz="1400" kern="1200" dirty="0"/>
        </a:p>
      </dsp:txBody>
      <dsp:txXfrm>
        <a:off x="4001554" y="814503"/>
        <a:ext cx="2135855" cy="651175"/>
      </dsp:txXfrm>
    </dsp:sp>
    <dsp:sp modelId="{512A9799-8176-47C2-92BE-FB1FBA6863E6}">
      <dsp:nvSpPr>
        <dsp:cNvPr id="0" name=""/>
        <dsp:cNvSpPr/>
      </dsp:nvSpPr>
      <dsp:spPr>
        <a:xfrm>
          <a:off x="1438527" y="2442442"/>
          <a:ext cx="2135855" cy="6511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/>
            <a:t>الشهادات التخصصية الدولية </a:t>
          </a:r>
          <a:endParaRPr lang="en-US" sz="2000" b="1" kern="1200" dirty="0"/>
        </a:p>
      </dsp:txBody>
      <dsp:txXfrm>
        <a:off x="1438527" y="2442442"/>
        <a:ext cx="2135855" cy="651175"/>
      </dsp:txXfrm>
    </dsp:sp>
    <dsp:sp modelId="{3F668AD9-771F-4D05-958D-C954DA859531}">
      <dsp:nvSpPr>
        <dsp:cNvPr id="0" name=""/>
        <dsp:cNvSpPr/>
      </dsp:nvSpPr>
      <dsp:spPr>
        <a:xfrm>
          <a:off x="4001554" y="1628473"/>
          <a:ext cx="2135855" cy="6511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CompTIA</a:t>
          </a:r>
        </a:p>
      </dsp:txBody>
      <dsp:txXfrm>
        <a:off x="4001554" y="1628473"/>
        <a:ext cx="2135855" cy="651175"/>
      </dsp:txXfrm>
    </dsp:sp>
    <dsp:sp modelId="{305F4932-4D0D-44B6-9DAF-0526C2B7AD74}">
      <dsp:nvSpPr>
        <dsp:cNvPr id="0" name=""/>
        <dsp:cNvSpPr/>
      </dsp:nvSpPr>
      <dsp:spPr>
        <a:xfrm>
          <a:off x="4001554" y="2442442"/>
          <a:ext cx="2135855" cy="6511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Microsoft</a:t>
          </a:r>
        </a:p>
      </dsp:txBody>
      <dsp:txXfrm>
        <a:off x="4001554" y="2442442"/>
        <a:ext cx="2135855" cy="651175"/>
      </dsp:txXfrm>
    </dsp:sp>
    <dsp:sp modelId="{AF9306FC-DA8E-4E78-853C-45C4AF09C1C9}">
      <dsp:nvSpPr>
        <dsp:cNvPr id="0" name=""/>
        <dsp:cNvSpPr/>
      </dsp:nvSpPr>
      <dsp:spPr>
        <a:xfrm>
          <a:off x="4001554" y="3256412"/>
          <a:ext cx="2135855" cy="6511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Cisco</a:t>
          </a:r>
        </a:p>
      </dsp:txBody>
      <dsp:txXfrm>
        <a:off x="4001554" y="3256412"/>
        <a:ext cx="2135855" cy="651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8c0867fcbd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8c0867fcbd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73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8b16ff76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8b16ff76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2896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813e18fd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813e18fd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823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292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93fb04b94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93fb04b94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191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93fb04b94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93fb04b94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744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93fb04b94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93fb04b94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947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7813e18fd8_0_1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7813e18fd8_0_1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767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93fb04b94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93fb04b94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134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93fb04b94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93fb04b94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526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8d88a4c61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8d88a4c61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525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93ee93297a_0_24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93ee93297a_0_24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29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93fb04b94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93fb04b94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93fb04b94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93fb04b94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445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93fb04b94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93fb04b94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971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93fb04b94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93fb04b94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539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93fb04b94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93fb04b94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023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 TO GO TO A QUESTION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DA9B-EF7B-4AFE-B391-73F8B9AFDA92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1701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QUESTION BOX TO REVEAL</a:t>
            </a:r>
            <a:r>
              <a:rPr lang="en-GB" baseline="0" dirty="0"/>
              <a:t> THE ANSWER</a:t>
            </a:r>
          </a:p>
          <a:p>
            <a:r>
              <a:rPr lang="en-GB" baseline="0" dirty="0"/>
              <a:t>CLICK ON THE ANSWER BOX TO RETURN TO THE MAIN MENU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DA9B-EF7B-4AFE-B391-73F8B9AFDA92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6836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QUESTION BOX TO REVEAL</a:t>
            </a:r>
            <a:r>
              <a:rPr lang="en-GB" baseline="0" dirty="0"/>
              <a:t> THE ANSWER</a:t>
            </a:r>
          </a:p>
          <a:p>
            <a:r>
              <a:rPr lang="en-GB" baseline="0" dirty="0"/>
              <a:t>CLICK ON THE ANSWER BOX TO RETURN TO THE MAIN MENU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DA9B-EF7B-4AFE-B391-73F8B9AFDA92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912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QUESTION BOX TO REVEAL</a:t>
            </a:r>
            <a:r>
              <a:rPr lang="en-GB" baseline="0" dirty="0"/>
              <a:t> THE ANSWER</a:t>
            </a:r>
          </a:p>
          <a:p>
            <a:r>
              <a:rPr lang="en-GB" baseline="0" dirty="0"/>
              <a:t>CLICK ON THE ANSWER BOX TO RETURN TO THE MAIN MENU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DA9B-EF7B-4AFE-B391-73F8B9AFDA92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703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8d88a4c618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8d88a4c618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9403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QUESTION BOX TO REVEAL</a:t>
            </a:r>
            <a:r>
              <a:rPr lang="en-GB" baseline="0" dirty="0"/>
              <a:t> THE ANSWER</a:t>
            </a:r>
          </a:p>
          <a:p>
            <a:r>
              <a:rPr lang="en-GB" baseline="0" dirty="0"/>
              <a:t>CLICK ON THE ANSWER BOX TO RETURN TO THE MAIN MENU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DA9B-EF7B-4AFE-B391-73F8B9AFDA92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820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QUESTION BOX TO REVEAL</a:t>
            </a:r>
            <a:r>
              <a:rPr lang="en-GB" baseline="0" dirty="0"/>
              <a:t> THE ANSWER</a:t>
            </a:r>
          </a:p>
          <a:p>
            <a:r>
              <a:rPr lang="en-GB" baseline="0" dirty="0"/>
              <a:t>CLICK ON THE ANSWER BOX TO RETURN TO THE MAIN MENU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DA9B-EF7B-4AFE-B391-73F8B9AFDA92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7310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QUESTION BOX TO REVEAL</a:t>
            </a:r>
            <a:r>
              <a:rPr lang="en-GB" baseline="0" dirty="0"/>
              <a:t> THE ANSWER</a:t>
            </a:r>
          </a:p>
          <a:p>
            <a:r>
              <a:rPr lang="en-GB" baseline="0" dirty="0"/>
              <a:t>CLICK ON THE ANSWER BOX TO RETURN TO THE MAIN MENU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DA9B-EF7B-4AFE-B391-73F8B9AFDA92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7144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QUESTION BOX TO REVEAL</a:t>
            </a:r>
            <a:r>
              <a:rPr lang="en-GB" baseline="0" dirty="0"/>
              <a:t> THE ANSWER</a:t>
            </a:r>
          </a:p>
          <a:p>
            <a:r>
              <a:rPr lang="en-GB" baseline="0" dirty="0"/>
              <a:t>CLICK ON THE ANSWER BOX TO RETURN TO THE MAIN MENU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DA9B-EF7B-4AFE-B391-73F8B9AFDA92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402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QUESTION BOX TO REVEAL</a:t>
            </a:r>
            <a:r>
              <a:rPr lang="en-GB" baseline="0" dirty="0"/>
              <a:t> THE ANSWER</a:t>
            </a:r>
          </a:p>
          <a:p>
            <a:r>
              <a:rPr lang="en-GB" baseline="0" dirty="0"/>
              <a:t>CLICK ON THE ANSWER BOX TO RETURN TO THE MAIN MENU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DA9B-EF7B-4AFE-B391-73F8B9AFDA92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486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QUESTION BOX TO REVEAL</a:t>
            </a:r>
            <a:r>
              <a:rPr lang="en-GB" baseline="0" dirty="0"/>
              <a:t> THE ANSWER</a:t>
            </a:r>
          </a:p>
          <a:p>
            <a:r>
              <a:rPr lang="en-GB" baseline="0" dirty="0"/>
              <a:t>CLICK ON THE ANSWER BOX TO RETURN TO THE MAIN MENU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DA9B-EF7B-4AFE-B391-73F8B9AFDA92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7605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THE QUESTION BOX TO REVEAL</a:t>
            </a:r>
            <a:r>
              <a:rPr lang="en-GB" baseline="0" dirty="0"/>
              <a:t> THE ANSWER</a:t>
            </a:r>
          </a:p>
          <a:p>
            <a:r>
              <a:rPr lang="en-GB" baseline="0" dirty="0"/>
              <a:t>CLICK ON THE ANSWER BOX TO RETURN TO THE MAIN MENU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8DA9B-EF7B-4AFE-B391-73F8B9AFDA92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631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8d855ee12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8d855ee12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03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8d855ee12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8d855ee12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719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8d855ee12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8d855ee12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032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c0867fcb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c0867fcbd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626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7254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93ee93297a_0_24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93ee93297a_0_24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8213853" y="5020021"/>
            <a:ext cx="833315" cy="102841"/>
            <a:chOff x="5148" y="3159"/>
            <a:chExt cx="551" cy="68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6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446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8213853" y="5020021"/>
            <a:ext cx="833315" cy="102841"/>
            <a:chOff x="5148" y="3159"/>
            <a:chExt cx="551" cy="68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6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3639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8213853" y="5020021"/>
            <a:ext cx="833315" cy="102841"/>
            <a:chOff x="5148" y="3159"/>
            <a:chExt cx="551" cy="68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6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017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8213853" y="5020021"/>
            <a:ext cx="833315" cy="102841"/>
            <a:chOff x="5148" y="3159"/>
            <a:chExt cx="551" cy="68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6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445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8213853" y="5020021"/>
            <a:ext cx="833315" cy="102841"/>
            <a:chOff x="5148" y="3159"/>
            <a:chExt cx="551" cy="68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6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4881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8213853" y="5020021"/>
            <a:ext cx="833315" cy="102841"/>
            <a:chOff x="5148" y="3159"/>
            <a:chExt cx="551" cy="68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6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384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8213853" y="5020021"/>
            <a:ext cx="833315" cy="102841"/>
            <a:chOff x="5148" y="3159"/>
            <a:chExt cx="551" cy="68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6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811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8213853" y="5020021"/>
            <a:ext cx="833315" cy="102841"/>
            <a:chOff x="5148" y="3159"/>
            <a:chExt cx="551" cy="68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6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364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kspa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Insert your title here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FF30096-E2FA-4C53-8FFA-C198FACBBC31}" type="datetimeFigureOut">
              <a:rPr lang="en-US" noProof="0" smtClean="0"/>
              <a:t>4/3/2021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BE6EB2CE-F8EE-47A0-A8D1-750600A29654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5646"/>
            <a:ext cx="3691778" cy="2779690"/>
          </a:xfrm>
          <a:prstGeom prst="rect">
            <a:avLst/>
          </a:prstGeom>
        </p:spPr>
      </p:pic>
      <p:sp>
        <p:nvSpPr>
          <p:cNvPr id="45" name="Freeform 5"/>
          <p:cNvSpPr>
            <a:spLocks/>
          </p:cNvSpPr>
          <p:nvPr userDrawn="1"/>
        </p:nvSpPr>
        <p:spPr bwMode="auto">
          <a:xfrm>
            <a:off x="6659565" y="2973749"/>
            <a:ext cx="260348" cy="337384"/>
          </a:xfrm>
          <a:custGeom>
            <a:avLst/>
            <a:gdLst>
              <a:gd name="T0" fmla="*/ 1838 w 1852"/>
              <a:gd name="T1" fmla="*/ 982 h 2400"/>
              <a:gd name="T2" fmla="*/ 1768 w 1852"/>
              <a:gd name="T3" fmla="*/ 1244 h 2400"/>
              <a:gd name="T4" fmla="*/ 1646 w 1852"/>
              <a:gd name="T5" fmla="*/ 1460 h 2400"/>
              <a:gd name="T6" fmla="*/ 1478 w 1852"/>
              <a:gd name="T7" fmla="*/ 1618 h 2400"/>
              <a:gd name="T8" fmla="*/ 1270 w 1852"/>
              <a:gd name="T9" fmla="*/ 1710 h 2400"/>
              <a:gd name="T10" fmla="*/ 1082 w 1852"/>
              <a:gd name="T11" fmla="*/ 1726 h 2400"/>
              <a:gd name="T12" fmla="*/ 928 w 1852"/>
              <a:gd name="T13" fmla="*/ 1688 h 2400"/>
              <a:gd name="T14" fmla="*/ 810 w 1852"/>
              <a:gd name="T15" fmla="*/ 1606 h 2400"/>
              <a:gd name="T16" fmla="*/ 678 w 1852"/>
              <a:gd name="T17" fmla="*/ 1934 h 2400"/>
              <a:gd name="T18" fmla="*/ 570 w 1852"/>
              <a:gd name="T19" fmla="*/ 2128 h 2400"/>
              <a:gd name="T20" fmla="*/ 378 w 1852"/>
              <a:gd name="T21" fmla="*/ 2330 h 2400"/>
              <a:gd name="T22" fmla="*/ 402 w 1852"/>
              <a:gd name="T23" fmla="*/ 1854 h 2400"/>
              <a:gd name="T24" fmla="*/ 556 w 1852"/>
              <a:gd name="T25" fmla="*/ 1046 h 2400"/>
              <a:gd name="T26" fmla="*/ 536 w 1852"/>
              <a:gd name="T27" fmla="*/ 850 h 2400"/>
              <a:gd name="T28" fmla="*/ 594 w 1852"/>
              <a:gd name="T29" fmla="*/ 660 h 2400"/>
              <a:gd name="T30" fmla="*/ 720 w 1852"/>
              <a:gd name="T31" fmla="*/ 548 h 2400"/>
              <a:gd name="T32" fmla="*/ 844 w 1852"/>
              <a:gd name="T33" fmla="*/ 536 h 2400"/>
              <a:gd name="T34" fmla="*/ 940 w 1852"/>
              <a:gd name="T35" fmla="*/ 594 h 2400"/>
              <a:gd name="T36" fmla="*/ 982 w 1852"/>
              <a:gd name="T37" fmla="*/ 698 h 2400"/>
              <a:gd name="T38" fmla="*/ 972 w 1852"/>
              <a:gd name="T39" fmla="*/ 844 h 2400"/>
              <a:gd name="T40" fmla="*/ 864 w 1852"/>
              <a:gd name="T41" fmla="*/ 1226 h 2400"/>
              <a:gd name="T42" fmla="*/ 880 w 1852"/>
              <a:gd name="T43" fmla="*/ 1374 h 2400"/>
              <a:gd name="T44" fmla="*/ 980 w 1852"/>
              <a:gd name="T45" fmla="*/ 1470 h 2400"/>
              <a:gd name="T46" fmla="*/ 1104 w 1852"/>
              <a:gd name="T47" fmla="*/ 1490 h 2400"/>
              <a:gd name="T48" fmla="*/ 1238 w 1852"/>
              <a:gd name="T49" fmla="*/ 1446 h 2400"/>
              <a:gd name="T50" fmla="*/ 1350 w 1852"/>
              <a:gd name="T51" fmla="*/ 1344 h 2400"/>
              <a:gd name="T52" fmla="*/ 1446 w 1852"/>
              <a:gd name="T53" fmla="*/ 1166 h 2400"/>
              <a:gd name="T54" fmla="*/ 1516 w 1852"/>
              <a:gd name="T55" fmla="*/ 760 h 2400"/>
              <a:gd name="T56" fmla="*/ 1502 w 1852"/>
              <a:gd name="T57" fmla="*/ 626 h 2400"/>
              <a:gd name="T58" fmla="*/ 1446 w 1852"/>
              <a:gd name="T59" fmla="*/ 482 h 2400"/>
              <a:gd name="T60" fmla="*/ 1350 w 1852"/>
              <a:gd name="T61" fmla="*/ 368 h 2400"/>
              <a:gd name="T62" fmla="*/ 1216 w 1852"/>
              <a:gd name="T63" fmla="*/ 284 h 2400"/>
              <a:gd name="T64" fmla="*/ 1044 w 1852"/>
              <a:gd name="T65" fmla="*/ 240 h 2400"/>
              <a:gd name="T66" fmla="*/ 868 w 1852"/>
              <a:gd name="T67" fmla="*/ 238 h 2400"/>
              <a:gd name="T68" fmla="*/ 662 w 1852"/>
              <a:gd name="T69" fmla="*/ 288 h 2400"/>
              <a:gd name="T70" fmla="*/ 496 w 1852"/>
              <a:gd name="T71" fmla="*/ 390 h 2400"/>
              <a:gd name="T72" fmla="*/ 372 w 1852"/>
              <a:gd name="T73" fmla="*/ 532 h 2400"/>
              <a:gd name="T74" fmla="*/ 294 w 1852"/>
              <a:gd name="T75" fmla="*/ 702 h 2400"/>
              <a:gd name="T76" fmla="*/ 268 w 1852"/>
              <a:gd name="T77" fmla="*/ 892 h 2400"/>
              <a:gd name="T78" fmla="*/ 306 w 1852"/>
              <a:gd name="T79" fmla="*/ 1078 h 2400"/>
              <a:gd name="T80" fmla="*/ 378 w 1852"/>
              <a:gd name="T81" fmla="*/ 1190 h 2400"/>
              <a:gd name="T82" fmla="*/ 350 w 1852"/>
              <a:gd name="T83" fmla="*/ 1348 h 2400"/>
              <a:gd name="T84" fmla="*/ 314 w 1852"/>
              <a:gd name="T85" fmla="*/ 1386 h 2400"/>
              <a:gd name="T86" fmla="*/ 214 w 1852"/>
              <a:gd name="T87" fmla="*/ 1348 h 2400"/>
              <a:gd name="T88" fmla="*/ 70 w 1852"/>
              <a:gd name="T89" fmla="*/ 1180 h 2400"/>
              <a:gd name="T90" fmla="*/ 4 w 1852"/>
              <a:gd name="T91" fmla="*/ 944 h 2400"/>
              <a:gd name="T92" fmla="*/ 10 w 1852"/>
              <a:gd name="T93" fmla="*/ 746 h 2400"/>
              <a:gd name="T94" fmla="*/ 78 w 1852"/>
              <a:gd name="T95" fmla="*/ 522 h 2400"/>
              <a:gd name="T96" fmla="*/ 216 w 1852"/>
              <a:gd name="T97" fmla="*/ 314 h 2400"/>
              <a:gd name="T98" fmla="*/ 424 w 1852"/>
              <a:gd name="T99" fmla="*/ 144 h 2400"/>
              <a:gd name="T100" fmla="*/ 700 w 1852"/>
              <a:gd name="T101" fmla="*/ 32 h 2400"/>
              <a:gd name="T102" fmla="*/ 982 w 1852"/>
              <a:gd name="T103" fmla="*/ 0 h 2400"/>
              <a:gd name="T104" fmla="*/ 1258 w 1852"/>
              <a:gd name="T105" fmla="*/ 38 h 2400"/>
              <a:gd name="T106" fmla="*/ 1488 w 1852"/>
              <a:gd name="T107" fmla="*/ 142 h 2400"/>
              <a:gd name="T108" fmla="*/ 1668 w 1852"/>
              <a:gd name="T109" fmla="*/ 298 h 2400"/>
              <a:gd name="T110" fmla="*/ 1790 w 1852"/>
              <a:gd name="T111" fmla="*/ 492 h 2400"/>
              <a:gd name="T112" fmla="*/ 1848 w 1852"/>
              <a:gd name="T113" fmla="*/ 710 h 2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852" h="2400">
                <a:moveTo>
                  <a:pt x="1852" y="786"/>
                </a:moveTo>
                <a:lnTo>
                  <a:pt x="1852" y="786"/>
                </a:lnTo>
                <a:lnTo>
                  <a:pt x="1850" y="836"/>
                </a:lnTo>
                <a:lnTo>
                  <a:pt x="1848" y="886"/>
                </a:lnTo>
                <a:lnTo>
                  <a:pt x="1844" y="934"/>
                </a:lnTo>
                <a:lnTo>
                  <a:pt x="1838" y="982"/>
                </a:lnTo>
                <a:lnTo>
                  <a:pt x="1830" y="1028"/>
                </a:lnTo>
                <a:lnTo>
                  <a:pt x="1822" y="1074"/>
                </a:lnTo>
                <a:lnTo>
                  <a:pt x="1810" y="1118"/>
                </a:lnTo>
                <a:lnTo>
                  <a:pt x="1798" y="1160"/>
                </a:lnTo>
                <a:lnTo>
                  <a:pt x="1784" y="1202"/>
                </a:lnTo>
                <a:lnTo>
                  <a:pt x="1768" y="1244"/>
                </a:lnTo>
                <a:lnTo>
                  <a:pt x="1752" y="1284"/>
                </a:lnTo>
                <a:lnTo>
                  <a:pt x="1734" y="1322"/>
                </a:lnTo>
                <a:lnTo>
                  <a:pt x="1714" y="1358"/>
                </a:lnTo>
                <a:lnTo>
                  <a:pt x="1692" y="1394"/>
                </a:lnTo>
                <a:lnTo>
                  <a:pt x="1670" y="1426"/>
                </a:lnTo>
                <a:lnTo>
                  <a:pt x="1646" y="1460"/>
                </a:lnTo>
                <a:lnTo>
                  <a:pt x="1622" y="1490"/>
                </a:lnTo>
                <a:lnTo>
                  <a:pt x="1596" y="1520"/>
                </a:lnTo>
                <a:lnTo>
                  <a:pt x="1568" y="1546"/>
                </a:lnTo>
                <a:lnTo>
                  <a:pt x="1538" y="1572"/>
                </a:lnTo>
                <a:lnTo>
                  <a:pt x="1510" y="1596"/>
                </a:lnTo>
                <a:lnTo>
                  <a:pt x="1478" y="1618"/>
                </a:lnTo>
                <a:lnTo>
                  <a:pt x="1446" y="1638"/>
                </a:lnTo>
                <a:lnTo>
                  <a:pt x="1412" y="1656"/>
                </a:lnTo>
                <a:lnTo>
                  <a:pt x="1378" y="1672"/>
                </a:lnTo>
                <a:lnTo>
                  <a:pt x="1342" y="1688"/>
                </a:lnTo>
                <a:lnTo>
                  <a:pt x="1306" y="1700"/>
                </a:lnTo>
                <a:lnTo>
                  <a:pt x="1270" y="1710"/>
                </a:lnTo>
                <a:lnTo>
                  <a:pt x="1230" y="1718"/>
                </a:lnTo>
                <a:lnTo>
                  <a:pt x="1192" y="1724"/>
                </a:lnTo>
                <a:lnTo>
                  <a:pt x="1152" y="1726"/>
                </a:lnTo>
                <a:lnTo>
                  <a:pt x="1110" y="1728"/>
                </a:lnTo>
                <a:lnTo>
                  <a:pt x="1110" y="1728"/>
                </a:lnTo>
                <a:lnTo>
                  <a:pt x="1082" y="1726"/>
                </a:lnTo>
                <a:lnTo>
                  <a:pt x="1056" y="1724"/>
                </a:lnTo>
                <a:lnTo>
                  <a:pt x="1028" y="1720"/>
                </a:lnTo>
                <a:lnTo>
                  <a:pt x="1002" y="1714"/>
                </a:lnTo>
                <a:lnTo>
                  <a:pt x="976" y="1706"/>
                </a:lnTo>
                <a:lnTo>
                  <a:pt x="952" y="1698"/>
                </a:lnTo>
                <a:lnTo>
                  <a:pt x="928" y="1688"/>
                </a:lnTo>
                <a:lnTo>
                  <a:pt x="904" y="1676"/>
                </a:lnTo>
                <a:lnTo>
                  <a:pt x="884" y="1664"/>
                </a:lnTo>
                <a:lnTo>
                  <a:pt x="862" y="1650"/>
                </a:lnTo>
                <a:lnTo>
                  <a:pt x="844" y="1636"/>
                </a:lnTo>
                <a:lnTo>
                  <a:pt x="826" y="1622"/>
                </a:lnTo>
                <a:lnTo>
                  <a:pt x="810" y="1606"/>
                </a:lnTo>
                <a:lnTo>
                  <a:pt x="796" y="1590"/>
                </a:lnTo>
                <a:lnTo>
                  <a:pt x="784" y="1574"/>
                </a:lnTo>
                <a:lnTo>
                  <a:pt x="774" y="1556"/>
                </a:lnTo>
                <a:lnTo>
                  <a:pt x="774" y="1556"/>
                </a:lnTo>
                <a:lnTo>
                  <a:pt x="732" y="1722"/>
                </a:lnTo>
                <a:lnTo>
                  <a:pt x="678" y="1934"/>
                </a:lnTo>
                <a:lnTo>
                  <a:pt x="678" y="1934"/>
                </a:lnTo>
                <a:lnTo>
                  <a:pt x="670" y="1956"/>
                </a:lnTo>
                <a:lnTo>
                  <a:pt x="658" y="1984"/>
                </a:lnTo>
                <a:lnTo>
                  <a:pt x="640" y="2016"/>
                </a:lnTo>
                <a:lnTo>
                  <a:pt x="620" y="2052"/>
                </a:lnTo>
                <a:lnTo>
                  <a:pt x="570" y="2128"/>
                </a:lnTo>
                <a:lnTo>
                  <a:pt x="518" y="2206"/>
                </a:lnTo>
                <a:lnTo>
                  <a:pt x="466" y="2280"/>
                </a:lnTo>
                <a:lnTo>
                  <a:pt x="420" y="2342"/>
                </a:lnTo>
                <a:lnTo>
                  <a:pt x="378" y="2400"/>
                </a:lnTo>
                <a:lnTo>
                  <a:pt x="378" y="2400"/>
                </a:lnTo>
                <a:lnTo>
                  <a:pt x="378" y="2330"/>
                </a:lnTo>
                <a:lnTo>
                  <a:pt x="380" y="2166"/>
                </a:lnTo>
                <a:lnTo>
                  <a:pt x="384" y="2072"/>
                </a:lnTo>
                <a:lnTo>
                  <a:pt x="388" y="1984"/>
                </a:lnTo>
                <a:lnTo>
                  <a:pt x="394" y="1908"/>
                </a:lnTo>
                <a:lnTo>
                  <a:pt x="398" y="1878"/>
                </a:lnTo>
                <a:lnTo>
                  <a:pt x="402" y="1854"/>
                </a:lnTo>
                <a:lnTo>
                  <a:pt x="402" y="1854"/>
                </a:lnTo>
                <a:lnTo>
                  <a:pt x="578" y="1106"/>
                </a:lnTo>
                <a:lnTo>
                  <a:pt x="578" y="1106"/>
                </a:lnTo>
                <a:lnTo>
                  <a:pt x="572" y="1090"/>
                </a:lnTo>
                <a:lnTo>
                  <a:pt x="564" y="1070"/>
                </a:lnTo>
                <a:lnTo>
                  <a:pt x="556" y="1046"/>
                </a:lnTo>
                <a:lnTo>
                  <a:pt x="548" y="1014"/>
                </a:lnTo>
                <a:lnTo>
                  <a:pt x="542" y="976"/>
                </a:lnTo>
                <a:lnTo>
                  <a:pt x="536" y="934"/>
                </a:lnTo>
                <a:lnTo>
                  <a:pt x="534" y="888"/>
                </a:lnTo>
                <a:lnTo>
                  <a:pt x="534" y="888"/>
                </a:lnTo>
                <a:lnTo>
                  <a:pt x="536" y="850"/>
                </a:lnTo>
                <a:lnTo>
                  <a:pt x="540" y="814"/>
                </a:lnTo>
                <a:lnTo>
                  <a:pt x="546" y="780"/>
                </a:lnTo>
                <a:lnTo>
                  <a:pt x="556" y="746"/>
                </a:lnTo>
                <a:lnTo>
                  <a:pt x="566" y="716"/>
                </a:lnTo>
                <a:lnTo>
                  <a:pt x="580" y="686"/>
                </a:lnTo>
                <a:lnTo>
                  <a:pt x="594" y="660"/>
                </a:lnTo>
                <a:lnTo>
                  <a:pt x="612" y="634"/>
                </a:lnTo>
                <a:lnTo>
                  <a:pt x="630" y="612"/>
                </a:lnTo>
                <a:lnTo>
                  <a:pt x="652" y="592"/>
                </a:lnTo>
                <a:lnTo>
                  <a:pt x="674" y="574"/>
                </a:lnTo>
                <a:lnTo>
                  <a:pt x="696" y="560"/>
                </a:lnTo>
                <a:lnTo>
                  <a:pt x="720" y="548"/>
                </a:lnTo>
                <a:lnTo>
                  <a:pt x="746" y="540"/>
                </a:lnTo>
                <a:lnTo>
                  <a:pt x="772" y="534"/>
                </a:lnTo>
                <a:lnTo>
                  <a:pt x="800" y="532"/>
                </a:lnTo>
                <a:lnTo>
                  <a:pt x="800" y="532"/>
                </a:lnTo>
                <a:lnTo>
                  <a:pt x="822" y="534"/>
                </a:lnTo>
                <a:lnTo>
                  <a:pt x="844" y="536"/>
                </a:lnTo>
                <a:lnTo>
                  <a:pt x="864" y="542"/>
                </a:lnTo>
                <a:lnTo>
                  <a:pt x="882" y="550"/>
                </a:lnTo>
                <a:lnTo>
                  <a:pt x="898" y="558"/>
                </a:lnTo>
                <a:lnTo>
                  <a:pt x="914" y="568"/>
                </a:lnTo>
                <a:lnTo>
                  <a:pt x="926" y="580"/>
                </a:lnTo>
                <a:lnTo>
                  <a:pt x="940" y="594"/>
                </a:lnTo>
                <a:lnTo>
                  <a:pt x="950" y="608"/>
                </a:lnTo>
                <a:lnTo>
                  <a:pt x="960" y="624"/>
                </a:lnTo>
                <a:lnTo>
                  <a:pt x="968" y="642"/>
                </a:lnTo>
                <a:lnTo>
                  <a:pt x="974" y="660"/>
                </a:lnTo>
                <a:lnTo>
                  <a:pt x="978" y="678"/>
                </a:lnTo>
                <a:lnTo>
                  <a:pt x="982" y="698"/>
                </a:lnTo>
                <a:lnTo>
                  <a:pt x="984" y="718"/>
                </a:lnTo>
                <a:lnTo>
                  <a:pt x="984" y="738"/>
                </a:lnTo>
                <a:lnTo>
                  <a:pt x="984" y="738"/>
                </a:lnTo>
                <a:lnTo>
                  <a:pt x="984" y="762"/>
                </a:lnTo>
                <a:lnTo>
                  <a:pt x="982" y="788"/>
                </a:lnTo>
                <a:lnTo>
                  <a:pt x="972" y="844"/>
                </a:lnTo>
                <a:lnTo>
                  <a:pt x="958" y="902"/>
                </a:lnTo>
                <a:lnTo>
                  <a:pt x="940" y="964"/>
                </a:lnTo>
                <a:lnTo>
                  <a:pt x="900" y="1094"/>
                </a:lnTo>
                <a:lnTo>
                  <a:pt x="880" y="1160"/>
                </a:lnTo>
                <a:lnTo>
                  <a:pt x="864" y="1226"/>
                </a:lnTo>
                <a:lnTo>
                  <a:pt x="864" y="1226"/>
                </a:lnTo>
                <a:lnTo>
                  <a:pt x="858" y="1254"/>
                </a:lnTo>
                <a:lnTo>
                  <a:pt x="858" y="1280"/>
                </a:lnTo>
                <a:lnTo>
                  <a:pt x="858" y="1304"/>
                </a:lnTo>
                <a:lnTo>
                  <a:pt x="862" y="1328"/>
                </a:lnTo>
                <a:lnTo>
                  <a:pt x="870" y="1352"/>
                </a:lnTo>
                <a:lnTo>
                  <a:pt x="880" y="1374"/>
                </a:lnTo>
                <a:lnTo>
                  <a:pt x="892" y="1394"/>
                </a:lnTo>
                <a:lnTo>
                  <a:pt x="906" y="1414"/>
                </a:lnTo>
                <a:lnTo>
                  <a:pt x="922" y="1430"/>
                </a:lnTo>
                <a:lnTo>
                  <a:pt x="940" y="1446"/>
                </a:lnTo>
                <a:lnTo>
                  <a:pt x="960" y="1458"/>
                </a:lnTo>
                <a:lnTo>
                  <a:pt x="980" y="1470"/>
                </a:lnTo>
                <a:lnTo>
                  <a:pt x="1004" y="1478"/>
                </a:lnTo>
                <a:lnTo>
                  <a:pt x="1028" y="1486"/>
                </a:lnTo>
                <a:lnTo>
                  <a:pt x="1054" y="1490"/>
                </a:lnTo>
                <a:lnTo>
                  <a:pt x="1080" y="1490"/>
                </a:lnTo>
                <a:lnTo>
                  <a:pt x="1080" y="1490"/>
                </a:lnTo>
                <a:lnTo>
                  <a:pt x="1104" y="1490"/>
                </a:lnTo>
                <a:lnTo>
                  <a:pt x="1128" y="1486"/>
                </a:lnTo>
                <a:lnTo>
                  <a:pt x="1152" y="1482"/>
                </a:lnTo>
                <a:lnTo>
                  <a:pt x="1174" y="1476"/>
                </a:lnTo>
                <a:lnTo>
                  <a:pt x="1196" y="1468"/>
                </a:lnTo>
                <a:lnTo>
                  <a:pt x="1218" y="1458"/>
                </a:lnTo>
                <a:lnTo>
                  <a:pt x="1238" y="1446"/>
                </a:lnTo>
                <a:lnTo>
                  <a:pt x="1258" y="1432"/>
                </a:lnTo>
                <a:lnTo>
                  <a:pt x="1278" y="1418"/>
                </a:lnTo>
                <a:lnTo>
                  <a:pt x="1296" y="1402"/>
                </a:lnTo>
                <a:lnTo>
                  <a:pt x="1314" y="1384"/>
                </a:lnTo>
                <a:lnTo>
                  <a:pt x="1332" y="1364"/>
                </a:lnTo>
                <a:lnTo>
                  <a:pt x="1350" y="1344"/>
                </a:lnTo>
                <a:lnTo>
                  <a:pt x="1366" y="1322"/>
                </a:lnTo>
                <a:lnTo>
                  <a:pt x="1380" y="1298"/>
                </a:lnTo>
                <a:lnTo>
                  <a:pt x="1396" y="1274"/>
                </a:lnTo>
                <a:lnTo>
                  <a:pt x="1410" y="1248"/>
                </a:lnTo>
                <a:lnTo>
                  <a:pt x="1422" y="1222"/>
                </a:lnTo>
                <a:lnTo>
                  <a:pt x="1446" y="1166"/>
                </a:lnTo>
                <a:lnTo>
                  <a:pt x="1468" y="1106"/>
                </a:lnTo>
                <a:lnTo>
                  <a:pt x="1484" y="1042"/>
                </a:lnTo>
                <a:lnTo>
                  <a:pt x="1498" y="974"/>
                </a:lnTo>
                <a:lnTo>
                  <a:pt x="1508" y="906"/>
                </a:lnTo>
                <a:lnTo>
                  <a:pt x="1514" y="834"/>
                </a:lnTo>
                <a:lnTo>
                  <a:pt x="1516" y="760"/>
                </a:lnTo>
                <a:lnTo>
                  <a:pt x="1516" y="760"/>
                </a:lnTo>
                <a:lnTo>
                  <a:pt x="1516" y="732"/>
                </a:lnTo>
                <a:lnTo>
                  <a:pt x="1514" y="704"/>
                </a:lnTo>
                <a:lnTo>
                  <a:pt x="1510" y="678"/>
                </a:lnTo>
                <a:lnTo>
                  <a:pt x="1506" y="652"/>
                </a:lnTo>
                <a:lnTo>
                  <a:pt x="1502" y="626"/>
                </a:lnTo>
                <a:lnTo>
                  <a:pt x="1494" y="600"/>
                </a:lnTo>
                <a:lnTo>
                  <a:pt x="1486" y="576"/>
                </a:lnTo>
                <a:lnTo>
                  <a:pt x="1478" y="552"/>
                </a:lnTo>
                <a:lnTo>
                  <a:pt x="1468" y="528"/>
                </a:lnTo>
                <a:lnTo>
                  <a:pt x="1458" y="506"/>
                </a:lnTo>
                <a:lnTo>
                  <a:pt x="1446" y="482"/>
                </a:lnTo>
                <a:lnTo>
                  <a:pt x="1432" y="462"/>
                </a:lnTo>
                <a:lnTo>
                  <a:pt x="1418" y="442"/>
                </a:lnTo>
                <a:lnTo>
                  <a:pt x="1402" y="422"/>
                </a:lnTo>
                <a:lnTo>
                  <a:pt x="1386" y="402"/>
                </a:lnTo>
                <a:lnTo>
                  <a:pt x="1368" y="384"/>
                </a:lnTo>
                <a:lnTo>
                  <a:pt x="1350" y="368"/>
                </a:lnTo>
                <a:lnTo>
                  <a:pt x="1330" y="352"/>
                </a:lnTo>
                <a:lnTo>
                  <a:pt x="1310" y="336"/>
                </a:lnTo>
                <a:lnTo>
                  <a:pt x="1288" y="322"/>
                </a:lnTo>
                <a:lnTo>
                  <a:pt x="1264" y="308"/>
                </a:lnTo>
                <a:lnTo>
                  <a:pt x="1240" y="296"/>
                </a:lnTo>
                <a:lnTo>
                  <a:pt x="1216" y="284"/>
                </a:lnTo>
                <a:lnTo>
                  <a:pt x="1190" y="274"/>
                </a:lnTo>
                <a:lnTo>
                  <a:pt x="1162" y="264"/>
                </a:lnTo>
                <a:lnTo>
                  <a:pt x="1134" y="256"/>
                </a:lnTo>
                <a:lnTo>
                  <a:pt x="1104" y="250"/>
                </a:lnTo>
                <a:lnTo>
                  <a:pt x="1074" y="244"/>
                </a:lnTo>
                <a:lnTo>
                  <a:pt x="1044" y="240"/>
                </a:lnTo>
                <a:lnTo>
                  <a:pt x="1012" y="236"/>
                </a:lnTo>
                <a:lnTo>
                  <a:pt x="978" y="234"/>
                </a:lnTo>
                <a:lnTo>
                  <a:pt x="944" y="234"/>
                </a:lnTo>
                <a:lnTo>
                  <a:pt x="944" y="234"/>
                </a:lnTo>
                <a:lnTo>
                  <a:pt x="906" y="236"/>
                </a:lnTo>
                <a:lnTo>
                  <a:pt x="868" y="238"/>
                </a:lnTo>
                <a:lnTo>
                  <a:pt x="832" y="242"/>
                </a:lnTo>
                <a:lnTo>
                  <a:pt x="796" y="248"/>
                </a:lnTo>
                <a:lnTo>
                  <a:pt x="760" y="256"/>
                </a:lnTo>
                <a:lnTo>
                  <a:pt x="728" y="266"/>
                </a:lnTo>
                <a:lnTo>
                  <a:pt x="694" y="276"/>
                </a:lnTo>
                <a:lnTo>
                  <a:pt x="662" y="288"/>
                </a:lnTo>
                <a:lnTo>
                  <a:pt x="632" y="302"/>
                </a:lnTo>
                <a:lnTo>
                  <a:pt x="602" y="316"/>
                </a:lnTo>
                <a:lnTo>
                  <a:pt x="574" y="334"/>
                </a:lnTo>
                <a:lnTo>
                  <a:pt x="548" y="350"/>
                </a:lnTo>
                <a:lnTo>
                  <a:pt x="522" y="370"/>
                </a:lnTo>
                <a:lnTo>
                  <a:pt x="496" y="390"/>
                </a:lnTo>
                <a:lnTo>
                  <a:pt x="472" y="410"/>
                </a:lnTo>
                <a:lnTo>
                  <a:pt x="450" y="432"/>
                </a:lnTo>
                <a:lnTo>
                  <a:pt x="428" y="456"/>
                </a:lnTo>
                <a:lnTo>
                  <a:pt x="408" y="480"/>
                </a:lnTo>
                <a:lnTo>
                  <a:pt x="390" y="506"/>
                </a:lnTo>
                <a:lnTo>
                  <a:pt x="372" y="532"/>
                </a:lnTo>
                <a:lnTo>
                  <a:pt x="356" y="558"/>
                </a:lnTo>
                <a:lnTo>
                  <a:pt x="342" y="586"/>
                </a:lnTo>
                <a:lnTo>
                  <a:pt x="328" y="614"/>
                </a:lnTo>
                <a:lnTo>
                  <a:pt x="316" y="642"/>
                </a:lnTo>
                <a:lnTo>
                  <a:pt x="304" y="672"/>
                </a:lnTo>
                <a:lnTo>
                  <a:pt x="294" y="702"/>
                </a:lnTo>
                <a:lnTo>
                  <a:pt x="286" y="732"/>
                </a:lnTo>
                <a:lnTo>
                  <a:pt x="280" y="764"/>
                </a:lnTo>
                <a:lnTo>
                  <a:pt x="274" y="796"/>
                </a:lnTo>
                <a:lnTo>
                  <a:pt x="272" y="828"/>
                </a:lnTo>
                <a:lnTo>
                  <a:pt x="268" y="860"/>
                </a:lnTo>
                <a:lnTo>
                  <a:pt x="268" y="892"/>
                </a:lnTo>
                <a:lnTo>
                  <a:pt x="268" y="892"/>
                </a:lnTo>
                <a:lnTo>
                  <a:pt x="270" y="936"/>
                </a:lnTo>
                <a:lnTo>
                  <a:pt x="274" y="976"/>
                </a:lnTo>
                <a:lnTo>
                  <a:pt x="282" y="1012"/>
                </a:lnTo>
                <a:lnTo>
                  <a:pt x="292" y="1046"/>
                </a:lnTo>
                <a:lnTo>
                  <a:pt x="306" y="1078"/>
                </a:lnTo>
                <a:lnTo>
                  <a:pt x="322" y="1108"/>
                </a:lnTo>
                <a:lnTo>
                  <a:pt x="338" y="1136"/>
                </a:lnTo>
                <a:lnTo>
                  <a:pt x="358" y="1162"/>
                </a:lnTo>
                <a:lnTo>
                  <a:pt x="358" y="1162"/>
                </a:lnTo>
                <a:lnTo>
                  <a:pt x="374" y="1182"/>
                </a:lnTo>
                <a:lnTo>
                  <a:pt x="378" y="1190"/>
                </a:lnTo>
                <a:lnTo>
                  <a:pt x="382" y="1198"/>
                </a:lnTo>
                <a:lnTo>
                  <a:pt x="382" y="1206"/>
                </a:lnTo>
                <a:lnTo>
                  <a:pt x="382" y="1216"/>
                </a:lnTo>
                <a:lnTo>
                  <a:pt x="378" y="1238"/>
                </a:lnTo>
                <a:lnTo>
                  <a:pt x="378" y="1238"/>
                </a:lnTo>
                <a:lnTo>
                  <a:pt x="350" y="1348"/>
                </a:lnTo>
                <a:lnTo>
                  <a:pt x="350" y="1348"/>
                </a:lnTo>
                <a:lnTo>
                  <a:pt x="346" y="1360"/>
                </a:lnTo>
                <a:lnTo>
                  <a:pt x="340" y="1370"/>
                </a:lnTo>
                <a:lnTo>
                  <a:pt x="332" y="1378"/>
                </a:lnTo>
                <a:lnTo>
                  <a:pt x="324" y="1384"/>
                </a:lnTo>
                <a:lnTo>
                  <a:pt x="314" y="1386"/>
                </a:lnTo>
                <a:lnTo>
                  <a:pt x="304" y="1388"/>
                </a:lnTo>
                <a:lnTo>
                  <a:pt x="294" y="1386"/>
                </a:lnTo>
                <a:lnTo>
                  <a:pt x="282" y="1382"/>
                </a:lnTo>
                <a:lnTo>
                  <a:pt x="282" y="1382"/>
                </a:lnTo>
                <a:lnTo>
                  <a:pt x="246" y="1366"/>
                </a:lnTo>
                <a:lnTo>
                  <a:pt x="214" y="1348"/>
                </a:lnTo>
                <a:lnTo>
                  <a:pt x="184" y="1326"/>
                </a:lnTo>
                <a:lnTo>
                  <a:pt x="156" y="1300"/>
                </a:lnTo>
                <a:lnTo>
                  <a:pt x="132" y="1274"/>
                </a:lnTo>
                <a:lnTo>
                  <a:pt x="108" y="1244"/>
                </a:lnTo>
                <a:lnTo>
                  <a:pt x="88" y="1212"/>
                </a:lnTo>
                <a:lnTo>
                  <a:pt x="70" y="1180"/>
                </a:lnTo>
                <a:lnTo>
                  <a:pt x="52" y="1144"/>
                </a:lnTo>
                <a:lnTo>
                  <a:pt x="38" y="1106"/>
                </a:lnTo>
                <a:lnTo>
                  <a:pt x="26" y="1068"/>
                </a:lnTo>
                <a:lnTo>
                  <a:pt x="18" y="1028"/>
                </a:lnTo>
                <a:lnTo>
                  <a:pt x="10" y="988"/>
                </a:lnTo>
                <a:lnTo>
                  <a:pt x="4" y="944"/>
                </a:lnTo>
                <a:lnTo>
                  <a:pt x="2" y="902"/>
                </a:lnTo>
                <a:lnTo>
                  <a:pt x="0" y="858"/>
                </a:lnTo>
                <a:lnTo>
                  <a:pt x="0" y="858"/>
                </a:lnTo>
                <a:lnTo>
                  <a:pt x="2" y="820"/>
                </a:lnTo>
                <a:lnTo>
                  <a:pt x="4" y="784"/>
                </a:lnTo>
                <a:lnTo>
                  <a:pt x="10" y="746"/>
                </a:lnTo>
                <a:lnTo>
                  <a:pt x="16" y="708"/>
                </a:lnTo>
                <a:lnTo>
                  <a:pt x="24" y="672"/>
                </a:lnTo>
                <a:lnTo>
                  <a:pt x="36" y="634"/>
                </a:lnTo>
                <a:lnTo>
                  <a:pt x="48" y="596"/>
                </a:lnTo>
                <a:lnTo>
                  <a:pt x="62" y="560"/>
                </a:lnTo>
                <a:lnTo>
                  <a:pt x="78" y="522"/>
                </a:lnTo>
                <a:lnTo>
                  <a:pt x="96" y="486"/>
                </a:lnTo>
                <a:lnTo>
                  <a:pt x="116" y="450"/>
                </a:lnTo>
                <a:lnTo>
                  <a:pt x="138" y="414"/>
                </a:lnTo>
                <a:lnTo>
                  <a:pt x="162" y="380"/>
                </a:lnTo>
                <a:lnTo>
                  <a:pt x="188" y="346"/>
                </a:lnTo>
                <a:lnTo>
                  <a:pt x="216" y="314"/>
                </a:lnTo>
                <a:lnTo>
                  <a:pt x="246" y="282"/>
                </a:lnTo>
                <a:lnTo>
                  <a:pt x="278" y="252"/>
                </a:lnTo>
                <a:lnTo>
                  <a:pt x="312" y="222"/>
                </a:lnTo>
                <a:lnTo>
                  <a:pt x="348" y="194"/>
                </a:lnTo>
                <a:lnTo>
                  <a:pt x="384" y="168"/>
                </a:lnTo>
                <a:lnTo>
                  <a:pt x="424" y="144"/>
                </a:lnTo>
                <a:lnTo>
                  <a:pt x="466" y="120"/>
                </a:lnTo>
                <a:lnTo>
                  <a:pt x="508" y="98"/>
                </a:lnTo>
                <a:lnTo>
                  <a:pt x="554" y="78"/>
                </a:lnTo>
                <a:lnTo>
                  <a:pt x="600" y="62"/>
                </a:lnTo>
                <a:lnTo>
                  <a:pt x="650" y="46"/>
                </a:lnTo>
                <a:lnTo>
                  <a:pt x="700" y="32"/>
                </a:lnTo>
                <a:lnTo>
                  <a:pt x="752" y="20"/>
                </a:lnTo>
                <a:lnTo>
                  <a:pt x="808" y="12"/>
                </a:lnTo>
                <a:lnTo>
                  <a:pt x="864" y="4"/>
                </a:lnTo>
                <a:lnTo>
                  <a:pt x="922" y="2"/>
                </a:lnTo>
                <a:lnTo>
                  <a:pt x="982" y="0"/>
                </a:lnTo>
                <a:lnTo>
                  <a:pt x="982" y="0"/>
                </a:lnTo>
                <a:lnTo>
                  <a:pt x="1030" y="0"/>
                </a:lnTo>
                <a:lnTo>
                  <a:pt x="1078" y="4"/>
                </a:lnTo>
                <a:lnTo>
                  <a:pt x="1124" y="10"/>
                </a:lnTo>
                <a:lnTo>
                  <a:pt x="1170" y="16"/>
                </a:lnTo>
                <a:lnTo>
                  <a:pt x="1214" y="26"/>
                </a:lnTo>
                <a:lnTo>
                  <a:pt x="1258" y="38"/>
                </a:lnTo>
                <a:lnTo>
                  <a:pt x="1298" y="50"/>
                </a:lnTo>
                <a:lnTo>
                  <a:pt x="1340" y="66"/>
                </a:lnTo>
                <a:lnTo>
                  <a:pt x="1378" y="82"/>
                </a:lnTo>
                <a:lnTo>
                  <a:pt x="1416" y="100"/>
                </a:lnTo>
                <a:lnTo>
                  <a:pt x="1452" y="120"/>
                </a:lnTo>
                <a:lnTo>
                  <a:pt x="1488" y="142"/>
                </a:lnTo>
                <a:lnTo>
                  <a:pt x="1522" y="164"/>
                </a:lnTo>
                <a:lnTo>
                  <a:pt x="1554" y="188"/>
                </a:lnTo>
                <a:lnTo>
                  <a:pt x="1584" y="214"/>
                </a:lnTo>
                <a:lnTo>
                  <a:pt x="1614" y="240"/>
                </a:lnTo>
                <a:lnTo>
                  <a:pt x="1642" y="268"/>
                </a:lnTo>
                <a:lnTo>
                  <a:pt x="1668" y="298"/>
                </a:lnTo>
                <a:lnTo>
                  <a:pt x="1692" y="328"/>
                </a:lnTo>
                <a:lnTo>
                  <a:pt x="1714" y="358"/>
                </a:lnTo>
                <a:lnTo>
                  <a:pt x="1736" y="390"/>
                </a:lnTo>
                <a:lnTo>
                  <a:pt x="1756" y="424"/>
                </a:lnTo>
                <a:lnTo>
                  <a:pt x="1774" y="458"/>
                </a:lnTo>
                <a:lnTo>
                  <a:pt x="1790" y="492"/>
                </a:lnTo>
                <a:lnTo>
                  <a:pt x="1804" y="526"/>
                </a:lnTo>
                <a:lnTo>
                  <a:pt x="1816" y="562"/>
                </a:lnTo>
                <a:lnTo>
                  <a:pt x="1828" y="598"/>
                </a:lnTo>
                <a:lnTo>
                  <a:pt x="1836" y="636"/>
                </a:lnTo>
                <a:lnTo>
                  <a:pt x="1842" y="674"/>
                </a:lnTo>
                <a:lnTo>
                  <a:pt x="1848" y="710"/>
                </a:lnTo>
                <a:lnTo>
                  <a:pt x="1850" y="748"/>
                </a:lnTo>
                <a:lnTo>
                  <a:pt x="1852" y="786"/>
                </a:lnTo>
                <a:lnTo>
                  <a:pt x="1852" y="7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4644008" y="1746440"/>
            <a:ext cx="4032448" cy="505509"/>
          </a:xfrm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your text here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4644008" y="2459046"/>
            <a:ext cx="4032448" cy="2003544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amet, consectetur adipisicing elit, sed do eiusmod tempor incididunt ut labore et dolore magna aliqua. </a:t>
            </a:r>
          </a:p>
        </p:txBody>
      </p:sp>
    </p:spTree>
    <p:extLst>
      <p:ext uri="{BB962C8B-B14F-4D97-AF65-F5344CB8AC3E}">
        <p14:creationId xmlns:p14="http://schemas.microsoft.com/office/powerpoint/2010/main" val="2081410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4491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1171885" y="538675"/>
            <a:ext cx="68169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32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2550" y="1384598"/>
            <a:ext cx="7701300" cy="32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44941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78956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64971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793068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/>
              <a:t>انقر لتحرير أنماط النص الرئيسي</a:t>
            </a:r>
          </a:p>
          <a:p>
            <a:pPr lvl="1" eaLnBrk="1" latinLnBrk="0" hangingPunct="1"/>
            <a:r>
              <a:rPr lang="ar-SA"/>
              <a:t>المستوى الثاني</a:t>
            </a:r>
          </a:p>
          <a:p>
            <a:pPr lvl="2" eaLnBrk="1" latinLnBrk="0" hangingPunct="1"/>
            <a:r>
              <a:rPr lang="ar-SA"/>
              <a:t>المستوى الثالث</a:t>
            </a:r>
          </a:p>
          <a:p>
            <a:pPr lvl="3" eaLnBrk="1" latinLnBrk="0" hangingPunct="1"/>
            <a:r>
              <a:rPr lang="ar-SA"/>
              <a:t>المستوى الرابع</a:t>
            </a:r>
          </a:p>
          <a:p>
            <a:pPr lvl="4" eaLnBrk="1" latinLnBrk="0" hangingPunct="1"/>
            <a:r>
              <a:rPr lang="ar-SA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694C8-EB45-4FA8-98A3-DF23E46E1742}" type="datetimeFigureOut">
              <a:rPr lang="ar-SA" smtClean="0"/>
              <a:pPr/>
              <a:t>21/08/42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710C-2124-44A0-B5D2-8C23ED26254E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449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8740750" y="4072000"/>
            <a:ext cx="291600" cy="29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4065075" y="60275"/>
            <a:ext cx="429900" cy="429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103750" y="2539350"/>
            <a:ext cx="291600" cy="29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00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8740750" y="4072000"/>
            <a:ext cx="291600" cy="29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4065075" y="60275"/>
            <a:ext cx="429900" cy="429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103750" y="2539350"/>
            <a:ext cx="291600" cy="29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874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8740750" y="4072000"/>
            <a:ext cx="291600" cy="29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4065075" y="60275"/>
            <a:ext cx="429900" cy="429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103750" y="2539350"/>
            <a:ext cx="291600" cy="29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402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861175" y="3080000"/>
            <a:ext cx="44037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title" idx="2" hasCustomPrompt="1"/>
          </p:nvPr>
        </p:nvSpPr>
        <p:spPr>
          <a:xfrm>
            <a:off x="1125950" y="2054175"/>
            <a:ext cx="38742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1"/>
          </p:nvPr>
        </p:nvSpPr>
        <p:spPr>
          <a:xfrm>
            <a:off x="713225" y="1245375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3"/>
          </p:nvPr>
        </p:nvSpPr>
        <p:spPr>
          <a:xfrm>
            <a:off x="1126032" y="800550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589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2635025" y="1710253"/>
            <a:ext cx="38739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 idx="2" hasCustomPrompt="1"/>
          </p:nvPr>
        </p:nvSpPr>
        <p:spPr>
          <a:xfrm>
            <a:off x="2634925" y="532738"/>
            <a:ext cx="3874200" cy="14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1"/>
          </p:nvPr>
        </p:nvSpPr>
        <p:spPr>
          <a:xfrm>
            <a:off x="2222200" y="2986690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3"/>
          </p:nvPr>
        </p:nvSpPr>
        <p:spPr>
          <a:xfrm>
            <a:off x="2635007" y="2541865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67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/>
          <p:nvPr/>
        </p:nvSpPr>
        <p:spPr>
          <a:xfrm>
            <a:off x="8504975" y="938850"/>
            <a:ext cx="307800" cy="30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"/>
          <p:cNvSpPr/>
          <p:nvPr/>
        </p:nvSpPr>
        <p:spPr>
          <a:xfrm>
            <a:off x="2637450" y="77475"/>
            <a:ext cx="418800" cy="41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3"/>
          <p:cNvSpPr/>
          <p:nvPr/>
        </p:nvSpPr>
        <p:spPr>
          <a:xfrm>
            <a:off x="231425" y="3841425"/>
            <a:ext cx="418800" cy="41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927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032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1171885" y="538675"/>
            <a:ext cx="68169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None/>
              <a:defRPr sz="32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2550" y="1384598"/>
            <a:ext cx="7701300" cy="32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76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620500" y="542525"/>
            <a:ext cx="19098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 idx="2"/>
          </p:nvPr>
        </p:nvSpPr>
        <p:spPr>
          <a:xfrm>
            <a:off x="1958811" y="2127100"/>
            <a:ext cx="1333200" cy="4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1232811" y="2471851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3"/>
          </p:nvPr>
        </p:nvSpPr>
        <p:spPr>
          <a:xfrm>
            <a:off x="5820394" y="2919973"/>
            <a:ext cx="1333200" cy="4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5820394" y="3263178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1231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585150" y="542475"/>
            <a:ext cx="39828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390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889125" y="1252475"/>
            <a:ext cx="36474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1119175" y="2371975"/>
            <a:ext cx="3205500" cy="14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894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4357925" y="624275"/>
            <a:ext cx="3899400" cy="3396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0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2034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9"/>
          <p:cNvGrpSpPr/>
          <p:nvPr/>
        </p:nvGrpSpPr>
        <p:grpSpPr>
          <a:xfrm>
            <a:off x="6902191" y="2376878"/>
            <a:ext cx="1926456" cy="1603892"/>
            <a:chOff x="1573150" y="3305631"/>
            <a:chExt cx="1659450" cy="1381594"/>
          </a:xfrm>
        </p:grpSpPr>
        <p:sp>
          <p:nvSpPr>
            <p:cNvPr id="46" name="Google Shape;46;p9"/>
            <p:cNvSpPr/>
            <p:nvPr/>
          </p:nvSpPr>
          <p:spPr>
            <a:xfrm>
              <a:off x="1573150" y="3535100"/>
              <a:ext cx="1011575" cy="937700"/>
            </a:xfrm>
            <a:custGeom>
              <a:avLst/>
              <a:gdLst/>
              <a:ahLst/>
              <a:cxnLst/>
              <a:rect l="l" t="t" r="r" b="b"/>
              <a:pathLst>
                <a:path w="40463" h="37508" extrusionOk="0">
                  <a:moveTo>
                    <a:pt x="21302" y="1"/>
                  </a:moveTo>
                  <a:cubicBezTo>
                    <a:pt x="10329" y="1"/>
                    <a:pt x="1155" y="8346"/>
                    <a:pt x="601" y="18850"/>
                  </a:cubicBezTo>
                  <a:cubicBezTo>
                    <a:pt x="1" y="30278"/>
                    <a:pt x="7052" y="37057"/>
                    <a:pt x="19993" y="37494"/>
                  </a:cubicBezTo>
                  <a:cubicBezTo>
                    <a:pt x="20257" y="37503"/>
                    <a:pt x="20519" y="37508"/>
                    <a:pt x="20779" y="37508"/>
                  </a:cubicBezTo>
                  <a:cubicBezTo>
                    <a:pt x="32063" y="37508"/>
                    <a:pt x="39834" y="29182"/>
                    <a:pt x="40197" y="16559"/>
                  </a:cubicBezTo>
                  <a:cubicBezTo>
                    <a:pt x="40463" y="7363"/>
                    <a:pt x="32138" y="40"/>
                    <a:pt x="21376" y="1"/>
                  </a:cubicBezTo>
                  <a:cubicBezTo>
                    <a:pt x="21351" y="1"/>
                    <a:pt x="21327" y="1"/>
                    <a:pt x="213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9"/>
            <p:cNvSpPr/>
            <p:nvPr/>
          </p:nvSpPr>
          <p:spPr>
            <a:xfrm>
              <a:off x="2857925" y="4398450"/>
              <a:ext cx="275775" cy="288775"/>
            </a:xfrm>
            <a:custGeom>
              <a:avLst/>
              <a:gdLst/>
              <a:ahLst/>
              <a:cxnLst/>
              <a:rect l="l" t="t" r="r" b="b"/>
              <a:pathLst>
                <a:path w="11031" h="11551" extrusionOk="0">
                  <a:moveTo>
                    <a:pt x="6931" y="0"/>
                  </a:moveTo>
                  <a:cubicBezTo>
                    <a:pt x="6831" y="0"/>
                    <a:pt x="6728" y="3"/>
                    <a:pt x="6624" y="8"/>
                  </a:cubicBezTo>
                  <a:cubicBezTo>
                    <a:pt x="4088" y="126"/>
                    <a:pt x="0" y="4265"/>
                    <a:pt x="452" y="6735"/>
                  </a:cubicBezTo>
                  <a:cubicBezTo>
                    <a:pt x="951" y="9462"/>
                    <a:pt x="2766" y="11413"/>
                    <a:pt x="5761" y="11548"/>
                  </a:cubicBezTo>
                  <a:cubicBezTo>
                    <a:pt x="5802" y="11550"/>
                    <a:pt x="5844" y="11551"/>
                    <a:pt x="5885" y="11551"/>
                  </a:cubicBezTo>
                  <a:cubicBezTo>
                    <a:pt x="8342" y="11551"/>
                    <a:pt x="11030" y="8303"/>
                    <a:pt x="10970" y="5620"/>
                  </a:cubicBezTo>
                  <a:cubicBezTo>
                    <a:pt x="10883" y="1763"/>
                    <a:pt x="9622" y="0"/>
                    <a:pt x="6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9"/>
            <p:cNvSpPr/>
            <p:nvPr/>
          </p:nvSpPr>
          <p:spPr>
            <a:xfrm>
              <a:off x="2468053" y="3305631"/>
              <a:ext cx="169066" cy="172742"/>
            </a:xfrm>
            <a:custGeom>
              <a:avLst/>
              <a:gdLst/>
              <a:ahLst/>
              <a:cxnLst/>
              <a:rect l="l" t="t" r="r" b="b"/>
              <a:pathLst>
                <a:path w="16090" h="16436" extrusionOk="0">
                  <a:moveTo>
                    <a:pt x="7471" y="0"/>
                  </a:moveTo>
                  <a:cubicBezTo>
                    <a:pt x="2479" y="0"/>
                    <a:pt x="247" y="4164"/>
                    <a:pt x="135" y="7652"/>
                  </a:cubicBezTo>
                  <a:cubicBezTo>
                    <a:pt x="0" y="11844"/>
                    <a:pt x="2663" y="16435"/>
                    <a:pt x="7784" y="16435"/>
                  </a:cubicBezTo>
                  <a:cubicBezTo>
                    <a:pt x="7881" y="16435"/>
                    <a:pt x="7979" y="16434"/>
                    <a:pt x="8078" y="16430"/>
                  </a:cubicBezTo>
                  <a:cubicBezTo>
                    <a:pt x="13074" y="16262"/>
                    <a:pt x="15682" y="12575"/>
                    <a:pt x="16090" y="7336"/>
                  </a:cubicBezTo>
                  <a:cubicBezTo>
                    <a:pt x="15410" y="2803"/>
                    <a:pt x="12726" y="265"/>
                    <a:pt x="7962" y="13"/>
                  </a:cubicBezTo>
                  <a:cubicBezTo>
                    <a:pt x="7796" y="4"/>
                    <a:pt x="7632" y="0"/>
                    <a:pt x="7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9"/>
            <p:cNvSpPr/>
            <p:nvPr/>
          </p:nvSpPr>
          <p:spPr>
            <a:xfrm>
              <a:off x="2996725" y="3427550"/>
              <a:ext cx="235875" cy="213350"/>
            </a:xfrm>
            <a:custGeom>
              <a:avLst/>
              <a:gdLst/>
              <a:ahLst/>
              <a:cxnLst/>
              <a:rect l="l" t="t" r="r" b="b"/>
              <a:pathLst>
                <a:path w="9435" h="8534" extrusionOk="0">
                  <a:moveTo>
                    <a:pt x="3787" y="0"/>
                  </a:moveTo>
                  <a:cubicBezTo>
                    <a:pt x="1296" y="0"/>
                    <a:pt x="360" y="2121"/>
                    <a:pt x="164" y="4563"/>
                  </a:cubicBezTo>
                  <a:cubicBezTo>
                    <a:pt x="0" y="6610"/>
                    <a:pt x="746" y="8220"/>
                    <a:pt x="3796" y="8534"/>
                  </a:cubicBezTo>
                  <a:cubicBezTo>
                    <a:pt x="5751" y="8036"/>
                    <a:pt x="7927" y="6665"/>
                    <a:pt x="8619" y="4154"/>
                  </a:cubicBezTo>
                  <a:cubicBezTo>
                    <a:pt x="9434" y="1196"/>
                    <a:pt x="6682" y="443"/>
                    <a:pt x="4720" y="89"/>
                  </a:cubicBezTo>
                  <a:cubicBezTo>
                    <a:pt x="4387" y="29"/>
                    <a:pt x="4076" y="0"/>
                    <a:pt x="3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9"/>
            <p:cNvSpPr/>
            <p:nvPr/>
          </p:nvSpPr>
          <p:spPr>
            <a:xfrm>
              <a:off x="2803075" y="3849475"/>
              <a:ext cx="170400" cy="155475"/>
            </a:xfrm>
            <a:custGeom>
              <a:avLst/>
              <a:gdLst/>
              <a:ahLst/>
              <a:cxnLst/>
              <a:rect l="l" t="t" r="r" b="b"/>
              <a:pathLst>
                <a:path w="6816" h="6219" extrusionOk="0">
                  <a:moveTo>
                    <a:pt x="3927" y="0"/>
                  </a:moveTo>
                  <a:cubicBezTo>
                    <a:pt x="3818" y="0"/>
                    <a:pt x="3704" y="4"/>
                    <a:pt x="3587" y="13"/>
                  </a:cubicBezTo>
                  <a:cubicBezTo>
                    <a:pt x="2018" y="128"/>
                    <a:pt x="347" y="874"/>
                    <a:pt x="194" y="2609"/>
                  </a:cubicBezTo>
                  <a:cubicBezTo>
                    <a:pt x="1" y="4812"/>
                    <a:pt x="1594" y="5924"/>
                    <a:pt x="3638" y="6185"/>
                  </a:cubicBezTo>
                  <a:cubicBezTo>
                    <a:pt x="3816" y="6208"/>
                    <a:pt x="3986" y="6219"/>
                    <a:pt x="4148" y="6219"/>
                  </a:cubicBezTo>
                  <a:cubicBezTo>
                    <a:pt x="5677" y="6219"/>
                    <a:pt x="6538" y="5230"/>
                    <a:pt x="6815" y="3489"/>
                  </a:cubicBezTo>
                  <a:cubicBezTo>
                    <a:pt x="6649" y="1687"/>
                    <a:pt x="6098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 flipH="1">
            <a:off x="3227573" y="2376750"/>
            <a:ext cx="2358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015274" y="1749250"/>
            <a:ext cx="2358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46179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3450400" y="556025"/>
            <a:ext cx="22536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859975" y="3726200"/>
            <a:ext cx="3434400" cy="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title" idx="2" hasCustomPrompt="1"/>
          </p:nvPr>
        </p:nvSpPr>
        <p:spPr>
          <a:xfrm>
            <a:off x="1305260" y="2285115"/>
            <a:ext cx="64737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10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514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2152925" y="542475"/>
            <a:ext cx="48270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2"/>
          </p:nvPr>
        </p:nvSpPr>
        <p:spPr>
          <a:xfrm>
            <a:off x="1090125" y="2188783"/>
            <a:ext cx="2059200" cy="4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1090125" y="2498983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 hasCustomPrompt="1"/>
          </p:nvPr>
        </p:nvSpPr>
        <p:spPr>
          <a:xfrm>
            <a:off x="1473525" y="1827669"/>
            <a:ext cx="1292400" cy="3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3566975" y="2188775"/>
            <a:ext cx="2187000" cy="4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3630875" y="2498983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 hasCustomPrompt="1"/>
          </p:nvPr>
        </p:nvSpPr>
        <p:spPr>
          <a:xfrm>
            <a:off x="4014275" y="1827669"/>
            <a:ext cx="1292400" cy="3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5994875" y="2188775"/>
            <a:ext cx="2668800" cy="4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8"/>
          </p:nvPr>
        </p:nvSpPr>
        <p:spPr>
          <a:xfrm>
            <a:off x="6299675" y="2498983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 hasCustomPrompt="1"/>
          </p:nvPr>
        </p:nvSpPr>
        <p:spPr>
          <a:xfrm>
            <a:off x="6683075" y="1827669"/>
            <a:ext cx="1292400" cy="3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3"/>
          </p:nvPr>
        </p:nvSpPr>
        <p:spPr>
          <a:xfrm>
            <a:off x="1042854" y="3667094"/>
            <a:ext cx="2059200" cy="4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4"/>
          </p:nvPr>
        </p:nvSpPr>
        <p:spPr>
          <a:xfrm>
            <a:off x="1042854" y="3975387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15" hasCustomPrompt="1"/>
          </p:nvPr>
        </p:nvSpPr>
        <p:spPr>
          <a:xfrm>
            <a:off x="1426254" y="3276877"/>
            <a:ext cx="1292400" cy="4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16"/>
          </p:nvPr>
        </p:nvSpPr>
        <p:spPr>
          <a:xfrm>
            <a:off x="3694800" y="3667094"/>
            <a:ext cx="2059200" cy="4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7"/>
          </p:nvPr>
        </p:nvSpPr>
        <p:spPr>
          <a:xfrm>
            <a:off x="3694800" y="3975387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8" hasCustomPrompt="1"/>
          </p:nvPr>
        </p:nvSpPr>
        <p:spPr>
          <a:xfrm>
            <a:off x="4078200" y="3276877"/>
            <a:ext cx="1292400" cy="4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9"/>
          </p:nvPr>
        </p:nvSpPr>
        <p:spPr>
          <a:xfrm>
            <a:off x="6299475" y="3667094"/>
            <a:ext cx="2059200" cy="4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20"/>
          </p:nvPr>
        </p:nvSpPr>
        <p:spPr>
          <a:xfrm>
            <a:off x="6299475" y="3975387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21" hasCustomPrompt="1"/>
          </p:nvPr>
        </p:nvSpPr>
        <p:spPr>
          <a:xfrm>
            <a:off x="6682875" y="3276877"/>
            <a:ext cx="1292400" cy="4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18651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_20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3410200" y="542525"/>
            <a:ext cx="23226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subTitle" idx="1"/>
          </p:nvPr>
        </p:nvSpPr>
        <p:spPr>
          <a:xfrm>
            <a:off x="1587650" y="1806700"/>
            <a:ext cx="6160800" cy="21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400"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2105150" y="542525"/>
            <a:ext cx="49452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 idx="2"/>
          </p:nvPr>
        </p:nvSpPr>
        <p:spPr>
          <a:xfrm>
            <a:off x="1090125" y="2188783"/>
            <a:ext cx="2059200" cy="4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ubTitle" idx="1"/>
          </p:nvPr>
        </p:nvSpPr>
        <p:spPr>
          <a:xfrm>
            <a:off x="1090125" y="2498983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3"/>
          </p:nvPr>
        </p:nvSpPr>
        <p:spPr>
          <a:xfrm>
            <a:off x="3919946" y="1558925"/>
            <a:ext cx="1307400" cy="4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4"/>
          </p:nvPr>
        </p:nvSpPr>
        <p:spPr>
          <a:xfrm>
            <a:off x="3543104" y="1872026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title" idx="5"/>
          </p:nvPr>
        </p:nvSpPr>
        <p:spPr>
          <a:xfrm>
            <a:off x="5994875" y="2188775"/>
            <a:ext cx="2668800" cy="4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6"/>
          </p:nvPr>
        </p:nvSpPr>
        <p:spPr>
          <a:xfrm>
            <a:off x="6299675" y="2498983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7"/>
          </p:nvPr>
        </p:nvSpPr>
        <p:spPr>
          <a:xfrm>
            <a:off x="1042854" y="3667094"/>
            <a:ext cx="2059200" cy="4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8"/>
          </p:nvPr>
        </p:nvSpPr>
        <p:spPr>
          <a:xfrm>
            <a:off x="1042854" y="3975387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title" idx="9"/>
          </p:nvPr>
        </p:nvSpPr>
        <p:spPr>
          <a:xfrm>
            <a:off x="6299475" y="3667094"/>
            <a:ext cx="2059200" cy="44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3"/>
          </p:nvPr>
        </p:nvSpPr>
        <p:spPr>
          <a:xfrm>
            <a:off x="6299475" y="3975387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3918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669557" y="597425"/>
            <a:ext cx="48108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720000" y="1575025"/>
            <a:ext cx="4176300" cy="2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11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2684100" y="542400"/>
            <a:ext cx="37704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3772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1686450" y="542525"/>
            <a:ext cx="57741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8958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756100" y="2160800"/>
            <a:ext cx="2491800" cy="11703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subTitle" idx="1"/>
          </p:nvPr>
        </p:nvSpPr>
        <p:spPr>
          <a:xfrm>
            <a:off x="4744950" y="1061572"/>
            <a:ext cx="20001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2"/>
          </p:nvPr>
        </p:nvSpPr>
        <p:spPr>
          <a:xfrm>
            <a:off x="4744950" y="2323911"/>
            <a:ext cx="20001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3"/>
          </p:nvPr>
        </p:nvSpPr>
        <p:spPr>
          <a:xfrm>
            <a:off x="4744950" y="3586250"/>
            <a:ext cx="20001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4"/>
          </p:nvPr>
        </p:nvSpPr>
        <p:spPr>
          <a:xfrm>
            <a:off x="5139150" y="722602"/>
            <a:ext cx="1211700" cy="4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subTitle" idx="5"/>
          </p:nvPr>
        </p:nvSpPr>
        <p:spPr>
          <a:xfrm>
            <a:off x="5086500" y="1984941"/>
            <a:ext cx="1317000" cy="4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6"/>
          </p:nvPr>
        </p:nvSpPr>
        <p:spPr>
          <a:xfrm>
            <a:off x="5086500" y="3247280"/>
            <a:ext cx="1317000" cy="4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717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2790950" y="542400"/>
            <a:ext cx="35781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1650101" y="3265257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2"/>
          </p:nvPr>
        </p:nvSpPr>
        <p:spPr>
          <a:xfrm>
            <a:off x="2413601" y="3050937"/>
            <a:ext cx="12957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subTitle" idx="3"/>
          </p:nvPr>
        </p:nvSpPr>
        <p:spPr>
          <a:xfrm>
            <a:off x="983800" y="1997081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4"/>
          </p:nvPr>
        </p:nvSpPr>
        <p:spPr>
          <a:xfrm>
            <a:off x="5736187" y="2629615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5"/>
          </p:nvPr>
        </p:nvSpPr>
        <p:spPr>
          <a:xfrm>
            <a:off x="5006047" y="3935810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6"/>
          </p:nvPr>
        </p:nvSpPr>
        <p:spPr>
          <a:xfrm>
            <a:off x="5019903" y="3686670"/>
            <a:ext cx="12957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ora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7"/>
          </p:nvPr>
        </p:nvSpPr>
        <p:spPr>
          <a:xfrm>
            <a:off x="1747300" y="1788567"/>
            <a:ext cx="12957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ora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8"/>
          </p:nvPr>
        </p:nvSpPr>
        <p:spPr>
          <a:xfrm>
            <a:off x="5740385" y="2416595"/>
            <a:ext cx="1295700" cy="37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667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1879275" y="542525"/>
            <a:ext cx="53877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1"/>
          </p:nvPr>
        </p:nvSpPr>
        <p:spPr>
          <a:xfrm>
            <a:off x="1425775" y="3294238"/>
            <a:ext cx="195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2"/>
          </p:nvPr>
        </p:nvSpPr>
        <p:spPr>
          <a:xfrm>
            <a:off x="3596988" y="2970838"/>
            <a:ext cx="195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3"/>
          </p:nvPr>
        </p:nvSpPr>
        <p:spPr>
          <a:xfrm>
            <a:off x="5768225" y="3675238"/>
            <a:ext cx="195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ubTitle" idx="4"/>
          </p:nvPr>
        </p:nvSpPr>
        <p:spPr>
          <a:xfrm>
            <a:off x="1794925" y="3336975"/>
            <a:ext cx="1211700" cy="2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subTitle" idx="5"/>
          </p:nvPr>
        </p:nvSpPr>
        <p:spPr>
          <a:xfrm>
            <a:off x="3966138" y="2606683"/>
            <a:ext cx="12117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ubTitle" idx="6"/>
          </p:nvPr>
        </p:nvSpPr>
        <p:spPr>
          <a:xfrm>
            <a:off x="6137375" y="3321699"/>
            <a:ext cx="12117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5733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2655225" y="542525"/>
            <a:ext cx="38397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1440900" y="3755713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subTitle" idx="2"/>
          </p:nvPr>
        </p:nvSpPr>
        <p:spPr>
          <a:xfrm>
            <a:off x="2166900" y="3459646"/>
            <a:ext cx="1333200" cy="4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title" idx="3"/>
          </p:nvPr>
        </p:nvSpPr>
        <p:spPr>
          <a:xfrm>
            <a:off x="2166900" y="2160788"/>
            <a:ext cx="1333200" cy="4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ubTitle" idx="4"/>
          </p:nvPr>
        </p:nvSpPr>
        <p:spPr>
          <a:xfrm>
            <a:off x="1440900" y="2505539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title" idx="5"/>
          </p:nvPr>
        </p:nvSpPr>
        <p:spPr>
          <a:xfrm>
            <a:off x="5230500" y="2154800"/>
            <a:ext cx="1333200" cy="4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ubTitle" idx="6"/>
          </p:nvPr>
        </p:nvSpPr>
        <p:spPr>
          <a:xfrm>
            <a:off x="5230500" y="2498006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title" idx="7"/>
          </p:nvPr>
        </p:nvSpPr>
        <p:spPr>
          <a:xfrm>
            <a:off x="5230500" y="3414413"/>
            <a:ext cx="1333200" cy="4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1600" b="1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ubTitle" idx="8"/>
          </p:nvPr>
        </p:nvSpPr>
        <p:spPr>
          <a:xfrm>
            <a:off x="5230500" y="3755717"/>
            <a:ext cx="2059200" cy="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39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3239660" y="531950"/>
            <a:ext cx="26805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588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3295100" y="542525"/>
            <a:ext cx="25860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898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8213853" y="5020021"/>
            <a:ext cx="833315" cy="102841"/>
            <a:chOff x="5148" y="3159"/>
            <a:chExt cx="551" cy="68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6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9499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2341800" y="542400"/>
            <a:ext cx="44649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981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2075700" y="556025"/>
            <a:ext cx="4997100" cy="8067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1"/>
          </p:nvPr>
        </p:nvSpPr>
        <p:spPr>
          <a:xfrm>
            <a:off x="1406575" y="3922850"/>
            <a:ext cx="2355900" cy="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5381517" y="3922850"/>
            <a:ext cx="2355900" cy="6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3" hasCustomPrompt="1"/>
          </p:nvPr>
        </p:nvSpPr>
        <p:spPr>
          <a:xfrm>
            <a:off x="1701046" y="3048500"/>
            <a:ext cx="17670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3" name="Google Shape;153;p26"/>
          <p:cNvSpPr txBox="1">
            <a:spLocks noGrp="1"/>
          </p:cNvSpPr>
          <p:nvPr>
            <p:ph type="title" idx="4" hasCustomPrompt="1"/>
          </p:nvPr>
        </p:nvSpPr>
        <p:spPr>
          <a:xfrm>
            <a:off x="5980788" y="2972300"/>
            <a:ext cx="17670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86470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2849180" y="542400"/>
            <a:ext cx="34785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8205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2789450" y="542400"/>
            <a:ext cx="35865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30633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3191250" y="550925"/>
            <a:ext cx="2744100" cy="8232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subTitle" idx="1"/>
          </p:nvPr>
        </p:nvSpPr>
        <p:spPr>
          <a:xfrm>
            <a:off x="1901350" y="2787650"/>
            <a:ext cx="2140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subTitle" idx="2"/>
          </p:nvPr>
        </p:nvSpPr>
        <p:spPr>
          <a:xfrm>
            <a:off x="1984451" y="3236525"/>
            <a:ext cx="2294400" cy="8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subTitle" idx="3"/>
          </p:nvPr>
        </p:nvSpPr>
        <p:spPr>
          <a:xfrm>
            <a:off x="4669325" y="2779795"/>
            <a:ext cx="263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9"/>
          <p:cNvSpPr txBox="1">
            <a:spLocks noGrp="1"/>
          </p:cNvSpPr>
          <p:nvPr>
            <p:ph type="subTitle" idx="4"/>
          </p:nvPr>
        </p:nvSpPr>
        <p:spPr>
          <a:xfrm>
            <a:off x="4730349" y="3203525"/>
            <a:ext cx="2294400" cy="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475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3418650" y="543395"/>
            <a:ext cx="22590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2532150" y="1483900"/>
            <a:ext cx="4079700" cy="9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subTitle" idx="2"/>
          </p:nvPr>
        </p:nvSpPr>
        <p:spPr>
          <a:xfrm>
            <a:off x="2650225" y="4157487"/>
            <a:ext cx="377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2769243" y="3640575"/>
            <a:ext cx="3587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rPr>
              <a:t>CREDITS: This presentation template was created by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Cabin Regular"/>
                <a:ea typeface="Cabin Regular"/>
                <a:cs typeface="Cabin Regular"/>
                <a:sym typeface="Cabin Regula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rPr>
              <a:t>, including icons by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Cabin Regular"/>
                <a:ea typeface="Cabin Regular"/>
                <a:cs typeface="Cabin Regular"/>
                <a:sym typeface="Cabin Regula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Cabin Regular"/>
                <a:ea typeface="Cabin Regular"/>
                <a:cs typeface="Cabin Regular"/>
                <a:sym typeface="Cabin Regular"/>
              </a:rPr>
              <a:t>, infographics &amp; images by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Cabin Regular"/>
                <a:ea typeface="Cabin Regular"/>
                <a:cs typeface="Cabin Regular"/>
                <a:sym typeface="Cabin Regula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lt1"/>
              </a:solidFill>
              <a:latin typeface="Cabin Regular"/>
              <a:ea typeface="Cabin Regular"/>
              <a:cs typeface="Cabin Regular"/>
              <a:sym typeface="Cabin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805358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3410200" y="542525"/>
            <a:ext cx="23226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subTitle" idx="1"/>
          </p:nvPr>
        </p:nvSpPr>
        <p:spPr>
          <a:xfrm>
            <a:off x="1587650" y="1806700"/>
            <a:ext cx="6160800" cy="21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400"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2539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>
            <a:spLocks noGrp="1"/>
          </p:cNvSpPr>
          <p:nvPr>
            <p:ph type="title"/>
          </p:nvPr>
        </p:nvSpPr>
        <p:spPr>
          <a:xfrm>
            <a:off x="1608476" y="542400"/>
            <a:ext cx="5941500" cy="831600"/>
          </a:xfrm>
          <a:prstGeom prst="rect">
            <a:avLst/>
          </a:prstGeom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8" name="Google Shape;178;p33"/>
          <p:cNvSpPr txBox="1">
            <a:spLocks noGrp="1"/>
          </p:cNvSpPr>
          <p:nvPr>
            <p:ph type="subTitle" idx="1"/>
          </p:nvPr>
        </p:nvSpPr>
        <p:spPr>
          <a:xfrm>
            <a:off x="872400" y="1751450"/>
            <a:ext cx="3816600" cy="27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300"/>
              </a:spcBef>
              <a:spcAft>
                <a:spcPts val="0"/>
              </a:spcAft>
              <a:buSzPts val="1200"/>
              <a:buChar char="●"/>
              <a:defRPr sz="1200">
                <a:latin typeface="Cabin Regular"/>
                <a:ea typeface="Cabin Regular"/>
                <a:cs typeface="Cabin Regular"/>
                <a:sym typeface="Cabin Regula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33"/>
          <p:cNvSpPr txBox="1">
            <a:spLocks noGrp="1"/>
          </p:cNvSpPr>
          <p:nvPr>
            <p:ph type="subTitle" idx="2"/>
          </p:nvPr>
        </p:nvSpPr>
        <p:spPr>
          <a:xfrm>
            <a:off x="4536475" y="1752850"/>
            <a:ext cx="3816600" cy="27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bin Regular"/>
              <a:buChar char="●"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9377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/>
          <p:nvPr/>
        </p:nvSpPr>
        <p:spPr>
          <a:xfrm>
            <a:off x="8504975" y="938850"/>
            <a:ext cx="307800" cy="30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"/>
          <p:cNvSpPr/>
          <p:nvPr/>
        </p:nvSpPr>
        <p:spPr>
          <a:xfrm>
            <a:off x="2637450" y="77475"/>
            <a:ext cx="418800" cy="41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3"/>
          <p:cNvSpPr/>
          <p:nvPr/>
        </p:nvSpPr>
        <p:spPr>
          <a:xfrm>
            <a:off x="231425" y="3841425"/>
            <a:ext cx="418800" cy="41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92237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orkspa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Insert your title here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FF30096-E2FA-4C53-8FFA-C198FACBBC31}" type="datetimeFigureOut">
              <a:rPr lang="en-US" noProof="0" smtClean="0"/>
              <a:t>4/3/2021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BE6EB2CE-F8EE-47A0-A8D1-750600A29654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5646"/>
            <a:ext cx="3691778" cy="2779690"/>
          </a:xfrm>
          <a:prstGeom prst="rect">
            <a:avLst/>
          </a:prstGeom>
        </p:spPr>
      </p:pic>
      <p:sp>
        <p:nvSpPr>
          <p:cNvPr id="45" name="Freeform 5"/>
          <p:cNvSpPr>
            <a:spLocks/>
          </p:cNvSpPr>
          <p:nvPr userDrawn="1"/>
        </p:nvSpPr>
        <p:spPr bwMode="auto">
          <a:xfrm>
            <a:off x="6659565" y="2973749"/>
            <a:ext cx="260348" cy="337384"/>
          </a:xfrm>
          <a:custGeom>
            <a:avLst/>
            <a:gdLst>
              <a:gd name="T0" fmla="*/ 1838 w 1852"/>
              <a:gd name="T1" fmla="*/ 982 h 2400"/>
              <a:gd name="T2" fmla="*/ 1768 w 1852"/>
              <a:gd name="T3" fmla="*/ 1244 h 2400"/>
              <a:gd name="T4" fmla="*/ 1646 w 1852"/>
              <a:gd name="T5" fmla="*/ 1460 h 2400"/>
              <a:gd name="T6" fmla="*/ 1478 w 1852"/>
              <a:gd name="T7" fmla="*/ 1618 h 2400"/>
              <a:gd name="T8" fmla="*/ 1270 w 1852"/>
              <a:gd name="T9" fmla="*/ 1710 h 2400"/>
              <a:gd name="T10" fmla="*/ 1082 w 1852"/>
              <a:gd name="T11" fmla="*/ 1726 h 2400"/>
              <a:gd name="T12" fmla="*/ 928 w 1852"/>
              <a:gd name="T13" fmla="*/ 1688 h 2400"/>
              <a:gd name="T14" fmla="*/ 810 w 1852"/>
              <a:gd name="T15" fmla="*/ 1606 h 2400"/>
              <a:gd name="T16" fmla="*/ 678 w 1852"/>
              <a:gd name="T17" fmla="*/ 1934 h 2400"/>
              <a:gd name="T18" fmla="*/ 570 w 1852"/>
              <a:gd name="T19" fmla="*/ 2128 h 2400"/>
              <a:gd name="T20" fmla="*/ 378 w 1852"/>
              <a:gd name="T21" fmla="*/ 2330 h 2400"/>
              <a:gd name="T22" fmla="*/ 402 w 1852"/>
              <a:gd name="T23" fmla="*/ 1854 h 2400"/>
              <a:gd name="T24" fmla="*/ 556 w 1852"/>
              <a:gd name="T25" fmla="*/ 1046 h 2400"/>
              <a:gd name="T26" fmla="*/ 536 w 1852"/>
              <a:gd name="T27" fmla="*/ 850 h 2400"/>
              <a:gd name="T28" fmla="*/ 594 w 1852"/>
              <a:gd name="T29" fmla="*/ 660 h 2400"/>
              <a:gd name="T30" fmla="*/ 720 w 1852"/>
              <a:gd name="T31" fmla="*/ 548 h 2400"/>
              <a:gd name="T32" fmla="*/ 844 w 1852"/>
              <a:gd name="T33" fmla="*/ 536 h 2400"/>
              <a:gd name="T34" fmla="*/ 940 w 1852"/>
              <a:gd name="T35" fmla="*/ 594 h 2400"/>
              <a:gd name="T36" fmla="*/ 982 w 1852"/>
              <a:gd name="T37" fmla="*/ 698 h 2400"/>
              <a:gd name="T38" fmla="*/ 972 w 1852"/>
              <a:gd name="T39" fmla="*/ 844 h 2400"/>
              <a:gd name="T40" fmla="*/ 864 w 1852"/>
              <a:gd name="T41" fmla="*/ 1226 h 2400"/>
              <a:gd name="T42" fmla="*/ 880 w 1852"/>
              <a:gd name="T43" fmla="*/ 1374 h 2400"/>
              <a:gd name="T44" fmla="*/ 980 w 1852"/>
              <a:gd name="T45" fmla="*/ 1470 h 2400"/>
              <a:gd name="T46" fmla="*/ 1104 w 1852"/>
              <a:gd name="T47" fmla="*/ 1490 h 2400"/>
              <a:gd name="T48" fmla="*/ 1238 w 1852"/>
              <a:gd name="T49" fmla="*/ 1446 h 2400"/>
              <a:gd name="T50" fmla="*/ 1350 w 1852"/>
              <a:gd name="T51" fmla="*/ 1344 h 2400"/>
              <a:gd name="T52" fmla="*/ 1446 w 1852"/>
              <a:gd name="T53" fmla="*/ 1166 h 2400"/>
              <a:gd name="T54" fmla="*/ 1516 w 1852"/>
              <a:gd name="T55" fmla="*/ 760 h 2400"/>
              <a:gd name="T56" fmla="*/ 1502 w 1852"/>
              <a:gd name="T57" fmla="*/ 626 h 2400"/>
              <a:gd name="T58" fmla="*/ 1446 w 1852"/>
              <a:gd name="T59" fmla="*/ 482 h 2400"/>
              <a:gd name="T60" fmla="*/ 1350 w 1852"/>
              <a:gd name="T61" fmla="*/ 368 h 2400"/>
              <a:gd name="T62" fmla="*/ 1216 w 1852"/>
              <a:gd name="T63" fmla="*/ 284 h 2400"/>
              <a:gd name="T64" fmla="*/ 1044 w 1852"/>
              <a:gd name="T65" fmla="*/ 240 h 2400"/>
              <a:gd name="T66" fmla="*/ 868 w 1852"/>
              <a:gd name="T67" fmla="*/ 238 h 2400"/>
              <a:gd name="T68" fmla="*/ 662 w 1852"/>
              <a:gd name="T69" fmla="*/ 288 h 2400"/>
              <a:gd name="T70" fmla="*/ 496 w 1852"/>
              <a:gd name="T71" fmla="*/ 390 h 2400"/>
              <a:gd name="T72" fmla="*/ 372 w 1852"/>
              <a:gd name="T73" fmla="*/ 532 h 2400"/>
              <a:gd name="T74" fmla="*/ 294 w 1852"/>
              <a:gd name="T75" fmla="*/ 702 h 2400"/>
              <a:gd name="T76" fmla="*/ 268 w 1852"/>
              <a:gd name="T77" fmla="*/ 892 h 2400"/>
              <a:gd name="T78" fmla="*/ 306 w 1852"/>
              <a:gd name="T79" fmla="*/ 1078 h 2400"/>
              <a:gd name="T80" fmla="*/ 378 w 1852"/>
              <a:gd name="T81" fmla="*/ 1190 h 2400"/>
              <a:gd name="T82" fmla="*/ 350 w 1852"/>
              <a:gd name="T83" fmla="*/ 1348 h 2400"/>
              <a:gd name="T84" fmla="*/ 314 w 1852"/>
              <a:gd name="T85" fmla="*/ 1386 h 2400"/>
              <a:gd name="T86" fmla="*/ 214 w 1852"/>
              <a:gd name="T87" fmla="*/ 1348 h 2400"/>
              <a:gd name="T88" fmla="*/ 70 w 1852"/>
              <a:gd name="T89" fmla="*/ 1180 h 2400"/>
              <a:gd name="T90" fmla="*/ 4 w 1852"/>
              <a:gd name="T91" fmla="*/ 944 h 2400"/>
              <a:gd name="T92" fmla="*/ 10 w 1852"/>
              <a:gd name="T93" fmla="*/ 746 h 2400"/>
              <a:gd name="T94" fmla="*/ 78 w 1852"/>
              <a:gd name="T95" fmla="*/ 522 h 2400"/>
              <a:gd name="T96" fmla="*/ 216 w 1852"/>
              <a:gd name="T97" fmla="*/ 314 h 2400"/>
              <a:gd name="T98" fmla="*/ 424 w 1852"/>
              <a:gd name="T99" fmla="*/ 144 h 2400"/>
              <a:gd name="T100" fmla="*/ 700 w 1852"/>
              <a:gd name="T101" fmla="*/ 32 h 2400"/>
              <a:gd name="T102" fmla="*/ 982 w 1852"/>
              <a:gd name="T103" fmla="*/ 0 h 2400"/>
              <a:gd name="T104" fmla="*/ 1258 w 1852"/>
              <a:gd name="T105" fmla="*/ 38 h 2400"/>
              <a:gd name="T106" fmla="*/ 1488 w 1852"/>
              <a:gd name="T107" fmla="*/ 142 h 2400"/>
              <a:gd name="T108" fmla="*/ 1668 w 1852"/>
              <a:gd name="T109" fmla="*/ 298 h 2400"/>
              <a:gd name="T110" fmla="*/ 1790 w 1852"/>
              <a:gd name="T111" fmla="*/ 492 h 2400"/>
              <a:gd name="T112" fmla="*/ 1848 w 1852"/>
              <a:gd name="T113" fmla="*/ 710 h 2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852" h="2400">
                <a:moveTo>
                  <a:pt x="1852" y="786"/>
                </a:moveTo>
                <a:lnTo>
                  <a:pt x="1852" y="786"/>
                </a:lnTo>
                <a:lnTo>
                  <a:pt x="1850" y="836"/>
                </a:lnTo>
                <a:lnTo>
                  <a:pt x="1848" y="886"/>
                </a:lnTo>
                <a:lnTo>
                  <a:pt x="1844" y="934"/>
                </a:lnTo>
                <a:lnTo>
                  <a:pt x="1838" y="982"/>
                </a:lnTo>
                <a:lnTo>
                  <a:pt x="1830" y="1028"/>
                </a:lnTo>
                <a:lnTo>
                  <a:pt x="1822" y="1074"/>
                </a:lnTo>
                <a:lnTo>
                  <a:pt x="1810" y="1118"/>
                </a:lnTo>
                <a:lnTo>
                  <a:pt x="1798" y="1160"/>
                </a:lnTo>
                <a:lnTo>
                  <a:pt x="1784" y="1202"/>
                </a:lnTo>
                <a:lnTo>
                  <a:pt x="1768" y="1244"/>
                </a:lnTo>
                <a:lnTo>
                  <a:pt x="1752" y="1284"/>
                </a:lnTo>
                <a:lnTo>
                  <a:pt x="1734" y="1322"/>
                </a:lnTo>
                <a:lnTo>
                  <a:pt x="1714" y="1358"/>
                </a:lnTo>
                <a:lnTo>
                  <a:pt x="1692" y="1394"/>
                </a:lnTo>
                <a:lnTo>
                  <a:pt x="1670" y="1426"/>
                </a:lnTo>
                <a:lnTo>
                  <a:pt x="1646" y="1460"/>
                </a:lnTo>
                <a:lnTo>
                  <a:pt x="1622" y="1490"/>
                </a:lnTo>
                <a:lnTo>
                  <a:pt x="1596" y="1520"/>
                </a:lnTo>
                <a:lnTo>
                  <a:pt x="1568" y="1546"/>
                </a:lnTo>
                <a:lnTo>
                  <a:pt x="1538" y="1572"/>
                </a:lnTo>
                <a:lnTo>
                  <a:pt x="1510" y="1596"/>
                </a:lnTo>
                <a:lnTo>
                  <a:pt x="1478" y="1618"/>
                </a:lnTo>
                <a:lnTo>
                  <a:pt x="1446" y="1638"/>
                </a:lnTo>
                <a:lnTo>
                  <a:pt x="1412" y="1656"/>
                </a:lnTo>
                <a:lnTo>
                  <a:pt x="1378" y="1672"/>
                </a:lnTo>
                <a:lnTo>
                  <a:pt x="1342" y="1688"/>
                </a:lnTo>
                <a:lnTo>
                  <a:pt x="1306" y="1700"/>
                </a:lnTo>
                <a:lnTo>
                  <a:pt x="1270" y="1710"/>
                </a:lnTo>
                <a:lnTo>
                  <a:pt x="1230" y="1718"/>
                </a:lnTo>
                <a:lnTo>
                  <a:pt x="1192" y="1724"/>
                </a:lnTo>
                <a:lnTo>
                  <a:pt x="1152" y="1726"/>
                </a:lnTo>
                <a:lnTo>
                  <a:pt x="1110" y="1728"/>
                </a:lnTo>
                <a:lnTo>
                  <a:pt x="1110" y="1728"/>
                </a:lnTo>
                <a:lnTo>
                  <a:pt x="1082" y="1726"/>
                </a:lnTo>
                <a:lnTo>
                  <a:pt x="1056" y="1724"/>
                </a:lnTo>
                <a:lnTo>
                  <a:pt x="1028" y="1720"/>
                </a:lnTo>
                <a:lnTo>
                  <a:pt x="1002" y="1714"/>
                </a:lnTo>
                <a:lnTo>
                  <a:pt x="976" y="1706"/>
                </a:lnTo>
                <a:lnTo>
                  <a:pt x="952" y="1698"/>
                </a:lnTo>
                <a:lnTo>
                  <a:pt x="928" y="1688"/>
                </a:lnTo>
                <a:lnTo>
                  <a:pt x="904" y="1676"/>
                </a:lnTo>
                <a:lnTo>
                  <a:pt x="884" y="1664"/>
                </a:lnTo>
                <a:lnTo>
                  <a:pt x="862" y="1650"/>
                </a:lnTo>
                <a:lnTo>
                  <a:pt x="844" y="1636"/>
                </a:lnTo>
                <a:lnTo>
                  <a:pt x="826" y="1622"/>
                </a:lnTo>
                <a:lnTo>
                  <a:pt x="810" y="1606"/>
                </a:lnTo>
                <a:lnTo>
                  <a:pt x="796" y="1590"/>
                </a:lnTo>
                <a:lnTo>
                  <a:pt x="784" y="1574"/>
                </a:lnTo>
                <a:lnTo>
                  <a:pt x="774" y="1556"/>
                </a:lnTo>
                <a:lnTo>
                  <a:pt x="774" y="1556"/>
                </a:lnTo>
                <a:lnTo>
                  <a:pt x="732" y="1722"/>
                </a:lnTo>
                <a:lnTo>
                  <a:pt x="678" y="1934"/>
                </a:lnTo>
                <a:lnTo>
                  <a:pt x="678" y="1934"/>
                </a:lnTo>
                <a:lnTo>
                  <a:pt x="670" y="1956"/>
                </a:lnTo>
                <a:lnTo>
                  <a:pt x="658" y="1984"/>
                </a:lnTo>
                <a:lnTo>
                  <a:pt x="640" y="2016"/>
                </a:lnTo>
                <a:lnTo>
                  <a:pt x="620" y="2052"/>
                </a:lnTo>
                <a:lnTo>
                  <a:pt x="570" y="2128"/>
                </a:lnTo>
                <a:lnTo>
                  <a:pt x="518" y="2206"/>
                </a:lnTo>
                <a:lnTo>
                  <a:pt x="466" y="2280"/>
                </a:lnTo>
                <a:lnTo>
                  <a:pt x="420" y="2342"/>
                </a:lnTo>
                <a:lnTo>
                  <a:pt x="378" y="2400"/>
                </a:lnTo>
                <a:lnTo>
                  <a:pt x="378" y="2400"/>
                </a:lnTo>
                <a:lnTo>
                  <a:pt x="378" y="2330"/>
                </a:lnTo>
                <a:lnTo>
                  <a:pt x="380" y="2166"/>
                </a:lnTo>
                <a:lnTo>
                  <a:pt x="384" y="2072"/>
                </a:lnTo>
                <a:lnTo>
                  <a:pt x="388" y="1984"/>
                </a:lnTo>
                <a:lnTo>
                  <a:pt x="394" y="1908"/>
                </a:lnTo>
                <a:lnTo>
                  <a:pt x="398" y="1878"/>
                </a:lnTo>
                <a:lnTo>
                  <a:pt x="402" y="1854"/>
                </a:lnTo>
                <a:lnTo>
                  <a:pt x="402" y="1854"/>
                </a:lnTo>
                <a:lnTo>
                  <a:pt x="578" y="1106"/>
                </a:lnTo>
                <a:lnTo>
                  <a:pt x="578" y="1106"/>
                </a:lnTo>
                <a:lnTo>
                  <a:pt x="572" y="1090"/>
                </a:lnTo>
                <a:lnTo>
                  <a:pt x="564" y="1070"/>
                </a:lnTo>
                <a:lnTo>
                  <a:pt x="556" y="1046"/>
                </a:lnTo>
                <a:lnTo>
                  <a:pt x="548" y="1014"/>
                </a:lnTo>
                <a:lnTo>
                  <a:pt x="542" y="976"/>
                </a:lnTo>
                <a:lnTo>
                  <a:pt x="536" y="934"/>
                </a:lnTo>
                <a:lnTo>
                  <a:pt x="534" y="888"/>
                </a:lnTo>
                <a:lnTo>
                  <a:pt x="534" y="888"/>
                </a:lnTo>
                <a:lnTo>
                  <a:pt x="536" y="850"/>
                </a:lnTo>
                <a:lnTo>
                  <a:pt x="540" y="814"/>
                </a:lnTo>
                <a:lnTo>
                  <a:pt x="546" y="780"/>
                </a:lnTo>
                <a:lnTo>
                  <a:pt x="556" y="746"/>
                </a:lnTo>
                <a:lnTo>
                  <a:pt x="566" y="716"/>
                </a:lnTo>
                <a:lnTo>
                  <a:pt x="580" y="686"/>
                </a:lnTo>
                <a:lnTo>
                  <a:pt x="594" y="660"/>
                </a:lnTo>
                <a:lnTo>
                  <a:pt x="612" y="634"/>
                </a:lnTo>
                <a:lnTo>
                  <a:pt x="630" y="612"/>
                </a:lnTo>
                <a:lnTo>
                  <a:pt x="652" y="592"/>
                </a:lnTo>
                <a:lnTo>
                  <a:pt x="674" y="574"/>
                </a:lnTo>
                <a:lnTo>
                  <a:pt x="696" y="560"/>
                </a:lnTo>
                <a:lnTo>
                  <a:pt x="720" y="548"/>
                </a:lnTo>
                <a:lnTo>
                  <a:pt x="746" y="540"/>
                </a:lnTo>
                <a:lnTo>
                  <a:pt x="772" y="534"/>
                </a:lnTo>
                <a:lnTo>
                  <a:pt x="800" y="532"/>
                </a:lnTo>
                <a:lnTo>
                  <a:pt x="800" y="532"/>
                </a:lnTo>
                <a:lnTo>
                  <a:pt x="822" y="534"/>
                </a:lnTo>
                <a:lnTo>
                  <a:pt x="844" y="536"/>
                </a:lnTo>
                <a:lnTo>
                  <a:pt x="864" y="542"/>
                </a:lnTo>
                <a:lnTo>
                  <a:pt x="882" y="550"/>
                </a:lnTo>
                <a:lnTo>
                  <a:pt x="898" y="558"/>
                </a:lnTo>
                <a:lnTo>
                  <a:pt x="914" y="568"/>
                </a:lnTo>
                <a:lnTo>
                  <a:pt x="926" y="580"/>
                </a:lnTo>
                <a:lnTo>
                  <a:pt x="940" y="594"/>
                </a:lnTo>
                <a:lnTo>
                  <a:pt x="950" y="608"/>
                </a:lnTo>
                <a:lnTo>
                  <a:pt x="960" y="624"/>
                </a:lnTo>
                <a:lnTo>
                  <a:pt x="968" y="642"/>
                </a:lnTo>
                <a:lnTo>
                  <a:pt x="974" y="660"/>
                </a:lnTo>
                <a:lnTo>
                  <a:pt x="978" y="678"/>
                </a:lnTo>
                <a:lnTo>
                  <a:pt x="982" y="698"/>
                </a:lnTo>
                <a:lnTo>
                  <a:pt x="984" y="718"/>
                </a:lnTo>
                <a:lnTo>
                  <a:pt x="984" y="738"/>
                </a:lnTo>
                <a:lnTo>
                  <a:pt x="984" y="738"/>
                </a:lnTo>
                <a:lnTo>
                  <a:pt x="984" y="762"/>
                </a:lnTo>
                <a:lnTo>
                  <a:pt x="982" y="788"/>
                </a:lnTo>
                <a:lnTo>
                  <a:pt x="972" y="844"/>
                </a:lnTo>
                <a:lnTo>
                  <a:pt x="958" y="902"/>
                </a:lnTo>
                <a:lnTo>
                  <a:pt x="940" y="964"/>
                </a:lnTo>
                <a:lnTo>
                  <a:pt x="900" y="1094"/>
                </a:lnTo>
                <a:lnTo>
                  <a:pt x="880" y="1160"/>
                </a:lnTo>
                <a:lnTo>
                  <a:pt x="864" y="1226"/>
                </a:lnTo>
                <a:lnTo>
                  <a:pt x="864" y="1226"/>
                </a:lnTo>
                <a:lnTo>
                  <a:pt x="858" y="1254"/>
                </a:lnTo>
                <a:lnTo>
                  <a:pt x="858" y="1280"/>
                </a:lnTo>
                <a:lnTo>
                  <a:pt x="858" y="1304"/>
                </a:lnTo>
                <a:lnTo>
                  <a:pt x="862" y="1328"/>
                </a:lnTo>
                <a:lnTo>
                  <a:pt x="870" y="1352"/>
                </a:lnTo>
                <a:lnTo>
                  <a:pt x="880" y="1374"/>
                </a:lnTo>
                <a:lnTo>
                  <a:pt x="892" y="1394"/>
                </a:lnTo>
                <a:lnTo>
                  <a:pt x="906" y="1414"/>
                </a:lnTo>
                <a:lnTo>
                  <a:pt x="922" y="1430"/>
                </a:lnTo>
                <a:lnTo>
                  <a:pt x="940" y="1446"/>
                </a:lnTo>
                <a:lnTo>
                  <a:pt x="960" y="1458"/>
                </a:lnTo>
                <a:lnTo>
                  <a:pt x="980" y="1470"/>
                </a:lnTo>
                <a:lnTo>
                  <a:pt x="1004" y="1478"/>
                </a:lnTo>
                <a:lnTo>
                  <a:pt x="1028" y="1486"/>
                </a:lnTo>
                <a:lnTo>
                  <a:pt x="1054" y="1490"/>
                </a:lnTo>
                <a:lnTo>
                  <a:pt x="1080" y="1490"/>
                </a:lnTo>
                <a:lnTo>
                  <a:pt x="1080" y="1490"/>
                </a:lnTo>
                <a:lnTo>
                  <a:pt x="1104" y="1490"/>
                </a:lnTo>
                <a:lnTo>
                  <a:pt x="1128" y="1486"/>
                </a:lnTo>
                <a:lnTo>
                  <a:pt x="1152" y="1482"/>
                </a:lnTo>
                <a:lnTo>
                  <a:pt x="1174" y="1476"/>
                </a:lnTo>
                <a:lnTo>
                  <a:pt x="1196" y="1468"/>
                </a:lnTo>
                <a:lnTo>
                  <a:pt x="1218" y="1458"/>
                </a:lnTo>
                <a:lnTo>
                  <a:pt x="1238" y="1446"/>
                </a:lnTo>
                <a:lnTo>
                  <a:pt x="1258" y="1432"/>
                </a:lnTo>
                <a:lnTo>
                  <a:pt x="1278" y="1418"/>
                </a:lnTo>
                <a:lnTo>
                  <a:pt x="1296" y="1402"/>
                </a:lnTo>
                <a:lnTo>
                  <a:pt x="1314" y="1384"/>
                </a:lnTo>
                <a:lnTo>
                  <a:pt x="1332" y="1364"/>
                </a:lnTo>
                <a:lnTo>
                  <a:pt x="1350" y="1344"/>
                </a:lnTo>
                <a:lnTo>
                  <a:pt x="1366" y="1322"/>
                </a:lnTo>
                <a:lnTo>
                  <a:pt x="1380" y="1298"/>
                </a:lnTo>
                <a:lnTo>
                  <a:pt x="1396" y="1274"/>
                </a:lnTo>
                <a:lnTo>
                  <a:pt x="1410" y="1248"/>
                </a:lnTo>
                <a:lnTo>
                  <a:pt x="1422" y="1222"/>
                </a:lnTo>
                <a:lnTo>
                  <a:pt x="1446" y="1166"/>
                </a:lnTo>
                <a:lnTo>
                  <a:pt x="1468" y="1106"/>
                </a:lnTo>
                <a:lnTo>
                  <a:pt x="1484" y="1042"/>
                </a:lnTo>
                <a:lnTo>
                  <a:pt x="1498" y="974"/>
                </a:lnTo>
                <a:lnTo>
                  <a:pt x="1508" y="906"/>
                </a:lnTo>
                <a:lnTo>
                  <a:pt x="1514" y="834"/>
                </a:lnTo>
                <a:lnTo>
                  <a:pt x="1516" y="760"/>
                </a:lnTo>
                <a:lnTo>
                  <a:pt x="1516" y="760"/>
                </a:lnTo>
                <a:lnTo>
                  <a:pt x="1516" y="732"/>
                </a:lnTo>
                <a:lnTo>
                  <a:pt x="1514" y="704"/>
                </a:lnTo>
                <a:lnTo>
                  <a:pt x="1510" y="678"/>
                </a:lnTo>
                <a:lnTo>
                  <a:pt x="1506" y="652"/>
                </a:lnTo>
                <a:lnTo>
                  <a:pt x="1502" y="626"/>
                </a:lnTo>
                <a:lnTo>
                  <a:pt x="1494" y="600"/>
                </a:lnTo>
                <a:lnTo>
                  <a:pt x="1486" y="576"/>
                </a:lnTo>
                <a:lnTo>
                  <a:pt x="1478" y="552"/>
                </a:lnTo>
                <a:lnTo>
                  <a:pt x="1468" y="528"/>
                </a:lnTo>
                <a:lnTo>
                  <a:pt x="1458" y="506"/>
                </a:lnTo>
                <a:lnTo>
                  <a:pt x="1446" y="482"/>
                </a:lnTo>
                <a:lnTo>
                  <a:pt x="1432" y="462"/>
                </a:lnTo>
                <a:lnTo>
                  <a:pt x="1418" y="442"/>
                </a:lnTo>
                <a:lnTo>
                  <a:pt x="1402" y="422"/>
                </a:lnTo>
                <a:lnTo>
                  <a:pt x="1386" y="402"/>
                </a:lnTo>
                <a:lnTo>
                  <a:pt x="1368" y="384"/>
                </a:lnTo>
                <a:lnTo>
                  <a:pt x="1350" y="368"/>
                </a:lnTo>
                <a:lnTo>
                  <a:pt x="1330" y="352"/>
                </a:lnTo>
                <a:lnTo>
                  <a:pt x="1310" y="336"/>
                </a:lnTo>
                <a:lnTo>
                  <a:pt x="1288" y="322"/>
                </a:lnTo>
                <a:lnTo>
                  <a:pt x="1264" y="308"/>
                </a:lnTo>
                <a:lnTo>
                  <a:pt x="1240" y="296"/>
                </a:lnTo>
                <a:lnTo>
                  <a:pt x="1216" y="284"/>
                </a:lnTo>
                <a:lnTo>
                  <a:pt x="1190" y="274"/>
                </a:lnTo>
                <a:lnTo>
                  <a:pt x="1162" y="264"/>
                </a:lnTo>
                <a:lnTo>
                  <a:pt x="1134" y="256"/>
                </a:lnTo>
                <a:lnTo>
                  <a:pt x="1104" y="250"/>
                </a:lnTo>
                <a:lnTo>
                  <a:pt x="1074" y="244"/>
                </a:lnTo>
                <a:lnTo>
                  <a:pt x="1044" y="240"/>
                </a:lnTo>
                <a:lnTo>
                  <a:pt x="1012" y="236"/>
                </a:lnTo>
                <a:lnTo>
                  <a:pt x="978" y="234"/>
                </a:lnTo>
                <a:lnTo>
                  <a:pt x="944" y="234"/>
                </a:lnTo>
                <a:lnTo>
                  <a:pt x="944" y="234"/>
                </a:lnTo>
                <a:lnTo>
                  <a:pt x="906" y="236"/>
                </a:lnTo>
                <a:lnTo>
                  <a:pt x="868" y="238"/>
                </a:lnTo>
                <a:lnTo>
                  <a:pt x="832" y="242"/>
                </a:lnTo>
                <a:lnTo>
                  <a:pt x="796" y="248"/>
                </a:lnTo>
                <a:lnTo>
                  <a:pt x="760" y="256"/>
                </a:lnTo>
                <a:lnTo>
                  <a:pt x="728" y="266"/>
                </a:lnTo>
                <a:lnTo>
                  <a:pt x="694" y="276"/>
                </a:lnTo>
                <a:lnTo>
                  <a:pt x="662" y="288"/>
                </a:lnTo>
                <a:lnTo>
                  <a:pt x="632" y="302"/>
                </a:lnTo>
                <a:lnTo>
                  <a:pt x="602" y="316"/>
                </a:lnTo>
                <a:lnTo>
                  <a:pt x="574" y="334"/>
                </a:lnTo>
                <a:lnTo>
                  <a:pt x="548" y="350"/>
                </a:lnTo>
                <a:lnTo>
                  <a:pt x="522" y="370"/>
                </a:lnTo>
                <a:lnTo>
                  <a:pt x="496" y="390"/>
                </a:lnTo>
                <a:lnTo>
                  <a:pt x="472" y="410"/>
                </a:lnTo>
                <a:lnTo>
                  <a:pt x="450" y="432"/>
                </a:lnTo>
                <a:lnTo>
                  <a:pt x="428" y="456"/>
                </a:lnTo>
                <a:lnTo>
                  <a:pt x="408" y="480"/>
                </a:lnTo>
                <a:lnTo>
                  <a:pt x="390" y="506"/>
                </a:lnTo>
                <a:lnTo>
                  <a:pt x="372" y="532"/>
                </a:lnTo>
                <a:lnTo>
                  <a:pt x="356" y="558"/>
                </a:lnTo>
                <a:lnTo>
                  <a:pt x="342" y="586"/>
                </a:lnTo>
                <a:lnTo>
                  <a:pt x="328" y="614"/>
                </a:lnTo>
                <a:lnTo>
                  <a:pt x="316" y="642"/>
                </a:lnTo>
                <a:lnTo>
                  <a:pt x="304" y="672"/>
                </a:lnTo>
                <a:lnTo>
                  <a:pt x="294" y="702"/>
                </a:lnTo>
                <a:lnTo>
                  <a:pt x="286" y="732"/>
                </a:lnTo>
                <a:lnTo>
                  <a:pt x="280" y="764"/>
                </a:lnTo>
                <a:lnTo>
                  <a:pt x="274" y="796"/>
                </a:lnTo>
                <a:lnTo>
                  <a:pt x="272" y="828"/>
                </a:lnTo>
                <a:lnTo>
                  <a:pt x="268" y="860"/>
                </a:lnTo>
                <a:lnTo>
                  <a:pt x="268" y="892"/>
                </a:lnTo>
                <a:lnTo>
                  <a:pt x="268" y="892"/>
                </a:lnTo>
                <a:lnTo>
                  <a:pt x="270" y="936"/>
                </a:lnTo>
                <a:lnTo>
                  <a:pt x="274" y="976"/>
                </a:lnTo>
                <a:lnTo>
                  <a:pt x="282" y="1012"/>
                </a:lnTo>
                <a:lnTo>
                  <a:pt x="292" y="1046"/>
                </a:lnTo>
                <a:lnTo>
                  <a:pt x="306" y="1078"/>
                </a:lnTo>
                <a:lnTo>
                  <a:pt x="322" y="1108"/>
                </a:lnTo>
                <a:lnTo>
                  <a:pt x="338" y="1136"/>
                </a:lnTo>
                <a:lnTo>
                  <a:pt x="358" y="1162"/>
                </a:lnTo>
                <a:lnTo>
                  <a:pt x="358" y="1162"/>
                </a:lnTo>
                <a:lnTo>
                  <a:pt x="374" y="1182"/>
                </a:lnTo>
                <a:lnTo>
                  <a:pt x="378" y="1190"/>
                </a:lnTo>
                <a:lnTo>
                  <a:pt x="382" y="1198"/>
                </a:lnTo>
                <a:lnTo>
                  <a:pt x="382" y="1206"/>
                </a:lnTo>
                <a:lnTo>
                  <a:pt x="382" y="1216"/>
                </a:lnTo>
                <a:lnTo>
                  <a:pt x="378" y="1238"/>
                </a:lnTo>
                <a:lnTo>
                  <a:pt x="378" y="1238"/>
                </a:lnTo>
                <a:lnTo>
                  <a:pt x="350" y="1348"/>
                </a:lnTo>
                <a:lnTo>
                  <a:pt x="350" y="1348"/>
                </a:lnTo>
                <a:lnTo>
                  <a:pt x="346" y="1360"/>
                </a:lnTo>
                <a:lnTo>
                  <a:pt x="340" y="1370"/>
                </a:lnTo>
                <a:lnTo>
                  <a:pt x="332" y="1378"/>
                </a:lnTo>
                <a:lnTo>
                  <a:pt x="324" y="1384"/>
                </a:lnTo>
                <a:lnTo>
                  <a:pt x="314" y="1386"/>
                </a:lnTo>
                <a:lnTo>
                  <a:pt x="304" y="1388"/>
                </a:lnTo>
                <a:lnTo>
                  <a:pt x="294" y="1386"/>
                </a:lnTo>
                <a:lnTo>
                  <a:pt x="282" y="1382"/>
                </a:lnTo>
                <a:lnTo>
                  <a:pt x="282" y="1382"/>
                </a:lnTo>
                <a:lnTo>
                  <a:pt x="246" y="1366"/>
                </a:lnTo>
                <a:lnTo>
                  <a:pt x="214" y="1348"/>
                </a:lnTo>
                <a:lnTo>
                  <a:pt x="184" y="1326"/>
                </a:lnTo>
                <a:lnTo>
                  <a:pt x="156" y="1300"/>
                </a:lnTo>
                <a:lnTo>
                  <a:pt x="132" y="1274"/>
                </a:lnTo>
                <a:lnTo>
                  <a:pt x="108" y="1244"/>
                </a:lnTo>
                <a:lnTo>
                  <a:pt x="88" y="1212"/>
                </a:lnTo>
                <a:lnTo>
                  <a:pt x="70" y="1180"/>
                </a:lnTo>
                <a:lnTo>
                  <a:pt x="52" y="1144"/>
                </a:lnTo>
                <a:lnTo>
                  <a:pt x="38" y="1106"/>
                </a:lnTo>
                <a:lnTo>
                  <a:pt x="26" y="1068"/>
                </a:lnTo>
                <a:lnTo>
                  <a:pt x="18" y="1028"/>
                </a:lnTo>
                <a:lnTo>
                  <a:pt x="10" y="988"/>
                </a:lnTo>
                <a:lnTo>
                  <a:pt x="4" y="944"/>
                </a:lnTo>
                <a:lnTo>
                  <a:pt x="2" y="902"/>
                </a:lnTo>
                <a:lnTo>
                  <a:pt x="0" y="858"/>
                </a:lnTo>
                <a:lnTo>
                  <a:pt x="0" y="858"/>
                </a:lnTo>
                <a:lnTo>
                  <a:pt x="2" y="820"/>
                </a:lnTo>
                <a:lnTo>
                  <a:pt x="4" y="784"/>
                </a:lnTo>
                <a:lnTo>
                  <a:pt x="10" y="746"/>
                </a:lnTo>
                <a:lnTo>
                  <a:pt x="16" y="708"/>
                </a:lnTo>
                <a:lnTo>
                  <a:pt x="24" y="672"/>
                </a:lnTo>
                <a:lnTo>
                  <a:pt x="36" y="634"/>
                </a:lnTo>
                <a:lnTo>
                  <a:pt x="48" y="596"/>
                </a:lnTo>
                <a:lnTo>
                  <a:pt x="62" y="560"/>
                </a:lnTo>
                <a:lnTo>
                  <a:pt x="78" y="522"/>
                </a:lnTo>
                <a:lnTo>
                  <a:pt x="96" y="486"/>
                </a:lnTo>
                <a:lnTo>
                  <a:pt x="116" y="450"/>
                </a:lnTo>
                <a:lnTo>
                  <a:pt x="138" y="414"/>
                </a:lnTo>
                <a:lnTo>
                  <a:pt x="162" y="380"/>
                </a:lnTo>
                <a:lnTo>
                  <a:pt x="188" y="346"/>
                </a:lnTo>
                <a:lnTo>
                  <a:pt x="216" y="314"/>
                </a:lnTo>
                <a:lnTo>
                  <a:pt x="246" y="282"/>
                </a:lnTo>
                <a:lnTo>
                  <a:pt x="278" y="252"/>
                </a:lnTo>
                <a:lnTo>
                  <a:pt x="312" y="222"/>
                </a:lnTo>
                <a:lnTo>
                  <a:pt x="348" y="194"/>
                </a:lnTo>
                <a:lnTo>
                  <a:pt x="384" y="168"/>
                </a:lnTo>
                <a:lnTo>
                  <a:pt x="424" y="144"/>
                </a:lnTo>
                <a:lnTo>
                  <a:pt x="466" y="120"/>
                </a:lnTo>
                <a:lnTo>
                  <a:pt x="508" y="98"/>
                </a:lnTo>
                <a:lnTo>
                  <a:pt x="554" y="78"/>
                </a:lnTo>
                <a:lnTo>
                  <a:pt x="600" y="62"/>
                </a:lnTo>
                <a:lnTo>
                  <a:pt x="650" y="46"/>
                </a:lnTo>
                <a:lnTo>
                  <a:pt x="700" y="32"/>
                </a:lnTo>
                <a:lnTo>
                  <a:pt x="752" y="20"/>
                </a:lnTo>
                <a:lnTo>
                  <a:pt x="808" y="12"/>
                </a:lnTo>
                <a:lnTo>
                  <a:pt x="864" y="4"/>
                </a:lnTo>
                <a:lnTo>
                  <a:pt x="922" y="2"/>
                </a:lnTo>
                <a:lnTo>
                  <a:pt x="982" y="0"/>
                </a:lnTo>
                <a:lnTo>
                  <a:pt x="982" y="0"/>
                </a:lnTo>
                <a:lnTo>
                  <a:pt x="1030" y="0"/>
                </a:lnTo>
                <a:lnTo>
                  <a:pt x="1078" y="4"/>
                </a:lnTo>
                <a:lnTo>
                  <a:pt x="1124" y="10"/>
                </a:lnTo>
                <a:lnTo>
                  <a:pt x="1170" y="16"/>
                </a:lnTo>
                <a:lnTo>
                  <a:pt x="1214" y="26"/>
                </a:lnTo>
                <a:lnTo>
                  <a:pt x="1258" y="38"/>
                </a:lnTo>
                <a:lnTo>
                  <a:pt x="1298" y="50"/>
                </a:lnTo>
                <a:lnTo>
                  <a:pt x="1340" y="66"/>
                </a:lnTo>
                <a:lnTo>
                  <a:pt x="1378" y="82"/>
                </a:lnTo>
                <a:lnTo>
                  <a:pt x="1416" y="100"/>
                </a:lnTo>
                <a:lnTo>
                  <a:pt x="1452" y="120"/>
                </a:lnTo>
                <a:lnTo>
                  <a:pt x="1488" y="142"/>
                </a:lnTo>
                <a:lnTo>
                  <a:pt x="1522" y="164"/>
                </a:lnTo>
                <a:lnTo>
                  <a:pt x="1554" y="188"/>
                </a:lnTo>
                <a:lnTo>
                  <a:pt x="1584" y="214"/>
                </a:lnTo>
                <a:lnTo>
                  <a:pt x="1614" y="240"/>
                </a:lnTo>
                <a:lnTo>
                  <a:pt x="1642" y="268"/>
                </a:lnTo>
                <a:lnTo>
                  <a:pt x="1668" y="298"/>
                </a:lnTo>
                <a:lnTo>
                  <a:pt x="1692" y="328"/>
                </a:lnTo>
                <a:lnTo>
                  <a:pt x="1714" y="358"/>
                </a:lnTo>
                <a:lnTo>
                  <a:pt x="1736" y="390"/>
                </a:lnTo>
                <a:lnTo>
                  <a:pt x="1756" y="424"/>
                </a:lnTo>
                <a:lnTo>
                  <a:pt x="1774" y="458"/>
                </a:lnTo>
                <a:lnTo>
                  <a:pt x="1790" y="492"/>
                </a:lnTo>
                <a:lnTo>
                  <a:pt x="1804" y="526"/>
                </a:lnTo>
                <a:lnTo>
                  <a:pt x="1816" y="562"/>
                </a:lnTo>
                <a:lnTo>
                  <a:pt x="1828" y="598"/>
                </a:lnTo>
                <a:lnTo>
                  <a:pt x="1836" y="636"/>
                </a:lnTo>
                <a:lnTo>
                  <a:pt x="1842" y="674"/>
                </a:lnTo>
                <a:lnTo>
                  <a:pt x="1848" y="710"/>
                </a:lnTo>
                <a:lnTo>
                  <a:pt x="1850" y="748"/>
                </a:lnTo>
                <a:lnTo>
                  <a:pt x="1852" y="786"/>
                </a:lnTo>
                <a:lnTo>
                  <a:pt x="1852" y="7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4644008" y="1746440"/>
            <a:ext cx="4032448" cy="505509"/>
          </a:xfrm>
        </p:spPr>
        <p:txBody>
          <a:bodyPr anchor="ctr">
            <a:noAutofit/>
          </a:bodyPr>
          <a:lstStyle>
            <a:lvl1pPr marL="0" indent="0" algn="l">
              <a:buNone/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your text here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4644008" y="2459046"/>
            <a:ext cx="4032448" cy="2003544"/>
          </a:xfrm>
        </p:spPr>
        <p:txBody>
          <a:bodyPr anchor="t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amet, consectetur adipisicing elit, sed do eiusmod tempor incididunt ut labore et dolore magna aliqua. </a:t>
            </a:r>
          </a:p>
        </p:txBody>
      </p:sp>
    </p:spTree>
    <p:extLst>
      <p:ext uri="{BB962C8B-B14F-4D97-AF65-F5344CB8AC3E}">
        <p14:creationId xmlns:p14="http://schemas.microsoft.com/office/powerpoint/2010/main" val="53992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8213853" y="5020021"/>
            <a:ext cx="833315" cy="102841"/>
            <a:chOff x="5148" y="3159"/>
            <a:chExt cx="551" cy="68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6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445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8213853" y="5020021"/>
            <a:ext cx="833315" cy="102841"/>
            <a:chOff x="5148" y="3159"/>
            <a:chExt cx="551" cy="68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6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945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8213853" y="5020021"/>
            <a:ext cx="833315" cy="102841"/>
            <a:chOff x="5148" y="3159"/>
            <a:chExt cx="551" cy="68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6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108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Workspac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Freeform 12"/>
          <p:cNvSpPr>
            <a:spLocks/>
          </p:cNvSpPr>
          <p:nvPr userDrawn="1"/>
        </p:nvSpPr>
        <p:spPr bwMode="auto">
          <a:xfrm>
            <a:off x="0" y="4402138"/>
            <a:ext cx="9144000" cy="741363"/>
          </a:xfrm>
          <a:custGeom>
            <a:avLst/>
            <a:gdLst>
              <a:gd name="T0" fmla="*/ 11520 w 11520"/>
              <a:gd name="T1" fmla="*/ 0 h 933"/>
              <a:gd name="T2" fmla="*/ 0 w 11520"/>
              <a:gd name="T3" fmla="*/ 507 h 933"/>
              <a:gd name="T4" fmla="*/ 0 w 11520"/>
              <a:gd name="T5" fmla="*/ 933 h 933"/>
              <a:gd name="T6" fmla="*/ 11520 w 11520"/>
              <a:gd name="T7" fmla="*/ 933 h 933"/>
              <a:gd name="T8" fmla="*/ 11520 w 11520"/>
              <a:gd name="T9" fmla="*/ 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0" h="933">
                <a:moveTo>
                  <a:pt x="11520" y="0"/>
                </a:moveTo>
                <a:lnTo>
                  <a:pt x="0" y="507"/>
                </a:lnTo>
                <a:lnTo>
                  <a:pt x="0" y="933"/>
                </a:lnTo>
                <a:lnTo>
                  <a:pt x="11520" y="933"/>
                </a:lnTo>
                <a:lnTo>
                  <a:pt x="115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F30096-E2FA-4C53-8FFA-C198FACBBC31}" type="datetimeFigureOut">
              <a:rPr lang="en-US" smtClean="0"/>
              <a:pPr/>
              <a:t>4/3/2021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6EB2CE-F8EE-47A0-A8D1-750600A296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3" name="Rectangle 11"/>
          <p:cNvSpPr>
            <a:spLocks noChangeArrowheads="1"/>
          </p:cNvSpPr>
          <p:nvPr userDrawn="1"/>
        </p:nvSpPr>
        <p:spPr bwMode="auto">
          <a:xfrm>
            <a:off x="3175" y="4805363"/>
            <a:ext cx="4763" cy="338138"/>
          </a:xfrm>
          <a:prstGeom prst="rect">
            <a:avLst/>
          </a:prstGeom>
          <a:solidFill>
            <a:srgbClr val="E7E9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your title here</a:t>
            </a:r>
            <a:endParaRPr lang="en-US" noProof="0" dirty="0"/>
          </a:p>
        </p:txBody>
      </p:sp>
      <p:sp>
        <p:nvSpPr>
          <p:cNvPr id="238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467544" y="1419622"/>
            <a:ext cx="8208912" cy="2982516"/>
          </a:xfr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Ut enim ad minim veniam, quis nostrud exercitation ullamco laboris nisi ut aliquip ex ea commodo consequat.</a:t>
            </a:r>
          </a:p>
        </p:txBody>
      </p:sp>
      <p:grpSp>
        <p:nvGrpSpPr>
          <p:cNvPr id="9" name="Group 45"/>
          <p:cNvGrpSpPr>
            <a:grpSpLocks noChangeAspect="1"/>
          </p:cNvGrpSpPr>
          <p:nvPr userDrawn="1"/>
        </p:nvGrpSpPr>
        <p:grpSpPr bwMode="auto">
          <a:xfrm>
            <a:off x="8213853" y="5020021"/>
            <a:ext cx="833315" cy="102841"/>
            <a:chOff x="5148" y="3159"/>
            <a:chExt cx="551" cy="68"/>
          </a:xfrm>
        </p:grpSpPr>
        <p:sp>
          <p:nvSpPr>
            <p:cNvPr id="10" name="Rectangle 46"/>
            <p:cNvSpPr>
              <a:spLocks noChangeArrowheads="1"/>
            </p:cNvSpPr>
            <p:nvPr userDrawn="1"/>
          </p:nvSpPr>
          <p:spPr bwMode="auto">
            <a:xfrm>
              <a:off x="5148" y="3159"/>
              <a:ext cx="41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©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47"/>
            <p:cNvSpPr>
              <a:spLocks noChangeArrowheads="1"/>
            </p:cNvSpPr>
            <p:nvPr userDrawn="1"/>
          </p:nvSpPr>
          <p:spPr bwMode="auto">
            <a:xfrm>
              <a:off x="5206" y="3159"/>
              <a:ext cx="3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48"/>
            <p:cNvSpPr>
              <a:spLocks noChangeArrowheads="1"/>
            </p:cNvSpPr>
            <p:nvPr userDrawn="1"/>
          </p:nvSpPr>
          <p:spPr bwMode="auto">
            <a:xfrm>
              <a:off x="5235" y="3159"/>
              <a:ext cx="46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emplateswise.com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13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ora"/>
              <a:buNone/>
              <a:defRPr sz="32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●"/>
              <a:defRPr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77" r:id="rId4"/>
    <p:sldLayoutId id="2147483716" r:id="rId5"/>
    <p:sldLayoutId id="2147483737" r:id="rId6"/>
    <p:sldLayoutId id="2147483736" r:id="rId7"/>
    <p:sldLayoutId id="2147483735" r:id="rId8"/>
    <p:sldLayoutId id="2147483734" r:id="rId9"/>
    <p:sldLayoutId id="2147483733" r:id="rId10"/>
    <p:sldLayoutId id="2147483732" r:id="rId11"/>
    <p:sldLayoutId id="2147483731" r:id="rId12"/>
    <p:sldLayoutId id="2147483730" r:id="rId13"/>
    <p:sldLayoutId id="2147483729" r:id="rId14"/>
    <p:sldLayoutId id="2147483728" r:id="rId15"/>
    <p:sldLayoutId id="2147483727" r:id="rId16"/>
    <p:sldLayoutId id="2147483726" r:id="rId17"/>
    <p:sldLayoutId id="2147483717" r:id="rId18"/>
    <p:sldLayoutId id="2147483718" r:id="rId19"/>
    <p:sldLayoutId id="2147483743" r:id="rId20"/>
    <p:sldLayoutId id="2147483742" r:id="rId21"/>
    <p:sldLayoutId id="2147483741" r:id="rId22"/>
    <p:sldLayoutId id="2147483739" r:id="rId23"/>
    <p:sldLayoutId id="2147483719" r:id="rId24"/>
    <p:sldLayoutId id="2147483721" r:id="rId25"/>
    <p:sldLayoutId id="2147483740" r:id="rId26"/>
    <p:sldLayoutId id="2147483738" r:id="rId27"/>
    <p:sldLayoutId id="2147483722" r:id="rId28"/>
    <p:sldLayoutId id="2147483723" r:id="rId29"/>
    <p:sldLayoutId id="2147483724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ora"/>
              <a:buNone/>
              <a:defRPr sz="3200" b="1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●"/>
              <a:defRPr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01214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3" r:id="rId8"/>
    <p:sldLayoutId id="2147483695" r:id="rId9"/>
    <p:sldLayoutId id="2147483696" r:id="rId10"/>
    <p:sldLayoutId id="2147483697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5" r:id="rId27"/>
    <p:sldLayoutId id="2147483720" r:id="rId28"/>
    <p:sldLayoutId id="2147483725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.xml"/><Relationship Id="rId4" Type="http://schemas.openxmlformats.org/officeDocument/2006/relationships/image" Target="file:///C:\Program%20Files\Inknoe%20ClassPoint\Images\multiple_choice_without%20result_default.p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Relationship Id="rId4" Type="http://schemas.openxmlformats.org/officeDocument/2006/relationships/image" Target="file:///C:\Program%20Files\Inknoe%20ClassPoint\Images\multiple_choice_without%20result_default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4.xml"/><Relationship Id="rId4" Type="http://schemas.openxmlformats.org/officeDocument/2006/relationships/image" Target="file:///C:\Program%20Files\Inknoe%20ClassPoint\Images\multiple_choice_without%20result_default.p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file:///C:\Program%20Files\Inknoe%20ClassPoint\Images\slide_annotate_without%20result_default.pn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65.xml"/><Relationship Id="rId13" Type="http://schemas.openxmlformats.org/officeDocument/2006/relationships/slide" Target="slide55.xml"/><Relationship Id="rId3" Type="http://schemas.openxmlformats.org/officeDocument/2006/relationships/slide" Target="slide60.xml"/><Relationship Id="rId7" Type="http://schemas.openxmlformats.org/officeDocument/2006/relationships/slide" Target="slide56.xml"/><Relationship Id="rId12" Type="http://schemas.openxmlformats.org/officeDocument/2006/relationships/slide" Target="slide6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7.xml"/><Relationship Id="rId11" Type="http://schemas.openxmlformats.org/officeDocument/2006/relationships/slide" Target="slide62.xml"/><Relationship Id="rId5" Type="http://schemas.openxmlformats.org/officeDocument/2006/relationships/slide" Target="slide58.xml"/><Relationship Id="rId10" Type="http://schemas.openxmlformats.org/officeDocument/2006/relationships/slide" Target="slide63.xml"/><Relationship Id="rId4" Type="http://schemas.openxmlformats.org/officeDocument/2006/relationships/slide" Target="slide59.xml"/><Relationship Id="rId9" Type="http://schemas.openxmlformats.org/officeDocument/2006/relationships/slide" Target="slide64.xml"/><Relationship Id="rId1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A4DB16D-7BFC-4F96-915C-1A43ED0EA98B}"/>
              </a:ext>
            </a:extLst>
          </p:cNvPr>
          <p:cNvSpPr txBox="1">
            <a:spLocks/>
          </p:cNvSpPr>
          <p:nvPr/>
        </p:nvSpPr>
        <p:spPr>
          <a:xfrm>
            <a:off x="1535220" y="3263423"/>
            <a:ext cx="7981057" cy="1024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b="1" dirty="0"/>
              <a:t>اهلا بالمبدعات أساس نهضة الوطن </a:t>
            </a:r>
            <a:endParaRPr lang="en-US" b="1" dirty="0"/>
          </a:p>
        </p:txBody>
      </p:sp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712D348-A708-46E8-A982-0C6491632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5" y="702209"/>
            <a:ext cx="2831579" cy="283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94;p24">
            <a:extLst>
              <a:ext uri="{FF2B5EF4-FFF2-40B4-BE49-F238E27FC236}">
                <a16:creationId xmlns:a16="http://schemas.microsoft.com/office/drawing/2014/main" id="{08B77ED5-F601-45FF-A1BB-ECEC7C9199F5}"/>
              </a:ext>
            </a:extLst>
          </p:cNvPr>
          <p:cNvSpPr txBox="1">
            <a:spLocks/>
          </p:cNvSpPr>
          <p:nvPr/>
        </p:nvSpPr>
        <p:spPr>
          <a:xfrm>
            <a:off x="2815804" y="702209"/>
            <a:ext cx="5992837" cy="307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ts val="7000"/>
            </a:pPr>
            <a:r>
              <a:rPr lang="ar-SA" sz="4800" b="1" dirty="0">
                <a:solidFill>
                  <a:srgbClr val="FFCC00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اهلا وسهلا بكن في</a:t>
            </a:r>
            <a:br>
              <a:rPr lang="ar-SA" sz="4800" dirty="0"/>
            </a:br>
            <a:r>
              <a:rPr lang="ar-SA" sz="4800" dirty="0"/>
              <a:t> (</a:t>
            </a: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الحصة الافتراضية لمادة </a:t>
            </a:r>
          </a:p>
          <a:p>
            <a:pPr>
              <a:spcBef>
                <a:spcPts val="0"/>
              </a:spcBef>
              <a:buSzPts val="7000"/>
            </a:pP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الحاسب وتقنية المعلومات </a:t>
            </a:r>
            <a:r>
              <a:rPr lang="ar-SA" sz="4800" dirty="0">
                <a:solidFill>
                  <a:srgbClr val="0070C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1</a:t>
            </a:r>
            <a:r>
              <a:rPr lang="ar-SA" sz="4800" dirty="0"/>
              <a:t>)</a:t>
            </a:r>
          </a:p>
        </p:txBody>
      </p:sp>
      <p:sp>
        <p:nvSpPr>
          <p:cNvPr id="5" name="Google Shape;295;p24">
            <a:extLst>
              <a:ext uri="{FF2B5EF4-FFF2-40B4-BE49-F238E27FC236}">
                <a16:creationId xmlns:a16="http://schemas.microsoft.com/office/drawing/2014/main" id="{56BCD682-A74D-4766-A7A2-E9A5667A2EEB}"/>
              </a:ext>
            </a:extLst>
          </p:cNvPr>
          <p:cNvSpPr txBox="1">
            <a:spLocks/>
          </p:cNvSpPr>
          <p:nvPr/>
        </p:nvSpPr>
        <p:spPr>
          <a:xfrm>
            <a:off x="-180528" y="3507854"/>
            <a:ext cx="2664296" cy="102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1900"/>
              <a:buFont typeface="Arial" panose="020B0604020202020204" pitchFamily="34" charset="0"/>
              <a:buNone/>
            </a:pPr>
            <a:r>
              <a:rPr lang="ar-SA" sz="2800" b="1" dirty="0">
                <a:solidFill>
                  <a:srgbClr val="0070C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 </a:t>
            </a:r>
            <a:r>
              <a:rPr lang="ar-SA" sz="2800" b="1" dirty="0">
                <a:solidFill>
                  <a:schemeClr val="accent6">
                    <a:lumMod val="75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المعلمة</a:t>
            </a:r>
            <a:r>
              <a:rPr lang="ar-SA" sz="2800" b="1" dirty="0">
                <a:solidFill>
                  <a:srgbClr val="0070C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900"/>
              <a:buFont typeface="Arial" panose="020B0604020202020204" pitchFamily="34" charset="0"/>
              <a:buNone/>
            </a:pPr>
            <a:r>
              <a:rPr lang="ar-SA" sz="2800" b="1" dirty="0">
                <a:latin typeface="Urdu Typesetting" panose="03020402040406030203" pitchFamily="66" charset="-78"/>
                <a:cs typeface="Urdu Typesetting" panose="03020402040406030203" pitchFamily="66" charset="-78"/>
              </a:rPr>
              <a:t>مشاعل </a:t>
            </a:r>
            <a:r>
              <a:rPr lang="ar-SA" sz="2800" b="1" dirty="0" err="1">
                <a:latin typeface="Urdu Typesetting" panose="03020402040406030203" pitchFamily="66" charset="-78"/>
                <a:cs typeface="Urdu Typesetting" panose="03020402040406030203" pitchFamily="66" charset="-78"/>
              </a:rPr>
              <a:t>النجراني</a:t>
            </a:r>
            <a:endParaRPr lang="ar-SA" sz="2800" b="1" dirty="0"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1677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46"/>
          <p:cNvGrpSpPr/>
          <p:nvPr/>
        </p:nvGrpSpPr>
        <p:grpSpPr>
          <a:xfrm rot="9653547" flipH="1">
            <a:off x="8225725" y="820830"/>
            <a:ext cx="511026" cy="458090"/>
            <a:chOff x="1573150" y="3305631"/>
            <a:chExt cx="1659450" cy="1381594"/>
          </a:xfrm>
        </p:grpSpPr>
        <p:sp>
          <p:nvSpPr>
            <p:cNvPr id="403" name="Google Shape;403;p46"/>
            <p:cNvSpPr/>
            <p:nvPr/>
          </p:nvSpPr>
          <p:spPr>
            <a:xfrm>
              <a:off x="1573150" y="3535100"/>
              <a:ext cx="1011575" cy="937700"/>
            </a:xfrm>
            <a:custGeom>
              <a:avLst/>
              <a:gdLst/>
              <a:ahLst/>
              <a:cxnLst/>
              <a:rect l="l" t="t" r="r" b="b"/>
              <a:pathLst>
                <a:path w="40463" h="37508" extrusionOk="0">
                  <a:moveTo>
                    <a:pt x="21302" y="1"/>
                  </a:moveTo>
                  <a:cubicBezTo>
                    <a:pt x="10329" y="1"/>
                    <a:pt x="1155" y="8346"/>
                    <a:pt x="601" y="18850"/>
                  </a:cubicBezTo>
                  <a:cubicBezTo>
                    <a:pt x="1" y="30278"/>
                    <a:pt x="7052" y="37057"/>
                    <a:pt x="19993" y="37494"/>
                  </a:cubicBezTo>
                  <a:cubicBezTo>
                    <a:pt x="20257" y="37503"/>
                    <a:pt x="20519" y="37508"/>
                    <a:pt x="20779" y="37508"/>
                  </a:cubicBezTo>
                  <a:cubicBezTo>
                    <a:pt x="32063" y="37508"/>
                    <a:pt x="39834" y="29182"/>
                    <a:pt x="40197" y="16559"/>
                  </a:cubicBezTo>
                  <a:cubicBezTo>
                    <a:pt x="40463" y="7363"/>
                    <a:pt x="32138" y="40"/>
                    <a:pt x="21376" y="1"/>
                  </a:cubicBezTo>
                  <a:cubicBezTo>
                    <a:pt x="21351" y="1"/>
                    <a:pt x="21327" y="1"/>
                    <a:pt x="21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404" name="Google Shape;404;p46"/>
            <p:cNvSpPr/>
            <p:nvPr/>
          </p:nvSpPr>
          <p:spPr>
            <a:xfrm>
              <a:off x="2857925" y="4398450"/>
              <a:ext cx="275775" cy="288775"/>
            </a:xfrm>
            <a:custGeom>
              <a:avLst/>
              <a:gdLst/>
              <a:ahLst/>
              <a:cxnLst/>
              <a:rect l="l" t="t" r="r" b="b"/>
              <a:pathLst>
                <a:path w="11031" h="11551" extrusionOk="0">
                  <a:moveTo>
                    <a:pt x="6931" y="0"/>
                  </a:moveTo>
                  <a:cubicBezTo>
                    <a:pt x="6831" y="0"/>
                    <a:pt x="6728" y="3"/>
                    <a:pt x="6624" y="8"/>
                  </a:cubicBezTo>
                  <a:cubicBezTo>
                    <a:pt x="4088" y="126"/>
                    <a:pt x="0" y="4265"/>
                    <a:pt x="452" y="6735"/>
                  </a:cubicBezTo>
                  <a:cubicBezTo>
                    <a:pt x="951" y="9462"/>
                    <a:pt x="2766" y="11413"/>
                    <a:pt x="5761" y="11548"/>
                  </a:cubicBezTo>
                  <a:cubicBezTo>
                    <a:pt x="5802" y="11550"/>
                    <a:pt x="5844" y="11551"/>
                    <a:pt x="5885" y="11551"/>
                  </a:cubicBezTo>
                  <a:cubicBezTo>
                    <a:pt x="8342" y="11551"/>
                    <a:pt x="11030" y="8303"/>
                    <a:pt x="10970" y="5620"/>
                  </a:cubicBezTo>
                  <a:cubicBezTo>
                    <a:pt x="10883" y="1763"/>
                    <a:pt x="9622" y="0"/>
                    <a:pt x="69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405" name="Google Shape;405;p46"/>
            <p:cNvSpPr/>
            <p:nvPr/>
          </p:nvSpPr>
          <p:spPr>
            <a:xfrm>
              <a:off x="2468053" y="3305631"/>
              <a:ext cx="169066" cy="172742"/>
            </a:xfrm>
            <a:custGeom>
              <a:avLst/>
              <a:gdLst/>
              <a:ahLst/>
              <a:cxnLst/>
              <a:rect l="l" t="t" r="r" b="b"/>
              <a:pathLst>
                <a:path w="16090" h="16436" extrusionOk="0">
                  <a:moveTo>
                    <a:pt x="7471" y="0"/>
                  </a:moveTo>
                  <a:cubicBezTo>
                    <a:pt x="2479" y="0"/>
                    <a:pt x="247" y="4164"/>
                    <a:pt x="135" y="7652"/>
                  </a:cubicBezTo>
                  <a:cubicBezTo>
                    <a:pt x="0" y="11844"/>
                    <a:pt x="2663" y="16435"/>
                    <a:pt x="7784" y="16435"/>
                  </a:cubicBezTo>
                  <a:cubicBezTo>
                    <a:pt x="7881" y="16435"/>
                    <a:pt x="7979" y="16434"/>
                    <a:pt x="8078" y="16430"/>
                  </a:cubicBezTo>
                  <a:cubicBezTo>
                    <a:pt x="13074" y="16262"/>
                    <a:pt x="15682" y="12575"/>
                    <a:pt x="16090" y="7336"/>
                  </a:cubicBezTo>
                  <a:cubicBezTo>
                    <a:pt x="15410" y="2803"/>
                    <a:pt x="12726" y="265"/>
                    <a:pt x="7962" y="13"/>
                  </a:cubicBezTo>
                  <a:cubicBezTo>
                    <a:pt x="7796" y="4"/>
                    <a:pt x="7632" y="0"/>
                    <a:pt x="7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406" name="Google Shape;406;p46"/>
            <p:cNvSpPr/>
            <p:nvPr/>
          </p:nvSpPr>
          <p:spPr>
            <a:xfrm>
              <a:off x="2996725" y="3427550"/>
              <a:ext cx="235875" cy="213350"/>
            </a:xfrm>
            <a:custGeom>
              <a:avLst/>
              <a:gdLst/>
              <a:ahLst/>
              <a:cxnLst/>
              <a:rect l="l" t="t" r="r" b="b"/>
              <a:pathLst>
                <a:path w="9435" h="8534" extrusionOk="0">
                  <a:moveTo>
                    <a:pt x="3787" y="0"/>
                  </a:moveTo>
                  <a:cubicBezTo>
                    <a:pt x="1296" y="0"/>
                    <a:pt x="360" y="2121"/>
                    <a:pt x="164" y="4563"/>
                  </a:cubicBezTo>
                  <a:cubicBezTo>
                    <a:pt x="0" y="6610"/>
                    <a:pt x="746" y="8220"/>
                    <a:pt x="3796" y="8534"/>
                  </a:cubicBezTo>
                  <a:cubicBezTo>
                    <a:pt x="5751" y="8036"/>
                    <a:pt x="7927" y="6665"/>
                    <a:pt x="8619" y="4154"/>
                  </a:cubicBezTo>
                  <a:cubicBezTo>
                    <a:pt x="9434" y="1196"/>
                    <a:pt x="6682" y="443"/>
                    <a:pt x="4720" y="89"/>
                  </a:cubicBezTo>
                  <a:cubicBezTo>
                    <a:pt x="4387" y="29"/>
                    <a:pt x="4076" y="0"/>
                    <a:pt x="3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407" name="Google Shape;407;p46"/>
            <p:cNvSpPr/>
            <p:nvPr/>
          </p:nvSpPr>
          <p:spPr>
            <a:xfrm>
              <a:off x="2803075" y="3849475"/>
              <a:ext cx="170400" cy="155475"/>
            </a:xfrm>
            <a:custGeom>
              <a:avLst/>
              <a:gdLst/>
              <a:ahLst/>
              <a:cxnLst/>
              <a:rect l="l" t="t" r="r" b="b"/>
              <a:pathLst>
                <a:path w="6816" h="6219" extrusionOk="0">
                  <a:moveTo>
                    <a:pt x="3927" y="0"/>
                  </a:moveTo>
                  <a:cubicBezTo>
                    <a:pt x="3818" y="0"/>
                    <a:pt x="3704" y="4"/>
                    <a:pt x="3587" y="13"/>
                  </a:cubicBezTo>
                  <a:cubicBezTo>
                    <a:pt x="2018" y="128"/>
                    <a:pt x="347" y="874"/>
                    <a:pt x="194" y="2609"/>
                  </a:cubicBezTo>
                  <a:cubicBezTo>
                    <a:pt x="1" y="4812"/>
                    <a:pt x="1594" y="5924"/>
                    <a:pt x="3638" y="6185"/>
                  </a:cubicBezTo>
                  <a:cubicBezTo>
                    <a:pt x="3816" y="6208"/>
                    <a:pt x="3986" y="6219"/>
                    <a:pt x="4148" y="6219"/>
                  </a:cubicBezTo>
                  <a:cubicBezTo>
                    <a:pt x="5677" y="6219"/>
                    <a:pt x="6538" y="5230"/>
                    <a:pt x="6815" y="3489"/>
                  </a:cubicBezTo>
                  <a:cubicBezTo>
                    <a:pt x="6649" y="1687"/>
                    <a:pt x="6098" y="0"/>
                    <a:pt x="39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</p:grpSp>
      <p:sp>
        <p:nvSpPr>
          <p:cNvPr id="430" name="Google Shape;430;p46"/>
          <p:cNvSpPr txBox="1"/>
          <p:nvPr/>
        </p:nvSpPr>
        <p:spPr>
          <a:xfrm>
            <a:off x="298011" y="1143281"/>
            <a:ext cx="7678752" cy="70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bin Regular"/>
                <a:ea typeface="Cabin Regular"/>
                <a:cs typeface="Cabin Regular"/>
                <a:sym typeface="Cabin Regular"/>
              </a:rPr>
              <a:t>تهتم بمهارات الحاسب وتطبيقاته الأساسية</a:t>
            </a:r>
            <a:endParaRPr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bin Regular"/>
              <a:ea typeface="Cabin Regular"/>
              <a:cs typeface="Cabin Regular"/>
              <a:sym typeface="Cabin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22604" y="703157"/>
            <a:ext cx="327298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الرخص الدولية</a:t>
            </a:r>
            <a:endParaRPr lang="en-US" sz="2800" b="0" cap="none" spc="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F605BF5-C622-4535-BCCE-E82D60602E28}"/>
              </a:ext>
            </a:extLst>
          </p:cNvPr>
          <p:cNvSpPr txBox="1">
            <a:spLocks/>
          </p:cNvSpPr>
          <p:nvPr/>
        </p:nvSpPr>
        <p:spPr>
          <a:xfrm>
            <a:off x="0" y="55944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chemeClr val="bg2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الشهادات العالمية في الحاسب </a:t>
            </a:r>
            <a:endParaRPr lang="en-US" sz="4000" b="1" dirty="0">
              <a:solidFill>
                <a:schemeClr val="bg2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35392CD-2B2D-49E2-B3F5-1790B5CD98A4}"/>
              </a:ext>
            </a:extLst>
          </p:cNvPr>
          <p:cNvSpPr txBox="1">
            <a:spLocks/>
          </p:cNvSpPr>
          <p:nvPr/>
        </p:nvSpPr>
        <p:spPr>
          <a:xfrm>
            <a:off x="4654679" y="2882588"/>
            <a:ext cx="4489321" cy="1789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85763" indent="-385763" algn="just" defTabSz="685800" rtl="1">
              <a:lnSpc>
                <a:spcPct val="150000"/>
              </a:lnSpc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ar-SA" altLang="ar-SA" sz="2000" b="1" kern="1200" dirty="0">
                <a:solidFill>
                  <a:srgbClr val="0070C0"/>
                </a:solidFill>
                <a:cs typeface="+mj-cs"/>
              </a:rPr>
              <a:t>1- الرخصة الدولية لقيادة الحاسب (</a:t>
            </a:r>
            <a:r>
              <a:rPr lang="en-US" altLang="ar-SA" sz="2000" b="1" kern="1200" dirty="0">
                <a:solidFill>
                  <a:srgbClr val="0070C0"/>
                </a:solidFill>
                <a:cs typeface="+mj-cs"/>
              </a:rPr>
              <a:t>ICDL</a:t>
            </a:r>
            <a:r>
              <a:rPr lang="ar-SA" altLang="ar-SA" sz="2000" b="1" kern="1200" dirty="0">
                <a:solidFill>
                  <a:srgbClr val="0070C0"/>
                </a:solidFill>
                <a:cs typeface="+mj-cs"/>
              </a:rPr>
              <a:t>):</a:t>
            </a:r>
          </a:p>
          <a:p>
            <a:pPr marL="385763" indent="-385763" algn="ctr" defTabSz="685800" rtl="1">
              <a:lnSpc>
                <a:spcPct val="150000"/>
              </a:lnSpc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ar-SA" altLang="ar-SA" sz="2000" b="1" kern="1200" dirty="0">
                <a:solidFill>
                  <a:schemeClr val="tx1"/>
                </a:solidFill>
                <a:cs typeface="+mj-cs"/>
              </a:rPr>
              <a:t>مملوكة ومنسقة من قبل مؤسسة الرخصة الأوروبية لقيادة الحاسب المحدودة وهي تنظيم غير ربحي في دبلن (ايرلندا).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09869AD-249C-414D-A289-4DB3C988D27F}"/>
              </a:ext>
            </a:extLst>
          </p:cNvPr>
          <p:cNvSpPr txBox="1">
            <a:spLocks/>
          </p:cNvSpPr>
          <p:nvPr/>
        </p:nvSpPr>
        <p:spPr>
          <a:xfrm>
            <a:off x="79722" y="2961164"/>
            <a:ext cx="4114800" cy="182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rtl="1">
              <a:lnSpc>
                <a:spcPct val="150000"/>
              </a:lnSpc>
              <a:buFont typeface="Wingdings 2" pitchFamily="18" charset="2"/>
              <a:buNone/>
            </a:pPr>
            <a:r>
              <a:rPr lang="ar-SA" altLang="ar-SA" sz="2000" b="1" dirty="0">
                <a:solidFill>
                  <a:srgbClr val="0070C0"/>
                </a:solidFill>
                <a:cs typeface="+mj-cs"/>
              </a:rPr>
              <a:t>2- شهادة كامبردج الدولية في مهارات تقنية المعلومات (</a:t>
            </a:r>
            <a:r>
              <a:rPr lang="en-US" altLang="ar-SA" sz="2000" b="1" dirty="0">
                <a:solidFill>
                  <a:srgbClr val="0070C0"/>
                </a:solidFill>
                <a:cs typeface="+mj-cs"/>
              </a:rPr>
              <a:t>CIT</a:t>
            </a:r>
            <a:r>
              <a:rPr lang="ar-SA" altLang="ar-SA" sz="2000" b="1" dirty="0">
                <a:solidFill>
                  <a:srgbClr val="0070C0"/>
                </a:solidFill>
                <a:cs typeface="+mj-cs"/>
              </a:rPr>
              <a:t>):</a:t>
            </a:r>
          </a:p>
          <a:p>
            <a:pPr algn="ctr" rtl="1">
              <a:lnSpc>
                <a:spcPct val="150000"/>
              </a:lnSpc>
              <a:buFont typeface="Wingdings 2" pitchFamily="18" charset="2"/>
              <a:buNone/>
            </a:pPr>
            <a:r>
              <a:rPr lang="ar-SA" altLang="ar-SA" sz="2000" b="1" dirty="0">
                <a:cs typeface="+mj-cs"/>
              </a:rPr>
              <a:t> وتمنح من قبل هيئة امتحانات كامبردج الدولية وهي جزء من جامعة كامبردج.</a:t>
            </a: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97538C5B-B774-45EE-811D-76300BA921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17" y="2251154"/>
            <a:ext cx="2164556" cy="72442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CE00A05A-AE9F-42E8-A475-1C1D36FFB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9" y="2364105"/>
            <a:ext cx="1813426" cy="604911"/>
          </a:xfrm>
          <a:prstGeom prst="rect">
            <a:avLst/>
          </a:prstGeom>
        </p:spPr>
      </p:pic>
      <p:sp>
        <p:nvSpPr>
          <p:cNvPr id="42" name="عنوان 1">
            <a:extLst>
              <a:ext uri="{FF2B5EF4-FFF2-40B4-BE49-F238E27FC236}">
                <a16:creationId xmlns:a16="http://schemas.microsoft.com/office/drawing/2014/main" id="{17AABB3E-6422-480A-9E57-F72BE5C2DA6D}"/>
              </a:ext>
            </a:extLst>
          </p:cNvPr>
          <p:cNvSpPr txBox="1">
            <a:spLocks/>
          </p:cNvSpPr>
          <p:nvPr/>
        </p:nvSpPr>
        <p:spPr>
          <a:xfrm>
            <a:off x="1800225" y="1595471"/>
            <a:ext cx="5543550" cy="5868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62500" lnSpcReduction="20000"/>
          </a:bodyPr>
          <a:lstStyle/>
          <a:p>
            <a:pPr algn="ctr" rtl="1">
              <a:defRPr/>
            </a:pPr>
            <a:endParaRPr lang="ar-SA" sz="3300" b="1" kern="1200" dirty="0">
              <a:solidFill>
                <a:schemeClr val="lt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rtl="1">
              <a:defRPr/>
            </a:pPr>
            <a:r>
              <a:rPr lang="ar-SA" sz="2625" b="1" dirty="0">
                <a:solidFill>
                  <a:srgbClr val="FF0000"/>
                </a:solidFill>
              </a:rPr>
              <a:t>وهناك جهتان تشرفان على منح الرخص وهما :</a:t>
            </a:r>
          </a:p>
          <a:p>
            <a:pPr algn="ctr" defTabSz="685800" rtl="1">
              <a:spcBef>
                <a:spcPct val="0"/>
              </a:spcBef>
              <a:buClrTx/>
              <a:defRPr/>
            </a:pPr>
            <a:endParaRPr lang="ar-SA" sz="3300" b="1" kern="1200" dirty="0">
              <a:solidFill>
                <a:srgbClr val="C0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241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0"/>
      <p:bldP spid="38" grpId="0" animBg="1"/>
      <p:bldP spid="39" grpId="0" uiExpand="1" build="p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46"/>
          <p:cNvGrpSpPr/>
          <p:nvPr/>
        </p:nvGrpSpPr>
        <p:grpSpPr>
          <a:xfrm rot="9653547" flipH="1">
            <a:off x="8349416" y="1669213"/>
            <a:ext cx="511026" cy="458090"/>
            <a:chOff x="1573150" y="3305631"/>
            <a:chExt cx="1659450" cy="1381594"/>
          </a:xfrm>
        </p:grpSpPr>
        <p:sp>
          <p:nvSpPr>
            <p:cNvPr id="403" name="Google Shape;403;p46"/>
            <p:cNvSpPr/>
            <p:nvPr/>
          </p:nvSpPr>
          <p:spPr>
            <a:xfrm>
              <a:off x="1573150" y="3535100"/>
              <a:ext cx="1011575" cy="937700"/>
            </a:xfrm>
            <a:custGeom>
              <a:avLst/>
              <a:gdLst/>
              <a:ahLst/>
              <a:cxnLst/>
              <a:rect l="l" t="t" r="r" b="b"/>
              <a:pathLst>
                <a:path w="40463" h="37508" extrusionOk="0">
                  <a:moveTo>
                    <a:pt x="21302" y="1"/>
                  </a:moveTo>
                  <a:cubicBezTo>
                    <a:pt x="10329" y="1"/>
                    <a:pt x="1155" y="8346"/>
                    <a:pt x="601" y="18850"/>
                  </a:cubicBezTo>
                  <a:cubicBezTo>
                    <a:pt x="1" y="30278"/>
                    <a:pt x="7052" y="37057"/>
                    <a:pt x="19993" y="37494"/>
                  </a:cubicBezTo>
                  <a:cubicBezTo>
                    <a:pt x="20257" y="37503"/>
                    <a:pt x="20519" y="37508"/>
                    <a:pt x="20779" y="37508"/>
                  </a:cubicBezTo>
                  <a:cubicBezTo>
                    <a:pt x="32063" y="37508"/>
                    <a:pt x="39834" y="29182"/>
                    <a:pt x="40197" y="16559"/>
                  </a:cubicBezTo>
                  <a:cubicBezTo>
                    <a:pt x="40463" y="7363"/>
                    <a:pt x="32138" y="40"/>
                    <a:pt x="21376" y="1"/>
                  </a:cubicBezTo>
                  <a:cubicBezTo>
                    <a:pt x="21351" y="1"/>
                    <a:pt x="21327" y="1"/>
                    <a:pt x="21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6"/>
            <p:cNvSpPr/>
            <p:nvPr/>
          </p:nvSpPr>
          <p:spPr>
            <a:xfrm>
              <a:off x="2857925" y="4398450"/>
              <a:ext cx="275775" cy="288775"/>
            </a:xfrm>
            <a:custGeom>
              <a:avLst/>
              <a:gdLst/>
              <a:ahLst/>
              <a:cxnLst/>
              <a:rect l="l" t="t" r="r" b="b"/>
              <a:pathLst>
                <a:path w="11031" h="11551" extrusionOk="0">
                  <a:moveTo>
                    <a:pt x="6931" y="0"/>
                  </a:moveTo>
                  <a:cubicBezTo>
                    <a:pt x="6831" y="0"/>
                    <a:pt x="6728" y="3"/>
                    <a:pt x="6624" y="8"/>
                  </a:cubicBezTo>
                  <a:cubicBezTo>
                    <a:pt x="4088" y="126"/>
                    <a:pt x="0" y="4265"/>
                    <a:pt x="452" y="6735"/>
                  </a:cubicBezTo>
                  <a:cubicBezTo>
                    <a:pt x="951" y="9462"/>
                    <a:pt x="2766" y="11413"/>
                    <a:pt x="5761" y="11548"/>
                  </a:cubicBezTo>
                  <a:cubicBezTo>
                    <a:pt x="5802" y="11550"/>
                    <a:pt x="5844" y="11551"/>
                    <a:pt x="5885" y="11551"/>
                  </a:cubicBezTo>
                  <a:cubicBezTo>
                    <a:pt x="8342" y="11551"/>
                    <a:pt x="11030" y="8303"/>
                    <a:pt x="10970" y="5620"/>
                  </a:cubicBezTo>
                  <a:cubicBezTo>
                    <a:pt x="10883" y="1763"/>
                    <a:pt x="9622" y="0"/>
                    <a:pt x="69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6"/>
            <p:cNvSpPr/>
            <p:nvPr/>
          </p:nvSpPr>
          <p:spPr>
            <a:xfrm>
              <a:off x="2468053" y="3305631"/>
              <a:ext cx="169066" cy="172742"/>
            </a:xfrm>
            <a:custGeom>
              <a:avLst/>
              <a:gdLst/>
              <a:ahLst/>
              <a:cxnLst/>
              <a:rect l="l" t="t" r="r" b="b"/>
              <a:pathLst>
                <a:path w="16090" h="16436" extrusionOk="0">
                  <a:moveTo>
                    <a:pt x="7471" y="0"/>
                  </a:moveTo>
                  <a:cubicBezTo>
                    <a:pt x="2479" y="0"/>
                    <a:pt x="247" y="4164"/>
                    <a:pt x="135" y="7652"/>
                  </a:cubicBezTo>
                  <a:cubicBezTo>
                    <a:pt x="0" y="11844"/>
                    <a:pt x="2663" y="16435"/>
                    <a:pt x="7784" y="16435"/>
                  </a:cubicBezTo>
                  <a:cubicBezTo>
                    <a:pt x="7881" y="16435"/>
                    <a:pt x="7979" y="16434"/>
                    <a:pt x="8078" y="16430"/>
                  </a:cubicBezTo>
                  <a:cubicBezTo>
                    <a:pt x="13074" y="16262"/>
                    <a:pt x="15682" y="12575"/>
                    <a:pt x="16090" y="7336"/>
                  </a:cubicBezTo>
                  <a:cubicBezTo>
                    <a:pt x="15410" y="2803"/>
                    <a:pt x="12726" y="265"/>
                    <a:pt x="7962" y="13"/>
                  </a:cubicBezTo>
                  <a:cubicBezTo>
                    <a:pt x="7796" y="4"/>
                    <a:pt x="7632" y="0"/>
                    <a:pt x="7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6"/>
            <p:cNvSpPr/>
            <p:nvPr/>
          </p:nvSpPr>
          <p:spPr>
            <a:xfrm>
              <a:off x="2996725" y="3427550"/>
              <a:ext cx="235875" cy="213350"/>
            </a:xfrm>
            <a:custGeom>
              <a:avLst/>
              <a:gdLst/>
              <a:ahLst/>
              <a:cxnLst/>
              <a:rect l="l" t="t" r="r" b="b"/>
              <a:pathLst>
                <a:path w="9435" h="8534" extrusionOk="0">
                  <a:moveTo>
                    <a:pt x="3787" y="0"/>
                  </a:moveTo>
                  <a:cubicBezTo>
                    <a:pt x="1296" y="0"/>
                    <a:pt x="360" y="2121"/>
                    <a:pt x="164" y="4563"/>
                  </a:cubicBezTo>
                  <a:cubicBezTo>
                    <a:pt x="0" y="6610"/>
                    <a:pt x="746" y="8220"/>
                    <a:pt x="3796" y="8534"/>
                  </a:cubicBezTo>
                  <a:cubicBezTo>
                    <a:pt x="5751" y="8036"/>
                    <a:pt x="7927" y="6665"/>
                    <a:pt x="8619" y="4154"/>
                  </a:cubicBezTo>
                  <a:cubicBezTo>
                    <a:pt x="9434" y="1196"/>
                    <a:pt x="6682" y="443"/>
                    <a:pt x="4720" y="89"/>
                  </a:cubicBezTo>
                  <a:cubicBezTo>
                    <a:pt x="4387" y="29"/>
                    <a:pt x="4076" y="0"/>
                    <a:pt x="3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6"/>
            <p:cNvSpPr/>
            <p:nvPr/>
          </p:nvSpPr>
          <p:spPr>
            <a:xfrm>
              <a:off x="2803075" y="3849475"/>
              <a:ext cx="170400" cy="155475"/>
            </a:xfrm>
            <a:custGeom>
              <a:avLst/>
              <a:gdLst/>
              <a:ahLst/>
              <a:cxnLst/>
              <a:rect l="l" t="t" r="r" b="b"/>
              <a:pathLst>
                <a:path w="6816" h="6219" extrusionOk="0">
                  <a:moveTo>
                    <a:pt x="3927" y="0"/>
                  </a:moveTo>
                  <a:cubicBezTo>
                    <a:pt x="3818" y="0"/>
                    <a:pt x="3704" y="4"/>
                    <a:pt x="3587" y="13"/>
                  </a:cubicBezTo>
                  <a:cubicBezTo>
                    <a:pt x="2018" y="128"/>
                    <a:pt x="347" y="874"/>
                    <a:pt x="194" y="2609"/>
                  </a:cubicBezTo>
                  <a:cubicBezTo>
                    <a:pt x="1" y="4812"/>
                    <a:pt x="1594" y="5924"/>
                    <a:pt x="3638" y="6185"/>
                  </a:cubicBezTo>
                  <a:cubicBezTo>
                    <a:pt x="3816" y="6208"/>
                    <a:pt x="3986" y="6219"/>
                    <a:pt x="4148" y="6219"/>
                  </a:cubicBezTo>
                  <a:cubicBezTo>
                    <a:pt x="5677" y="6219"/>
                    <a:pt x="6538" y="5230"/>
                    <a:pt x="6815" y="3489"/>
                  </a:cubicBezTo>
                  <a:cubicBezTo>
                    <a:pt x="6649" y="1687"/>
                    <a:pt x="6098" y="0"/>
                    <a:pt x="39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0" name="Google Shape;430;p46"/>
          <p:cNvSpPr txBox="1"/>
          <p:nvPr/>
        </p:nvSpPr>
        <p:spPr>
          <a:xfrm>
            <a:off x="202392" y="1417440"/>
            <a:ext cx="8096859" cy="70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2000" b="1" dirty="0">
                <a:solidFill>
                  <a:schemeClr val="bg2"/>
                </a:solidFill>
                <a:latin typeface="Cabin Regular"/>
                <a:ea typeface="Cabin Regular"/>
                <a:cs typeface="Cabin Regular"/>
                <a:sym typeface="Cabin Regular"/>
              </a:rPr>
              <a:t>هناك الكثير من الشهادات التخصصية العالمية التي تمنح في مجال الحاسب وتكون في مجالات محددة، وهذه الشهادات تمنح من قبل جهات غير ربحية ، واخرى تمنح من قبل منظمات ربحية </a:t>
            </a:r>
            <a:endParaRPr sz="2000" b="1" dirty="0">
              <a:solidFill>
                <a:schemeClr val="bg2"/>
              </a:solidFill>
              <a:latin typeface="Cabin Regular"/>
              <a:ea typeface="Cabin Regular"/>
              <a:cs typeface="Cabin Regular"/>
              <a:sym typeface="Cabin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56386" y="720297"/>
            <a:ext cx="39517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الشهادات التخصصية الدولية: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11204779"/>
              </p:ext>
            </p:extLst>
          </p:nvPr>
        </p:nvGraphicFramePr>
        <p:xfrm>
          <a:off x="-1286540" y="2369036"/>
          <a:ext cx="5937197" cy="2612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18B30E2C-9A94-479A-9E33-B215B5E944AC}"/>
              </a:ext>
            </a:extLst>
          </p:cNvPr>
          <p:cNvSpPr txBox="1">
            <a:spLocks/>
          </p:cNvSpPr>
          <p:nvPr/>
        </p:nvSpPr>
        <p:spPr>
          <a:xfrm>
            <a:off x="0" y="55944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chemeClr val="bg2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الشهادات العالمية في الحاسب </a:t>
            </a:r>
            <a:endParaRPr lang="en-US" sz="4000" b="1" dirty="0">
              <a:solidFill>
                <a:schemeClr val="bg2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29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>
            <a:extLst>
              <a:ext uri="{FF2B5EF4-FFF2-40B4-BE49-F238E27FC236}">
                <a16:creationId xmlns:a16="http://schemas.microsoft.com/office/drawing/2014/main" id="{DDDB833E-A8E2-40C9-8BE9-C46FF8586307}"/>
              </a:ext>
            </a:extLst>
          </p:cNvPr>
          <p:cNvSpPr txBox="1">
            <a:spLocks/>
          </p:cNvSpPr>
          <p:nvPr/>
        </p:nvSpPr>
        <p:spPr>
          <a:xfrm>
            <a:off x="255182" y="686195"/>
            <a:ext cx="8674260" cy="76515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lvl="0" algn="ctr" rtl="1" fontAlgn="auto">
              <a:spcAft>
                <a:spcPts val="0"/>
              </a:spcAft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2- الشهادات التخصصية:</a:t>
            </a:r>
            <a:r>
              <a:rPr lang="ar-SA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ar-SA" sz="2000" b="1" dirty="0">
                <a:solidFill>
                  <a:srgbClr val="FF0000"/>
                </a:solidFill>
              </a:rPr>
              <a:t>:- تهتم بتخصص واحد يكون حاملها ذو خبرة عالية في </a:t>
            </a:r>
            <a:r>
              <a:rPr lang="ar-SA" sz="2000" b="1" dirty="0" err="1">
                <a:solidFill>
                  <a:srgbClr val="FF0000"/>
                </a:solidFill>
              </a:rPr>
              <a:t>مجاله .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A67286-59F9-41A0-92B2-1B12078117E1}"/>
              </a:ext>
            </a:extLst>
          </p:cNvPr>
          <p:cNvSpPr txBox="1">
            <a:spLocks/>
          </p:cNvSpPr>
          <p:nvPr/>
        </p:nvSpPr>
        <p:spPr>
          <a:xfrm>
            <a:off x="6919258" y="1657261"/>
            <a:ext cx="1807475" cy="149261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rtl="1">
              <a:buFont typeface="Wingdings 2" pitchFamily="18" charset="2"/>
              <a:buNone/>
            </a:pPr>
            <a:endParaRPr lang="ar-SA" altLang="ar-SA" sz="1800" b="1">
              <a:solidFill>
                <a:srgbClr val="0070C0"/>
              </a:solidFill>
            </a:endParaRPr>
          </a:p>
          <a:p>
            <a:pPr algn="ctr" rtl="1">
              <a:buFont typeface="Wingdings 2" pitchFamily="18" charset="2"/>
              <a:buNone/>
            </a:pPr>
            <a:r>
              <a:rPr lang="ar-SA" altLang="ar-SA" sz="1800" b="1">
                <a:solidFill>
                  <a:srgbClr val="0070C0"/>
                </a:solidFill>
              </a:rPr>
              <a:t>1-الشهادات الصادرة من منظمة (</a:t>
            </a:r>
            <a:r>
              <a:rPr lang="en-US" altLang="ar-SA" sz="1800" b="1">
                <a:solidFill>
                  <a:srgbClr val="0070C0"/>
                </a:solidFill>
              </a:rPr>
              <a:t>CompTIA</a:t>
            </a:r>
            <a:r>
              <a:rPr lang="ar-SA" altLang="ar-SA" sz="1800" b="1">
                <a:solidFill>
                  <a:srgbClr val="0070C0"/>
                </a:solidFill>
              </a:rPr>
              <a:t>)  </a:t>
            </a:r>
          </a:p>
          <a:p>
            <a:pPr algn="r" rtl="1">
              <a:buFont typeface="Wingdings 2" pitchFamily="18" charset="2"/>
              <a:buNone/>
            </a:pPr>
            <a:endParaRPr lang="ar-SA" altLang="ar-SA" sz="1800" dirty="0"/>
          </a:p>
        </p:txBody>
      </p:sp>
      <p:pic>
        <p:nvPicPr>
          <p:cNvPr id="13" name="Picture 4" descr="Logo-large_JPEG.jpg">
            <a:extLst>
              <a:ext uri="{FF2B5EF4-FFF2-40B4-BE49-F238E27FC236}">
                <a16:creationId xmlns:a16="http://schemas.microsoft.com/office/drawing/2014/main" id="{4889B02F-F61B-4F73-A3BE-0DC6D85D37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2611" y="3030790"/>
            <a:ext cx="1620768" cy="87446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B889B84-79DB-479F-A754-7D27EED5C7F5}"/>
              </a:ext>
            </a:extLst>
          </p:cNvPr>
          <p:cNvSpPr txBox="1">
            <a:spLocks/>
          </p:cNvSpPr>
          <p:nvPr/>
        </p:nvSpPr>
        <p:spPr>
          <a:xfrm>
            <a:off x="3875475" y="1674223"/>
            <a:ext cx="1915669" cy="14756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65760" indent="-283464" algn="r" rtl="1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37744" algn="r" rtl="1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86968" indent="-22860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73736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98448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08760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19072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30552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2" pitchFamily="18" charset="2"/>
              <a:buNone/>
            </a:pPr>
            <a:endParaRPr lang="ar-SA" altLang="ar-SA" sz="1800" b="1" dirty="0">
              <a:solidFill>
                <a:srgbClr val="0070C0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ar-SA" altLang="ar-SA" sz="1800" b="1" dirty="0">
                <a:solidFill>
                  <a:srgbClr val="0070C0"/>
                </a:solidFill>
              </a:rPr>
              <a:t>2- الشهادات الصادرة من مايكروسوفت (</a:t>
            </a:r>
            <a:r>
              <a:rPr lang="en-US" altLang="ar-SA" sz="1800" b="1" dirty="0">
                <a:solidFill>
                  <a:srgbClr val="0070C0"/>
                </a:solidFill>
              </a:rPr>
              <a:t>Microsoft</a:t>
            </a:r>
            <a:r>
              <a:rPr lang="ar-SA" altLang="ar-SA" sz="1800" b="1" dirty="0">
                <a:solidFill>
                  <a:srgbClr val="0070C0"/>
                </a:solidFill>
              </a:rPr>
              <a:t>) </a:t>
            </a:r>
          </a:p>
          <a:p>
            <a:endParaRPr lang="ar-SA" altLang="ar-SA" sz="18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22E3FE8-E8E2-49EC-81AC-93960725D2F3}"/>
              </a:ext>
            </a:extLst>
          </p:cNvPr>
          <p:cNvSpPr txBox="1">
            <a:spLocks/>
          </p:cNvSpPr>
          <p:nvPr/>
        </p:nvSpPr>
        <p:spPr>
          <a:xfrm>
            <a:off x="659219" y="1684995"/>
            <a:ext cx="2055186" cy="150297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65760" indent="-283464" algn="r" rtl="1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37744" algn="r" rtl="1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86968" indent="-22860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73736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98448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08760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19072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30552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buFont typeface="Wingdings 2" pitchFamily="18" charset="2"/>
              <a:buNone/>
            </a:pPr>
            <a:endParaRPr lang="ar-SA" altLang="ar-SA" sz="1800" b="1">
              <a:solidFill>
                <a:srgbClr val="0070C0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ar-SA" altLang="ar-SA" sz="1800" b="1">
                <a:solidFill>
                  <a:srgbClr val="0070C0"/>
                </a:solidFill>
              </a:rPr>
              <a:t>3- الشهادات الصادرة     (</a:t>
            </a:r>
            <a:r>
              <a:rPr lang="en-US" altLang="ar-SA" sz="1800" b="1">
                <a:solidFill>
                  <a:srgbClr val="0070C0"/>
                </a:solidFill>
              </a:rPr>
              <a:t>cisco</a:t>
            </a:r>
            <a:r>
              <a:rPr lang="ar-SA" altLang="ar-SA" sz="1800" b="1">
                <a:solidFill>
                  <a:srgbClr val="0070C0"/>
                </a:solidFill>
              </a:rPr>
              <a:t>) </a:t>
            </a:r>
          </a:p>
          <a:p>
            <a:endParaRPr lang="ar-SA" altLang="ar-SA" sz="1800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F0017B9F-E5E7-4B0F-B02B-D705D087C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09" y="3149874"/>
            <a:ext cx="1419585" cy="141958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8000C22-321A-402C-B65D-1911D1CE8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9" y="2920651"/>
            <a:ext cx="1506207" cy="109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8D47032-3493-4C18-8248-41BCFAF2C880}"/>
              </a:ext>
            </a:extLst>
          </p:cNvPr>
          <p:cNvSpPr txBox="1">
            <a:spLocks/>
          </p:cNvSpPr>
          <p:nvPr/>
        </p:nvSpPr>
        <p:spPr>
          <a:xfrm>
            <a:off x="0" y="49012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chemeClr val="bg2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الشهادات العالمية في الحاسب </a:t>
            </a:r>
            <a:endParaRPr lang="en-US" sz="4000" b="1" dirty="0">
              <a:solidFill>
                <a:schemeClr val="bg2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220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build="p" animBg="1"/>
      <p:bldP spid="14" grpId="0" build="p" animBg="1"/>
      <p:bldP spid="15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13B1453C-8B8F-4BA7-A5EF-FC0C01CC7CEC}"/>
              </a:ext>
            </a:extLst>
          </p:cNvPr>
          <p:cNvSpPr txBox="1">
            <a:spLocks/>
          </p:cNvSpPr>
          <p:nvPr/>
        </p:nvSpPr>
        <p:spPr>
          <a:xfrm>
            <a:off x="257556" y="1934988"/>
            <a:ext cx="862888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Lora"/>
              <a:buNone/>
              <a:defRPr sz="3200" b="1" i="0" u="none" strike="noStrike" cap="none" baseline="0">
                <a:solidFill>
                  <a:schemeClr val="dk2"/>
                </a:solidFill>
                <a:latin typeface="Lora"/>
                <a:ea typeface="Lora"/>
                <a:cs typeface="Lora"/>
                <a:sym typeface="Lo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>
                <a:cs typeface="+mj-cs"/>
              </a:rPr>
              <a:t>مالفرق بين الرخص الدوليه </a:t>
            </a:r>
            <a:br>
              <a:rPr lang="ar-SA">
                <a:cs typeface="+mj-cs"/>
              </a:rPr>
            </a:br>
            <a:r>
              <a:rPr lang="ar-SA">
                <a:cs typeface="+mj-cs"/>
              </a:rPr>
              <a:t>والشهادات التخصصيه؟</a:t>
            </a:r>
            <a:endParaRPr lang="ar-SA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097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A67286-59F9-41A0-92B2-1B12078117E1}"/>
              </a:ext>
            </a:extLst>
          </p:cNvPr>
          <p:cNvSpPr txBox="1">
            <a:spLocks/>
          </p:cNvSpPr>
          <p:nvPr/>
        </p:nvSpPr>
        <p:spPr>
          <a:xfrm>
            <a:off x="7105963" y="737106"/>
            <a:ext cx="1807475" cy="149261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 rtl="1">
              <a:buFont typeface="Wingdings 2" pitchFamily="18" charset="2"/>
              <a:buNone/>
            </a:pPr>
            <a:endParaRPr lang="ar-SA" altLang="ar-SA" sz="1800" b="1" dirty="0">
              <a:solidFill>
                <a:srgbClr val="0070C0"/>
              </a:solidFill>
            </a:endParaRPr>
          </a:p>
          <a:p>
            <a:pPr algn="ctr" rtl="1">
              <a:buFont typeface="Wingdings 2" pitchFamily="18" charset="2"/>
              <a:buNone/>
            </a:pPr>
            <a:r>
              <a:rPr lang="ar-SA" altLang="ar-SA" sz="1800" b="1" dirty="0">
                <a:solidFill>
                  <a:srgbClr val="0070C0"/>
                </a:solidFill>
              </a:rPr>
              <a:t>1-الشهادات الصادرة من منظمة (</a:t>
            </a:r>
            <a:r>
              <a:rPr lang="en-US" altLang="ar-SA" sz="1800" b="1" dirty="0">
                <a:solidFill>
                  <a:srgbClr val="0070C0"/>
                </a:solidFill>
              </a:rPr>
              <a:t>CompTIA</a:t>
            </a:r>
            <a:r>
              <a:rPr lang="ar-SA" altLang="ar-SA" sz="1800" b="1" dirty="0">
                <a:solidFill>
                  <a:srgbClr val="0070C0"/>
                </a:solidFill>
              </a:rPr>
              <a:t>)  </a:t>
            </a:r>
          </a:p>
          <a:p>
            <a:pPr algn="r" rtl="1">
              <a:buFont typeface="Wingdings 2" pitchFamily="18" charset="2"/>
              <a:buNone/>
            </a:pPr>
            <a:endParaRPr lang="ar-SA" altLang="ar-SA" sz="1800" dirty="0"/>
          </a:p>
        </p:txBody>
      </p:sp>
      <p:pic>
        <p:nvPicPr>
          <p:cNvPr id="13" name="Picture 4" descr="Logo-large_JPEG.jpg">
            <a:extLst>
              <a:ext uri="{FF2B5EF4-FFF2-40B4-BE49-F238E27FC236}">
                <a16:creationId xmlns:a16="http://schemas.microsoft.com/office/drawing/2014/main" id="{4889B02F-F61B-4F73-A3BE-0DC6D85D37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2670" y="1932501"/>
            <a:ext cx="1620768" cy="874461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8D47032-3493-4C18-8248-41BCFAF2C880}"/>
              </a:ext>
            </a:extLst>
          </p:cNvPr>
          <p:cNvSpPr txBox="1">
            <a:spLocks/>
          </p:cNvSpPr>
          <p:nvPr/>
        </p:nvSpPr>
        <p:spPr>
          <a:xfrm>
            <a:off x="0" y="49012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chemeClr val="bg2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الشهادات العالمية في الحاسب </a:t>
            </a:r>
            <a:endParaRPr lang="en-US" sz="4000" b="1" dirty="0">
              <a:solidFill>
                <a:schemeClr val="bg2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FCA2DDBB-9613-41CA-AB62-62268C47BB65}"/>
              </a:ext>
            </a:extLst>
          </p:cNvPr>
          <p:cNvSpPr txBox="1">
            <a:spLocks/>
          </p:cNvSpPr>
          <p:nvPr/>
        </p:nvSpPr>
        <p:spPr>
          <a:xfrm>
            <a:off x="230562" y="772590"/>
            <a:ext cx="6968755" cy="1066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lvl="0" algn="ctr" rtl="1" fontAlgn="auto">
              <a:spcAft>
                <a:spcPts val="0"/>
              </a:spcAft>
              <a:defRPr/>
            </a:pPr>
            <a:r>
              <a:rPr lang="ar-SA" sz="2000" b="1" dirty="0">
                <a:solidFill>
                  <a:schemeClr val="bg2"/>
                </a:solidFill>
              </a:rPr>
              <a:t>منظمة تجارية غير ربحية تهدف الى النهوض العالمي في مجالات تقنية المعلومات وتحدث منهاجها باستمرار تقريبا كل ثلاث سنوات لمواكبة المستجدات 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F68A6688-5268-4DEF-A6A9-BFF711AB9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0521" t="36504" r="28171" b="25232"/>
          <a:stretch>
            <a:fillRect/>
          </a:stretch>
        </p:blipFill>
        <p:spPr bwMode="auto">
          <a:xfrm>
            <a:off x="275352" y="1846729"/>
            <a:ext cx="6783934" cy="25898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0496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>
            <a:extLst>
              <a:ext uri="{FF2B5EF4-FFF2-40B4-BE49-F238E27FC236}">
                <a16:creationId xmlns:a16="http://schemas.microsoft.com/office/drawing/2014/main" id="{DDDB833E-A8E2-40C9-8BE9-C46FF8586307}"/>
              </a:ext>
            </a:extLst>
          </p:cNvPr>
          <p:cNvSpPr txBox="1">
            <a:spLocks/>
          </p:cNvSpPr>
          <p:nvPr/>
        </p:nvSpPr>
        <p:spPr>
          <a:xfrm>
            <a:off x="1006467" y="837489"/>
            <a:ext cx="6071190" cy="76515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lvl="0" algn="ctr" rtl="1" fontAlgn="auto">
              <a:spcAft>
                <a:spcPts val="0"/>
              </a:spcAft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شركة دولية رائدة في مجال الحاسب وتقنية المعلومات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B889B84-79DB-479F-A754-7D27EED5C7F5}"/>
              </a:ext>
            </a:extLst>
          </p:cNvPr>
          <p:cNvSpPr txBox="1">
            <a:spLocks/>
          </p:cNvSpPr>
          <p:nvPr/>
        </p:nvSpPr>
        <p:spPr>
          <a:xfrm>
            <a:off x="7077657" y="539465"/>
            <a:ext cx="1915669" cy="147565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65760" indent="-283464" algn="r" rtl="1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37744" algn="r" rtl="1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86968" indent="-22860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73736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98448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08760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19072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30552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2" pitchFamily="18" charset="2"/>
              <a:buNone/>
            </a:pPr>
            <a:endParaRPr lang="ar-SA" altLang="ar-SA" sz="1800" b="1" dirty="0">
              <a:solidFill>
                <a:srgbClr val="0070C0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ar-SA" altLang="ar-SA" sz="1800" b="1" dirty="0">
                <a:solidFill>
                  <a:srgbClr val="0070C0"/>
                </a:solidFill>
              </a:rPr>
              <a:t>2- الشهادات الصادرة من مايكروسوفت (</a:t>
            </a:r>
            <a:r>
              <a:rPr lang="en-US" altLang="ar-SA" sz="1800" b="1" dirty="0">
                <a:solidFill>
                  <a:srgbClr val="0070C0"/>
                </a:solidFill>
              </a:rPr>
              <a:t>Microsoft</a:t>
            </a:r>
            <a:r>
              <a:rPr lang="ar-SA" altLang="ar-SA" sz="1800" b="1" dirty="0">
                <a:solidFill>
                  <a:srgbClr val="0070C0"/>
                </a:solidFill>
              </a:rPr>
              <a:t>) </a:t>
            </a:r>
          </a:p>
          <a:p>
            <a:endParaRPr lang="ar-SA" altLang="ar-SA" sz="1800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F0017B9F-E5E7-4B0F-B02B-D705D087C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13" y="1861957"/>
            <a:ext cx="1419585" cy="141958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8D47032-3493-4C18-8248-41BCFAF2C880}"/>
              </a:ext>
            </a:extLst>
          </p:cNvPr>
          <p:cNvSpPr txBox="1">
            <a:spLocks/>
          </p:cNvSpPr>
          <p:nvPr/>
        </p:nvSpPr>
        <p:spPr>
          <a:xfrm>
            <a:off x="0" y="49012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chemeClr val="bg2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الشهادات العالمية في الحاسب </a:t>
            </a:r>
            <a:endParaRPr lang="en-US" sz="4000" b="1" dirty="0">
              <a:solidFill>
                <a:schemeClr val="bg2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CF9FEE5-69E1-435F-A42E-7EED387EF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2415" t="39809" r="26285" b="28128"/>
          <a:stretch>
            <a:fillRect/>
          </a:stretch>
        </p:blipFill>
        <p:spPr bwMode="auto">
          <a:xfrm>
            <a:off x="395102" y="1753937"/>
            <a:ext cx="6434514" cy="25079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8446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">
            <a:extLst>
              <a:ext uri="{FF2B5EF4-FFF2-40B4-BE49-F238E27FC236}">
                <a16:creationId xmlns:a16="http://schemas.microsoft.com/office/drawing/2014/main" id="{DDDB833E-A8E2-40C9-8BE9-C46FF8586307}"/>
              </a:ext>
            </a:extLst>
          </p:cNvPr>
          <p:cNvSpPr txBox="1">
            <a:spLocks/>
          </p:cNvSpPr>
          <p:nvPr/>
        </p:nvSpPr>
        <p:spPr>
          <a:xfrm>
            <a:off x="0" y="884900"/>
            <a:ext cx="8674260" cy="76515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lvl="0" algn="ctr" rtl="1" fontAlgn="auto">
              <a:spcAft>
                <a:spcPts val="0"/>
              </a:spcAft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تعد</a:t>
            </a:r>
            <a:r>
              <a:rPr kumimoji="0" lang="ar-SA" sz="20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 الأولى عالميا في مجال شبكات الحاسب 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22E3FE8-E8E2-49EC-81AC-93960725D2F3}"/>
              </a:ext>
            </a:extLst>
          </p:cNvPr>
          <p:cNvSpPr txBox="1">
            <a:spLocks/>
          </p:cNvSpPr>
          <p:nvPr/>
        </p:nvSpPr>
        <p:spPr>
          <a:xfrm>
            <a:off x="6925827" y="669981"/>
            <a:ext cx="2055186" cy="13502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65760" indent="-283464" algn="r" rtl="1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37744" algn="r" rtl="1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86968" indent="-22860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97280" indent="-173736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298448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508760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719072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0240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30552" indent="-182880" algn="r" rtl="1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buFont typeface="Wingdings 2" pitchFamily="18" charset="2"/>
              <a:buNone/>
            </a:pPr>
            <a:endParaRPr lang="ar-SA" altLang="ar-SA" sz="1800" b="1" dirty="0">
              <a:solidFill>
                <a:srgbClr val="0070C0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ar-SA" altLang="ar-SA" sz="1800" b="1" dirty="0">
                <a:solidFill>
                  <a:srgbClr val="0070C0"/>
                </a:solidFill>
              </a:rPr>
              <a:t>3- الشهادات الصادرة     (</a:t>
            </a:r>
            <a:r>
              <a:rPr lang="en-US" altLang="ar-SA" sz="1800" b="1" dirty="0">
                <a:solidFill>
                  <a:srgbClr val="0070C0"/>
                </a:solidFill>
              </a:rPr>
              <a:t>cisco</a:t>
            </a:r>
            <a:r>
              <a:rPr lang="ar-SA" altLang="ar-SA" sz="1800" b="1" dirty="0">
                <a:solidFill>
                  <a:srgbClr val="0070C0"/>
                </a:solidFill>
              </a:rPr>
              <a:t>) </a:t>
            </a:r>
          </a:p>
          <a:p>
            <a:endParaRPr lang="ar-SA" altLang="ar-SA" sz="1800" dirty="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8000C22-321A-402C-B65D-1911D1CE8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46" y="1650053"/>
            <a:ext cx="1506207" cy="109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8D47032-3493-4C18-8248-41BCFAF2C880}"/>
              </a:ext>
            </a:extLst>
          </p:cNvPr>
          <p:cNvSpPr txBox="1">
            <a:spLocks/>
          </p:cNvSpPr>
          <p:nvPr/>
        </p:nvSpPr>
        <p:spPr>
          <a:xfrm>
            <a:off x="0" y="49012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chemeClr val="bg2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الشهادات العالمية في الحاسب </a:t>
            </a:r>
            <a:endParaRPr lang="en-US" sz="4000" b="1" dirty="0">
              <a:solidFill>
                <a:schemeClr val="bg2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7544703-73AA-4C63-8911-631C574EE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3" y="1719817"/>
            <a:ext cx="6252344" cy="26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0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947" y="569507"/>
            <a:ext cx="80088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latin typeface="Calibri" panose="020F0502020204030204" pitchFamily="34" charset="0"/>
              </a:rPr>
              <a:t>أمامك شهادة دولية ، اذكري الجهة الذي تشرف على اصدار هذه الرخص ؟</a:t>
            </a:r>
            <a:endParaRPr lang="ar-SA" sz="2400" b="1" dirty="0"/>
          </a:p>
          <a:p>
            <a:br>
              <a:rPr lang="ar-SA" sz="1600" b="1" dirty="0"/>
            </a:br>
            <a:endParaRPr lang="en-GB" sz="1600" b="1" dirty="0"/>
          </a:p>
        </p:txBody>
      </p:sp>
      <p:pic>
        <p:nvPicPr>
          <p:cNvPr id="5122" name="Picture 2" descr="https://lh6.googleusercontent.com/G14z1owhK3T7zmpMf_UoQ5XX8ZTcpddNLv6k-a9G9ZxBJjvWj1Ur5Iy406myGRgGhYSWibVoK55oMzr2YT1s9g0tAga6mo14Tx3cREDR5JSyBSt4T-52p6DBHccy-hia1Nah8B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90" y="1442803"/>
            <a:ext cx="3184313" cy="220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78461" y="89448"/>
            <a:ext cx="10262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نشاط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Picture 2" descr="https://lh5.googleusercontent.com/dp32idxVPDLDU7APSh5QdlThPHfKd6m4LglTJR0H4CeRH7a4goSCGb5P8wG39TjsTeEG4qrgOnInM6nCPHlhkk1-BFRrO6iRpHb0ABG9wqcQXMJ5IpD5gAHrEVl8sIGY_LQrSag">
            <a:extLst>
              <a:ext uri="{FF2B5EF4-FFF2-40B4-BE49-F238E27FC236}">
                <a16:creationId xmlns:a16="http://schemas.microsoft.com/office/drawing/2014/main" id="{D0B6B8F6-D8DA-41FA-8D6A-EDE0373C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443" y="1538619"/>
            <a:ext cx="2785890" cy="20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lh6.googleusercontent.com/mziZaftCrYyr1AIeKroizZaiYbaLZW89fElOLl4lgXx1kNuMugpX1Boe1kgW6fg8RnBcYIV6QFoVklUzyeeOFDm-lD-Or8Y6kMibDsNLfntOH2OZQK04gDbEOqEwnk5wktIqSZo">
            <a:extLst>
              <a:ext uri="{FF2B5EF4-FFF2-40B4-BE49-F238E27FC236}">
                <a16:creationId xmlns:a16="http://schemas.microsoft.com/office/drawing/2014/main" id="{FD38BC41-DE5C-49EE-83BD-19E6DCC41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2814"/>
            <a:ext cx="2713185" cy="20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313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403471-6FA2-480C-BA9A-C8B5D665FCD2}"/>
              </a:ext>
            </a:extLst>
          </p:cNvPr>
          <p:cNvSpPr txBox="1">
            <a:spLocks/>
          </p:cNvSpPr>
          <p:nvPr/>
        </p:nvSpPr>
        <p:spPr>
          <a:xfrm>
            <a:off x="4247456" y="1491630"/>
            <a:ext cx="4896544" cy="781200"/>
          </a:xfrm>
          <a:prstGeom prst="rect">
            <a:avLst/>
          </a:prstGeom>
          <a:solidFill>
            <a:srgbClr val="B333A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24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ar-SA" sz="2400" b="1" dirty="0">
                <a:solidFill>
                  <a:schemeClr val="tx1">
                    <a:lumMod val="50000"/>
                  </a:schemeClr>
                </a:solidFill>
              </a:rPr>
              <a:t>الشهادات العالمية التي تمنح بمهارات الحاسب وتطبيقاته الأساسية </a:t>
            </a:r>
          </a:p>
          <a:p>
            <a:pPr algn="ctr"/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9F1FA6-3D40-4AFA-A3A6-3B690119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341"/>
            <a:ext cx="9144000" cy="63718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ar-SA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تشاط </a:t>
            </a:r>
            <a:endParaRPr lang="en-US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7" name="عنصر نائب للنص 3">
            <a:extLst>
              <a:ext uri="{FF2B5EF4-FFF2-40B4-BE49-F238E27FC236}">
                <a16:creationId xmlns:a16="http://schemas.microsoft.com/office/drawing/2014/main" id="{0EC45E8C-9EA8-4090-B148-A9B4574EF976}"/>
              </a:ext>
            </a:extLst>
          </p:cNvPr>
          <p:cNvSpPr txBox="1">
            <a:spLocks/>
          </p:cNvSpPr>
          <p:nvPr/>
        </p:nvSpPr>
        <p:spPr>
          <a:xfrm>
            <a:off x="4497572" y="2744796"/>
            <a:ext cx="4210782" cy="200354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400" b="1" dirty="0">
                <a:solidFill>
                  <a:sysClr val="windowText" lastClr="000000"/>
                </a:solidFill>
              </a:rPr>
              <a:t> – </a:t>
            </a:r>
            <a:r>
              <a:rPr lang="ar-SA" sz="2400" b="1" dirty="0">
                <a:solidFill>
                  <a:sysClr val="windowText" lastClr="000000"/>
                </a:solidFill>
              </a:rPr>
              <a:t>الشهادات العالمية المتخصصة </a:t>
            </a:r>
            <a:endParaRPr lang="en-US" sz="2400" b="1" dirty="0">
              <a:solidFill>
                <a:sysClr val="windowText" lastClr="000000"/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1" dirty="0">
                <a:solidFill>
                  <a:sysClr val="windowText" lastClr="000000"/>
                </a:solidFill>
              </a:rPr>
              <a:t> – </a:t>
            </a:r>
            <a:r>
              <a:rPr lang="ar-SA" sz="2400" b="1" dirty="0">
                <a:solidFill>
                  <a:sysClr val="windowText" lastClr="000000"/>
                </a:solidFill>
              </a:rPr>
              <a:t>تخصصات الحاسب في الجامعات</a:t>
            </a:r>
            <a:endParaRPr lang="en-US" sz="2400" b="1" dirty="0">
              <a:solidFill>
                <a:sysClr val="windowText" lastClr="000000"/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2400" b="1" dirty="0">
                <a:solidFill>
                  <a:sysClr val="windowText" lastClr="000000"/>
                </a:solidFill>
              </a:rPr>
              <a:t> – </a:t>
            </a:r>
            <a:r>
              <a:rPr lang="ar-SA" sz="2400" b="1" dirty="0">
                <a:solidFill>
                  <a:sysClr val="windowText" lastClr="000000"/>
                </a:solidFill>
              </a:rPr>
              <a:t>الرخص الدولية في مجال الحاسب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DD451086-C9A7-4006-BFEF-A422DC5A2D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8" y="440665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54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403471-6FA2-480C-BA9A-C8B5D665FCD2}"/>
              </a:ext>
            </a:extLst>
          </p:cNvPr>
          <p:cNvSpPr txBox="1">
            <a:spLocks/>
          </p:cNvSpPr>
          <p:nvPr/>
        </p:nvSpPr>
        <p:spPr>
          <a:xfrm>
            <a:off x="4247456" y="1491630"/>
            <a:ext cx="4896544" cy="781200"/>
          </a:xfrm>
          <a:prstGeom prst="rect">
            <a:avLst/>
          </a:prstGeom>
          <a:solidFill>
            <a:srgbClr val="B333A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24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ar-SA" sz="2400" b="1" dirty="0">
                <a:solidFill>
                  <a:schemeClr val="tx1">
                    <a:lumMod val="50000"/>
                  </a:schemeClr>
                </a:solidFill>
              </a:rPr>
              <a:t>الجهة الرائدة التي تمنح شهادة عالمية حول شبكات الحاسب</a:t>
            </a:r>
          </a:p>
          <a:p>
            <a:pPr algn="ctr"/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9F1FA6-3D40-4AFA-A3A6-3B690119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341"/>
            <a:ext cx="9144000" cy="63718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ar-SA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تشاط </a:t>
            </a:r>
            <a:endParaRPr lang="en-US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7" name="عنصر نائب للنص 3">
            <a:extLst>
              <a:ext uri="{FF2B5EF4-FFF2-40B4-BE49-F238E27FC236}">
                <a16:creationId xmlns:a16="http://schemas.microsoft.com/office/drawing/2014/main" id="{0EC45E8C-9EA8-4090-B148-A9B4574EF976}"/>
              </a:ext>
            </a:extLst>
          </p:cNvPr>
          <p:cNvSpPr txBox="1">
            <a:spLocks/>
          </p:cNvSpPr>
          <p:nvPr/>
        </p:nvSpPr>
        <p:spPr>
          <a:xfrm>
            <a:off x="4497572" y="2744796"/>
            <a:ext cx="4210782" cy="200354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400" b="1" dirty="0">
                <a:solidFill>
                  <a:sysClr val="windowText" lastClr="000000"/>
                </a:solidFill>
              </a:rPr>
              <a:t> – </a:t>
            </a:r>
            <a:r>
              <a:rPr lang="ar-SA" sz="2400" b="1" dirty="0">
                <a:solidFill>
                  <a:sysClr val="windowText" lastClr="000000"/>
                </a:solidFill>
              </a:rPr>
              <a:t>سيسكو</a:t>
            </a:r>
            <a:endParaRPr lang="en-US" sz="2400" b="1" dirty="0">
              <a:solidFill>
                <a:sysClr val="windowText" lastClr="000000"/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1" dirty="0">
                <a:solidFill>
                  <a:sysClr val="windowText" lastClr="000000"/>
                </a:solidFill>
              </a:rPr>
              <a:t> – </a:t>
            </a:r>
            <a:r>
              <a:rPr lang="ar-SA" sz="2400" b="1" dirty="0">
                <a:solidFill>
                  <a:sysClr val="windowText" lastClr="000000"/>
                </a:solidFill>
              </a:rPr>
              <a:t>مايكروسوفت</a:t>
            </a:r>
            <a:endParaRPr lang="en-US" sz="2400" b="1" dirty="0">
              <a:solidFill>
                <a:sysClr val="windowText" lastClr="000000"/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2400" b="1" dirty="0">
                <a:solidFill>
                  <a:sysClr val="windowText" lastClr="000000"/>
                </a:solidFill>
              </a:rPr>
              <a:t> – </a:t>
            </a:r>
            <a:r>
              <a:rPr lang="ar-SA" sz="2400" b="1" dirty="0">
                <a:solidFill>
                  <a:sysClr val="windowText" lastClr="000000"/>
                </a:solidFill>
              </a:rPr>
              <a:t>اوراكل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DD451086-C9A7-4006-BFEF-A422DC5A2D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8" y="440665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3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وان 3">
            <a:extLst>
              <a:ext uri="{FF2B5EF4-FFF2-40B4-BE49-F238E27FC236}">
                <a16:creationId xmlns:a16="http://schemas.microsoft.com/office/drawing/2014/main" id="{B5BEDD57-926F-4C23-B5DC-8C1200C53E77}"/>
              </a:ext>
            </a:extLst>
          </p:cNvPr>
          <p:cNvSpPr txBox="1">
            <a:spLocks/>
          </p:cNvSpPr>
          <p:nvPr/>
        </p:nvSpPr>
        <p:spPr>
          <a:xfrm>
            <a:off x="302840" y="23322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b="1" dirty="0">
                <a:solidFill>
                  <a:schemeClr val="accent4">
                    <a:lumMod val="75000"/>
                  </a:schemeClr>
                </a:solidFill>
              </a:rPr>
              <a:t>القوانين الصفية الالكترونية  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7" name="Picture 2" descr="learning from home">
            <a:extLst>
              <a:ext uri="{FF2B5EF4-FFF2-40B4-BE49-F238E27FC236}">
                <a16:creationId xmlns:a16="http://schemas.microsoft.com/office/drawing/2014/main" id="{CA5D1066-0B27-46A1-9B2C-45FC1DDC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79" y="1599756"/>
            <a:ext cx="2423902" cy="155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AF7CC14-6CDD-45EA-B1E0-5A08E514A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25" t="28990" r="38975" b="17785"/>
          <a:stretch/>
        </p:blipFill>
        <p:spPr>
          <a:xfrm>
            <a:off x="8244408" y="1469153"/>
            <a:ext cx="576064" cy="2736304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AFC13ED-116B-41FE-9659-E287B497BAEF}"/>
              </a:ext>
            </a:extLst>
          </p:cNvPr>
          <p:cNvSpPr/>
          <p:nvPr/>
        </p:nvSpPr>
        <p:spPr>
          <a:xfrm>
            <a:off x="5004048" y="1203598"/>
            <a:ext cx="576064" cy="30018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8F6F0F8-0220-4DFD-B862-22DC41B9CCA1}"/>
              </a:ext>
            </a:extLst>
          </p:cNvPr>
          <p:cNvSpPr txBox="1"/>
          <p:nvPr/>
        </p:nvSpPr>
        <p:spPr>
          <a:xfrm>
            <a:off x="4171036" y="1621587"/>
            <a:ext cx="4073372" cy="243143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r" rtl="1"/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التأكد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من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اغلاق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الكاميرا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والمايك</a:t>
            </a:r>
            <a:endParaRPr lang="en-US" sz="24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endParaRPr lang="ar-SA" sz="8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احضار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كتاب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الطالب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مع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القلم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</a:p>
          <a:p>
            <a:pPr algn="r" rtl="1"/>
            <a:endParaRPr lang="ar-SA" sz="8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رفع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اليد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أثناء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المشاركة</a:t>
            </a:r>
            <a:endParaRPr lang="en-US" sz="24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endParaRPr lang="ar-SA" sz="8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المشاركة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والتفاعل</a:t>
            </a:r>
            <a:endParaRPr lang="en-US" sz="24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endParaRPr lang="ar-SA" sz="8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الانتباه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–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الالتزام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–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التعاون</a:t>
            </a:r>
            <a:endParaRPr lang="en-US" sz="24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0231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403471-6FA2-480C-BA9A-C8B5D665FCD2}"/>
              </a:ext>
            </a:extLst>
          </p:cNvPr>
          <p:cNvSpPr txBox="1">
            <a:spLocks/>
          </p:cNvSpPr>
          <p:nvPr/>
        </p:nvSpPr>
        <p:spPr>
          <a:xfrm>
            <a:off x="4247456" y="1491630"/>
            <a:ext cx="4896544" cy="781200"/>
          </a:xfrm>
          <a:prstGeom prst="rect">
            <a:avLst/>
          </a:prstGeom>
          <a:solidFill>
            <a:srgbClr val="B333A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sz="24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 rtl="1"/>
            <a:r>
              <a:rPr lang="ar-SA" sz="2400" b="1" dirty="0">
                <a:solidFill>
                  <a:schemeClr val="tx1">
                    <a:lumMod val="50000"/>
                  </a:schemeClr>
                </a:solidFill>
              </a:rPr>
              <a:t>تقوم منظمة 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</a:rPr>
              <a:t>comp TIA</a:t>
            </a:r>
            <a:r>
              <a:rPr lang="ar-SA" sz="2400" b="1" dirty="0">
                <a:solidFill>
                  <a:schemeClr val="tx1">
                    <a:lumMod val="50000"/>
                  </a:schemeClr>
                </a:solidFill>
              </a:rPr>
              <a:t>بتحديث مناهجها باستمرار تقريبا كل ثلاث سنوات</a:t>
            </a:r>
          </a:p>
          <a:p>
            <a:pPr algn="ctr"/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9F1FA6-3D40-4AFA-A3A6-3B690119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341"/>
            <a:ext cx="9144000" cy="637183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ar-SA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تشاط </a:t>
            </a:r>
            <a:endParaRPr lang="en-US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7" name="عنصر نائب للنص 3">
            <a:extLst>
              <a:ext uri="{FF2B5EF4-FFF2-40B4-BE49-F238E27FC236}">
                <a16:creationId xmlns:a16="http://schemas.microsoft.com/office/drawing/2014/main" id="{0EC45E8C-9EA8-4090-B148-A9B4574EF976}"/>
              </a:ext>
            </a:extLst>
          </p:cNvPr>
          <p:cNvSpPr txBox="1">
            <a:spLocks/>
          </p:cNvSpPr>
          <p:nvPr/>
        </p:nvSpPr>
        <p:spPr>
          <a:xfrm>
            <a:off x="4465674" y="2776694"/>
            <a:ext cx="4210782" cy="200354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400" b="1" dirty="0">
                <a:solidFill>
                  <a:sysClr val="windowText" lastClr="000000"/>
                </a:solidFill>
              </a:rPr>
              <a:t> – </a:t>
            </a:r>
            <a:r>
              <a:rPr lang="ar-SA" sz="2400" b="1" dirty="0">
                <a:solidFill>
                  <a:sysClr val="windowText" lastClr="000000"/>
                </a:solidFill>
              </a:rPr>
              <a:t>صح</a:t>
            </a:r>
            <a:endParaRPr lang="en-US" sz="2400" b="1" dirty="0">
              <a:solidFill>
                <a:sysClr val="windowText" lastClr="000000"/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1" dirty="0">
                <a:solidFill>
                  <a:sysClr val="windowText" lastClr="000000"/>
                </a:solidFill>
              </a:rPr>
              <a:t> – </a:t>
            </a:r>
            <a:r>
              <a:rPr lang="ar-SA" sz="2400" b="1" dirty="0">
                <a:solidFill>
                  <a:sysClr val="windowText" lastClr="000000"/>
                </a:solidFill>
              </a:rPr>
              <a:t>خطا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DD451086-C9A7-4006-BFEF-A422DC5A2D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8" y="440665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77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37544065"/>
              </p:ext>
            </p:extLst>
          </p:nvPr>
        </p:nvGraphicFramePr>
        <p:xfrm>
          <a:off x="1637414" y="249208"/>
          <a:ext cx="6497592" cy="3908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9207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F35D48BC-7B70-43C5-92BF-662F6610BE3A}"/>
              </a:ext>
            </a:extLst>
          </p:cNvPr>
          <p:cNvSpPr txBox="1"/>
          <p:nvPr/>
        </p:nvSpPr>
        <p:spPr>
          <a:xfrm>
            <a:off x="2422980" y="1563638"/>
            <a:ext cx="65162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3600" b="1" dirty="0" err="1">
                <a:solidFill>
                  <a:srgbClr val="B32200"/>
                </a:solidFill>
              </a:rPr>
              <a:t>من</a:t>
            </a:r>
            <a:r>
              <a:rPr lang="en-US" sz="3600" b="1" dirty="0">
                <a:solidFill>
                  <a:srgbClr val="B32200"/>
                </a:solidFill>
              </a:rPr>
              <a:t> </a:t>
            </a:r>
            <a:r>
              <a:rPr lang="en-US" sz="3600" b="1" dirty="0" err="1">
                <a:solidFill>
                  <a:srgbClr val="B32200"/>
                </a:solidFill>
              </a:rPr>
              <a:t>خلال</a:t>
            </a:r>
            <a:r>
              <a:rPr lang="en-US" sz="3600" b="1" dirty="0">
                <a:solidFill>
                  <a:srgbClr val="B32200"/>
                </a:solidFill>
              </a:rPr>
              <a:t> </a:t>
            </a:r>
            <a:r>
              <a:rPr lang="en-US" sz="3600" b="1" dirty="0" err="1">
                <a:solidFill>
                  <a:srgbClr val="B32200"/>
                </a:solidFill>
              </a:rPr>
              <a:t>منصة</a:t>
            </a:r>
            <a:r>
              <a:rPr lang="en-US" sz="3600" b="1" dirty="0">
                <a:solidFill>
                  <a:srgbClr val="B32200"/>
                </a:solidFill>
              </a:rPr>
              <a:t> </a:t>
            </a:r>
            <a:r>
              <a:rPr lang="en-US" sz="3600" b="1" dirty="0" err="1">
                <a:solidFill>
                  <a:srgbClr val="B32200"/>
                </a:solidFill>
              </a:rPr>
              <a:t>مدرستي</a:t>
            </a:r>
            <a:r>
              <a:rPr lang="en-US" sz="3600" b="1" dirty="0">
                <a:solidFill>
                  <a:srgbClr val="B32200"/>
                </a:solidFill>
              </a:rPr>
              <a:t> 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:  </a:t>
            </a:r>
            <a:endParaRPr lang="ar-SA" sz="3600" b="1" dirty="0">
              <a:solidFill>
                <a:schemeClr val="bg2">
                  <a:lumMod val="10000"/>
                </a:schemeClr>
              </a:solidFill>
            </a:endParaRPr>
          </a:p>
          <a:p>
            <a:pPr algn="r" rtl="1"/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احرصي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على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مشاهدة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الاثراءات</a:t>
            </a:r>
            <a:endParaRPr lang="en-US" sz="3600" b="1" dirty="0">
              <a:solidFill>
                <a:schemeClr val="bg2">
                  <a:lumMod val="10000"/>
                </a:schemeClr>
              </a:solidFill>
            </a:endParaRPr>
          </a:p>
          <a:p>
            <a:pPr algn="r" rtl="1"/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تم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ارسال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الواجب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على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منصة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مدرستي</a:t>
            </a:r>
            <a:endParaRPr lang="en-US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2A017508-249B-4CEC-812C-1D2E6E492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502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491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A4DB16D-7BFC-4F96-915C-1A43ED0EA98B}"/>
              </a:ext>
            </a:extLst>
          </p:cNvPr>
          <p:cNvSpPr txBox="1">
            <a:spLocks/>
          </p:cNvSpPr>
          <p:nvPr/>
        </p:nvSpPr>
        <p:spPr>
          <a:xfrm>
            <a:off x="1535220" y="3263423"/>
            <a:ext cx="7981057" cy="1024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b="1" dirty="0"/>
              <a:t>اهلا بالمبدعات أساس نهضة الوطن </a:t>
            </a:r>
            <a:endParaRPr lang="en-US" b="1" dirty="0"/>
          </a:p>
        </p:txBody>
      </p:sp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712D348-A708-46E8-A982-0C6491632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5" y="702209"/>
            <a:ext cx="2831579" cy="283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94;p24">
            <a:extLst>
              <a:ext uri="{FF2B5EF4-FFF2-40B4-BE49-F238E27FC236}">
                <a16:creationId xmlns:a16="http://schemas.microsoft.com/office/drawing/2014/main" id="{08B77ED5-F601-45FF-A1BB-ECEC7C9199F5}"/>
              </a:ext>
            </a:extLst>
          </p:cNvPr>
          <p:cNvSpPr txBox="1">
            <a:spLocks/>
          </p:cNvSpPr>
          <p:nvPr/>
        </p:nvSpPr>
        <p:spPr>
          <a:xfrm>
            <a:off x="2815804" y="702209"/>
            <a:ext cx="5992837" cy="307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ts val="7000"/>
            </a:pPr>
            <a:r>
              <a:rPr lang="ar-SA" sz="4800" b="1" dirty="0">
                <a:solidFill>
                  <a:srgbClr val="FFCC00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اهلا وسهلا بكن في</a:t>
            </a:r>
            <a:br>
              <a:rPr lang="ar-SA" sz="4800" dirty="0"/>
            </a:br>
            <a:r>
              <a:rPr lang="ar-SA" sz="4800" dirty="0"/>
              <a:t> (</a:t>
            </a: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الحصة الافتراضية لمادة </a:t>
            </a:r>
          </a:p>
          <a:p>
            <a:pPr>
              <a:spcBef>
                <a:spcPts val="0"/>
              </a:spcBef>
              <a:buSzPts val="7000"/>
            </a:pP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الحاسب وتقنية المعلومات </a:t>
            </a:r>
            <a:r>
              <a:rPr lang="ar-SA" sz="4800" dirty="0">
                <a:solidFill>
                  <a:srgbClr val="0070C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1</a:t>
            </a:r>
            <a:r>
              <a:rPr lang="ar-SA" sz="4800" dirty="0"/>
              <a:t>)</a:t>
            </a:r>
          </a:p>
        </p:txBody>
      </p:sp>
      <p:sp>
        <p:nvSpPr>
          <p:cNvPr id="5" name="Google Shape;295;p24">
            <a:extLst>
              <a:ext uri="{FF2B5EF4-FFF2-40B4-BE49-F238E27FC236}">
                <a16:creationId xmlns:a16="http://schemas.microsoft.com/office/drawing/2014/main" id="{56BCD682-A74D-4766-A7A2-E9A5667A2EEB}"/>
              </a:ext>
            </a:extLst>
          </p:cNvPr>
          <p:cNvSpPr txBox="1">
            <a:spLocks/>
          </p:cNvSpPr>
          <p:nvPr/>
        </p:nvSpPr>
        <p:spPr>
          <a:xfrm>
            <a:off x="-180528" y="3507854"/>
            <a:ext cx="2664296" cy="102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1900"/>
              <a:buFont typeface="Arial" panose="020B0604020202020204" pitchFamily="34" charset="0"/>
              <a:buNone/>
            </a:pPr>
            <a:r>
              <a:rPr lang="ar-SA" sz="2800" b="1" dirty="0">
                <a:solidFill>
                  <a:srgbClr val="0070C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 </a:t>
            </a:r>
            <a:r>
              <a:rPr lang="ar-SA" sz="2800" b="1" dirty="0">
                <a:solidFill>
                  <a:schemeClr val="accent6">
                    <a:lumMod val="75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المعلمة</a:t>
            </a:r>
            <a:r>
              <a:rPr lang="ar-SA" sz="2800" b="1" dirty="0">
                <a:solidFill>
                  <a:srgbClr val="0070C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900"/>
              <a:buFont typeface="Arial" panose="020B0604020202020204" pitchFamily="34" charset="0"/>
              <a:buNone/>
            </a:pPr>
            <a:r>
              <a:rPr lang="ar-SA" sz="2800" b="1" dirty="0">
                <a:latin typeface="Urdu Typesetting" panose="03020402040406030203" pitchFamily="66" charset="-78"/>
                <a:cs typeface="Urdu Typesetting" panose="03020402040406030203" pitchFamily="66" charset="-78"/>
              </a:rPr>
              <a:t>مشاعل </a:t>
            </a:r>
            <a:r>
              <a:rPr lang="ar-SA" sz="2800" b="1" dirty="0" err="1">
                <a:latin typeface="Urdu Typesetting" panose="03020402040406030203" pitchFamily="66" charset="-78"/>
                <a:cs typeface="Urdu Typesetting" panose="03020402040406030203" pitchFamily="66" charset="-78"/>
              </a:rPr>
              <a:t>النجراني</a:t>
            </a:r>
            <a:endParaRPr lang="ar-SA" sz="2800" b="1" dirty="0"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2701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وان 3">
            <a:extLst>
              <a:ext uri="{FF2B5EF4-FFF2-40B4-BE49-F238E27FC236}">
                <a16:creationId xmlns:a16="http://schemas.microsoft.com/office/drawing/2014/main" id="{B5BEDD57-926F-4C23-B5DC-8C1200C53E77}"/>
              </a:ext>
            </a:extLst>
          </p:cNvPr>
          <p:cNvSpPr txBox="1">
            <a:spLocks/>
          </p:cNvSpPr>
          <p:nvPr/>
        </p:nvSpPr>
        <p:spPr>
          <a:xfrm>
            <a:off x="302840" y="18089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b="1" dirty="0"/>
              <a:t>القوانين الصفية الالكترونية  </a:t>
            </a:r>
            <a:endParaRPr lang="en-US" b="1" dirty="0"/>
          </a:p>
        </p:txBody>
      </p:sp>
      <p:pic>
        <p:nvPicPr>
          <p:cNvPr id="27" name="Picture 2" descr="learning from home">
            <a:extLst>
              <a:ext uri="{FF2B5EF4-FFF2-40B4-BE49-F238E27FC236}">
                <a16:creationId xmlns:a16="http://schemas.microsoft.com/office/drawing/2014/main" id="{CA5D1066-0B27-46A1-9B2C-45FC1DDC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79" y="1599756"/>
            <a:ext cx="2423902" cy="155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AF7CC14-6CDD-45EA-B1E0-5A08E514A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25" t="28990" r="38975" b="17785"/>
          <a:stretch/>
        </p:blipFill>
        <p:spPr>
          <a:xfrm>
            <a:off x="8244408" y="1469153"/>
            <a:ext cx="576064" cy="2736304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AFC13ED-116B-41FE-9659-E287B497BAEF}"/>
              </a:ext>
            </a:extLst>
          </p:cNvPr>
          <p:cNvSpPr/>
          <p:nvPr/>
        </p:nvSpPr>
        <p:spPr>
          <a:xfrm>
            <a:off x="5004048" y="1203598"/>
            <a:ext cx="576064" cy="30018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8F6F0F8-0220-4DFD-B862-22DC41B9CCA1}"/>
              </a:ext>
            </a:extLst>
          </p:cNvPr>
          <p:cNvSpPr txBox="1"/>
          <p:nvPr/>
        </p:nvSpPr>
        <p:spPr>
          <a:xfrm>
            <a:off x="3295814" y="1621587"/>
            <a:ext cx="476427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التأكد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من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اغلاق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الكاميرا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والمايك</a:t>
            </a:r>
            <a:endParaRPr lang="en-US" sz="24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endParaRPr lang="ar-SA" sz="8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احضار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كتاب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الطالب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مع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القلم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</a:p>
          <a:p>
            <a:pPr algn="r" rtl="1"/>
            <a:endParaRPr lang="ar-SA" sz="8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رفع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اليد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أثناء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المشاركة</a:t>
            </a:r>
            <a:endParaRPr lang="en-US" sz="24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endParaRPr lang="ar-SA" sz="8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المشاركة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والتفاعل</a:t>
            </a:r>
            <a:endParaRPr lang="en-US" sz="24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endParaRPr lang="ar-SA" sz="8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الانتباه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–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الالتزام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–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التعاون</a:t>
            </a:r>
            <a:endParaRPr lang="en-US" sz="24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6347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 txBox="1">
            <a:spLocks noGrp="1"/>
          </p:cNvSpPr>
          <p:nvPr>
            <p:ph type="body" sz="quarter" idx="35"/>
          </p:nvPr>
        </p:nvSpPr>
        <p:spPr>
          <a:xfrm>
            <a:off x="382484" y="606677"/>
            <a:ext cx="8208912" cy="29825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1">
                    <a:lumMod val="75000"/>
                  </a:schemeClr>
                </a:solidFill>
                <a:latin typeface="A Massir Ballpoint" panose="00000100000000000000" pitchFamily="2" charset="-78"/>
                <a:cs typeface="A Massir Ballpoint" panose="00000100000000000000" pitchFamily="2" charset="-78"/>
                <a:sym typeface="Cabin"/>
              </a:rPr>
              <a:t>الوحدة السابعة: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1">
                    <a:lumMod val="75000"/>
                  </a:schemeClr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وتخصصات الحاسب </a:t>
            </a:r>
            <a:endParaRPr sz="4800" dirty="0">
              <a:solidFill>
                <a:schemeClr val="accent1">
                  <a:lumMod val="75000"/>
                </a:schemeClr>
              </a:solidFill>
              <a:latin typeface="A Massir Ballpoint" panose="00000100000000000000" pitchFamily="2" charset="-78"/>
              <a:cs typeface="A Massir Ballpoint" panose="00000100000000000000" pitchFamily="2" charset="-78"/>
              <a:sym typeface="Cabin"/>
            </a:endParaRPr>
          </a:p>
        </p:txBody>
      </p:sp>
      <p:pic>
        <p:nvPicPr>
          <p:cNvPr id="1026" name="Picture 2" descr="الكمبيوتر وشاشة الرسوم المتحركة الرسومية لإنشاء لعبة فيديو ، ونمذجة الحركة ، ومعالجة ملف الفيديو ، باستخدام محرر محترف.  خلفيات فكتور تصميم جرافيك فن مصمم مكان العمل مفهوم Free Vector">
            <a:extLst>
              <a:ext uri="{FF2B5EF4-FFF2-40B4-BE49-F238E27FC236}">
                <a16:creationId xmlns:a16="http://schemas.microsoft.com/office/drawing/2014/main" id="{BA9E73D4-89CA-42C5-97CB-2C5221DED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935"/>
            <a:ext cx="4572000" cy="30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098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1"/>
          <p:cNvSpPr txBox="1"/>
          <p:nvPr/>
        </p:nvSpPr>
        <p:spPr>
          <a:xfrm>
            <a:off x="1567728" y="1890852"/>
            <a:ext cx="2052484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b="1" dirty="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شهادات تخصصية عالمية </a:t>
            </a:r>
            <a:endParaRPr sz="1600" b="1" dirty="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15" name="Google Shape;415;p41"/>
          <p:cNvSpPr txBox="1"/>
          <p:nvPr/>
        </p:nvSpPr>
        <p:spPr>
          <a:xfrm>
            <a:off x="5812211" y="1890852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رخص دولية </a:t>
            </a:r>
            <a:endParaRPr sz="2000" b="1" dirty="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16" name="Google Shape;416;p41"/>
          <p:cNvSpPr/>
          <p:nvPr/>
        </p:nvSpPr>
        <p:spPr>
          <a:xfrm>
            <a:off x="1078396" y="2285724"/>
            <a:ext cx="3031147" cy="243878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417" name="Google Shape;417;p41"/>
          <p:cNvSpPr/>
          <p:nvPr/>
        </p:nvSpPr>
        <p:spPr>
          <a:xfrm>
            <a:off x="5166209" y="2258564"/>
            <a:ext cx="3179003" cy="243878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7200" y="172676"/>
            <a:ext cx="8439807" cy="7022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Google Shape;412;p41"/>
          <p:cNvSpPr txBox="1">
            <a:spLocks noGrp="1"/>
          </p:cNvSpPr>
          <p:nvPr>
            <p:ph type="title"/>
          </p:nvPr>
        </p:nvSpPr>
        <p:spPr>
          <a:xfrm>
            <a:off x="-36594" y="207972"/>
            <a:ext cx="8835656" cy="857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dirty="0">
                <a:latin typeface="A Massir Ballpoint" panose="00000100000000000000" pitchFamily="2" charset="-78"/>
                <a:cs typeface="A Massir Ballpoint" panose="00000100000000000000" pitchFamily="2" charset="-78"/>
              </a:rPr>
              <a:t>صنفي الجهات التالية الى (رخص دولية أو شهادات تخصصية) مع تحديد هل هي جهة ربحية أم غير ربحية:</a:t>
            </a:r>
            <a:endParaRPr sz="2000" dirty="0"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527" t="24804" r="26050" b="56601"/>
          <a:stretch/>
        </p:blipFill>
        <p:spPr>
          <a:xfrm>
            <a:off x="3284835" y="916471"/>
            <a:ext cx="1313794" cy="641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3352" t="24655" r="16014" b="64714"/>
          <a:stretch/>
        </p:blipFill>
        <p:spPr>
          <a:xfrm>
            <a:off x="6894787" y="899708"/>
            <a:ext cx="2107983" cy="610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7524" t="29598" r="16905" b="53268"/>
          <a:stretch/>
        </p:blipFill>
        <p:spPr>
          <a:xfrm>
            <a:off x="84731" y="948003"/>
            <a:ext cx="1534511" cy="578069"/>
          </a:xfrm>
          <a:prstGeom prst="rect">
            <a:avLst/>
          </a:prstGeom>
        </p:spPr>
      </p:pic>
      <p:pic>
        <p:nvPicPr>
          <p:cNvPr id="1026" name="Picture 2" descr="العربية ICDL Wiki &amp; Revie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11533" r="6709" b="17079"/>
          <a:stretch/>
        </p:blipFill>
        <p:spPr bwMode="auto">
          <a:xfrm>
            <a:off x="1701311" y="948003"/>
            <a:ext cx="1433575" cy="56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عمادة خدمة المجتمع والتعليم المستمر بجامعة تبوك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5" b="-164"/>
          <a:stretch/>
        </p:blipFill>
        <p:spPr bwMode="auto">
          <a:xfrm>
            <a:off x="4762767" y="932748"/>
            <a:ext cx="1992944" cy="63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705 0.13333 L -0.54861 0.323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9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13 0.06173 L 0.12413 0.311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4753 L -0.09757 0.483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21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48958 0.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11 0.3713 L 0.18611 0.62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1FF3B5C-15FB-4B8D-88D6-AD2730483AF5}"/>
              </a:ext>
            </a:extLst>
          </p:cNvPr>
          <p:cNvSpPr/>
          <p:nvPr/>
        </p:nvSpPr>
        <p:spPr>
          <a:xfrm>
            <a:off x="453869" y="1432608"/>
            <a:ext cx="3826768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6A2CAB91-C7F4-4DE8-8EBE-EFD3EC3EAB26}"/>
              </a:ext>
            </a:extLst>
          </p:cNvPr>
          <p:cNvSpPr txBox="1">
            <a:spLocks/>
          </p:cNvSpPr>
          <p:nvPr/>
        </p:nvSpPr>
        <p:spPr>
          <a:xfrm>
            <a:off x="423250" y="833023"/>
            <a:ext cx="8107326" cy="108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b="1" dirty="0">
                <a:solidFill>
                  <a:schemeClr val="tx1">
                    <a:lumMod val="50000"/>
                  </a:schemeClr>
                </a:solidFill>
              </a:rPr>
              <a:t>اكملي جدول التعلم بالرجوع الى الكتاب المدرسي من </a:t>
            </a:r>
          </a:p>
          <a:p>
            <a:pPr algn="ctr"/>
            <a:r>
              <a:rPr lang="ar-SA" b="1" dirty="0">
                <a:solidFill>
                  <a:schemeClr val="tx1">
                    <a:lumMod val="50000"/>
                  </a:schemeClr>
                </a:solidFill>
              </a:rPr>
              <a:t>ص163 الى ص165 </a:t>
            </a:r>
          </a:p>
          <a:p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28128E83-F5C5-4BE9-A84E-1A43315079DA}"/>
              </a:ext>
            </a:extLst>
          </p:cNvPr>
          <p:cNvSpPr/>
          <p:nvPr/>
        </p:nvSpPr>
        <p:spPr>
          <a:xfrm>
            <a:off x="1424317" y="1925357"/>
            <a:ext cx="1954560" cy="27363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C6142B13-1D66-465C-919A-A64076E14597}"/>
              </a:ext>
            </a:extLst>
          </p:cNvPr>
          <p:cNvSpPr txBox="1"/>
          <p:nvPr/>
        </p:nvSpPr>
        <p:spPr>
          <a:xfrm>
            <a:off x="5724128" y="1914596"/>
            <a:ext cx="1954560" cy="52322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ماذا اعرف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4DD502D9-3F07-4218-8DB0-07070F61739F}"/>
              </a:ext>
            </a:extLst>
          </p:cNvPr>
          <p:cNvSpPr txBox="1"/>
          <p:nvPr/>
        </p:nvSpPr>
        <p:spPr>
          <a:xfrm>
            <a:off x="3572910" y="1899207"/>
            <a:ext cx="1924815" cy="538609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ماذا اريد ان اتعلم</a:t>
            </a:r>
          </a:p>
          <a:p>
            <a:pPr algn="ctr"/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9F47E9B5-D869-4B79-BC81-5F989A3CB6DE}"/>
              </a:ext>
            </a:extLst>
          </p:cNvPr>
          <p:cNvSpPr txBox="1"/>
          <p:nvPr/>
        </p:nvSpPr>
        <p:spPr>
          <a:xfrm>
            <a:off x="1424317" y="1919156"/>
            <a:ext cx="1937348" cy="52322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ماذا تعلمت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ABA1E06B-1BB2-4D72-BCEC-C8FED1ED86E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709367B-F189-40C7-ABF2-85550EAC5246}"/>
              </a:ext>
            </a:extLst>
          </p:cNvPr>
          <p:cNvSpPr/>
          <p:nvPr/>
        </p:nvSpPr>
        <p:spPr>
          <a:xfrm>
            <a:off x="5724128" y="2451740"/>
            <a:ext cx="1954560" cy="22130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5B418CA-B54C-4D4D-9C33-1C722489F868}"/>
              </a:ext>
            </a:extLst>
          </p:cNvPr>
          <p:cNvSpPr/>
          <p:nvPr/>
        </p:nvSpPr>
        <p:spPr>
          <a:xfrm>
            <a:off x="3558037" y="2437814"/>
            <a:ext cx="1954560" cy="22238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8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E75301D-8D72-4138-8F5D-E9E34FB49D51}"/>
              </a:ext>
            </a:extLst>
          </p:cNvPr>
          <p:cNvSpPr/>
          <p:nvPr/>
        </p:nvSpPr>
        <p:spPr>
          <a:xfrm>
            <a:off x="5459127" y="4406494"/>
            <a:ext cx="2109223" cy="13476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4716016" y="742301"/>
            <a:ext cx="4045300" cy="3231230"/>
            <a:chOff x="2244725" y="2692929"/>
            <a:chExt cx="3076575" cy="2457450"/>
          </a:xfrm>
        </p:grpSpPr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-95693" y="1054646"/>
            <a:ext cx="373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2000" b="1" dirty="0">
                <a:latin typeface="Segoe UI Semibold" panose="020B0702040204020203" pitchFamily="34" charset="0"/>
                <a:ea typeface="Noto Sans" panose="020B0502040504020204" pitchFamily="34"/>
                <a:cs typeface="Segoe UI Semibold" panose="020B0702040204020203" pitchFamily="34" charset="0"/>
              </a:rPr>
              <a:t>الشهادات العالمية في الحاسب</a:t>
            </a:r>
            <a:endParaRPr lang="en-GB" sz="2000" b="1" dirty="0">
              <a:latin typeface="Segoe UI Semibold" panose="020B0702040204020203" pitchFamily="34" charset="0"/>
              <a:ea typeface="Noto Sans" panose="020B0502040504020204" pitchFamily="34"/>
              <a:cs typeface="Segoe UI Semibold" panose="020B07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116958" y="1645518"/>
            <a:ext cx="3509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20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التخصصات الجامعية  الحاسب</a:t>
            </a:r>
            <a:endParaRPr lang="en-GB" sz="2000" b="1" dirty="0">
              <a:latin typeface="Segoe UI Semibold" panose="020B0702040204020203" pitchFamily="34" charset="0"/>
              <a:ea typeface="Noto Sans" panose="020B0502040504020204" pitchFamily="34"/>
              <a:cs typeface="Segoe UI Semibold" panose="020B07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382684" y="2264190"/>
            <a:ext cx="324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2000" b="1" dirty="0">
                <a:latin typeface="Segoe UI Semibold" panose="020B0702040204020203" pitchFamily="34" charset="0"/>
                <a:ea typeface="Noto Sans" panose="020B0502040504020204" pitchFamily="34"/>
                <a:cs typeface="Segoe UI Semibold" panose="020B0702040204020203" pitchFamily="34" charset="0"/>
              </a:rPr>
              <a:t>مهن الحاسب</a:t>
            </a:r>
            <a:endParaRPr lang="en-GB" sz="2000" b="1" dirty="0">
              <a:latin typeface="Segoe UI Semibold" panose="020B0702040204020203" pitchFamily="34" charset="0"/>
              <a:ea typeface="Noto Sans" panose="020B0502040504020204" pitchFamily="34"/>
              <a:cs typeface="Segoe UI Semibold" panose="020B070204020402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73941" y="1054646"/>
            <a:ext cx="379775" cy="3797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17" name="Oval 16"/>
          <p:cNvSpPr/>
          <p:nvPr/>
        </p:nvSpPr>
        <p:spPr>
          <a:xfrm>
            <a:off x="3673940" y="1655687"/>
            <a:ext cx="379775" cy="3797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18" name="Oval 17"/>
          <p:cNvSpPr/>
          <p:nvPr/>
        </p:nvSpPr>
        <p:spPr>
          <a:xfrm>
            <a:off x="3698314" y="2228192"/>
            <a:ext cx="379775" cy="3797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3B7B3B6-881F-40CE-A89A-710EABF7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127" y="1672306"/>
            <a:ext cx="2734763" cy="857250"/>
          </a:xfrm>
        </p:spPr>
        <p:txBody>
          <a:bodyPr/>
          <a:lstStyle/>
          <a:p>
            <a:pPr algn="ctr"/>
            <a:r>
              <a:rPr lang="ar-SA" sz="3200" b="1" dirty="0">
                <a:solidFill>
                  <a:schemeClr val="accent6">
                    <a:lumMod val="75000"/>
                  </a:schemeClr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ماذا سنتعلم في هذه </a:t>
            </a:r>
            <a:r>
              <a:rPr lang="ar-SA" sz="3200" b="1" dirty="0" err="1">
                <a:solidFill>
                  <a:schemeClr val="accent6">
                    <a:lumMod val="75000"/>
                  </a:schemeClr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الوحده</a:t>
            </a:r>
            <a:endParaRPr lang="fr-CA" sz="3200" b="1" dirty="0">
              <a:solidFill>
                <a:schemeClr val="accent6">
                  <a:lumMod val="75000"/>
                </a:schemeClr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29" name="Oval 15">
            <a:extLst>
              <a:ext uri="{FF2B5EF4-FFF2-40B4-BE49-F238E27FC236}">
                <a16:creationId xmlns:a16="http://schemas.microsoft.com/office/drawing/2014/main" id="{D767369C-6BBD-41AE-BCE7-354B6E4654FB}"/>
              </a:ext>
            </a:extLst>
          </p:cNvPr>
          <p:cNvSpPr/>
          <p:nvPr/>
        </p:nvSpPr>
        <p:spPr>
          <a:xfrm>
            <a:off x="3673941" y="1054645"/>
            <a:ext cx="379775" cy="3797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30" name="Oval 16">
            <a:extLst>
              <a:ext uri="{FF2B5EF4-FFF2-40B4-BE49-F238E27FC236}">
                <a16:creationId xmlns:a16="http://schemas.microsoft.com/office/drawing/2014/main" id="{CF069842-7F41-49A5-9012-990B706D3338}"/>
              </a:ext>
            </a:extLst>
          </p:cNvPr>
          <p:cNvSpPr/>
          <p:nvPr/>
        </p:nvSpPr>
        <p:spPr>
          <a:xfrm>
            <a:off x="3673940" y="1655686"/>
            <a:ext cx="379775" cy="3797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14748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BC00457-EBC2-4656-B123-CDC72D5E1B7A}"/>
              </a:ext>
            </a:extLst>
          </p:cNvPr>
          <p:cNvSpPr/>
          <p:nvPr/>
        </p:nvSpPr>
        <p:spPr>
          <a:xfrm>
            <a:off x="3774558" y="1230345"/>
            <a:ext cx="51993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333A1"/>
                </a:solidFill>
                <a:cs typeface="AGA Aladdin Regular" pitchFamily="2" charset="-78"/>
              </a:rPr>
              <a:t>تعاني هند من الم في اسنانها فتوجهت الى الطبيب العام بالعيادة المجاورة لمنزلها  لعلاج الألم ، لكن الطبيب  اكتفى بإعطاءها مسكنات  وحولها الى طبيب الأسنان لماذا لم يستطع الطبيب علاجها ؟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F30F729-074F-43C3-899E-C945BD8AB6C4}"/>
              </a:ext>
            </a:extLst>
          </p:cNvPr>
          <p:cNvSpPr/>
          <p:nvPr/>
        </p:nvSpPr>
        <p:spPr>
          <a:xfrm>
            <a:off x="425302" y="676347"/>
            <a:ext cx="31049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cs typeface="AGA Aladdin Regular" pitchFamily="2" charset="-78"/>
              </a:rPr>
              <a:t>لان مجال الطب يحوي اكثر من تخصص فهناك </a:t>
            </a:r>
          </a:p>
          <a:p>
            <a:pPr algn="ctr"/>
            <a:r>
              <a:rPr lang="ar-SA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cs typeface="AGA Aladdin Regular" pitchFamily="2" charset="-78"/>
              </a:rPr>
              <a:t>(الجراحة ، الباطنية، نساء وولادة، اطفال، وطبيب عام ، أسنان) ، فاحتاجت هند الى طبيب متخصص بالأسنان لمعالجتها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CDBF92-AA89-4BF1-94A1-84C3580D5BC9}"/>
              </a:ext>
            </a:extLst>
          </p:cNvPr>
          <p:cNvSpPr/>
          <p:nvPr/>
        </p:nvSpPr>
        <p:spPr>
          <a:xfrm>
            <a:off x="1114744" y="3354003"/>
            <a:ext cx="72760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GA Aladdin Regular" pitchFamily="2" charset="-78"/>
              </a:rPr>
              <a:t>كذلك مجال الحاسب فهو يحوي أكثر من تخصص في الدراسة الجامعية</a:t>
            </a:r>
          </a:p>
          <a:p>
            <a:pPr algn="ctr"/>
            <a:r>
              <a:rPr lang="ar-SA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GA Aladdin Regular" pitchFamily="2" charset="-78"/>
              </a:rPr>
              <a:t> 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30E059-42C2-447E-9669-DD85647FC96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508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هن وتخصصات الحاسب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995" y="681813"/>
            <a:ext cx="7931888" cy="4461687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1B7FF37-15FA-46C6-9F98-1A5D68733653}"/>
              </a:ext>
            </a:extLst>
          </p:cNvPr>
          <p:cNvSpPr txBox="1"/>
          <p:nvPr/>
        </p:nvSpPr>
        <p:spPr>
          <a:xfrm>
            <a:off x="1073888" y="159488"/>
            <a:ext cx="6305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من خلال المقطع التالي ماذا تتوقعين ان ندرس في هذه الوحدة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1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370" y="357082"/>
            <a:ext cx="91358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GA Aladdin Regular" pitchFamily="2" charset="-78"/>
              </a:rPr>
              <a:t>من خبراتك السابقة ماهي تخصصات الحاسب التي تعرفينها؟ </a:t>
            </a:r>
            <a:endParaRPr lang="en-US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تعرف على مهارات مهندس الكمبيوتر الناج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4" y="1776248"/>
            <a:ext cx="2025956" cy="101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926" y="2039078"/>
            <a:ext cx="2952750" cy="1588631"/>
          </a:xfrm>
          <a:prstGeom prst="rect">
            <a:avLst/>
          </a:prstGeom>
        </p:spPr>
      </p:pic>
      <p:pic>
        <p:nvPicPr>
          <p:cNvPr id="1028" name="Picture 4" descr="هندسة الكمبيوتر - أهميته والمحتوى الدراسي وأهم مجالات العمل - الفروع  الجامعي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378" y="2011683"/>
            <a:ext cx="2867960" cy="16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تخصص نظم المعلومات الإدارية - Management Information Systems - دليل التخصصات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4" y="3068725"/>
            <a:ext cx="2025956" cy="121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93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9"/>
          <p:cNvGrpSpPr/>
          <p:nvPr/>
        </p:nvGrpSpPr>
        <p:grpSpPr>
          <a:xfrm>
            <a:off x="1676400" y="1085850"/>
            <a:ext cx="1370210" cy="3335718"/>
            <a:chOff x="2279852" y="1364557"/>
            <a:chExt cx="929346" cy="3084537"/>
          </a:xfrm>
        </p:grpSpPr>
        <p:sp>
          <p:nvSpPr>
            <p:cNvPr id="310" name="Google Shape;310;p19"/>
            <p:cNvSpPr/>
            <p:nvPr/>
          </p:nvSpPr>
          <p:spPr>
            <a:xfrm>
              <a:off x="2683564" y="2314323"/>
              <a:ext cx="405673" cy="2105079"/>
            </a:xfrm>
            <a:custGeom>
              <a:avLst/>
              <a:gdLst/>
              <a:ahLst/>
              <a:cxnLst/>
              <a:rect l="l" t="t" r="r" b="b"/>
              <a:pathLst>
                <a:path w="14336" h="74391" extrusionOk="0">
                  <a:moveTo>
                    <a:pt x="346" y="1"/>
                  </a:moveTo>
                  <a:cubicBezTo>
                    <a:pt x="155" y="1"/>
                    <a:pt x="0" y="156"/>
                    <a:pt x="0" y="346"/>
                  </a:cubicBezTo>
                  <a:lnTo>
                    <a:pt x="0" y="1703"/>
                  </a:lnTo>
                  <a:cubicBezTo>
                    <a:pt x="0" y="1894"/>
                    <a:pt x="155" y="2049"/>
                    <a:pt x="346" y="2049"/>
                  </a:cubicBezTo>
                  <a:cubicBezTo>
                    <a:pt x="536" y="2049"/>
                    <a:pt x="691" y="1894"/>
                    <a:pt x="691" y="1703"/>
                  </a:cubicBezTo>
                  <a:lnTo>
                    <a:pt x="691" y="346"/>
                  </a:lnTo>
                  <a:cubicBezTo>
                    <a:pt x="691" y="156"/>
                    <a:pt x="536" y="1"/>
                    <a:pt x="346" y="1"/>
                  </a:cubicBezTo>
                  <a:close/>
                  <a:moveTo>
                    <a:pt x="346" y="3073"/>
                  </a:moveTo>
                  <a:cubicBezTo>
                    <a:pt x="155" y="3073"/>
                    <a:pt x="0" y="3227"/>
                    <a:pt x="0" y="3418"/>
                  </a:cubicBezTo>
                  <a:lnTo>
                    <a:pt x="0" y="4775"/>
                  </a:lnTo>
                  <a:cubicBezTo>
                    <a:pt x="0" y="4966"/>
                    <a:pt x="155" y="5121"/>
                    <a:pt x="346" y="5121"/>
                  </a:cubicBezTo>
                  <a:cubicBezTo>
                    <a:pt x="536" y="5121"/>
                    <a:pt x="691" y="4966"/>
                    <a:pt x="691" y="4775"/>
                  </a:cubicBezTo>
                  <a:lnTo>
                    <a:pt x="691" y="3418"/>
                  </a:lnTo>
                  <a:cubicBezTo>
                    <a:pt x="691" y="3227"/>
                    <a:pt x="536" y="3073"/>
                    <a:pt x="346" y="3073"/>
                  </a:cubicBezTo>
                  <a:close/>
                  <a:moveTo>
                    <a:pt x="346" y="6144"/>
                  </a:moveTo>
                  <a:cubicBezTo>
                    <a:pt x="155" y="6144"/>
                    <a:pt x="0" y="6299"/>
                    <a:pt x="0" y="6478"/>
                  </a:cubicBezTo>
                  <a:lnTo>
                    <a:pt x="0" y="7847"/>
                  </a:lnTo>
                  <a:cubicBezTo>
                    <a:pt x="0" y="8038"/>
                    <a:pt x="155" y="8192"/>
                    <a:pt x="346" y="8192"/>
                  </a:cubicBezTo>
                  <a:cubicBezTo>
                    <a:pt x="536" y="8192"/>
                    <a:pt x="691" y="8038"/>
                    <a:pt x="691" y="7847"/>
                  </a:cubicBezTo>
                  <a:lnTo>
                    <a:pt x="691" y="6478"/>
                  </a:lnTo>
                  <a:cubicBezTo>
                    <a:pt x="691" y="6299"/>
                    <a:pt x="536" y="6144"/>
                    <a:pt x="346" y="6144"/>
                  </a:cubicBezTo>
                  <a:close/>
                  <a:moveTo>
                    <a:pt x="346" y="9216"/>
                  </a:moveTo>
                  <a:cubicBezTo>
                    <a:pt x="155" y="9216"/>
                    <a:pt x="0" y="9371"/>
                    <a:pt x="0" y="9550"/>
                  </a:cubicBezTo>
                  <a:lnTo>
                    <a:pt x="0" y="10919"/>
                  </a:lnTo>
                  <a:cubicBezTo>
                    <a:pt x="0" y="11109"/>
                    <a:pt x="155" y="11264"/>
                    <a:pt x="346" y="11264"/>
                  </a:cubicBezTo>
                  <a:cubicBezTo>
                    <a:pt x="536" y="11264"/>
                    <a:pt x="691" y="11109"/>
                    <a:pt x="691" y="10919"/>
                  </a:cubicBezTo>
                  <a:lnTo>
                    <a:pt x="691" y="9550"/>
                  </a:lnTo>
                  <a:cubicBezTo>
                    <a:pt x="691" y="9371"/>
                    <a:pt x="536" y="9216"/>
                    <a:pt x="346" y="9216"/>
                  </a:cubicBezTo>
                  <a:close/>
                  <a:moveTo>
                    <a:pt x="346" y="12288"/>
                  </a:moveTo>
                  <a:cubicBezTo>
                    <a:pt x="155" y="12288"/>
                    <a:pt x="0" y="12443"/>
                    <a:pt x="0" y="12621"/>
                  </a:cubicBezTo>
                  <a:lnTo>
                    <a:pt x="0" y="13991"/>
                  </a:lnTo>
                  <a:cubicBezTo>
                    <a:pt x="0" y="14181"/>
                    <a:pt x="155" y="14336"/>
                    <a:pt x="346" y="14336"/>
                  </a:cubicBezTo>
                  <a:cubicBezTo>
                    <a:pt x="536" y="14336"/>
                    <a:pt x="691" y="14181"/>
                    <a:pt x="691" y="13991"/>
                  </a:cubicBezTo>
                  <a:lnTo>
                    <a:pt x="691" y="12621"/>
                  </a:lnTo>
                  <a:cubicBezTo>
                    <a:pt x="691" y="12443"/>
                    <a:pt x="536" y="12288"/>
                    <a:pt x="346" y="12288"/>
                  </a:cubicBezTo>
                  <a:close/>
                  <a:moveTo>
                    <a:pt x="346" y="15360"/>
                  </a:moveTo>
                  <a:cubicBezTo>
                    <a:pt x="155" y="15360"/>
                    <a:pt x="0" y="15503"/>
                    <a:pt x="0" y="15693"/>
                  </a:cubicBezTo>
                  <a:lnTo>
                    <a:pt x="0" y="17062"/>
                  </a:lnTo>
                  <a:cubicBezTo>
                    <a:pt x="0" y="17253"/>
                    <a:pt x="155" y="17408"/>
                    <a:pt x="346" y="17408"/>
                  </a:cubicBezTo>
                  <a:cubicBezTo>
                    <a:pt x="536" y="17408"/>
                    <a:pt x="691" y="17253"/>
                    <a:pt x="691" y="17062"/>
                  </a:cubicBezTo>
                  <a:lnTo>
                    <a:pt x="691" y="15693"/>
                  </a:lnTo>
                  <a:cubicBezTo>
                    <a:pt x="691" y="15503"/>
                    <a:pt x="536" y="15360"/>
                    <a:pt x="346" y="15360"/>
                  </a:cubicBezTo>
                  <a:close/>
                  <a:moveTo>
                    <a:pt x="346" y="18432"/>
                  </a:moveTo>
                  <a:cubicBezTo>
                    <a:pt x="155" y="18432"/>
                    <a:pt x="0" y="18575"/>
                    <a:pt x="0" y="18765"/>
                  </a:cubicBezTo>
                  <a:lnTo>
                    <a:pt x="0" y="20134"/>
                  </a:lnTo>
                  <a:cubicBezTo>
                    <a:pt x="0" y="20325"/>
                    <a:pt x="155" y="20480"/>
                    <a:pt x="346" y="20480"/>
                  </a:cubicBezTo>
                  <a:cubicBezTo>
                    <a:pt x="536" y="20480"/>
                    <a:pt x="691" y="20325"/>
                    <a:pt x="691" y="20134"/>
                  </a:cubicBezTo>
                  <a:lnTo>
                    <a:pt x="691" y="18765"/>
                  </a:lnTo>
                  <a:cubicBezTo>
                    <a:pt x="691" y="18575"/>
                    <a:pt x="536" y="18432"/>
                    <a:pt x="346" y="18432"/>
                  </a:cubicBezTo>
                  <a:close/>
                  <a:moveTo>
                    <a:pt x="346" y="21504"/>
                  </a:moveTo>
                  <a:cubicBezTo>
                    <a:pt x="155" y="21504"/>
                    <a:pt x="0" y="21646"/>
                    <a:pt x="0" y="21837"/>
                  </a:cubicBezTo>
                  <a:lnTo>
                    <a:pt x="0" y="23206"/>
                  </a:lnTo>
                  <a:cubicBezTo>
                    <a:pt x="0" y="23397"/>
                    <a:pt x="155" y="23551"/>
                    <a:pt x="346" y="23551"/>
                  </a:cubicBezTo>
                  <a:cubicBezTo>
                    <a:pt x="536" y="23551"/>
                    <a:pt x="691" y="23397"/>
                    <a:pt x="691" y="23206"/>
                  </a:cubicBezTo>
                  <a:lnTo>
                    <a:pt x="691" y="21837"/>
                  </a:lnTo>
                  <a:cubicBezTo>
                    <a:pt x="691" y="21646"/>
                    <a:pt x="536" y="21504"/>
                    <a:pt x="346" y="21504"/>
                  </a:cubicBezTo>
                  <a:close/>
                  <a:moveTo>
                    <a:pt x="346" y="24563"/>
                  </a:moveTo>
                  <a:cubicBezTo>
                    <a:pt x="155" y="24563"/>
                    <a:pt x="0" y="24718"/>
                    <a:pt x="0" y="24909"/>
                  </a:cubicBezTo>
                  <a:lnTo>
                    <a:pt x="0" y="26278"/>
                  </a:lnTo>
                  <a:cubicBezTo>
                    <a:pt x="0" y="26468"/>
                    <a:pt x="155" y="26611"/>
                    <a:pt x="346" y="26611"/>
                  </a:cubicBezTo>
                  <a:cubicBezTo>
                    <a:pt x="536" y="26611"/>
                    <a:pt x="691" y="26468"/>
                    <a:pt x="691" y="26278"/>
                  </a:cubicBezTo>
                  <a:lnTo>
                    <a:pt x="691" y="24909"/>
                  </a:lnTo>
                  <a:cubicBezTo>
                    <a:pt x="691" y="24718"/>
                    <a:pt x="536" y="24563"/>
                    <a:pt x="346" y="24563"/>
                  </a:cubicBezTo>
                  <a:close/>
                  <a:moveTo>
                    <a:pt x="346" y="27635"/>
                  </a:moveTo>
                  <a:cubicBezTo>
                    <a:pt x="155" y="27635"/>
                    <a:pt x="0" y="27790"/>
                    <a:pt x="0" y="27981"/>
                  </a:cubicBezTo>
                  <a:lnTo>
                    <a:pt x="0" y="29350"/>
                  </a:lnTo>
                  <a:cubicBezTo>
                    <a:pt x="0" y="29540"/>
                    <a:pt x="155" y="29683"/>
                    <a:pt x="346" y="29683"/>
                  </a:cubicBezTo>
                  <a:cubicBezTo>
                    <a:pt x="536" y="29683"/>
                    <a:pt x="691" y="29540"/>
                    <a:pt x="691" y="29350"/>
                  </a:cubicBezTo>
                  <a:lnTo>
                    <a:pt x="691" y="27981"/>
                  </a:lnTo>
                  <a:cubicBezTo>
                    <a:pt x="691" y="27790"/>
                    <a:pt x="536" y="27635"/>
                    <a:pt x="346" y="27635"/>
                  </a:cubicBezTo>
                  <a:close/>
                  <a:moveTo>
                    <a:pt x="346" y="30707"/>
                  </a:moveTo>
                  <a:cubicBezTo>
                    <a:pt x="155" y="30707"/>
                    <a:pt x="0" y="30862"/>
                    <a:pt x="0" y="31052"/>
                  </a:cubicBezTo>
                  <a:lnTo>
                    <a:pt x="0" y="32422"/>
                  </a:lnTo>
                  <a:cubicBezTo>
                    <a:pt x="0" y="32612"/>
                    <a:pt x="155" y="32755"/>
                    <a:pt x="346" y="32755"/>
                  </a:cubicBezTo>
                  <a:cubicBezTo>
                    <a:pt x="536" y="32755"/>
                    <a:pt x="691" y="32612"/>
                    <a:pt x="691" y="32422"/>
                  </a:cubicBezTo>
                  <a:lnTo>
                    <a:pt x="691" y="31052"/>
                  </a:lnTo>
                  <a:cubicBezTo>
                    <a:pt x="691" y="30862"/>
                    <a:pt x="536" y="30707"/>
                    <a:pt x="346" y="30707"/>
                  </a:cubicBezTo>
                  <a:close/>
                  <a:moveTo>
                    <a:pt x="346" y="33779"/>
                  </a:moveTo>
                  <a:cubicBezTo>
                    <a:pt x="155" y="33779"/>
                    <a:pt x="0" y="33934"/>
                    <a:pt x="0" y="34124"/>
                  </a:cubicBezTo>
                  <a:lnTo>
                    <a:pt x="0" y="35493"/>
                  </a:lnTo>
                  <a:cubicBezTo>
                    <a:pt x="0" y="35672"/>
                    <a:pt x="155" y="35827"/>
                    <a:pt x="346" y="35827"/>
                  </a:cubicBezTo>
                  <a:cubicBezTo>
                    <a:pt x="536" y="35827"/>
                    <a:pt x="691" y="35672"/>
                    <a:pt x="691" y="35493"/>
                  </a:cubicBezTo>
                  <a:lnTo>
                    <a:pt x="691" y="34124"/>
                  </a:lnTo>
                  <a:cubicBezTo>
                    <a:pt x="691" y="33934"/>
                    <a:pt x="536" y="33779"/>
                    <a:pt x="346" y="33779"/>
                  </a:cubicBezTo>
                  <a:close/>
                  <a:moveTo>
                    <a:pt x="346" y="36851"/>
                  </a:moveTo>
                  <a:cubicBezTo>
                    <a:pt x="155" y="36851"/>
                    <a:pt x="0" y="37005"/>
                    <a:pt x="0" y="37196"/>
                  </a:cubicBezTo>
                  <a:lnTo>
                    <a:pt x="0" y="38565"/>
                  </a:lnTo>
                  <a:cubicBezTo>
                    <a:pt x="0" y="38744"/>
                    <a:pt x="155" y="38899"/>
                    <a:pt x="346" y="38899"/>
                  </a:cubicBezTo>
                  <a:cubicBezTo>
                    <a:pt x="536" y="38899"/>
                    <a:pt x="691" y="38744"/>
                    <a:pt x="691" y="38565"/>
                  </a:cubicBezTo>
                  <a:lnTo>
                    <a:pt x="691" y="37196"/>
                  </a:lnTo>
                  <a:cubicBezTo>
                    <a:pt x="691" y="37005"/>
                    <a:pt x="536" y="36851"/>
                    <a:pt x="346" y="36851"/>
                  </a:cubicBezTo>
                  <a:close/>
                  <a:moveTo>
                    <a:pt x="346" y="39922"/>
                  </a:moveTo>
                  <a:cubicBezTo>
                    <a:pt x="155" y="39922"/>
                    <a:pt x="0" y="40077"/>
                    <a:pt x="0" y="40268"/>
                  </a:cubicBezTo>
                  <a:lnTo>
                    <a:pt x="0" y="41637"/>
                  </a:lnTo>
                  <a:cubicBezTo>
                    <a:pt x="0" y="41816"/>
                    <a:pt x="155" y="41970"/>
                    <a:pt x="346" y="41970"/>
                  </a:cubicBezTo>
                  <a:cubicBezTo>
                    <a:pt x="536" y="41970"/>
                    <a:pt x="691" y="41816"/>
                    <a:pt x="691" y="41637"/>
                  </a:cubicBezTo>
                  <a:lnTo>
                    <a:pt x="691" y="40268"/>
                  </a:lnTo>
                  <a:cubicBezTo>
                    <a:pt x="691" y="40077"/>
                    <a:pt x="536" y="39922"/>
                    <a:pt x="346" y="39922"/>
                  </a:cubicBezTo>
                  <a:close/>
                  <a:moveTo>
                    <a:pt x="346" y="42994"/>
                  </a:moveTo>
                  <a:cubicBezTo>
                    <a:pt x="155" y="42994"/>
                    <a:pt x="0" y="43149"/>
                    <a:pt x="0" y="43340"/>
                  </a:cubicBezTo>
                  <a:lnTo>
                    <a:pt x="0" y="44697"/>
                  </a:lnTo>
                  <a:cubicBezTo>
                    <a:pt x="0" y="44887"/>
                    <a:pt x="155" y="45042"/>
                    <a:pt x="346" y="45042"/>
                  </a:cubicBezTo>
                  <a:cubicBezTo>
                    <a:pt x="536" y="45042"/>
                    <a:pt x="691" y="44887"/>
                    <a:pt x="691" y="44697"/>
                  </a:cubicBezTo>
                  <a:lnTo>
                    <a:pt x="691" y="43340"/>
                  </a:lnTo>
                  <a:cubicBezTo>
                    <a:pt x="691" y="43149"/>
                    <a:pt x="536" y="42994"/>
                    <a:pt x="346" y="42994"/>
                  </a:cubicBezTo>
                  <a:close/>
                  <a:moveTo>
                    <a:pt x="346" y="46066"/>
                  </a:moveTo>
                  <a:cubicBezTo>
                    <a:pt x="155" y="46066"/>
                    <a:pt x="0" y="46221"/>
                    <a:pt x="0" y="46411"/>
                  </a:cubicBezTo>
                  <a:lnTo>
                    <a:pt x="0" y="47769"/>
                  </a:lnTo>
                  <a:cubicBezTo>
                    <a:pt x="0" y="47959"/>
                    <a:pt x="155" y="48114"/>
                    <a:pt x="346" y="48114"/>
                  </a:cubicBezTo>
                  <a:cubicBezTo>
                    <a:pt x="536" y="48114"/>
                    <a:pt x="691" y="47959"/>
                    <a:pt x="691" y="47769"/>
                  </a:cubicBezTo>
                  <a:lnTo>
                    <a:pt x="691" y="46411"/>
                  </a:lnTo>
                  <a:cubicBezTo>
                    <a:pt x="691" y="46221"/>
                    <a:pt x="536" y="46066"/>
                    <a:pt x="346" y="46066"/>
                  </a:cubicBezTo>
                  <a:close/>
                  <a:moveTo>
                    <a:pt x="346" y="49138"/>
                  </a:moveTo>
                  <a:cubicBezTo>
                    <a:pt x="155" y="49138"/>
                    <a:pt x="0" y="49293"/>
                    <a:pt x="0" y="49483"/>
                  </a:cubicBezTo>
                  <a:lnTo>
                    <a:pt x="0" y="50840"/>
                  </a:lnTo>
                  <a:cubicBezTo>
                    <a:pt x="0" y="51031"/>
                    <a:pt x="155" y="51186"/>
                    <a:pt x="346" y="51186"/>
                  </a:cubicBezTo>
                  <a:cubicBezTo>
                    <a:pt x="536" y="51186"/>
                    <a:pt x="691" y="51031"/>
                    <a:pt x="691" y="50840"/>
                  </a:cubicBezTo>
                  <a:lnTo>
                    <a:pt x="691" y="49483"/>
                  </a:lnTo>
                  <a:cubicBezTo>
                    <a:pt x="691" y="49293"/>
                    <a:pt x="536" y="49138"/>
                    <a:pt x="346" y="49138"/>
                  </a:cubicBezTo>
                  <a:close/>
                  <a:moveTo>
                    <a:pt x="346" y="52210"/>
                  </a:moveTo>
                  <a:cubicBezTo>
                    <a:pt x="155" y="52210"/>
                    <a:pt x="0" y="52364"/>
                    <a:pt x="0" y="52555"/>
                  </a:cubicBezTo>
                  <a:lnTo>
                    <a:pt x="0" y="53912"/>
                  </a:lnTo>
                  <a:cubicBezTo>
                    <a:pt x="0" y="54103"/>
                    <a:pt x="155" y="54258"/>
                    <a:pt x="346" y="54258"/>
                  </a:cubicBezTo>
                  <a:cubicBezTo>
                    <a:pt x="536" y="54258"/>
                    <a:pt x="691" y="54103"/>
                    <a:pt x="691" y="53912"/>
                  </a:cubicBezTo>
                  <a:lnTo>
                    <a:pt x="691" y="52555"/>
                  </a:lnTo>
                  <a:cubicBezTo>
                    <a:pt x="691" y="52364"/>
                    <a:pt x="536" y="52210"/>
                    <a:pt x="346" y="52210"/>
                  </a:cubicBezTo>
                  <a:close/>
                  <a:moveTo>
                    <a:pt x="346" y="55281"/>
                  </a:moveTo>
                  <a:cubicBezTo>
                    <a:pt x="155" y="55281"/>
                    <a:pt x="0" y="55436"/>
                    <a:pt x="0" y="55627"/>
                  </a:cubicBezTo>
                  <a:lnTo>
                    <a:pt x="0" y="56984"/>
                  </a:lnTo>
                  <a:cubicBezTo>
                    <a:pt x="0" y="57175"/>
                    <a:pt x="155" y="57329"/>
                    <a:pt x="346" y="57329"/>
                  </a:cubicBezTo>
                  <a:cubicBezTo>
                    <a:pt x="536" y="57329"/>
                    <a:pt x="691" y="57175"/>
                    <a:pt x="691" y="56984"/>
                  </a:cubicBezTo>
                  <a:lnTo>
                    <a:pt x="691" y="55627"/>
                  </a:lnTo>
                  <a:cubicBezTo>
                    <a:pt x="691" y="55436"/>
                    <a:pt x="536" y="55281"/>
                    <a:pt x="346" y="55281"/>
                  </a:cubicBezTo>
                  <a:close/>
                  <a:moveTo>
                    <a:pt x="346" y="58353"/>
                  </a:moveTo>
                  <a:cubicBezTo>
                    <a:pt x="155" y="58353"/>
                    <a:pt x="0" y="58508"/>
                    <a:pt x="0" y="58699"/>
                  </a:cubicBezTo>
                  <a:lnTo>
                    <a:pt x="0" y="60056"/>
                  </a:lnTo>
                  <a:cubicBezTo>
                    <a:pt x="0" y="60246"/>
                    <a:pt x="155" y="60401"/>
                    <a:pt x="346" y="60401"/>
                  </a:cubicBezTo>
                  <a:cubicBezTo>
                    <a:pt x="536" y="60401"/>
                    <a:pt x="691" y="60246"/>
                    <a:pt x="691" y="60056"/>
                  </a:cubicBezTo>
                  <a:lnTo>
                    <a:pt x="691" y="58699"/>
                  </a:lnTo>
                  <a:cubicBezTo>
                    <a:pt x="691" y="58508"/>
                    <a:pt x="536" y="58353"/>
                    <a:pt x="346" y="58353"/>
                  </a:cubicBezTo>
                  <a:close/>
                  <a:moveTo>
                    <a:pt x="346" y="61425"/>
                  </a:moveTo>
                  <a:cubicBezTo>
                    <a:pt x="155" y="61425"/>
                    <a:pt x="0" y="61580"/>
                    <a:pt x="0" y="61770"/>
                  </a:cubicBezTo>
                  <a:lnTo>
                    <a:pt x="0" y="63128"/>
                  </a:lnTo>
                  <a:cubicBezTo>
                    <a:pt x="0" y="63318"/>
                    <a:pt x="155" y="63473"/>
                    <a:pt x="346" y="63473"/>
                  </a:cubicBezTo>
                  <a:cubicBezTo>
                    <a:pt x="536" y="63473"/>
                    <a:pt x="691" y="63318"/>
                    <a:pt x="691" y="63128"/>
                  </a:cubicBezTo>
                  <a:lnTo>
                    <a:pt x="691" y="61770"/>
                  </a:lnTo>
                  <a:cubicBezTo>
                    <a:pt x="691" y="61580"/>
                    <a:pt x="536" y="61425"/>
                    <a:pt x="346" y="61425"/>
                  </a:cubicBezTo>
                  <a:close/>
                  <a:moveTo>
                    <a:pt x="346" y="64497"/>
                  </a:moveTo>
                  <a:cubicBezTo>
                    <a:pt x="155" y="64497"/>
                    <a:pt x="0" y="64652"/>
                    <a:pt x="0" y="64830"/>
                  </a:cubicBezTo>
                  <a:lnTo>
                    <a:pt x="0" y="66199"/>
                  </a:lnTo>
                  <a:cubicBezTo>
                    <a:pt x="0" y="66390"/>
                    <a:pt x="155" y="66545"/>
                    <a:pt x="346" y="66545"/>
                  </a:cubicBezTo>
                  <a:cubicBezTo>
                    <a:pt x="536" y="66545"/>
                    <a:pt x="691" y="66390"/>
                    <a:pt x="691" y="66199"/>
                  </a:cubicBezTo>
                  <a:lnTo>
                    <a:pt x="691" y="64830"/>
                  </a:lnTo>
                  <a:cubicBezTo>
                    <a:pt x="691" y="64652"/>
                    <a:pt x="536" y="64497"/>
                    <a:pt x="346" y="64497"/>
                  </a:cubicBezTo>
                  <a:close/>
                  <a:moveTo>
                    <a:pt x="346" y="67569"/>
                  </a:moveTo>
                  <a:cubicBezTo>
                    <a:pt x="155" y="67569"/>
                    <a:pt x="0" y="67723"/>
                    <a:pt x="0" y="67902"/>
                  </a:cubicBezTo>
                  <a:lnTo>
                    <a:pt x="0" y="69271"/>
                  </a:lnTo>
                  <a:cubicBezTo>
                    <a:pt x="0" y="69462"/>
                    <a:pt x="155" y="69617"/>
                    <a:pt x="346" y="69617"/>
                  </a:cubicBezTo>
                  <a:cubicBezTo>
                    <a:pt x="536" y="69617"/>
                    <a:pt x="691" y="69462"/>
                    <a:pt x="691" y="69271"/>
                  </a:cubicBezTo>
                  <a:lnTo>
                    <a:pt x="691" y="67902"/>
                  </a:lnTo>
                  <a:cubicBezTo>
                    <a:pt x="691" y="67723"/>
                    <a:pt x="536" y="67569"/>
                    <a:pt x="346" y="67569"/>
                  </a:cubicBezTo>
                  <a:close/>
                  <a:moveTo>
                    <a:pt x="346" y="70641"/>
                  </a:moveTo>
                  <a:cubicBezTo>
                    <a:pt x="155" y="70641"/>
                    <a:pt x="0" y="70795"/>
                    <a:pt x="0" y="70974"/>
                  </a:cubicBezTo>
                  <a:lnTo>
                    <a:pt x="0" y="72343"/>
                  </a:lnTo>
                  <a:cubicBezTo>
                    <a:pt x="0" y="72534"/>
                    <a:pt x="155" y="72688"/>
                    <a:pt x="346" y="72688"/>
                  </a:cubicBezTo>
                  <a:cubicBezTo>
                    <a:pt x="536" y="72688"/>
                    <a:pt x="691" y="72534"/>
                    <a:pt x="691" y="72343"/>
                  </a:cubicBezTo>
                  <a:lnTo>
                    <a:pt x="691" y="70974"/>
                  </a:lnTo>
                  <a:cubicBezTo>
                    <a:pt x="691" y="70795"/>
                    <a:pt x="536" y="70641"/>
                    <a:pt x="346" y="70641"/>
                  </a:cubicBezTo>
                  <a:close/>
                  <a:moveTo>
                    <a:pt x="346" y="73712"/>
                  </a:moveTo>
                  <a:cubicBezTo>
                    <a:pt x="155" y="73712"/>
                    <a:pt x="0" y="73855"/>
                    <a:pt x="0" y="74046"/>
                  </a:cubicBezTo>
                  <a:cubicBezTo>
                    <a:pt x="0" y="74236"/>
                    <a:pt x="155" y="74391"/>
                    <a:pt x="346" y="74391"/>
                  </a:cubicBezTo>
                  <a:lnTo>
                    <a:pt x="1715" y="74391"/>
                  </a:lnTo>
                  <a:cubicBezTo>
                    <a:pt x="1905" y="74391"/>
                    <a:pt x="2048" y="74236"/>
                    <a:pt x="2048" y="74046"/>
                  </a:cubicBezTo>
                  <a:cubicBezTo>
                    <a:pt x="2048" y="73855"/>
                    <a:pt x="1905" y="73712"/>
                    <a:pt x="1715" y="73712"/>
                  </a:cubicBezTo>
                  <a:close/>
                  <a:moveTo>
                    <a:pt x="3418" y="73712"/>
                  </a:moveTo>
                  <a:cubicBezTo>
                    <a:pt x="3227" y="73712"/>
                    <a:pt x="3072" y="73855"/>
                    <a:pt x="3072" y="74046"/>
                  </a:cubicBezTo>
                  <a:cubicBezTo>
                    <a:pt x="3072" y="74236"/>
                    <a:pt x="3227" y="74391"/>
                    <a:pt x="3418" y="74391"/>
                  </a:cubicBezTo>
                  <a:lnTo>
                    <a:pt x="4787" y="74391"/>
                  </a:lnTo>
                  <a:cubicBezTo>
                    <a:pt x="4977" y="74391"/>
                    <a:pt x="5120" y="74236"/>
                    <a:pt x="5120" y="74046"/>
                  </a:cubicBezTo>
                  <a:cubicBezTo>
                    <a:pt x="5120" y="73855"/>
                    <a:pt x="4977" y="73712"/>
                    <a:pt x="4787" y="73712"/>
                  </a:cubicBezTo>
                  <a:close/>
                  <a:moveTo>
                    <a:pt x="6489" y="73712"/>
                  </a:moveTo>
                  <a:cubicBezTo>
                    <a:pt x="6299" y="73712"/>
                    <a:pt x="6144" y="73855"/>
                    <a:pt x="6144" y="74046"/>
                  </a:cubicBezTo>
                  <a:cubicBezTo>
                    <a:pt x="6144" y="74236"/>
                    <a:pt x="6299" y="74391"/>
                    <a:pt x="6489" y="74391"/>
                  </a:cubicBezTo>
                  <a:lnTo>
                    <a:pt x="7859" y="74391"/>
                  </a:lnTo>
                  <a:cubicBezTo>
                    <a:pt x="8037" y="74391"/>
                    <a:pt x="8192" y="74236"/>
                    <a:pt x="8192" y="74046"/>
                  </a:cubicBezTo>
                  <a:cubicBezTo>
                    <a:pt x="8192" y="73855"/>
                    <a:pt x="8037" y="73712"/>
                    <a:pt x="7859" y="73712"/>
                  </a:cubicBezTo>
                  <a:close/>
                  <a:moveTo>
                    <a:pt x="9561" y="73712"/>
                  </a:moveTo>
                  <a:cubicBezTo>
                    <a:pt x="9371" y="73712"/>
                    <a:pt x="9216" y="73855"/>
                    <a:pt x="9216" y="74046"/>
                  </a:cubicBezTo>
                  <a:cubicBezTo>
                    <a:pt x="9216" y="74236"/>
                    <a:pt x="9371" y="74391"/>
                    <a:pt x="9561" y="74391"/>
                  </a:cubicBezTo>
                  <a:lnTo>
                    <a:pt x="10930" y="74391"/>
                  </a:lnTo>
                  <a:cubicBezTo>
                    <a:pt x="11109" y="74391"/>
                    <a:pt x="11264" y="74236"/>
                    <a:pt x="11264" y="74046"/>
                  </a:cubicBezTo>
                  <a:cubicBezTo>
                    <a:pt x="11264" y="73855"/>
                    <a:pt x="11109" y="73712"/>
                    <a:pt x="10930" y="73712"/>
                  </a:cubicBezTo>
                  <a:close/>
                  <a:moveTo>
                    <a:pt x="12633" y="73712"/>
                  </a:moveTo>
                  <a:cubicBezTo>
                    <a:pt x="12442" y="73712"/>
                    <a:pt x="12288" y="73855"/>
                    <a:pt x="12288" y="74046"/>
                  </a:cubicBezTo>
                  <a:cubicBezTo>
                    <a:pt x="12288" y="74236"/>
                    <a:pt x="12442" y="74391"/>
                    <a:pt x="12633" y="74391"/>
                  </a:cubicBezTo>
                  <a:lnTo>
                    <a:pt x="14002" y="74391"/>
                  </a:lnTo>
                  <a:cubicBezTo>
                    <a:pt x="14181" y="74391"/>
                    <a:pt x="14336" y="74236"/>
                    <a:pt x="14336" y="74046"/>
                  </a:cubicBezTo>
                  <a:cubicBezTo>
                    <a:pt x="14336" y="73855"/>
                    <a:pt x="14181" y="73712"/>
                    <a:pt x="14002" y="737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grpSp>
          <p:nvGrpSpPr>
            <p:cNvPr id="311" name="Google Shape;311;p19"/>
            <p:cNvGrpSpPr/>
            <p:nvPr/>
          </p:nvGrpSpPr>
          <p:grpSpPr>
            <a:xfrm>
              <a:off x="2279852" y="1364557"/>
              <a:ext cx="815434" cy="825538"/>
              <a:chOff x="2279852" y="1364557"/>
              <a:chExt cx="815434" cy="825538"/>
            </a:xfrm>
          </p:grpSpPr>
          <p:sp>
            <p:nvSpPr>
              <p:cNvPr id="312" name="Google Shape;312;p19"/>
              <p:cNvSpPr/>
              <p:nvPr/>
            </p:nvSpPr>
            <p:spPr>
              <a:xfrm>
                <a:off x="2356751" y="1443056"/>
                <a:ext cx="659700" cy="660039"/>
              </a:xfrm>
              <a:custGeom>
                <a:avLst/>
                <a:gdLst/>
                <a:ahLst/>
                <a:cxnLst/>
                <a:rect l="l" t="t" r="r" b="b"/>
                <a:pathLst>
                  <a:path w="23313" h="23325" extrusionOk="0">
                    <a:moveTo>
                      <a:pt x="11657" y="0"/>
                    </a:moveTo>
                    <a:cubicBezTo>
                      <a:pt x="5215" y="0"/>
                      <a:pt x="0" y="5227"/>
                      <a:pt x="0" y="11657"/>
                    </a:cubicBezTo>
                    <a:cubicBezTo>
                      <a:pt x="0" y="18098"/>
                      <a:pt x="5215" y="23325"/>
                      <a:pt x="11657" y="23325"/>
                    </a:cubicBezTo>
                    <a:cubicBezTo>
                      <a:pt x="18098" y="23325"/>
                      <a:pt x="23313" y="18098"/>
                      <a:pt x="23313" y="11657"/>
                    </a:cubicBezTo>
                    <a:cubicBezTo>
                      <a:pt x="23313" y="5227"/>
                      <a:pt x="18098" y="0"/>
                      <a:pt x="116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ar-SA" sz="1800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هندسة البرمجيات</a:t>
                </a:r>
                <a:endParaRPr sz="18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13" name="Google Shape;313;p19"/>
              <p:cNvSpPr/>
              <p:nvPr/>
            </p:nvSpPr>
            <p:spPr>
              <a:xfrm>
                <a:off x="2279852" y="1364557"/>
                <a:ext cx="815434" cy="825538"/>
              </a:xfrm>
              <a:custGeom>
                <a:avLst/>
                <a:gdLst/>
                <a:ahLst/>
                <a:cxnLst/>
                <a:rect l="l" t="t" r="r" b="b"/>
                <a:pathLst>
                  <a:path w="28885" h="28885" extrusionOk="0">
                    <a:moveTo>
                      <a:pt x="15086" y="0"/>
                    </a:moveTo>
                    <a:cubicBezTo>
                      <a:pt x="14895" y="0"/>
                      <a:pt x="14740" y="143"/>
                      <a:pt x="14728" y="334"/>
                    </a:cubicBezTo>
                    <a:cubicBezTo>
                      <a:pt x="14716" y="524"/>
                      <a:pt x="14871" y="679"/>
                      <a:pt x="15050" y="691"/>
                    </a:cubicBezTo>
                    <a:cubicBezTo>
                      <a:pt x="15502" y="703"/>
                      <a:pt x="15943" y="750"/>
                      <a:pt x="16383" y="810"/>
                    </a:cubicBezTo>
                    <a:lnTo>
                      <a:pt x="16431" y="810"/>
                    </a:lnTo>
                    <a:cubicBezTo>
                      <a:pt x="16598" y="810"/>
                      <a:pt x="16741" y="691"/>
                      <a:pt x="16764" y="524"/>
                    </a:cubicBezTo>
                    <a:cubicBezTo>
                      <a:pt x="16788" y="334"/>
                      <a:pt x="16657" y="155"/>
                      <a:pt x="16479" y="131"/>
                    </a:cubicBezTo>
                    <a:cubicBezTo>
                      <a:pt x="16014" y="72"/>
                      <a:pt x="15550" y="24"/>
                      <a:pt x="15086" y="0"/>
                    </a:cubicBezTo>
                    <a:close/>
                    <a:moveTo>
                      <a:pt x="13359" y="35"/>
                    </a:moveTo>
                    <a:cubicBezTo>
                      <a:pt x="13351" y="35"/>
                      <a:pt x="13343" y="35"/>
                      <a:pt x="13335" y="36"/>
                    </a:cubicBezTo>
                    <a:cubicBezTo>
                      <a:pt x="12871" y="72"/>
                      <a:pt x="12407" y="131"/>
                      <a:pt x="11954" y="203"/>
                    </a:cubicBezTo>
                    <a:cubicBezTo>
                      <a:pt x="11764" y="238"/>
                      <a:pt x="11645" y="417"/>
                      <a:pt x="11680" y="596"/>
                    </a:cubicBezTo>
                    <a:cubicBezTo>
                      <a:pt x="11704" y="762"/>
                      <a:pt x="11847" y="881"/>
                      <a:pt x="12014" y="881"/>
                    </a:cubicBezTo>
                    <a:lnTo>
                      <a:pt x="12073" y="881"/>
                    </a:lnTo>
                    <a:cubicBezTo>
                      <a:pt x="12502" y="798"/>
                      <a:pt x="12954" y="750"/>
                      <a:pt x="13395" y="715"/>
                    </a:cubicBezTo>
                    <a:cubicBezTo>
                      <a:pt x="13573" y="703"/>
                      <a:pt x="13716" y="536"/>
                      <a:pt x="13704" y="346"/>
                    </a:cubicBezTo>
                    <a:cubicBezTo>
                      <a:pt x="13693" y="163"/>
                      <a:pt x="13540" y="35"/>
                      <a:pt x="13359" y="35"/>
                    </a:cubicBezTo>
                    <a:close/>
                    <a:moveTo>
                      <a:pt x="18095" y="465"/>
                    </a:moveTo>
                    <a:cubicBezTo>
                      <a:pt x="17945" y="465"/>
                      <a:pt x="17804" y="566"/>
                      <a:pt x="17764" y="727"/>
                    </a:cubicBezTo>
                    <a:cubicBezTo>
                      <a:pt x="17717" y="905"/>
                      <a:pt x="17824" y="1096"/>
                      <a:pt x="18014" y="1143"/>
                    </a:cubicBezTo>
                    <a:cubicBezTo>
                      <a:pt x="18431" y="1250"/>
                      <a:pt x="18860" y="1393"/>
                      <a:pt x="19277" y="1548"/>
                    </a:cubicBezTo>
                    <a:cubicBezTo>
                      <a:pt x="19312" y="1560"/>
                      <a:pt x="19360" y="1572"/>
                      <a:pt x="19396" y="1572"/>
                    </a:cubicBezTo>
                    <a:cubicBezTo>
                      <a:pt x="19538" y="1572"/>
                      <a:pt x="19669" y="1489"/>
                      <a:pt x="19717" y="1346"/>
                    </a:cubicBezTo>
                    <a:cubicBezTo>
                      <a:pt x="19777" y="1167"/>
                      <a:pt x="19693" y="977"/>
                      <a:pt x="19515" y="905"/>
                    </a:cubicBezTo>
                    <a:cubicBezTo>
                      <a:pt x="19086" y="738"/>
                      <a:pt x="18634" y="596"/>
                      <a:pt x="18181" y="476"/>
                    </a:cubicBezTo>
                    <a:cubicBezTo>
                      <a:pt x="18153" y="469"/>
                      <a:pt x="18124" y="465"/>
                      <a:pt x="18095" y="465"/>
                    </a:cubicBezTo>
                    <a:close/>
                    <a:moveTo>
                      <a:pt x="10345" y="595"/>
                    </a:moveTo>
                    <a:cubicBezTo>
                      <a:pt x="10314" y="595"/>
                      <a:pt x="10282" y="599"/>
                      <a:pt x="10252" y="607"/>
                    </a:cubicBezTo>
                    <a:cubicBezTo>
                      <a:pt x="9811" y="738"/>
                      <a:pt x="9371" y="905"/>
                      <a:pt x="8942" y="1084"/>
                    </a:cubicBezTo>
                    <a:cubicBezTo>
                      <a:pt x="8763" y="1155"/>
                      <a:pt x="8680" y="1346"/>
                      <a:pt x="8751" y="1524"/>
                    </a:cubicBezTo>
                    <a:cubicBezTo>
                      <a:pt x="8811" y="1655"/>
                      <a:pt x="8930" y="1739"/>
                      <a:pt x="9073" y="1739"/>
                    </a:cubicBezTo>
                    <a:cubicBezTo>
                      <a:pt x="9109" y="1739"/>
                      <a:pt x="9156" y="1727"/>
                      <a:pt x="9204" y="1715"/>
                    </a:cubicBezTo>
                    <a:cubicBezTo>
                      <a:pt x="9609" y="1536"/>
                      <a:pt x="10025" y="1393"/>
                      <a:pt x="10454" y="1262"/>
                    </a:cubicBezTo>
                    <a:cubicBezTo>
                      <a:pt x="10633" y="1203"/>
                      <a:pt x="10728" y="1012"/>
                      <a:pt x="10680" y="834"/>
                    </a:cubicBezTo>
                    <a:cubicBezTo>
                      <a:pt x="10631" y="686"/>
                      <a:pt x="10492" y="595"/>
                      <a:pt x="10345" y="595"/>
                    </a:cubicBezTo>
                    <a:close/>
                    <a:moveTo>
                      <a:pt x="20953" y="1582"/>
                    </a:moveTo>
                    <a:cubicBezTo>
                      <a:pt x="20831" y="1582"/>
                      <a:pt x="20712" y="1646"/>
                      <a:pt x="20646" y="1762"/>
                    </a:cubicBezTo>
                    <a:cubicBezTo>
                      <a:pt x="20562" y="1929"/>
                      <a:pt x="20634" y="2131"/>
                      <a:pt x="20801" y="2227"/>
                    </a:cubicBezTo>
                    <a:cubicBezTo>
                      <a:pt x="21193" y="2429"/>
                      <a:pt x="21574" y="2655"/>
                      <a:pt x="21944" y="2893"/>
                    </a:cubicBezTo>
                    <a:cubicBezTo>
                      <a:pt x="22003" y="2929"/>
                      <a:pt x="22063" y="2953"/>
                      <a:pt x="22134" y="2953"/>
                    </a:cubicBezTo>
                    <a:cubicBezTo>
                      <a:pt x="22241" y="2953"/>
                      <a:pt x="22348" y="2893"/>
                      <a:pt x="22420" y="2798"/>
                    </a:cubicBezTo>
                    <a:cubicBezTo>
                      <a:pt x="22515" y="2632"/>
                      <a:pt x="22479" y="2429"/>
                      <a:pt x="22313" y="2322"/>
                    </a:cubicBezTo>
                    <a:cubicBezTo>
                      <a:pt x="21932" y="2072"/>
                      <a:pt x="21527" y="1834"/>
                      <a:pt x="21110" y="1619"/>
                    </a:cubicBezTo>
                    <a:cubicBezTo>
                      <a:pt x="21060" y="1594"/>
                      <a:pt x="21006" y="1582"/>
                      <a:pt x="20953" y="1582"/>
                    </a:cubicBezTo>
                    <a:close/>
                    <a:moveTo>
                      <a:pt x="7533" y="1800"/>
                    </a:moveTo>
                    <a:cubicBezTo>
                      <a:pt x="7477" y="1800"/>
                      <a:pt x="7420" y="1815"/>
                      <a:pt x="7370" y="1846"/>
                    </a:cubicBezTo>
                    <a:cubicBezTo>
                      <a:pt x="6965" y="2072"/>
                      <a:pt x="6561" y="2322"/>
                      <a:pt x="6180" y="2584"/>
                    </a:cubicBezTo>
                    <a:cubicBezTo>
                      <a:pt x="6025" y="2691"/>
                      <a:pt x="5989" y="2905"/>
                      <a:pt x="6096" y="3060"/>
                    </a:cubicBezTo>
                    <a:cubicBezTo>
                      <a:pt x="6168" y="3155"/>
                      <a:pt x="6275" y="3203"/>
                      <a:pt x="6382" y="3203"/>
                    </a:cubicBezTo>
                    <a:cubicBezTo>
                      <a:pt x="6442" y="3203"/>
                      <a:pt x="6513" y="3191"/>
                      <a:pt x="6573" y="3143"/>
                    </a:cubicBezTo>
                    <a:cubicBezTo>
                      <a:pt x="6942" y="2893"/>
                      <a:pt x="7323" y="2655"/>
                      <a:pt x="7704" y="2441"/>
                    </a:cubicBezTo>
                    <a:cubicBezTo>
                      <a:pt x="7870" y="2346"/>
                      <a:pt x="7918" y="2131"/>
                      <a:pt x="7835" y="1977"/>
                    </a:cubicBezTo>
                    <a:cubicBezTo>
                      <a:pt x="7770" y="1864"/>
                      <a:pt x="7651" y="1800"/>
                      <a:pt x="7533" y="1800"/>
                    </a:cubicBezTo>
                    <a:close/>
                    <a:moveTo>
                      <a:pt x="23506" y="3282"/>
                    </a:moveTo>
                    <a:cubicBezTo>
                      <a:pt x="23407" y="3282"/>
                      <a:pt x="23309" y="3324"/>
                      <a:pt x="23241" y="3405"/>
                    </a:cubicBezTo>
                    <a:cubicBezTo>
                      <a:pt x="23122" y="3548"/>
                      <a:pt x="23134" y="3763"/>
                      <a:pt x="23277" y="3882"/>
                    </a:cubicBezTo>
                    <a:cubicBezTo>
                      <a:pt x="23622" y="4167"/>
                      <a:pt x="23944" y="4477"/>
                      <a:pt x="24265" y="4787"/>
                    </a:cubicBezTo>
                    <a:cubicBezTo>
                      <a:pt x="24325" y="4858"/>
                      <a:pt x="24420" y="4894"/>
                      <a:pt x="24503" y="4894"/>
                    </a:cubicBezTo>
                    <a:cubicBezTo>
                      <a:pt x="24587" y="4894"/>
                      <a:pt x="24670" y="4858"/>
                      <a:pt x="24742" y="4798"/>
                    </a:cubicBezTo>
                    <a:cubicBezTo>
                      <a:pt x="24872" y="4656"/>
                      <a:pt x="24884" y="4441"/>
                      <a:pt x="24742" y="4310"/>
                    </a:cubicBezTo>
                    <a:cubicBezTo>
                      <a:pt x="24420" y="3977"/>
                      <a:pt x="24075" y="3655"/>
                      <a:pt x="23718" y="3358"/>
                    </a:cubicBezTo>
                    <a:cubicBezTo>
                      <a:pt x="23656" y="3306"/>
                      <a:pt x="23581" y="3282"/>
                      <a:pt x="23506" y="3282"/>
                    </a:cubicBezTo>
                    <a:close/>
                    <a:moveTo>
                      <a:pt x="5040" y="3585"/>
                    </a:moveTo>
                    <a:cubicBezTo>
                      <a:pt x="4959" y="3585"/>
                      <a:pt x="4877" y="3612"/>
                      <a:pt x="4810" y="3667"/>
                    </a:cubicBezTo>
                    <a:cubicBezTo>
                      <a:pt x="4465" y="3977"/>
                      <a:pt x="4132" y="4310"/>
                      <a:pt x="3822" y="4656"/>
                    </a:cubicBezTo>
                    <a:cubicBezTo>
                      <a:pt x="3691" y="4787"/>
                      <a:pt x="3703" y="5001"/>
                      <a:pt x="3834" y="5132"/>
                    </a:cubicBezTo>
                    <a:cubicBezTo>
                      <a:pt x="3906" y="5191"/>
                      <a:pt x="3989" y="5227"/>
                      <a:pt x="4072" y="5227"/>
                    </a:cubicBezTo>
                    <a:cubicBezTo>
                      <a:pt x="4168" y="5227"/>
                      <a:pt x="4251" y="5191"/>
                      <a:pt x="4322" y="5108"/>
                    </a:cubicBezTo>
                    <a:cubicBezTo>
                      <a:pt x="4620" y="4787"/>
                      <a:pt x="4941" y="4477"/>
                      <a:pt x="5275" y="4179"/>
                    </a:cubicBezTo>
                    <a:cubicBezTo>
                      <a:pt x="5406" y="4048"/>
                      <a:pt x="5418" y="3834"/>
                      <a:pt x="5299" y="3691"/>
                    </a:cubicBezTo>
                    <a:cubicBezTo>
                      <a:pt x="5228" y="3621"/>
                      <a:pt x="5134" y="3585"/>
                      <a:pt x="5040" y="3585"/>
                    </a:cubicBezTo>
                    <a:close/>
                    <a:moveTo>
                      <a:pt x="25620" y="5495"/>
                    </a:moveTo>
                    <a:cubicBezTo>
                      <a:pt x="25549" y="5495"/>
                      <a:pt x="25479" y="5517"/>
                      <a:pt x="25420" y="5560"/>
                    </a:cubicBezTo>
                    <a:cubicBezTo>
                      <a:pt x="25265" y="5680"/>
                      <a:pt x="25242" y="5894"/>
                      <a:pt x="25349" y="6049"/>
                    </a:cubicBezTo>
                    <a:cubicBezTo>
                      <a:pt x="25623" y="6394"/>
                      <a:pt x="25885" y="6763"/>
                      <a:pt x="26111" y="7132"/>
                    </a:cubicBezTo>
                    <a:cubicBezTo>
                      <a:pt x="26182" y="7239"/>
                      <a:pt x="26289" y="7299"/>
                      <a:pt x="26408" y="7299"/>
                    </a:cubicBezTo>
                    <a:cubicBezTo>
                      <a:pt x="26468" y="7299"/>
                      <a:pt x="26527" y="7275"/>
                      <a:pt x="26587" y="7239"/>
                    </a:cubicBezTo>
                    <a:cubicBezTo>
                      <a:pt x="26742" y="7144"/>
                      <a:pt x="26789" y="6930"/>
                      <a:pt x="26694" y="6775"/>
                    </a:cubicBezTo>
                    <a:cubicBezTo>
                      <a:pt x="26444" y="6382"/>
                      <a:pt x="26182" y="5989"/>
                      <a:pt x="25896" y="5632"/>
                    </a:cubicBezTo>
                    <a:cubicBezTo>
                      <a:pt x="25826" y="5540"/>
                      <a:pt x="25722" y="5495"/>
                      <a:pt x="25620" y="5495"/>
                    </a:cubicBezTo>
                    <a:close/>
                    <a:moveTo>
                      <a:pt x="2986" y="5859"/>
                    </a:moveTo>
                    <a:cubicBezTo>
                      <a:pt x="2881" y="5859"/>
                      <a:pt x="2779" y="5909"/>
                      <a:pt x="2715" y="6001"/>
                    </a:cubicBezTo>
                    <a:cubicBezTo>
                      <a:pt x="2441" y="6382"/>
                      <a:pt x="2191" y="6775"/>
                      <a:pt x="1953" y="7180"/>
                    </a:cubicBezTo>
                    <a:cubicBezTo>
                      <a:pt x="1858" y="7334"/>
                      <a:pt x="1917" y="7549"/>
                      <a:pt x="2084" y="7644"/>
                    </a:cubicBezTo>
                    <a:cubicBezTo>
                      <a:pt x="2132" y="7668"/>
                      <a:pt x="2191" y="7692"/>
                      <a:pt x="2251" y="7692"/>
                    </a:cubicBezTo>
                    <a:cubicBezTo>
                      <a:pt x="2370" y="7692"/>
                      <a:pt x="2477" y="7632"/>
                      <a:pt x="2548" y="7525"/>
                    </a:cubicBezTo>
                    <a:cubicBezTo>
                      <a:pt x="2763" y="7132"/>
                      <a:pt x="3013" y="6763"/>
                      <a:pt x="3275" y="6406"/>
                    </a:cubicBezTo>
                    <a:cubicBezTo>
                      <a:pt x="3382" y="6251"/>
                      <a:pt x="3346" y="6037"/>
                      <a:pt x="3191" y="5930"/>
                    </a:cubicBezTo>
                    <a:cubicBezTo>
                      <a:pt x="3129" y="5882"/>
                      <a:pt x="3057" y="5859"/>
                      <a:pt x="2986" y="5859"/>
                    </a:cubicBezTo>
                    <a:close/>
                    <a:moveTo>
                      <a:pt x="27221" y="8109"/>
                    </a:moveTo>
                    <a:cubicBezTo>
                      <a:pt x="27172" y="8109"/>
                      <a:pt x="27122" y="8121"/>
                      <a:pt x="27075" y="8144"/>
                    </a:cubicBezTo>
                    <a:cubicBezTo>
                      <a:pt x="26908" y="8227"/>
                      <a:pt x="26825" y="8430"/>
                      <a:pt x="26908" y="8597"/>
                    </a:cubicBezTo>
                    <a:cubicBezTo>
                      <a:pt x="27099" y="9001"/>
                      <a:pt x="27266" y="9406"/>
                      <a:pt x="27420" y="9823"/>
                    </a:cubicBezTo>
                    <a:cubicBezTo>
                      <a:pt x="27468" y="9966"/>
                      <a:pt x="27599" y="10049"/>
                      <a:pt x="27742" y="10049"/>
                    </a:cubicBezTo>
                    <a:cubicBezTo>
                      <a:pt x="27778" y="10049"/>
                      <a:pt x="27813" y="10049"/>
                      <a:pt x="27849" y="10037"/>
                    </a:cubicBezTo>
                    <a:cubicBezTo>
                      <a:pt x="28028" y="9966"/>
                      <a:pt x="28123" y="9775"/>
                      <a:pt x="28063" y="9597"/>
                    </a:cubicBezTo>
                    <a:cubicBezTo>
                      <a:pt x="27909" y="9156"/>
                      <a:pt x="27730" y="8727"/>
                      <a:pt x="27528" y="8311"/>
                    </a:cubicBezTo>
                    <a:cubicBezTo>
                      <a:pt x="27468" y="8182"/>
                      <a:pt x="27346" y="8109"/>
                      <a:pt x="27221" y="8109"/>
                    </a:cubicBezTo>
                    <a:close/>
                    <a:moveTo>
                      <a:pt x="1488" y="8523"/>
                    </a:moveTo>
                    <a:cubicBezTo>
                      <a:pt x="1351" y="8523"/>
                      <a:pt x="1221" y="8604"/>
                      <a:pt x="1167" y="8739"/>
                    </a:cubicBezTo>
                    <a:cubicBezTo>
                      <a:pt x="989" y="9156"/>
                      <a:pt x="822" y="9597"/>
                      <a:pt x="679" y="10037"/>
                    </a:cubicBezTo>
                    <a:cubicBezTo>
                      <a:pt x="619" y="10228"/>
                      <a:pt x="727" y="10418"/>
                      <a:pt x="905" y="10466"/>
                    </a:cubicBezTo>
                    <a:cubicBezTo>
                      <a:pt x="941" y="10478"/>
                      <a:pt x="977" y="10490"/>
                      <a:pt x="1000" y="10490"/>
                    </a:cubicBezTo>
                    <a:cubicBezTo>
                      <a:pt x="1155" y="10490"/>
                      <a:pt x="1286" y="10394"/>
                      <a:pt x="1334" y="10251"/>
                    </a:cubicBezTo>
                    <a:cubicBezTo>
                      <a:pt x="1465" y="9823"/>
                      <a:pt x="1620" y="9406"/>
                      <a:pt x="1798" y="9001"/>
                    </a:cubicBezTo>
                    <a:cubicBezTo>
                      <a:pt x="1870" y="8835"/>
                      <a:pt x="1786" y="8632"/>
                      <a:pt x="1620" y="8549"/>
                    </a:cubicBezTo>
                    <a:cubicBezTo>
                      <a:pt x="1576" y="8532"/>
                      <a:pt x="1532" y="8523"/>
                      <a:pt x="1488" y="8523"/>
                    </a:cubicBezTo>
                    <a:close/>
                    <a:moveTo>
                      <a:pt x="28203" y="11007"/>
                    </a:moveTo>
                    <a:cubicBezTo>
                      <a:pt x="28180" y="11007"/>
                      <a:pt x="28158" y="11009"/>
                      <a:pt x="28135" y="11013"/>
                    </a:cubicBezTo>
                    <a:cubicBezTo>
                      <a:pt x="27956" y="11061"/>
                      <a:pt x="27837" y="11240"/>
                      <a:pt x="27873" y="11430"/>
                    </a:cubicBezTo>
                    <a:cubicBezTo>
                      <a:pt x="27968" y="11859"/>
                      <a:pt x="28051" y="12299"/>
                      <a:pt x="28099" y="12740"/>
                    </a:cubicBezTo>
                    <a:cubicBezTo>
                      <a:pt x="28123" y="12907"/>
                      <a:pt x="28278" y="13038"/>
                      <a:pt x="28444" y="13038"/>
                    </a:cubicBezTo>
                    <a:lnTo>
                      <a:pt x="28480" y="13038"/>
                    </a:lnTo>
                    <a:cubicBezTo>
                      <a:pt x="28671" y="13014"/>
                      <a:pt x="28802" y="12847"/>
                      <a:pt x="28778" y="12657"/>
                    </a:cubicBezTo>
                    <a:cubicBezTo>
                      <a:pt x="28718" y="12192"/>
                      <a:pt x="28647" y="11728"/>
                      <a:pt x="28540" y="11275"/>
                    </a:cubicBezTo>
                    <a:cubicBezTo>
                      <a:pt x="28508" y="11118"/>
                      <a:pt x="28366" y="11007"/>
                      <a:pt x="28203" y="11007"/>
                    </a:cubicBezTo>
                    <a:close/>
                    <a:moveTo>
                      <a:pt x="588" y="11460"/>
                    </a:moveTo>
                    <a:cubicBezTo>
                      <a:pt x="424" y="11460"/>
                      <a:pt x="282" y="11572"/>
                      <a:pt x="250" y="11740"/>
                    </a:cubicBezTo>
                    <a:cubicBezTo>
                      <a:pt x="167" y="12192"/>
                      <a:pt x="107" y="12657"/>
                      <a:pt x="60" y="13121"/>
                    </a:cubicBezTo>
                    <a:cubicBezTo>
                      <a:pt x="48" y="13311"/>
                      <a:pt x="179" y="13478"/>
                      <a:pt x="369" y="13490"/>
                    </a:cubicBezTo>
                    <a:lnTo>
                      <a:pt x="405" y="13490"/>
                    </a:lnTo>
                    <a:cubicBezTo>
                      <a:pt x="572" y="13490"/>
                      <a:pt x="727" y="13359"/>
                      <a:pt x="739" y="13180"/>
                    </a:cubicBezTo>
                    <a:cubicBezTo>
                      <a:pt x="774" y="12740"/>
                      <a:pt x="846" y="12299"/>
                      <a:pt x="929" y="11859"/>
                    </a:cubicBezTo>
                    <a:cubicBezTo>
                      <a:pt x="953" y="11680"/>
                      <a:pt x="834" y="11502"/>
                      <a:pt x="655" y="11466"/>
                    </a:cubicBezTo>
                    <a:cubicBezTo>
                      <a:pt x="632" y="11462"/>
                      <a:pt x="610" y="11460"/>
                      <a:pt x="588" y="11460"/>
                    </a:cubicBezTo>
                    <a:close/>
                    <a:moveTo>
                      <a:pt x="28552" y="14061"/>
                    </a:moveTo>
                    <a:cubicBezTo>
                      <a:pt x="28361" y="14061"/>
                      <a:pt x="28206" y="14204"/>
                      <a:pt x="28206" y="14395"/>
                    </a:cubicBezTo>
                    <a:lnTo>
                      <a:pt x="28206" y="14431"/>
                    </a:lnTo>
                    <a:cubicBezTo>
                      <a:pt x="28206" y="14871"/>
                      <a:pt x="28182" y="15300"/>
                      <a:pt x="28147" y="15728"/>
                    </a:cubicBezTo>
                    <a:cubicBezTo>
                      <a:pt x="28135" y="15919"/>
                      <a:pt x="28266" y="16086"/>
                      <a:pt x="28456" y="16097"/>
                    </a:cubicBezTo>
                    <a:lnTo>
                      <a:pt x="28492" y="16097"/>
                    </a:lnTo>
                    <a:cubicBezTo>
                      <a:pt x="28659" y="16097"/>
                      <a:pt x="28813" y="15966"/>
                      <a:pt x="28825" y="15788"/>
                    </a:cubicBezTo>
                    <a:cubicBezTo>
                      <a:pt x="28873" y="15347"/>
                      <a:pt x="28885" y="14883"/>
                      <a:pt x="28885" y="14431"/>
                    </a:cubicBezTo>
                    <a:lnTo>
                      <a:pt x="28885" y="14395"/>
                    </a:lnTo>
                    <a:cubicBezTo>
                      <a:pt x="28885" y="14204"/>
                      <a:pt x="28742" y="14061"/>
                      <a:pt x="28552" y="14061"/>
                    </a:cubicBezTo>
                    <a:close/>
                    <a:moveTo>
                      <a:pt x="346" y="14097"/>
                    </a:moveTo>
                    <a:cubicBezTo>
                      <a:pt x="155" y="14097"/>
                      <a:pt x="0" y="14252"/>
                      <a:pt x="0" y="14431"/>
                    </a:cubicBezTo>
                    <a:cubicBezTo>
                      <a:pt x="0" y="14907"/>
                      <a:pt x="24" y="15371"/>
                      <a:pt x="72" y="15836"/>
                    </a:cubicBezTo>
                    <a:cubicBezTo>
                      <a:pt x="84" y="16002"/>
                      <a:pt x="238" y="16145"/>
                      <a:pt x="405" y="16145"/>
                    </a:cubicBezTo>
                    <a:cubicBezTo>
                      <a:pt x="417" y="16145"/>
                      <a:pt x="429" y="16133"/>
                      <a:pt x="441" y="16133"/>
                    </a:cubicBezTo>
                    <a:cubicBezTo>
                      <a:pt x="631" y="16121"/>
                      <a:pt x="762" y="15955"/>
                      <a:pt x="750" y="15764"/>
                    </a:cubicBezTo>
                    <a:cubicBezTo>
                      <a:pt x="703" y="15324"/>
                      <a:pt x="679" y="14883"/>
                      <a:pt x="679" y="14431"/>
                    </a:cubicBezTo>
                    <a:cubicBezTo>
                      <a:pt x="679" y="14252"/>
                      <a:pt x="536" y="14097"/>
                      <a:pt x="346" y="14097"/>
                    </a:cubicBezTo>
                    <a:close/>
                    <a:moveTo>
                      <a:pt x="28234" y="17103"/>
                    </a:moveTo>
                    <a:cubicBezTo>
                      <a:pt x="28070" y="17103"/>
                      <a:pt x="27928" y="17214"/>
                      <a:pt x="27897" y="17371"/>
                    </a:cubicBezTo>
                    <a:cubicBezTo>
                      <a:pt x="27801" y="17800"/>
                      <a:pt x="27682" y="18241"/>
                      <a:pt x="27551" y="18657"/>
                    </a:cubicBezTo>
                    <a:cubicBezTo>
                      <a:pt x="27492" y="18836"/>
                      <a:pt x="27587" y="19026"/>
                      <a:pt x="27766" y="19086"/>
                    </a:cubicBezTo>
                    <a:cubicBezTo>
                      <a:pt x="27801" y="19098"/>
                      <a:pt x="27837" y="19098"/>
                      <a:pt x="27873" y="19098"/>
                    </a:cubicBezTo>
                    <a:cubicBezTo>
                      <a:pt x="28016" y="19098"/>
                      <a:pt x="28147" y="19014"/>
                      <a:pt x="28194" y="18872"/>
                    </a:cubicBezTo>
                    <a:cubicBezTo>
                      <a:pt x="28337" y="18419"/>
                      <a:pt x="28456" y="17967"/>
                      <a:pt x="28563" y="17514"/>
                    </a:cubicBezTo>
                    <a:cubicBezTo>
                      <a:pt x="28599" y="17336"/>
                      <a:pt x="28480" y="17145"/>
                      <a:pt x="28301" y="17109"/>
                    </a:cubicBezTo>
                    <a:cubicBezTo>
                      <a:pt x="28279" y="17105"/>
                      <a:pt x="28256" y="17103"/>
                      <a:pt x="28234" y="17103"/>
                    </a:cubicBezTo>
                    <a:close/>
                    <a:moveTo>
                      <a:pt x="663" y="17139"/>
                    </a:moveTo>
                    <a:cubicBezTo>
                      <a:pt x="641" y="17139"/>
                      <a:pt x="618" y="17141"/>
                      <a:pt x="596" y="17145"/>
                    </a:cubicBezTo>
                    <a:cubicBezTo>
                      <a:pt x="417" y="17193"/>
                      <a:pt x="298" y="17371"/>
                      <a:pt x="334" y="17550"/>
                    </a:cubicBezTo>
                    <a:cubicBezTo>
                      <a:pt x="441" y="18014"/>
                      <a:pt x="560" y="18467"/>
                      <a:pt x="703" y="18907"/>
                    </a:cubicBezTo>
                    <a:cubicBezTo>
                      <a:pt x="750" y="19050"/>
                      <a:pt x="881" y="19134"/>
                      <a:pt x="1024" y="19134"/>
                    </a:cubicBezTo>
                    <a:cubicBezTo>
                      <a:pt x="1060" y="19134"/>
                      <a:pt x="1096" y="19134"/>
                      <a:pt x="1131" y="19122"/>
                    </a:cubicBezTo>
                    <a:cubicBezTo>
                      <a:pt x="1310" y="19062"/>
                      <a:pt x="1417" y="18872"/>
                      <a:pt x="1358" y="18693"/>
                    </a:cubicBezTo>
                    <a:cubicBezTo>
                      <a:pt x="1215" y="18276"/>
                      <a:pt x="1096" y="17836"/>
                      <a:pt x="1000" y="17407"/>
                    </a:cubicBezTo>
                    <a:cubicBezTo>
                      <a:pt x="969" y="17250"/>
                      <a:pt x="827" y="17139"/>
                      <a:pt x="663" y="17139"/>
                    </a:cubicBezTo>
                    <a:close/>
                    <a:moveTo>
                      <a:pt x="27261" y="20011"/>
                    </a:moveTo>
                    <a:cubicBezTo>
                      <a:pt x="27132" y="20011"/>
                      <a:pt x="27006" y="20082"/>
                      <a:pt x="26944" y="20205"/>
                    </a:cubicBezTo>
                    <a:cubicBezTo>
                      <a:pt x="26754" y="20610"/>
                      <a:pt x="26551" y="21003"/>
                      <a:pt x="26325" y="21384"/>
                    </a:cubicBezTo>
                    <a:cubicBezTo>
                      <a:pt x="26230" y="21550"/>
                      <a:pt x="26289" y="21753"/>
                      <a:pt x="26444" y="21848"/>
                    </a:cubicBezTo>
                    <a:cubicBezTo>
                      <a:pt x="26504" y="21884"/>
                      <a:pt x="26563" y="21896"/>
                      <a:pt x="26623" y="21896"/>
                    </a:cubicBezTo>
                    <a:cubicBezTo>
                      <a:pt x="26742" y="21896"/>
                      <a:pt x="26849" y="21836"/>
                      <a:pt x="26920" y="21729"/>
                    </a:cubicBezTo>
                    <a:cubicBezTo>
                      <a:pt x="27147" y="21336"/>
                      <a:pt x="27373" y="20919"/>
                      <a:pt x="27563" y="20491"/>
                    </a:cubicBezTo>
                    <a:cubicBezTo>
                      <a:pt x="27647" y="20324"/>
                      <a:pt x="27563" y="20122"/>
                      <a:pt x="27397" y="20038"/>
                    </a:cubicBezTo>
                    <a:cubicBezTo>
                      <a:pt x="27353" y="20020"/>
                      <a:pt x="27307" y="20011"/>
                      <a:pt x="27261" y="20011"/>
                    </a:cubicBezTo>
                    <a:close/>
                    <a:moveTo>
                      <a:pt x="1651" y="20041"/>
                    </a:moveTo>
                    <a:cubicBezTo>
                      <a:pt x="1604" y="20041"/>
                      <a:pt x="1557" y="20052"/>
                      <a:pt x="1512" y="20074"/>
                    </a:cubicBezTo>
                    <a:cubicBezTo>
                      <a:pt x="1334" y="20157"/>
                      <a:pt x="1262" y="20360"/>
                      <a:pt x="1346" y="20527"/>
                    </a:cubicBezTo>
                    <a:cubicBezTo>
                      <a:pt x="1536" y="20955"/>
                      <a:pt x="1762" y="21360"/>
                      <a:pt x="2001" y="21765"/>
                    </a:cubicBezTo>
                    <a:cubicBezTo>
                      <a:pt x="2060" y="21872"/>
                      <a:pt x="2179" y="21931"/>
                      <a:pt x="2286" y="21931"/>
                    </a:cubicBezTo>
                    <a:cubicBezTo>
                      <a:pt x="2346" y="21931"/>
                      <a:pt x="2405" y="21920"/>
                      <a:pt x="2465" y="21884"/>
                    </a:cubicBezTo>
                    <a:cubicBezTo>
                      <a:pt x="2632" y="21789"/>
                      <a:pt x="2679" y="21586"/>
                      <a:pt x="2584" y="21420"/>
                    </a:cubicBezTo>
                    <a:cubicBezTo>
                      <a:pt x="2358" y="21039"/>
                      <a:pt x="2155" y="20646"/>
                      <a:pt x="1965" y="20241"/>
                    </a:cubicBezTo>
                    <a:cubicBezTo>
                      <a:pt x="1904" y="20119"/>
                      <a:pt x="1779" y="20041"/>
                      <a:pt x="1651" y="20041"/>
                    </a:cubicBezTo>
                    <a:close/>
                    <a:moveTo>
                      <a:pt x="25672" y="22634"/>
                    </a:moveTo>
                    <a:cubicBezTo>
                      <a:pt x="25570" y="22634"/>
                      <a:pt x="25467" y="22681"/>
                      <a:pt x="25396" y="22765"/>
                    </a:cubicBezTo>
                    <a:cubicBezTo>
                      <a:pt x="25134" y="23122"/>
                      <a:pt x="24849" y="23467"/>
                      <a:pt x="24539" y="23789"/>
                    </a:cubicBezTo>
                    <a:cubicBezTo>
                      <a:pt x="24420" y="23920"/>
                      <a:pt x="24420" y="24146"/>
                      <a:pt x="24563" y="24265"/>
                    </a:cubicBezTo>
                    <a:cubicBezTo>
                      <a:pt x="24622" y="24325"/>
                      <a:pt x="24706" y="24360"/>
                      <a:pt x="24789" y="24360"/>
                    </a:cubicBezTo>
                    <a:cubicBezTo>
                      <a:pt x="24884" y="24360"/>
                      <a:pt x="24980" y="24325"/>
                      <a:pt x="25039" y="24253"/>
                    </a:cubicBezTo>
                    <a:cubicBezTo>
                      <a:pt x="25361" y="23908"/>
                      <a:pt x="25658" y="23551"/>
                      <a:pt x="25944" y="23182"/>
                    </a:cubicBezTo>
                    <a:cubicBezTo>
                      <a:pt x="26051" y="23027"/>
                      <a:pt x="26027" y="22813"/>
                      <a:pt x="25873" y="22705"/>
                    </a:cubicBezTo>
                    <a:cubicBezTo>
                      <a:pt x="25814" y="22657"/>
                      <a:pt x="25743" y="22634"/>
                      <a:pt x="25672" y="22634"/>
                    </a:cubicBezTo>
                    <a:close/>
                    <a:moveTo>
                      <a:pt x="3245" y="22663"/>
                    </a:moveTo>
                    <a:cubicBezTo>
                      <a:pt x="3173" y="22663"/>
                      <a:pt x="3100" y="22685"/>
                      <a:pt x="3036" y="22729"/>
                    </a:cubicBezTo>
                    <a:cubicBezTo>
                      <a:pt x="2882" y="22848"/>
                      <a:pt x="2858" y="23063"/>
                      <a:pt x="2977" y="23217"/>
                    </a:cubicBezTo>
                    <a:cubicBezTo>
                      <a:pt x="3251" y="23586"/>
                      <a:pt x="3560" y="23944"/>
                      <a:pt x="3870" y="24277"/>
                    </a:cubicBezTo>
                    <a:cubicBezTo>
                      <a:pt x="3941" y="24348"/>
                      <a:pt x="4037" y="24384"/>
                      <a:pt x="4120" y="24384"/>
                    </a:cubicBezTo>
                    <a:cubicBezTo>
                      <a:pt x="4203" y="24384"/>
                      <a:pt x="4287" y="24360"/>
                      <a:pt x="4358" y="24301"/>
                    </a:cubicBezTo>
                    <a:cubicBezTo>
                      <a:pt x="4501" y="24170"/>
                      <a:pt x="4501" y="23956"/>
                      <a:pt x="4370" y="23813"/>
                    </a:cubicBezTo>
                    <a:cubicBezTo>
                      <a:pt x="4072" y="23491"/>
                      <a:pt x="3787" y="23146"/>
                      <a:pt x="3513" y="22801"/>
                    </a:cubicBezTo>
                    <a:cubicBezTo>
                      <a:pt x="3449" y="22709"/>
                      <a:pt x="3349" y="22663"/>
                      <a:pt x="3245" y="22663"/>
                    </a:cubicBezTo>
                    <a:close/>
                    <a:moveTo>
                      <a:pt x="23553" y="24856"/>
                    </a:moveTo>
                    <a:cubicBezTo>
                      <a:pt x="23476" y="24856"/>
                      <a:pt x="23398" y="24880"/>
                      <a:pt x="23337" y="24932"/>
                    </a:cubicBezTo>
                    <a:cubicBezTo>
                      <a:pt x="23003" y="25218"/>
                      <a:pt x="22646" y="25491"/>
                      <a:pt x="22289" y="25753"/>
                    </a:cubicBezTo>
                    <a:cubicBezTo>
                      <a:pt x="22134" y="25861"/>
                      <a:pt x="22086" y="26063"/>
                      <a:pt x="22205" y="26218"/>
                    </a:cubicBezTo>
                    <a:cubicBezTo>
                      <a:pt x="22265" y="26313"/>
                      <a:pt x="22372" y="26373"/>
                      <a:pt x="22479" y="26373"/>
                    </a:cubicBezTo>
                    <a:cubicBezTo>
                      <a:pt x="22551" y="26373"/>
                      <a:pt x="22610" y="26349"/>
                      <a:pt x="22670" y="26313"/>
                    </a:cubicBezTo>
                    <a:cubicBezTo>
                      <a:pt x="23051" y="26039"/>
                      <a:pt x="23432" y="25753"/>
                      <a:pt x="23777" y="25456"/>
                    </a:cubicBezTo>
                    <a:cubicBezTo>
                      <a:pt x="23920" y="25337"/>
                      <a:pt x="23944" y="25122"/>
                      <a:pt x="23825" y="24979"/>
                    </a:cubicBezTo>
                    <a:cubicBezTo>
                      <a:pt x="23757" y="24898"/>
                      <a:pt x="23655" y="24856"/>
                      <a:pt x="23553" y="24856"/>
                    </a:cubicBezTo>
                    <a:close/>
                    <a:moveTo>
                      <a:pt x="5363" y="24879"/>
                    </a:moveTo>
                    <a:cubicBezTo>
                      <a:pt x="5262" y="24879"/>
                      <a:pt x="5164" y="24922"/>
                      <a:pt x="5096" y="25003"/>
                    </a:cubicBezTo>
                    <a:cubicBezTo>
                      <a:pt x="4977" y="25146"/>
                      <a:pt x="5001" y="25360"/>
                      <a:pt x="5144" y="25480"/>
                    </a:cubicBezTo>
                    <a:cubicBezTo>
                      <a:pt x="5489" y="25777"/>
                      <a:pt x="5870" y="26063"/>
                      <a:pt x="6251" y="26337"/>
                    </a:cubicBezTo>
                    <a:cubicBezTo>
                      <a:pt x="6311" y="26373"/>
                      <a:pt x="6382" y="26396"/>
                      <a:pt x="6442" y="26396"/>
                    </a:cubicBezTo>
                    <a:cubicBezTo>
                      <a:pt x="6549" y="26396"/>
                      <a:pt x="6656" y="26337"/>
                      <a:pt x="6727" y="26242"/>
                    </a:cubicBezTo>
                    <a:cubicBezTo>
                      <a:pt x="6835" y="26087"/>
                      <a:pt x="6787" y="25872"/>
                      <a:pt x="6632" y="25765"/>
                    </a:cubicBezTo>
                    <a:cubicBezTo>
                      <a:pt x="6275" y="25515"/>
                      <a:pt x="5918" y="25241"/>
                      <a:pt x="5584" y="24956"/>
                    </a:cubicBezTo>
                    <a:cubicBezTo>
                      <a:pt x="5517" y="24904"/>
                      <a:pt x="5439" y="24879"/>
                      <a:pt x="5363" y="24879"/>
                    </a:cubicBezTo>
                    <a:close/>
                    <a:moveTo>
                      <a:pt x="21020" y="26573"/>
                    </a:moveTo>
                    <a:cubicBezTo>
                      <a:pt x="20966" y="26573"/>
                      <a:pt x="20911" y="26585"/>
                      <a:pt x="20860" y="26611"/>
                    </a:cubicBezTo>
                    <a:cubicBezTo>
                      <a:pt x="20467" y="26825"/>
                      <a:pt x="20062" y="27004"/>
                      <a:pt x="19658" y="27182"/>
                    </a:cubicBezTo>
                    <a:cubicBezTo>
                      <a:pt x="19479" y="27254"/>
                      <a:pt x="19396" y="27444"/>
                      <a:pt x="19467" y="27623"/>
                    </a:cubicBezTo>
                    <a:cubicBezTo>
                      <a:pt x="19527" y="27754"/>
                      <a:pt x="19658" y="27837"/>
                      <a:pt x="19789" y="27837"/>
                    </a:cubicBezTo>
                    <a:cubicBezTo>
                      <a:pt x="19836" y="27837"/>
                      <a:pt x="19872" y="27825"/>
                      <a:pt x="19919" y="27813"/>
                    </a:cubicBezTo>
                    <a:cubicBezTo>
                      <a:pt x="20348" y="27635"/>
                      <a:pt x="20777" y="27432"/>
                      <a:pt x="21182" y="27218"/>
                    </a:cubicBezTo>
                    <a:cubicBezTo>
                      <a:pt x="21348" y="27123"/>
                      <a:pt x="21408" y="26920"/>
                      <a:pt x="21324" y="26754"/>
                    </a:cubicBezTo>
                    <a:cubicBezTo>
                      <a:pt x="21266" y="26637"/>
                      <a:pt x="21145" y="26573"/>
                      <a:pt x="21020" y="26573"/>
                    </a:cubicBezTo>
                    <a:close/>
                    <a:moveTo>
                      <a:pt x="7902" y="26592"/>
                    </a:moveTo>
                    <a:cubicBezTo>
                      <a:pt x="7780" y="26592"/>
                      <a:pt x="7663" y="26662"/>
                      <a:pt x="7597" y="26777"/>
                    </a:cubicBezTo>
                    <a:cubicBezTo>
                      <a:pt x="7513" y="26944"/>
                      <a:pt x="7573" y="27146"/>
                      <a:pt x="7739" y="27230"/>
                    </a:cubicBezTo>
                    <a:cubicBezTo>
                      <a:pt x="8156" y="27456"/>
                      <a:pt x="8585" y="27646"/>
                      <a:pt x="9013" y="27825"/>
                    </a:cubicBezTo>
                    <a:cubicBezTo>
                      <a:pt x="9049" y="27837"/>
                      <a:pt x="9097" y="27849"/>
                      <a:pt x="9144" y="27849"/>
                    </a:cubicBezTo>
                    <a:cubicBezTo>
                      <a:pt x="9275" y="27849"/>
                      <a:pt x="9406" y="27766"/>
                      <a:pt x="9454" y="27635"/>
                    </a:cubicBezTo>
                    <a:cubicBezTo>
                      <a:pt x="9525" y="27456"/>
                      <a:pt x="9442" y="27265"/>
                      <a:pt x="9263" y="27194"/>
                    </a:cubicBezTo>
                    <a:cubicBezTo>
                      <a:pt x="8859" y="27027"/>
                      <a:pt x="8454" y="26837"/>
                      <a:pt x="8061" y="26634"/>
                    </a:cubicBezTo>
                    <a:cubicBezTo>
                      <a:pt x="8010" y="26605"/>
                      <a:pt x="7956" y="26592"/>
                      <a:pt x="7902" y="26592"/>
                    </a:cubicBezTo>
                    <a:close/>
                    <a:moveTo>
                      <a:pt x="10756" y="27707"/>
                    </a:moveTo>
                    <a:cubicBezTo>
                      <a:pt x="10602" y="27707"/>
                      <a:pt x="10470" y="27806"/>
                      <a:pt x="10430" y="27956"/>
                    </a:cubicBezTo>
                    <a:cubicBezTo>
                      <a:pt x="10371" y="28147"/>
                      <a:pt x="10478" y="28337"/>
                      <a:pt x="10668" y="28385"/>
                    </a:cubicBezTo>
                    <a:cubicBezTo>
                      <a:pt x="11109" y="28504"/>
                      <a:pt x="11573" y="28599"/>
                      <a:pt x="12026" y="28682"/>
                    </a:cubicBezTo>
                    <a:lnTo>
                      <a:pt x="12085" y="28682"/>
                    </a:lnTo>
                    <a:cubicBezTo>
                      <a:pt x="12252" y="28682"/>
                      <a:pt x="12395" y="28563"/>
                      <a:pt x="12419" y="28397"/>
                    </a:cubicBezTo>
                    <a:cubicBezTo>
                      <a:pt x="12454" y="28218"/>
                      <a:pt x="12335" y="28039"/>
                      <a:pt x="12145" y="28004"/>
                    </a:cubicBezTo>
                    <a:cubicBezTo>
                      <a:pt x="11704" y="27932"/>
                      <a:pt x="11276" y="27837"/>
                      <a:pt x="10847" y="27718"/>
                    </a:cubicBezTo>
                    <a:cubicBezTo>
                      <a:pt x="10816" y="27710"/>
                      <a:pt x="10786" y="27707"/>
                      <a:pt x="10756" y="27707"/>
                    </a:cubicBezTo>
                    <a:close/>
                    <a:moveTo>
                      <a:pt x="18187" y="27701"/>
                    </a:moveTo>
                    <a:cubicBezTo>
                      <a:pt x="18153" y="27701"/>
                      <a:pt x="18119" y="27707"/>
                      <a:pt x="18086" y="27718"/>
                    </a:cubicBezTo>
                    <a:cubicBezTo>
                      <a:pt x="17657" y="27825"/>
                      <a:pt x="17217" y="27920"/>
                      <a:pt x="16788" y="28004"/>
                    </a:cubicBezTo>
                    <a:cubicBezTo>
                      <a:pt x="16598" y="28027"/>
                      <a:pt x="16467" y="28206"/>
                      <a:pt x="16502" y="28397"/>
                    </a:cubicBezTo>
                    <a:cubicBezTo>
                      <a:pt x="16538" y="28563"/>
                      <a:pt x="16681" y="28682"/>
                      <a:pt x="16836" y="28682"/>
                    </a:cubicBezTo>
                    <a:cubicBezTo>
                      <a:pt x="16860" y="28682"/>
                      <a:pt x="16883" y="28670"/>
                      <a:pt x="16895" y="28670"/>
                    </a:cubicBezTo>
                    <a:cubicBezTo>
                      <a:pt x="17360" y="28599"/>
                      <a:pt x="17812" y="28492"/>
                      <a:pt x="18265" y="28373"/>
                    </a:cubicBezTo>
                    <a:cubicBezTo>
                      <a:pt x="18443" y="28325"/>
                      <a:pt x="18550" y="28135"/>
                      <a:pt x="18503" y="27956"/>
                    </a:cubicBezTo>
                    <a:cubicBezTo>
                      <a:pt x="18464" y="27801"/>
                      <a:pt x="18331" y="27701"/>
                      <a:pt x="18187" y="27701"/>
                    </a:cubicBezTo>
                    <a:close/>
                    <a:moveTo>
                      <a:pt x="15154" y="28182"/>
                    </a:moveTo>
                    <a:cubicBezTo>
                      <a:pt x="15147" y="28182"/>
                      <a:pt x="15140" y="28182"/>
                      <a:pt x="15133" y="28182"/>
                    </a:cubicBezTo>
                    <a:cubicBezTo>
                      <a:pt x="14913" y="28194"/>
                      <a:pt x="14690" y="28200"/>
                      <a:pt x="14466" y="28200"/>
                    </a:cubicBezTo>
                    <a:cubicBezTo>
                      <a:pt x="14243" y="28200"/>
                      <a:pt x="14020" y="28194"/>
                      <a:pt x="13800" y="28182"/>
                    </a:cubicBezTo>
                    <a:cubicBezTo>
                      <a:pt x="13793" y="28182"/>
                      <a:pt x="13786" y="28182"/>
                      <a:pt x="13779" y="28182"/>
                    </a:cubicBezTo>
                    <a:cubicBezTo>
                      <a:pt x="13598" y="28182"/>
                      <a:pt x="13454" y="28332"/>
                      <a:pt x="13442" y="28504"/>
                    </a:cubicBezTo>
                    <a:cubicBezTo>
                      <a:pt x="13431" y="28694"/>
                      <a:pt x="13573" y="28861"/>
                      <a:pt x="13764" y="28861"/>
                    </a:cubicBezTo>
                    <a:cubicBezTo>
                      <a:pt x="13990" y="28873"/>
                      <a:pt x="14216" y="28885"/>
                      <a:pt x="14443" y="28885"/>
                    </a:cubicBezTo>
                    <a:cubicBezTo>
                      <a:pt x="14681" y="28885"/>
                      <a:pt x="14931" y="28873"/>
                      <a:pt x="15157" y="28861"/>
                    </a:cubicBezTo>
                    <a:cubicBezTo>
                      <a:pt x="15347" y="28849"/>
                      <a:pt x="15490" y="28694"/>
                      <a:pt x="15490" y="28504"/>
                    </a:cubicBezTo>
                    <a:cubicBezTo>
                      <a:pt x="15479" y="28321"/>
                      <a:pt x="15325" y="28182"/>
                      <a:pt x="15154" y="281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314" name="Google Shape;314;p19"/>
            <p:cNvSpPr/>
            <p:nvPr/>
          </p:nvSpPr>
          <p:spPr>
            <a:xfrm>
              <a:off x="2653908" y="2217289"/>
              <a:ext cx="78865" cy="78865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4" y="1"/>
                  </a:moveTo>
                  <a:cubicBezTo>
                    <a:pt x="632" y="1"/>
                    <a:pt x="1" y="632"/>
                    <a:pt x="1" y="1394"/>
                  </a:cubicBezTo>
                  <a:cubicBezTo>
                    <a:pt x="1" y="2168"/>
                    <a:pt x="620" y="2787"/>
                    <a:pt x="1394" y="2787"/>
                  </a:cubicBezTo>
                  <a:cubicBezTo>
                    <a:pt x="2168" y="2787"/>
                    <a:pt x="2787" y="2168"/>
                    <a:pt x="2787" y="1394"/>
                  </a:cubicBezTo>
                  <a:cubicBezTo>
                    <a:pt x="2787" y="632"/>
                    <a:pt x="2168" y="1"/>
                    <a:pt x="1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16" name="Google Shape;316;p19"/>
            <p:cNvSpPr/>
            <p:nvPr/>
          </p:nvSpPr>
          <p:spPr>
            <a:xfrm>
              <a:off x="3130333" y="4370229"/>
              <a:ext cx="78865" cy="78865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3" y="1"/>
                  </a:moveTo>
                  <a:cubicBezTo>
                    <a:pt x="619" y="1"/>
                    <a:pt x="0" y="632"/>
                    <a:pt x="0" y="1394"/>
                  </a:cubicBezTo>
                  <a:cubicBezTo>
                    <a:pt x="0" y="2168"/>
                    <a:pt x="619" y="2787"/>
                    <a:pt x="1393" y="2787"/>
                  </a:cubicBezTo>
                  <a:cubicBezTo>
                    <a:pt x="2167" y="2787"/>
                    <a:pt x="2786" y="2168"/>
                    <a:pt x="2786" y="1394"/>
                  </a:cubicBezTo>
                  <a:cubicBezTo>
                    <a:pt x="2786" y="632"/>
                    <a:pt x="2167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17" name="Google Shape;317;p19"/>
          <p:cNvGrpSpPr/>
          <p:nvPr/>
        </p:nvGrpSpPr>
        <p:grpSpPr>
          <a:xfrm>
            <a:off x="2471836" y="2036486"/>
            <a:ext cx="1382842" cy="1645848"/>
            <a:chOff x="2929191" y="2241201"/>
            <a:chExt cx="817373" cy="1460940"/>
          </a:xfrm>
        </p:grpSpPr>
        <p:sp>
          <p:nvSpPr>
            <p:cNvPr id="318" name="Google Shape;318;p19"/>
            <p:cNvSpPr/>
            <p:nvPr/>
          </p:nvSpPr>
          <p:spPr>
            <a:xfrm>
              <a:off x="3323042" y="3205483"/>
              <a:ext cx="218344" cy="466994"/>
            </a:xfrm>
            <a:custGeom>
              <a:avLst/>
              <a:gdLst/>
              <a:ahLst/>
              <a:cxnLst/>
              <a:rect l="l" t="t" r="r" b="b"/>
              <a:pathLst>
                <a:path w="7716" h="16503" extrusionOk="0">
                  <a:moveTo>
                    <a:pt x="334" y="1"/>
                  </a:moveTo>
                  <a:cubicBezTo>
                    <a:pt x="143" y="1"/>
                    <a:pt x="1" y="156"/>
                    <a:pt x="1" y="346"/>
                  </a:cubicBezTo>
                  <a:lnTo>
                    <a:pt x="1" y="1703"/>
                  </a:lnTo>
                  <a:cubicBezTo>
                    <a:pt x="1" y="1894"/>
                    <a:pt x="143" y="2049"/>
                    <a:pt x="334" y="2049"/>
                  </a:cubicBezTo>
                  <a:cubicBezTo>
                    <a:pt x="524" y="2049"/>
                    <a:pt x="679" y="1894"/>
                    <a:pt x="679" y="1703"/>
                  </a:cubicBezTo>
                  <a:lnTo>
                    <a:pt x="679" y="346"/>
                  </a:lnTo>
                  <a:cubicBezTo>
                    <a:pt x="679" y="156"/>
                    <a:pt x="524" y="1"/>
                    <a:pt x="334" y="1"/>
                  </a:cubicBezTo>
                  <a:close/>
                  <a:moveTo>
                    <a:pt x="334" y="3073"/>
                  </a:moveTo>
                  <a:cubicBezTo>
                    <a:pt x="143" y="3073"/>
                    <a:pt x="1" y="3227"/>
                    <a:pt x="1" y="3406"/>
                  </a:cubicBezTo>
                  <a:lnTo>
                    <a:pt x="1" y="4775"/>
                  </a:lnTo>
                  <a:cubicBezTo>
                    <a:pt x="1" y="4966"/>
                    <a:pt x="143" y="5121"/>
                    <a:pt x="334" y="5121"/>
                  </a:cubicBezTo>
                  <a:cubicBezTo>
                    <a:pt x="524" y="5121"/>
                    <a:pt x="679" y="4966"/>
                    <a:pt x="679" y="4775"/>
                  </a:cubicBezTo>
                  <a:lnTo>
                    <a:pt x="679" y="3406"/>
                  </a:lnTo>
                  <a:cubicBezTo>
                    <a:pt x="679" y="3227"/>
                    <a:pt x="524" y="3073"/>
                    <a:pt x="334" y="3073"/>
                  </a:cubicBezTo>
                  <a:close/>
                  <a:moveTo>
                    <a:pt x="334" y="6144"/>
                  </a:moveTo>
                  <a:cubicBezTo>
                    <a:pt x="143" y="6144"/>
                    <a:pt x="1" y="6299"/>
                    <a:pt x="1" y="6478"/>
                  </a:cubicBezTo>
                  <a:lnTo>
                    <a:pt x="1" y="7847"/>
                  </a:lnTo>
                  <a:cubicBezTo>
                    <a:pt x="1" y="8038"/>
                    <a:pt x="143" y="8192"/>
                    <a:pt x="334" y="8192"/>
                  </a:cubicBezTo>
                  <a:cubicBezTo>
                    <a:pt x="524" y="8192"/>
                    <a:pt x="679" y="8038"/>
                    <a:pt x="679" y="7847"/>
                  </a:cubicBezTo>
                  <a:lnTo>
                    <a:pt x="679" y="6478"/>
                  </a:lnTo>
                  <a:cubicBezTo>
                    <a:pt x="679" y="6299"/>
                    <a:pt x="524" y="6144"/>
                    <a:pt x="334" y="6144"/>
                  </a:cubicBezTo>
                  <a:close/>
                  <a:moveTo>
                    <a:pt x="334" y="9216"/>
                  </a:moveTo>
                  <a:cubicBezTo>
                    <a:pt x="143" y="9216"/>
                    <a:pt x="1" y="9371"/>
                    <a:pt x="1" y="9550"/>
                  </a:cubicBezTo>
                  <a:lnTo>
                    <a:pt x="1" y="10919"/>
                  </a:lnTo>
                  <a:cubicBezTo>
                    <a:pt x="1" y="11109"/>
                    <a:pt x="143" y="11264"/>
                    <a:pt x="334" y="11264"/>
                  </a:cubicBezTo>
                  <a:cubicBezTo>
                    <a:pt x="524" y="11264"/>
                    <a:pt x="679" y="11109"/>
                    <a:pt x="679" y="10919"/>
                  </a:cubicBezTo>
                  <a:lnTo>
                    <a:pt x="679" y="9550"/>
                  </a:lnTo>
                  <a:cubicBezTo>
                    <a:pt x="679" y="9371"/>
                    <a:pt x="524" y="9216"/>
                    <a:pt x="334" y="9216"/>
                  </a:cubicBezTo>
                  <a:close/>
                  <a:moveTo>
                    <a:pt x="334" y="12288"/>
                  </a:moveTo>
                  <a:cubicBezTo>
                    <a:pt x="143" y="12288"/>
                    <a:pt x="1" y="12431"/>
                    <a:pt x="1" y="12621"/>
                  </a:cubicBezTo>
                  <a:lnTo>
                    <a:pt x="1" y="13991"/>
                  </a:lnTo>
                  <a:cubicBezTo>
                    <a:pt x="1" y="14181"/>
                    <a:pt x="143" y="14336"/>
                    <a:pt x="334" y="14336"/>
                  </a:cubicBezTo>
                  <a:cubicBezTo>
                    <a:pt x="524" y="14336"/>
                    <a:pt x="679" y="14181"/>
                    <a:pt x="679" y="13991"/>
                  </a:cubicBezTo>
                  <a:lnTo>
                    <a:pt x="679" y="12621"/>
                  </a:lnTo>
                  <a:cubicBezTo>
                    <a:pt x="679" y="12431"/>
                    <a:pt x="524" y="12288"/>
                    <a:pt x="334" y="12288"/>
                  </a:cubicBezTo>
                  <a:close/>
                  <a:moveTo>
                    <a:pt x="334" y="15360"/>
                  </a:moveTo>
                  <a:cubicBezTo>
                    <a:pt x="143" y="15360"/>
                    <a:pt x="1" y="15503"/>
                    <a:pt x="1" y="15693"/>
                  </a:cubicBezTo>
                  <a:lnTo>
                    <a:pt x="1" y="16503"/>
                  </a:lnTo>
                  <a:lnTo>
                    <a:pt x="1239" y="16503"/>
                  </a:lnTo>
                  <a:cubicBezTo>
                    <a:pt x="1417" y="16503"/>
                    <a:pt x="1572" y="16348"/>
                    <a:pt x="1572" y="16169"/>
                  </a:cubicBezTo>
                  <a:cubicBezTo>
                    <a:pt x="1572" y="15979"/>
                    <a:pt x="1417" y="15824"/>
                    <a:pt x="1239" y="15824"/>
                  </a:cubicBezTo>
                  <a:lnTo>
                    <a:pt x="679" y="15824"/>
                  </a:lnTo>
                  <a:lnTo>
                    <a:pt x="679" y="15693"/>
                  </a:lnTo>
                  <a:cubicBezTo>
                    <a:pt x="679" y="15503"/>
                    <a:pt x="524" y="15360"/>
                    <a:pt x="334" y="15360"/>
                  </a:cubicBezTo>
                  <a:close/>
                  <a:moveTo>
                    <a:pt x="2941" y="15824"/>
                  </a:moveTo>
                  <a:cubicBezTo>
                    <a:pt x="2751" y="15824"/>
                    <a:pt x="2596" y="15979"/>
                    <a:pt x="2596" y="16169"/>
                  </a:cubicBezTo>
                  <a:cubicBezTo>
                    <a:pt x="2596" y="16348"/>
                    <a:pt x="2751" y="16503"/>
                    <a:pt x="2941" y="16503"/>
                  </a:cubicBezTo>
                  <a:lnTo>
                    <a:pt x="4311" y="16503"/>
                  </a:lnTo>
                  <a:cubicBezTo>
                    <a:pt x="4489" y="16503"/>
                    <a:pt x="4644" y="16348"/>
                    <a:pt x="4644" y="16169"/>
                  </a:cubicBezTo>
                  <a:cubicBezTo>
                    <a:pt x="4644" y="15979"/>
                    <a:pt x="4489" y="15824"/>
                    <a:pt x="4311" y="15824"/>
                  </a:cubicBezTo>
                  <a:close/>
                  <a:moveTo>
                    <a:pt x="6013" y="15824"/>
                  </a:moveTo>
                  <a:cubicBezTo>
                    <a:pt x="5823" y="15824"/>
                    <a:pt x="5668" y="15979"/>
                    <a:pt x="5668" y="16169"/>
                  </a:cubicBezTo>
                  <a:cubicBezTo>
                    <a:pt x="5668" y="16348"/>
                    <a:pt x="5823" y="16503"/>
                    <a:pt x="6013" y="16503"/>
                  </a:cubicBezTo>
                  <a:lnTo>
                    <a:pt x="7370" y="16503"/>
                  </a:lnTo>
                  <a:cubicBezTo>
                    <a:pt x="7561" y="16503"/>
                    <a:pt x="7716" y="16348"/>
                    <a:pt x="7716" y="16169"/>
                  </a:cubicBezTo>
                  <a:cubicBezTo>
                    <a:pt x="7716" y="15979"/>
                    <a:pt x="7561" y="15824"/>
                    <a:pt x="7370" y="158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19" name="Google Shape;319;p19"/>
            <p:cNvSpPr/>
            <p:nvPr/>
          </p:nvSpPr>
          <p:spPr>
            <a:xfrm>
              <a:off x="3293047" y="3117901"/>
              <a:ext cx="78865" cy="78865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4" y="0"/>
                  </a:moveTo>
                  <a:cubicBezTo>
                    <a:pt x="632" y="0"/>
                    <a:pt x="1" y="619"/>
                    <a:pt x="1" y="1393"/>
                  </a:cubicBezTo>
                  <a:cubicBezTo>
                    <a:pt x="1" y="2167"/>
                    <a:pt x="632" y="2786"/>
                    <a:pt x="1394" y="2786"/>
                  </a:cubicBezTo>
                  <a:cubicBezTo>
                    <a:pt x="2168" y="2786"/>
                    <a:pt x="2787" y="2167"/>
                    <a:pt x="2787" y="1393"/>
                  </a:cubicBezTo>
                  <a:cubicBezTo>
                    <a:pt x="2787" y="631"/>
                    <a:pt x="2168" y="0"/>
                    <a:pt x="1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grpSp>
          <p:nvGrpSpPr>
            <p:cNvPr id="320" name="Google Shape;320;p19"/>
            <p:cNvGrpSpPr/>
            <p:nvPr/>
          </p:nvGrpSpPr>
          <p:grpSpPr>
            <a:xfrm>
              <a:off x="2929191" y="2241201"/>
              <a:ext cx="817373" cy="817062"/>
              <a:chOff x="2929191" y="2241201"/>
              <a:chExt cx="817373" cy="817062"/>
            </a:xfrm>
          </p:grpSpPr>
          <p:sp>
            <p:nvSpPr>
              <p:cNvPr id="321" name="Google Shape;321;p19"/>
              <p:cNvSpPr/>
              <p:nvPr/>
            </p:nvSpPr>
            <p:spPr>
              <a:xfrm>
                <a:off x="3008029" y="2319728"/>
                <a:ext cx="659700" cy="659700"/>
              </a:xfrm>
              <a:custGeom>
                <a:avLst/>
                <a:gdLst/>
                <a:ahLst/>
                <a:cxnLst/>
                <a:rect l="l" t="t" r="r" b="b"/>
                <a:pathLst>
                  <a:path w="23313" h="23313" extrusionOk="0">
                    <a:moveTo>
                      <a:pt x="11656" y="0"/>
                    </a:moveTo>
                    <a:cubicBezTo>
                      <a:pt x="5215" y="0"/>
                      <a:pt x="0" y="5215"/>
                      <a:pt x="0" y="11657"/>
                    </a:cubicBezTo>
                    <a:cubicBezTo>
                      <a:pt x="0" y="18086"/>
                      <a:pt x="5215" y="23313"/>
                      <a:pt x="11656" y="23313"/>
                    </a:cubicBezTo>
                    <a:cubicBezTo>
                      <a:pt x="18086" y="23313"/>
                      <a:pt x="23313" y="18086"/>
                      <a:pt x="23313" y="11657"/>
                    </a:cubicBezTo>
                    <a:cubicBezTo>
                      <a:pt x="23313" y="5215"/>
                      <a:pt x="18086" y="0"/>
                      <a:pt x="116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ar-SA" sz="1800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تقنية المعلومات</a:t>
                </a:r>
                <a:endParaRPr sz="18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22" name="Google Shape;322;p19"/>
              <p:cNvSpPr/>
              <p:nvPr/>
            </p:nvSpPr>
            <p:spPr>
              <a:xfrm>
                <a:off x="2929191" y="2241201"/>
                <a:ext cx="817373" cy="817062"/>
              </a:xfrm>
              <a:custGeom>
                <a:avLst/>
                <a:gdLst/>
                <a:ahLst/>
                <a:cxnLst/>
                <a:rect l="l" t="t" r="r" b="b"/>
                <a:pathLst>
                  <a:path w="28885" h="28874" extrusionOk="0">
                    <a:moveTo>
                      <a:pt x="15053" y="1"/>
                    </a:moveTo>
                    <a:cubicBezTo>
                      <a:pt x="14882" y="1"/>
                      <a:pt x="14728" y="140"/>
                      <a:pt x="14728" y="323"/>
                    </a:cubicBezTo>
                    <a:cubicBezTo>
                      <a:pt x="14716" y="513"/>
                      <a:pt x="14859" y="668"/>
                      <a:pt x="15050" y="680"/>
                    </a:cubicBezTo>
                    <a:cubicBezTo>
                      <a:pt x="15490" y="704"/>
                      <a:pt x="15943" y="739"/>
                      <a:pt x="16371" y="799"/>
                    </a:cubicBezTo>
                    <a:lnTo>
                      <a:pt x="16419" y="799"/>
                    </a:lnTo>
                    <a:cubicBezTo>
                      <a:pt x="16586" y="799"/>
                      <a:pt x="16740" y="680"/>
                      <a:pt x="16764" y="513"/>
                    </a:cubicBezTo>
                    <a:cubicBezTo>
                      <a:pt x="16788" y="323"/>
                      <a:pt x="16657" y="156"/>
                      <a:pt x="16466" y="120"/>
                    </a:cubicBezTo>
                    <a:cubicBezTo>
                      <a:pt x="16014" y="61"/>
                      <a:pt x="15550" y="13"/>
                      <a:pt x="15073" y="1"/>
                    </a:cubicBezTo>
                    <a:cubicBezTo>
                      <a:pt x="15066" y="1"/>
                      <a:pt x="15059" y="1"/>
                      <a:pt x="15053" y="1"/>
                    </a:cubicBezTo>
                    <a:close/>
                    <a:moveTo>
                      <a:pt x="13357" y="24"/>
                    </a:moveTo>
                    <a:cubicBezTo>
                      <a:pt x="13350" y="24"/>
                      <a:pt x="13343" y="25"/>
                      <a:pt x="13335" y="25"/>
                    </a:cubicBezTo>
                    <a:cubicBezTo>
                      <a:pt x="12871" y="61"/>
                      <a:pt x="12406" y="120"/>
                      <a:pt x="11942" y="192"/>
                    </a:cubicBezTo>
                    <a:cubicBezTo>
                      <a:pt x="11763" y="227"/>
                      <a:pt x="11633" y="406"/>
                      <a:pt x="11668" y="597"/>
                    </a:cubicBezTo>
                    <a:cubicBezTo>
                      <a:pt x="11704" y="763"/>
                      <a:pt x="11847" y="870"/>
                      <a:pt x="12002" y="870"/>
                    </a:cubicBezTo>
                    <a:lnTo>
                      <a:pt x="12061" y="870"/>
                    </a:lnTo>
                    <a:cubicBezTo>
                      <a:pt x="12502" y="799"/>
                      <a:pt x="12942" y="739"/>
                      <a:pt x="13383" y="704"/>
                    </a:cubicBezTo>
                    <a:cubicBezTo>
                      <a:pt x="13573" y="692"/>
                      <a:pt x="13716" y="525"/>
                      <a:pt x="13704" y="335"/>
                    </a:cubicBezTo>
                    <a:cubicBezTo>
                      <a:pt x="13681" y="163"/>
                      <a:pt x="13537" y="24"/>
                      <a:pt x="13357" y="24"/>
                    </a:cubicBezTo>
                    <a:close/>
                    <a:moveTo>
                      <a:pt x="18086" y="462"/>
                    </a:moveTo>
                    <a:cubicBezTo>
                      <a:pt x="17939" y="462"/>
                      <a:pt x="17803" y="569"/>
                      <a:pt x="17764" y="716"/>
                    </a:cubicBezTo>
                    <a:cubicBezTo>
                      <a:pt x="17717" y="894"/>
                      <a:pt x="17824" y="1085"/>
                      <a:pt x="18002" y="1132"/>
                    </a:cubicBezTo>
                    <a:cubicBezTo>
                      <a:pt x="18431" y="1251"/>
                      <a:pt x="18860" y="1382"/>
                      <a:pt x="19276" y="1537"/>
                    </a:cubicBezTo>
                    <a:cubicBezTo>
                      <a:pt x="19312" y="1549"/>
                      <a:pt x="19348" y="1561"/>
                      <a:pt x="19395" y="1561"/>
                    </a:cubicBezTo>
                    <a:cubicBezTo>
                      <a:pt x="19526" y="1561"/>
                      <a:pt x="19657" y="1478"/>
                      <a:pt x="19717" y="1335"/>
                    </a:cubicBezTo>
                    <a:cubicBezTo>
                      <a:pt x="19776" y="1156"/>
                      <a:pt x="19693" y="966"/>
                      <a:pt x="19514" y="894"/>
                    </a:cubicBezTo>
                    <a:cubicBezTo>
                      <a:pt x="19074" y="739"/>
                      <a:pt x="18633" y="597"/>
                      <a:pt x="18181" y="477"/>
                    </a:cubicBezTo>
                    <a:cubicBezTo>
                      <a:pt x="18149" y="467"/>
                      <a:pt x="18117" y="462"/>
                      <a:pt x="18086" y="462"/>
                    </a:cubicBezTo>
                    <a:close/>
                    <a:moveTo>
                      <a:pt x="10344" y="584"/>
                    </a:moveTo>
                    <a:cubicBezTo>
                      <a:pt x="10313" y="584"/>
                      <a:pt x="10282" y="588"/>
                      <a:pt x="10251" y="597"/>
                    </a:cubicBezTo>
                    <a:cubicBezTo>
                      <a:pt x="9799" y="739"/>
                      <a:pt x="9358" y="894"/>
                      <a:pt x="8930" y="1073"/>
                    </a:cubicBezTo>
                    <a:cubicBezTo>
                      <a:pt x="8763" y="1144"/>
                      <a:pt x="8680" y="1347"/>
                      <a:pt x="8751" y="1513"/>
                    </a:cubicBezTo>
                    <a:cubicBezTo>
                      <a:pt x="8799" y="1644"/>
                      <a:pt x="8930" y="1728"/>
                      <a:pt x="9061" y="1728"/>
                    </a:cubicBezTo>
                    <a:cubicBezTo>
                      <a:pt x="9108" y="1728"/>
                      <a:pt x="9156" y="1716"/>
                      <a:pt x="9192" y="1704"/>
                    </a:cubicBezTo>
                    <a:cubicBezTo>
                      <a:pt x="9597" y="1537"/>
                      <a:pt x="10025" y="1382"/>
                      <a:pt x="10442" y="1251"/>
                    </a:cubicBezTo>
                    <a:cubicBezTo>
                      <a:pt x="10632" y="1204"/>
                      <a:pt x="10728" y="1013"/>
                      <a:pt x="10680" y="823"/>
                    </a:cubicBezTo>
                    <a:cubicBezTo>
                      <a:pt x="10631" y="675"/>
                      <a:pt x="10492" y="584"/>
                      <a:pt x="10344" y="584"/>
                    </a:cubicBezTo>
                    <a:close/>
                    <a:moveTo>
                      <a:pt x="20950" y="1571"/>
                    </a:moveTo>
                    <a:cubicBezTo>
                      <a:pt x="20825" y="1571"/>
                      <a:pt x="20704" y="1635"/>
                      <a:pt x="20646" y="1751"/>
                    </a:cubicBezTo>
                    <a:cubicBezTo>
                      <a:pt x="20562" y="1918"/>
                      <a:pt x="20622" y="2132"/>
                      <a:pt x="20788" y="2216"/>
                    </a:cubicBezTo>
                    <a:cubicBezTo>
                      <a:pt x="21181" y="2418"/>
                      <a:pt x="21574" y="2644"/>
                      <a:pt x="21943" y="2883"/>
                    </a:cubicBezTo>
                    <a:cubicBezTo>
                      <a:pt x="22003" y="2918"/>
                      <a:pt x="22062" y="2942"/>
                      <a:pt x="22122" y="2942"/>
                    </a:cubicBezTo>
                    <a:cubicBezTo>
                      <a:pt x="22241" y="2942"/>
                      <a:pt x="22348" y="2883"/>
                      <a:pt x="22408" y="2787"/>
                    </a:cubicBezTo>
                    <a:cubicBezTo>
                      <a:pt x="22515" y="2633"/>
                      <a:pt x="22467" y="2418"/>
                      <a:pt x="22312" y="2311"/>
                    </a:cubicBezTo>
                    <a:cubicBezTo>
                      <a:pt x="21920" y="2061"/>
                      <a:pt x="21515" y="1823"/>
                      <a:pt x="21110" y="1609"/>
                    </a:cubicBezTo>
                    <a:cubicBezTo>
                      <a:pt x="21059" y="1583"/>
                      <a:pt x="21004" y="1571"/>
                      <a:pt x="20950" y="1571"/>
                    </a:cubicBezTo>
                    <a:close/>
                    <a:moveTo>
                      <a:pt x="7529" y="1789"/>
                    </a:moveTo>
                    <a:cubicBezTo>
                      <a:pt x="7471" y="1789"/>
                      <a:pt x="7412" y="1804"/>
                      <a:pt x="7358" y="1835"/>
                    </a:cubicBezTo>
                    <a:cubicBezTo>
                      <a:pt x="6953" y="2061"/>
                      <a:pt x="6560" y="2311"/>
                      <a:pt x="6179" y="2573"/>
                    </a:cubicBezTo>
                    <a:cubicBezTo>
                      <a:pt x="6025" y="2680"/>
                      <a:pt x="5989" y="2894"/>
                      <a:pt x="6096" y="3049"/>
                    </a:cubicBezTo>
                    <a:cubicBezTo>
                      <a:pt x="6156" y="3144"/>
                      <a:pt x="6263" y="3204"/>
                      <a:pt x="6370" y="3204"/>
                    </a:cubicBezTo>
                    <a:cubicBezTo>
                      <a:pt x="6441" y="3204"/>
                      <a:pt x="6513" y="3180"/>
                      <a:pt x="6572" y="3133"/>
                    </a:cubicBezTo>
                    <a:cubicBezTo>
                      <a:pt x="6930" y="2883"/>
                      <a:pt x="7311" y="2644"/>
                      <a:pt x="7692" y="2430"/>
                    </a:cubicBezTo>
                    <a:cubicBezTo>
                      <a:pt x="7858" y="2335"/>
                      <a:pt x="7918" y="2132"/>
                      <a:pt x="7823" y="1966"/>
                    </a:cubicBezTo>
                    <a:cubicBezTo>
                      <a:pt x="7766" y="1853"/>
                      <a:pt x="7650" y="1789"/>
                      <a:pt x="7529" y="1789"/>
                    </a:cubicBezTo>
                    <a:close/>
                    <a:moveTo>
                      <a:pt x="23497" y="3273"/>
                    </a:moveTo>
                    <a:cubicBezTo>
                      <a:pt x="23400" y="3273"/>
                      <a:pt x="23302" y="3315"/>
                      <a:pt x="23229" y="3395"/>
                    </a:cubicBezTo>
                    <a:cubicBezTo>
                      <a:pt x="23110" y="3537"/>
                      <a:pt x="23134" y="3752"/>
                      <a:pt x="23277" y="3883"/>
                    </a:cubicBezTo>
                    <a:cubicBezTo>
                      <a:pt x="23610" y="4157"/>
                      <a:pt x="23944" y="4466"/>
                      <a:pt x="24253" y="4776"/>
                    </a:cubicBezTo>
                    <a:cubicBezTo>
                      <a:pt x="24325" y="4847"/>
                      <a:pt x="24408" y="4883"/>
                      <a:pt x="24503" y="4883"/>
                    </a:cubicBezTo>
                    <a:cubicBezTo>
                      <a:pt x="24587" y="4883"/>
                      <a:pt x="24670" y="4847"/>
                      <a:pt x="24741" y="4788"/>
                    </a:cubicBezTo>
                    <a:cubicBezTo>
                      <a:pt x="24872" y="4657"/>
                      <a:pt x="24872" y="4442"/>
                      <a:pt x="24741" y="4299"/>
                    </a:cubicBezTo>
                    <a:cubicBezTo>
                      <a:pt x="24420" y="3966"/>
                      <a:pt x="24075" y="3656"/>
                      <a:pt x="23717" y="3359"/>
                    </a:cubicBezTo>
                    <a:cubicBezTo>
                      <a:pt x="23654" y="3300"/>
                      <a:pt x="23576" y="3273"/>
                      <a:pt x="23497" y="3273"/>
                    </a:cubicBezTo>
                    <a:close/>
                    <a:moveTo>
                      <a:pt x="5034" y="3575"/>
                    </a:moveTo>
                    <a:cubicBezTo>
                      <a:pt x="4955" y="3575"/>
                      <a:pt x="4875" y="3602"/>
                      <a:pt x="4810" y="3656"/>
                    </a:cubicBezTo>
                    <a:cubicBezTo>
                      <a:pt x="4465" y="3966"/>
                      <a:pt x="4132" y="4299"/>
                      <a:pt x="3810" y="4645"/>
                    </a:cubicBezTo>
                    <a:cubicBezTo>
                      <a:pt x="3691" y="4776"/>
                      <a:pt x="3691" y="5002"/>
                      <a:pt x="3834" y="5121"/>
                    </a:cubicBezTo>
                    <a:cubicBezTo>
                      <a:pt x="3905" y="5180"/>
                      <a:pt x="3989" y="5216"/>
                      <a:pt x="4060" y="5216"/>
                    </a:cubicBezTo>
                    <a:cubicBezTo>
                      <a:pt x="4155" y="5216"/>
                      <a:pt x="4251" y="5180"/>
                      <a:pt x="4322" y="5109"/>
                    </a:cubicBezTo>
                    <a:cubicBezTo>
                      <a:pt x="4620" y="4776"/>
                      <a:pt x="4941" y="4466"/>
                      <a:pt x="5263" y="4168"/>
                    </a:cubicBezTo>
                    <a:cubicBezTo>
                      <a:pt x="5406" y="4049"/>
                      <a:pt x="5417" y="3823"/>
                      <a:pt x="5286" y="3692"/>
                    </a:cubicBezTo>
                    <a:cubicBezTo>
                      <a:pt x="5222" y="3614"/>
                      <a:pt x="5128" y="3575"/>
                      <a:pt x="5034" y="3575"/>
                    </a:cubicBezTo>
                    <a:close/>
                    <a:moveTo>
                      <a:pt x="25624" y="5486"/>
                    </a:moveTo>
                    <a:cubicBezTo>
                      <a:pt x="25550" y="5486"/>
                      <a:pt x="25474" y="5511"/>
                      <a:pt x="25408" y="5561"/>
                    </a:cubicBezTo>
                    <a:cubicBezTo>
                      <a:pt x="25265" y="5669"/>
                      <a:pt x="25229" y="5883"/>
                      <a:pt x="25349" y="6038"/>
                    </a:cubicBezTo>
                    <a:cubicBezTo>
                      <a:pt x="25622" y="6383"/>
                      <a:pt x="25872" y="6752"/>
                      <a:pt x="26111" y="7133"/>
                    </a:cubicBezTo>
                    <a:cubicBezTo>
                      <a:pt x="26170" y="7228"/>
                      <a:pt x="26289" y="7288"/>
                      <a:pt x="26396" y="7288"/>
                    </a:cubicBezTo>
                    <a:cubicBezTo>
                      <a:pt x="26456" y="7288"/>
                      <a:pt x="26527" y="7276"/>
                      <a:pt x="26575" y="7240"/>
                    </a:cubicBezTo>
                    <a:cubicBezTo>
                      <a:pt x="26742" y="7133"/>
                      <a:pt x="26789" y="6919"/>
                      <a:pt x="26682" y="6764"/>
                    </a:cubicBezTo>
                    <a:cubicBezTo>
                      <a:pt x="26444" y="6371"/>
                      <a:pt x="26170" y="5990"/>
                      <a:pt x="25884" y="5621"/>
                    </a:cubicBezTo>
                    <a:cubicBezTo>
                      <a:pt x="25823" y="5532"/>
                      <a:pt x="25725" y="5486"/>
                      <a:pt x="25624" y="5486"/>
                    </a:cubicBezTo>
                    <a:close/>
                    <a:moveTo>
                      <a:pt x="2990" y="5856"/>
                    </a:moveTo>
                    <a:cubicBezTo>
                      <a:pt x="2884" y="5856"/>
                      <a:pt x="2780" y="5904"/>
                      <a:pt x="2715" y="5990"/>
                    </a:cubicBezTo>
                    <a:cubicBezTo>
                      <a:pt x="2441" y="6371"/>
                      <a:pt x="2179" y="6764"/>
                      <a:pt x="1953" y="7169"/>
                    </a:cubicBezTo>
                    <a:cubicBezTo>
                      <a:pt x="1857" y="7324"/>
                      <a:pt x="1905" y="7538"/>
                      <a:pt x="2072" y="7633"/>
                    </a:cubicBezTo>
                    <a:cubicBezTo>
                      <a:pt x="2131" y="7669"/>
                      <a:pt x="2191" y="7681"/>
                      <a:pt x="2250" y="7681"/>
                    </a:cubicBezTo>
                    <a:cubicBezTo>
                      <a:pt x="2358" y="7681"/>
                      <a:pt x="2477" y="7621"/>
                      <a:pt x="2536" y="7514"/>
                    </a:cubicBezTo>
                    <a:cubicBezTo>
                      <a:pt x="2762" y="7133"/>
                      <a:pt x="3000" y="6752"/>
                      <a:pt x="3262" y="6395"/>
                    </a:cubicBezTo>
                    <a:cubicBezTo>
                      <a:pt x="3370" y="6240"/>
                      <a:pt x="3346" y="6026"/>
                      <a:pt x="3191" y="5919"/>
                    </a:cubicBezTo>
                    <a:cubicBezTo>
                      <a:pt x="3130" y="5876"/>
                      <a:pt x="3060" y="5856"/>
                      <a:pt x="2990" y="5856"/>
                    </a:cubicBezTo>
                    <a:close/>
                    <a:moveTo>
                      <a:pt x="27214" y="8100"/>
                    </a:moveTo>
                    <a:cubicBezTo>
                      <a:pt x="27167" y="8100"/>
                      <a:pt x="27120" y="8111"/>
                      <a:pt x="27075" y="8133"/>
                    </a:cubicBezTo>
                    <a:cubicBezTo>
                      <a:pt x="26896" y="8217"/>
                      <a:pt x="26825" y="8419"/>
                      <a:pt x="26908" y="8586"/>
                    </a:cubicBezTo>
                    <a:cubicBezTo>
                      <a:pt x="27099" y="8990"/>
                      <a:pt x="27265" y="9407"/>
                      <a:pt x="27408" y="9824"/>
                    </a:cubicBezTo>
                    <a:cubicBezTo>
                      <a:pt x="27456" y="9955"/>
                      <a:pt x="27587" y="10050"/>
                      <a:pt x="27730" y="10050"/>
                    </a:cubicBezTo>
                    <a:cubicBezTo>
                      <a:pt x="27765" y="10050"/>
                      <a:pt x="27813" y="10038"/>
                      <a:pt x="27849" y="10026"/>
                    </a:cubicBezTo>
                    <a:cubicBezTo>
                      <a:pt x="28027" y="9967"/>
                      <a:pt x="28123" y="9764"/>
                      <a:pt x="28051" y="9586"/>
                    </a:cubicBezTo>
                    <a:cubicBezTo>
                      <a:pt x="27896" y="9157"/>
                      <a:pt x="27718" y="8717"/>
                      <a:pt x="27527" y="8300"/>
                    </a:cubicBezTo>
                    <a:cubicBezTo>
                      <a:pt x="27466" y="8178"/>
                      <a:pt x="27342" y="8100"/>
                      <a:pt x="27214" y="8100"/>
                    </a:cubicBezTo>
                    <a:close/>
                    <a:moveTo>
                      <a:pt x="1470" y="8517"/>
                    </a:moveTo>
                    <a:cubicBezTo>
                      <a:pt x="1343" y="8517"/>
                      <a:pt x="1219" y="8597"/>
                      <a:pt x="1167" y="8728"/>
                    </a:cubicBezTo>
                    <a:cubicBezTo>
                      <a:pt x="976" y="9145"/>
                      <a:pt x="822" y="9586"/>
                      <a:pt x="679" y="10038"/>
                    </a:cubicBezTo>
                    <a:cubicBezTo>
                      <a:pt x="619" y="10217"/>
                      <a:pt x="714" y="10407"/>
                      <a:pt x="893" y="10467"/>
                    </a:cubicBezTo>
                    <a:cubicBezTo>
                      <a:pt x="929" y="10479"/>
                      <a:pt x="965" y="10479"/>
                      <a:pt x="1000" y="10479"/>
                    </a:cubicBezTo>
                    <a:cubicBezTo>
                      <a:pt x="1143" y="10479"/>
                      <a:pt x="1274" y="10383"/>
                      <a:pt x="1322" y="10241"/>
                    </a:cubicBezTo>
                    <a:cubicBezTo>
                      <a:pt x="1465" y="9824"/>
                      <a:pt x="1619" y="9395"/>
                      <a:pt x="1786" y="8990"/>
                    </a:cubicBezTo>
                    <a:cubicBezTo>
                      <a:pt x="1869" y="8824"/>
                      <a:pt x="1786" y="8621"/>
                      <a:pt x="1607" y="8550"/>
                    </a:cubicBezTo>
                    <a:cubicBezTo>
                      <a:pt x="1563" y="8528"/>
                      <a:pt x="1517" y="8517"/>
                      <a:pt x="1470" y="8517"/>
                    </a:cubicBezTo>
                    <a:close/>
                    <a:moveTo>
                      <a:pt x="28215" y="11004"/>
                    </a:moveTo>
                    <a:cubicBezTo>
                      <a:pt x="28188" y="11004"/>
                      <a:pt x="28161" y="11007"/>
                      <a:pt x="28135" y="11014"/>
                    </a:cubicBezTo>
                    <a:cubicBezTo>
                      <a:pt x="27944" y="11050"/>
                      <a:pt x="27825" y="11229"/>
                      <a:pt x="27873" y="11419"/>
                    </a:cubicBezTo>
                    <a:cubicBezTo>
                      <a:pt x="27968" y="11848"/>
                      <a:pt x="28039" y="12288"/>
                      <a:pt x="28099" y="12729"/>
                    </a:cubicBezTo>
                    <a:cubicBezTo>
                      <a:pt x="28123" y="12908"/>
                      <a:pt x="28266" y="13027"/>
                      <a:pt x="28432" y="13027"/>
                    </a:cubicBezTo>
                    <a:lnTo>
                      <a:pt x="28480" y="13027"/>
                    </a:lnTo>
                    <a:cubicBezTo>
                      <a:pt x="28670" y="13003"/>
                      <a:pt x="28801" y="12836"/>
                      <a:pt x="28778" y="12646"/>
                    </a:cubicBezTo>
                    <a:cubicBezTo>
                      <a:pt x="28718" y="12181"/>
                      <a:pt x="28635" y="11717"/>
                      <a:pt x="28539" y="11265"/>
                    </a:cubicBezTo>
                    <a:cubicBezTo>
                      <a:pt x="28499" y="11113"/>
                      <a:pt x="28364" y="11004"/>
                      <a:pt x="28215" y="11004"/>
                    </a:cubicBezTo>
                    <a:close/>
                    <a:moveTo>
                      <a:pt x="579" y="11449"/>
                    </a:moveTo>
                    <a:cubicBezTo>
                      <a:pt x="424" y="11449"/>
                      <a:pt x="282" y="11561"/>
                      <a:pt x="250" y="11729"/>
                    </a:cubicBezTo>
                    <a:cubicBezTo>
                      <a:pt x="167" y="12181"/>
                      <a:pt x="95" y="12646"/>
                      <a:pt x="60" y="13110"/>
                    </a:cubicBezTo>
                    <a:cubicBezTo>
                      <a:pt x="36" y="13300"/>
                      <a:pt x="179" y="13467"/>
                      <a:pt x="369" y="13479"/>
                    </a:cubicBezTo>
                    <a:lnTo>
                      <a:pt x="393" y="13479"/>
                    </a:lnTo>
                    <a:cubicBezTo>
                      <a:pt x="572" y="13479"/>
                      <a:pt x="714" y="13348"/>
                      <a:pt x="738" y="13170"/>
                    </a:cubicBezTo>
                    <a:cubicBezTo>
                      <a:pt x="774" y="12729"/>
                      <a:pt x="834" y="12288"/>
                      <a:pt x="917" y="11848"/>
                    </a:cubicBezTo>
                    <a:cubicBezTo>
                      <a:pt x="953" y="11669"/>
                      <a:pt x="834" y="11491"/>
                      <a:pt x="643" y="11455"/>
                    </a:cubicBezTo>
                    <a:cubicBezTo>
                      <a:pt x="622" y="11451"/>
                      <a:pt x="600" y="11449"/>
                      <a:pt x="579" y="11449"/>
                    </a:cubicBezTo>
                    <a:close/>
                    <a:moveTo>
                      <a:pt x="28539" y="14051"/>
                    </a:moveTo>
                    <a:cubicBezTo>
                      <a:pt x="28349" y="14051"/>
                      <a:pt x="28206" y="14205"/>
                      <a:pt x="28206" y="14384"/>
                    </a:cubicBezTo>
                    <a:lnTo>
                      <a:pt x="28206" y="14432"/>
                    </a:lnTo>
                    <a:cubicBezTo>
                      <a:pt x="28206" y="14860"/>
                      <a:pt x="28182" y="15289"/>
                      <a:pt x="28146" y="15717"/>
                    </a:cubicBezTo>
                    <a:cubicBezTo>
                      <a:pt x="28123" y="15908"/>
                      <a:pt x="28266" y="16075"/>
                      <a:pt x="28444" y="16087"/>
                    </a:cubicBezTo>
                    <a:cubicBezTo>
                      <a:pt x="28456" y="16098"/>
                      <a:pt x="28468" y="16098"/>
                      <a:pt x="28480" y="16098"/>
                    </a:cubicBezTo>
                    <a:cubicBezTo>
                      <a:pt x="28658" y="16098"/>
                      <a:pt x="28801" y="15956"/>
                      <a:pt x="28825" y="15789"/>
                    </a:cubicBezTo>
                    <a:cubicBezTo>
                      <a:pt x="28861" y="15336"/>
                      <a:pt x="28885" y="14884"/>
                      <a:pt x="28885" y="14432"/>
                    </a:cubicBezTo>
                    <a:lnTo>
                      <a:pt x="28885" y="14384"/>
                    </a:lnTo>
                    <a:cubicBezTo>
                      <a:pt x="28885" y="14205"/>
                      <a:pt x="28730" y="14051"/>
                      <a:pt x="28539" y="14051"/>
                    </a:cubicBezTo>
                    <a:close/>
                    <a:moveTo>
                      <a:pt x="333" y="14086"/>
                    </a:moveTo>
                    <a:cubicBezTo>
                      <a:pt x="143" y="14086"/>
                      <a:pt x="0" y="14241"/>
                      <a:pt x="0" y="14432"/>
                    </a:cubicBezTo>
                    <a:cubicBezTo>
                      <a:pt x="0" y="14896"/>
                      <a:pt x="12" y="15360"/>
                      <a:pt x="60" y="15825"/>
                    </a:cubicBezTo>
                    <a:cubicBezTo>
                      <a:pt x="83" y="16003"/>
                      <a:pt x="226" y="16134"/>
                      <a:pt x="405" y="16134"/>
                    </a:cubicBezTo>
                    <a:lnTo>
                      <a:pt x="429" y="16134"/>
                    </a:lnTo>
                    <a:cubicBezTo>
                      <a:pt x="619" y="16110"/>
                      <a:pt x="762" y="15944"/>
                      <a:pt x="738" y="15753"/>
                    </a:cubicBezTo>
                    <a:cubicBezTo>
                      <a:pt x="703" y="15313"/>
                      <a:pt x="679" y="14872"/>
                      <a:pt x="679" y="14432"/>
                    </a:cubicBezTo>
                    <a:cubicBezTo>
                      <a:pt x="679" y="14241"/>
                      <a:pt x="524" y="14086"/>
                      <a:pt x="333" y="14086"/>
                    </a:cubicBezTo>
                    <a:close/>
                    <a:moveTo>
                      <a:pt x="28225" y="17092"/>
                    </a:moveTo>
                    <a:cubicBezTo>
                      <a:pt x="28070" y="17092"/>
                      <a:pt x="27926" y="17203"/>
                      <a:pt x="27885" y="17361"/>
                    </a:cubicBezTo>
                    <a:cubicBezTo>
                      <a:pt x="27789" y="17801"/>
                      <a:pt x="27682" y="18230"/>
                      <a:pt x="27539" y="18646"/>
                    </a:cubicBezTo>
                    <a:cubicBezTo>
                      <a:pt x="27480" y="18825"/>
                      <a:pt x="27587" y="19015"/>
                      <a:pt x="27765" y="19075"/>
                    </a:cubicBezTo>
                    <a:cubicBezTo>
                      <a:pt x="27801" y="19087"/>
                      <a:pt x="27837" y="19099"/>
                      <a:pt x="27873" y="19099"/>
                    </a:cubicBezTo>
                    <a:cubicBezTo>
                      <a:pt x="28016" y="19099"/>
                      <a:pt x="28146" y="19004"/>
                      <a:pt x="28194" y="18861"/>
                    </a:cubicBezTo>
                    <a:cubicBezTo>
                      <a:pt x="28337" y="18420"/>
                      <a:pt x="28456" y="17968"/>
                      <a:pt x="28551" y="17503"/>
                    </a:cubicBezTo>
                    <a:cubicBezTo>
                      <a:pt x="28599" y="17325"/>
                      <a:pt x="28480" y="17146"/>
                      <a:pt x="28289" y="17099"/>
                    </a:cubicBezTo>
                    <a:cubicBezTo>
                      <a:pt x="28268" y="17094"/>
                      <a:pt x="28247" y="17092"/>
                      <a:pt x="28225" y="17092"/>
                    </a:cubicBezTo>
                    <a:close/>
                    <a:moveTo>
                      <a:pt x="676" y="17136"/>
                    </a:moveTo>
                    <a:cubicBezTo>
                      <a:pt x="649" y="17136"/>
                      <a:pt x="622" y="17139"/>
                      <a:pt x="595" y="17146"/>
                    </a:cubicBezTo>
                    <a:cubicBezTo>
                      <a:pt x="405" y="17182"/>
                      <a:pt x="298" y="17361"/>
                      <a:pt x="333" y="17551"/>
                    </a:cubicBezTo>
                    <a:cubicBezTo>
                      <a:pt x="429" y="18003"/>
                      <a:pt x="560" y="18456"/>
                      <a:pt x="703" y="18896"/>
                    </a:cubicBezTo>
                    <a:cubicBezTo>
                      <a:pt x="750" y="19039"/>
                      <a:pt x="881" y="19135"/>
                      <a:pt x="1024" y="19135"/>
                    </a:cubicBezTo>
                    <a:cubicBezTo>
                      <a:pt x="1060" y="19135"/>
                      <a:pt x="1095" y="19123"/>
                      <a:pt x="1131" y="19111"/>
                    </a:cubicBezTo>
                    <a:cubicBezTo>
                      <a:pt x="1310" y="19051"/>
                      <a:pt x="1405" y="18861"/>
                      <a:pt x="1346" y="18682"/>
                    </a:cubicBezTo>
                    <a:cubicBezTo>
                      <a:pt x="1215" y="18265"/>
                      <a:pt x="1095" y="17837"/>
                      <a:pt x="1000" y="17396"/>
                    </a:cubicBezTo>
                    <a:cubicBezTo>
                      <a:pt x="970" y="17244"/>
                      <a:pt x="828" y="17136"/>
                      <a:pt x="676" y="17136"/>
                    </a:cubicBezTo>
                    <a:close/>
                    <a:moveTo>
                      <a:pt x="27249" y="20000"/>
                    </a:moveTo>
                    <a:cubicBezTo>
                      <a:pt x="27120" y="20000"/>
                      <a:pt x="26994" y="20071"/>
                      <a:pt x="26932" y="20194"/>
                    </a:cubicBezTo>
                    <a:cubicBezTo>
                      <a:pt x="26753" y="20599"/>
                      <a:pt x="26539" y="20992"/>
                      <a:pt x="26325" y="21373"/>
                    </a:cubicBezTo>
                    <a:cubicBezTo>
                      <a:pt x="26230" y="21540"/>
                      <a:pt x="26277" y="21754"/>
                      <a:pt x="26444" y="21849"/>
                    </a:cubicBezTo>
                    <a:cubicBezTo>
                      <a:pt x="26492" y="21873"/>
                      <a:pt x="26551" y="21897"/>
                      <a:pt x="26611" y="21897"/>
                    </a:cubicBezTo>
                    <a:cubicBezTo>
                      <a:pt x="26730" y="21897"/>
                      <a:pt x="26849" y="21837"/>
                      <a:pt x="26908" y="21718"/>
                    </a:cubicBezTo>
                    <a:cubicBezTo>
                      <a:pt x="27146" y="21325"/>
                      <a:pt x="27361" y="20909"/>
                      <a:pt x="27551" y="20480"/>
                    </a:cubicBezTo>
                    <a:cubicBezTo>
                      <a:pt x="27635" y="20313"/>
                      <a:pt x="27563" y="20111"/>
                      <a:pt x="27384" y="20027"/>
                    </a:cubicBezTo>
                    <a:cubicBezTo>
                      <a:pt x="27341" y="20009"/>
                      <a:pt x="27295" y="20000"/>
                      <a:pt x="27249" y="20000"/>
                    </a:cubicBezTo>
                    <a:close/>
                    <a:moveTo>
                      <a:pt x="1642" y="20036"/>
                    </a:moveTo>
                    <a:cubicBezTo>
                      <a:pt x="1595" y="20036"/>
                      <a:pt x="1547" y="20045"/>
                      <a:pt x="1500" y="20063"/>
                    </a:cubicBezTo>
                    <a:cubicBezTo>
                      <a:pt x="1334" y="20147"/>
                      <a:pt x="1262" y="20349"/>
                      <a:pt x="1346" y="20516"/>
                    </a:cubicBezTo>
                    <a:cubicBezTo>
                      <a:pt x="1536" y="20944"/>
                      <a:pt x="1750" y="21361"/>
                      <a:pt x="1988" y="21754"/>
                    </a:cubicBezTo>
                    <a:cubicBezTo>
                      <a:pt x="2060" y="21861"/>
                      <a:pt x="2167" y="21921"/>
                      <a:pt x="2286" y="21921"/>
                    </a:cubicBezTo>
                    <a:cubicBezTo>
                      <a:pt x="2346" y="21921"/>
                      <a:pt x="2405" y="21909"/>
                      <a:pt x="2453" y="21873"/>
                    </a:cubicBezTo>
                    <a:cubicBezTo>
                      <a:pt x="2619" y="21778"/>
                      <a:pt x="2679" y="21575"/>
                      <a:pt x="2584" y="21409"/>
                    </a:cubicBezTo>
                    <a:cubicBezTo>
                      <a:pt x="2358" y="21028"/>
                      <a:pt x="2143" y="20635"/>
                      <a:pt x="1953" y="20230"/>
                    </a:cubicBezTo>
                    <a:cubicBezTo>
                      <a:pt x="1900" y="20107"/>
                      <a:pt x="1776" y="20036"/>
                      <a:pt x="1642" y="20036"/>
                    </a:cubicBezTo>
                    <a:close/>
                    <a:moveTo>
                      <a:pt x="25663" y="22623"/>
                    </a:moveTo>
                    <a:cubicBezTo>
                      <a:pt x="25560" y="22623"/>
                      <a:pt x="25459" y="22670"/>
                      <a:pt x="25396" y="22754"/>
                    </a:cubicBezTo>
                    <a:cubicBezTo>
                      <a:pt x="25122" y="23111"/>
                      <a:pt x="24837" y="23456"/>
                      <a:pt x="24539" y="23778"/>
                    </a:cubicBezTo>
                    <a:cubicBezTo>
                      <a:pt x="24408" y="23921"/>
                      <a:pt x="24420" y="24135"/>
                      <a:pt x="24551" y="24266"/>
                    </a:cubicBezTo>
                    <a:cubicBezTo>
                      <a:pt x="24622" y="24326"/>
                      <a:pt x="24706" y="24349"/>
                      <a:pt x="24789" y="24349"/>
                    </a:cubicBezTo>
                    <a:cubicBezTo>
                      <a:pt x="24884" y="24349"/>
                      <a:pt x="24968" y="24314"/>
                      <a:pt x="25039" y="24242"/>
                    </a:cubicBezTo>
                    <a:cubicBezTo>
                      <a:pt x="25349" y="23897"/>
                      <a:pt x="25658" y="23540"/>
                      <a:pt x="25932" y="23171"/>
                    </a:cubicBezTo>
                    <a:cubicBezTo>
                      <a:pt x="26051" y="23028"/>
                      <a:pt x="26027" y="22814"/>
                      <a:pt x="25872" y="22694"/>
                    </a:cubicBezTo>
                    <a:cubicBezTo>
                      <a:pt x="25809" y="22646"/>
                      <a:pt x="25735" y="22623"/>
                      <a:pt x="25663" y="22623"/>
                    </a:cubicBezTo>
                    <a:close/>
                    <a:moveTo>
                      <a:pt x="3244" y="22655"/>
                    </a:moveTo>
                    <a:cubicBezTo>
                      <a:pt x="3170" y="22655"/>
                      <a:pt x="3097" y="22680"/>
                      <a:pt x="3036" y="22730"/>
                    </a:cubicBezTo>
                    <a:cubicBezTo>
                      <a:pt x="2881" y="22837"/>
                      <a:pt x="2858" y="23052"/>
                      <a:pt x="2965" y="23206"/>
                    </a:cubicBezTo>
                    <a:cubicBezTo>
                      <a:pt x="3251" y="23576"/>
                      <a:pt x="3548" y="23933"/>
                      <a:pt x="3870" y="24266"/>
                    </a:cubicBezTo>
                    <a:cubicBezTo>
                      <a:pt x="3941" y="24349"/>
                      <a:pt x="4024" y="24385"/>
                      <a:pt x="4120" y="24385"/>
                    </a:cubicBezTo>
                    <a:cubicBezTo>
                      <a:pt x="4203" y="24385"/>
                      <a:pt x="4286" y="24349"/>
                      <a:pt x="4346" y="24290"/>
                    </a:cubicBezTo>
                    <a:cubicBezTo>
                      <a:pt x="4489" y="24159"/>
                      <a:pt x="4501" y="23945"/>
                      <a:pt x="4370" y="23802"/>
                    </a:cubicBezTo>
                    <a:cubicBezTo>
                      <a:pt x="4072" y="23480"/>
                      <a:pt x="3774" y="23135"/>
                      <a:pt x="3512" y="22790"/>
                    </a:cubicBezTo>
                    <a:cubicBezTo>
                      <a:pt x="3444" y="22701"/>
                      <a:pt x="3344" y="22655"/>
                      <a:pt x="3244" y="22655"/>
                    </a:cubicBezTo>
                    <a:close/>
                    <a:moveTo>
                      <a:pt x="23555" y="24847"/>
                    </a:moveTo>
                    <a:cubicBezTo>
                      <a:pt x="23478" y="24847"/>
                      <a:pt x="23400" y="24874"/>
                      <a:pt x="23336" y="24933"/>
                    </a:cubicBezTo>
                    <a:cubicBezTo>
                      <a:pt x="23003" y="25219"/>
                      <a:pt x="22646" y="25492"/>
                      <a:pt x="22277" y="25742"/>
                    </a:cubicBezTo>
                    <a:cubicBezTo>
                      <a:pt x="22122" y="25850"/>
                      <a:pt x="22086" y="26064"/>
                      <a:pt x="22193" y="26219"/>
                    </a:cubicBezTo>
                    <a:cubicBezTo>
                      <a:pt x="22265" y="26314"/>
                      <a:pt x="22372" y="26362"/>
                      <a:pt x="22479" y="26362"/>
                    </a:cubicBezTo>
                    <a:cubicBezTo>
                      <a:pt x="22539" y="26362"/>
                      <a:pt x="22610" y="26338"/>
                      <a:pt x="22670" y="26302"/>
                    </a:cubicBezTo>
                    <a:cubicBezTo>
                      <a:pt x="23051" y="26040"/>
                      <a:pt x="23420" y="25754"/>
                      <a:pt x="23777" y="25445"/>
                    </a:cubicBezTo>
                    <a:cubicBezTo>
                      <a:pt x="23920" y="25326"/>
                      <a:pt x="23944" y="25111"/>
                      <a:pt x="23813" y="24969"/>
                    </a:cubicBezTo>
                    <a:cubicBezTo>
                      <a:pt x="23747" y="24889"/>
                      <a:pt x="23651" y="24847"/>
                      <a:pt x="23555" y="24847"/>
                    </a:cubicBezTo>
                    <a:close/>
                    <a:moveTo>
                      <a:pt x="5349" y="24875"/>
                    </a:moveTo>
                    <a:cubicBezTo>
                      <a:pt x="5254" y="24875"/>
                      <a:pt x="5161" y="24914"/>
                      <a:pt x="5096" y="24992"/>
                    </a:cubicBezTo>
                    <a:cubicBezTo>
                      <a:pt x="4977" y="25135"/>
                      <a:pt x="4989" y="25350"/>
                      <a:pt x="5132" y="25481"/>
                    </a:cubicBezTo>
                    <a:cubicBezTo>
                      <a:pt x="5489" y="25778"/>
                      <a:pt x="5858" y="26064"/>
                      <a:pt x="6239" y="26326"/>
                    </a:cubicBezTo>
                    <a:cubicBezTo>
                      <a:pt x="6299" y="26362"/>
                      <a:pt x="6370" y="26385"/>
                      <a:pt x="6441" y="26385"/>
                    </a:cubicBezTo>
                    <a:cubicBezTo>
                      <a:pt x="6549" y="26385"/>
                      <a:pt x="6656" y="26338"/>
                      <a:pt x="6715" y="26231"/>
                    </a:cubicBezTo>
                    <a:cubicBezTo>
                      <a:pt x="6822" y="26076"/>
                      <a:pt x="6787" y="25873"/>
                      <a:pt x="6632" y="25766"/>
                    </a:cubicBezTo>
                    <a:cubicBezTo>
                      <a:pt x="6263" y="25516"/>
                      <a:pt x="5918" y="25242"/>
                      <a:pt x="5572" y="24957"/>
                    </a:cubicBezTo>
                    <a:cubicBezTo>
                      <a:pt x="5507" y="24903"/>
                      <a:pt x="5428" y="24875"/>
                      <a:pt x="5349" y="24875"/>
                    </a:cubicBezTo>
                    <a:close/>
                    <a:moveTo>
                      <a:pt x="21017" y="26562"/>
                    </a:moveTo>
                    <a:cubicBezTo>
                      <a:pt x="20964" y="26562"/>
                      <a:pt x="20910" y="26574"/>
                      <a:pt x="20860" y="26600"/>
                    </a:cubicBezTo>
                    <a:cubicBezTo>
                      <a:pt x="20467" y="26814"/>
                      <a:pt x="20062" y="27005"/>
                      <a:pt x="19657" y="27171"/>
                    </a:cubicBezTo>
                    <a:cubicBezTo>
                      <a:pt x="19479" y="27243"/>
                      <a:pt x="19395" y="27445"/>
                      <a:pt x="19467" y="27612"/>
                    </a:cubicBezTo>
                    <a:cubicBezTo>
                      <a:pt x="19514" y="27743"/>
                      <a:pt x="19645" y="27826"/>
                      <a:pt x="19776" y="27826"/>
                    </a:cubicBezTo>
                    <a:cubicBezTo>
                      <a:pt x="19824" y="27826"/>
                      <a:pt x="19872" y="27814"/>
                      <a:pt x="19907" y="27802"/>
                    </a:cubicBezTo>
                    <a:cubicBezTo>
                      <a:pt x="20336" y="27624"/>
                      <a:pt x="20765" y="27421"/>
                      <a:pt x="21181" y="27207"/>
                    </a:cubicBezTo>
                    <a:cubicBezTo>
                      <a:pt x="21348" y="27124"/>
                      <a:pt x="21408" y="26909"/>
                      <a:pt x="21324" y="26743"/>
                    </a:cubicBezTo>
                    <a:cubicBezTo>
                      <a:pt x="21258" y="26626"/>
                      <a:pt x="21139" y="26562"/>
                      <a:pt x="21017" y="26562"/>
                    </a:cubicBezTo>
                    <a:close/>
                    <a:moveTo>
                      <a:pt x="7901" y="26586"/>
                    </a:moveTo>
                    <a:cubicBezTo>
                      <a:pt x="7776" y="26586"/>
                      <a:pt x="7654" y="26650"/>
                      <a:pt x="7596" y="26766"/>
                    </a:cubicBezTo>
                    <a:cubicBezTo>
                      <a:pt x="7501" y="26933"/>
                      <a:pt x="7572" y="27136"/>
                      <a:pt x="7739" y="27231"/>
                    </a:cubicBezTo>
                    <a:cubicBezTo>
                      <a:pt x="8144" y="27445"/>
                      <a:pt x="8573" y="27636"/>
                      <a:pt x="9001" y="27814"/>
                    </a:cubicBezTo>
                    <a:cubicBezTo>
                      <a:pt x="9049" y="27826"/>
                      <a:pt x="9096" y="27838"/>
                      <a:pt x="9132" y="27838"/>
                    </a:cubicBezTo>
                    <a:cubicBezTo>
                      <a:pt x="9263" y="27838"/>
                      <a:pt x="9394" y="27755"/>
                      <a:pt x="9454" y="27624"/>
                    </a:cubicBezTo>
                    <a:cubicBezTo>
                      <a:pt x="9525" y="27457"/>
                      <a:pt x="9442" y="27255"/>
                      <a:pt x="9263" y="27183"/>
                    </a:cubicBezTo>
                    <a:cubicBezTo>
                      <a:pt x="8858" y="27016"/>
                      <a:pt x="8442" y="26826"/>
                      <a:pt x="8061" y="26624"/>
                    </a:cubicBezTo>
                    <a:cubicBezTo>
                      <a:pt x="8010" y="26598"/>
                      <a:pt x="7955" y="26586"/>
                      <a:pt x="7901" y="26586"/>
                    </a:cubicBezTo>
                    <a:close/>
                    <a:moveTo>
                      <a:pt x="10734" y="27702"/>
                    </a:moveTo>
                    <a:cubicBezTo>
                      <a:pt x="10590" y="27702"/>
                      <a:pt x="10457" y="27802"/>
                      <a:pt x="10418" y="27957"/>
                    </a:cubicBezTo>
                    <a:cubicBezTo>
                      <a:pt x="10370" y="28136"/>
                      <a:pt x="10478" y="28326"/>
                      <a:pt x="10656" y="28374"/>
                    </a:cubicBezTo>
                    <a:cubicBezTo>
                      <a:pt x="11109" y="28493"/>
                      <a:pt x="11573" y="28588"/>
                      <a:pt x="12025" y="28671"/>
                    </a:cubicBezTo>
                    <a:lnTo>
                      <a:pt x="12085" y="28671"/>
                    </a:lnTo>
                    <a:cubicBezTo>
                      <a:pt x="12240" y="28671"/>
                      <a:pt x="12395" y="28552"/>
                      <a:pt x="12418" y="28386"/>
                    </a:cubicBezTo>
                    <a:cubicBezTo>
                      <a:pt x="12454" y="28207"/>
                      <a:pt x="12323" y="28028"/>
                      <a:pt x="12133" y="27993"/>
                    </a:cubicBezTo>
                    <a:cubicBezTo>
                      <a:pt x="11704" y="27921"/>
                      <a:pt x="11263" y="27826"/>
                      <a:pt x="10835" y="27719"/>
                    </a:cubicBezTo>
                    <a:cubicBezTo>
                      <a:pt x="10801" y="27708"/>
                      <a:pt x="10767" y="27702"/>
                      <a:pt x="10734" y="27702"/>
                    </a:cubicBezTo>
                    <a:close/>
                    <a:moveTo>
                      <a:pt x="18164" y="27696"/>
                    </a:moveTo>
                    <a:cubicBezTo>
                      <a:pt x="18135" y="27696"/>
                      <a:pt x="18104" y="27699"/>
                      <a:pt x="18074" y="27707"/>
                    </a:cubicBezTo>
                    <a:cubicBezTo>
                      <a:pt x="17645" y="27826"/>
                      <a:pt x="17217" y="27921"/>
                      <a:pt x="16776" y="27993"/>
                    </a:cubicBezTo>
                    <a:cubicBezTo>
                      <a:pt x="16597" y="28028"/>
                      <a:pt x="16466" y="28195"/>
                      <a:pt x="16502" y="28386"/>
                    </a:cubicBezTo>
                    <a:cubicBezTo>
                      <a:pt x="16526" y="28552"/>
                      <a:pt x="16669" y="28671"/>
                      <a:pt x="16836" y="28671"/>
                    </a:cubicBezTo>
                    <a:cubicBezTo>
                      <a:pt x="16859" y="28671"/>
                      <a:pt x="16871" y="28671"/>
                      <a:pt x="16895" y="28660"/>
                    </a:cubicBezTo>
                    <a:cubicBezTo>
                      <a:pt x="17348" y="28588"/>
                      <a:pt x="17812" y="28481"/>
                      <a:pt x="18252" y="28362"/>
                    </a:cubicBezTo>
                    <a:cubicBezTo>
                      <a:pt x="18443" y="28314"/>
                      <a:pt x="18550" y="28124"/>
                      <a:pt x="18491" y="27945"/>
                    </a:cubicBezTo>
                    <a:cubicBezTo>
                      <a:pt x="18451" y="27795"/>
                      <a:pt x="18318" y="27696"/>
                      <a:pt x="18164" y="27696"/>
                    </a:cubicBezTo>
                    <a:close/>
                    <a:moveTo>
                      <a:pt x="15142" y="28171"/>
                    </a:moveTo>
                    <a:cubicBezTo>
                      <a:pt x="15135" y="28171"/>
                      <a:pt x="15128" y="28171"/>
                      <a:pt x="15121" y="28171"/>
                    </a:cubicBezTo>
                    <a:cubicBezTo>
                      <a:pt x="14901" y="28183"/>
                      <a:pt x="14681" y="28189"/>
                      <a:pt x="14459" y="28189"/>
                    </a:cubicBezTo>
                    <a:cubicBezTo>
                      <a:pt x="14237" y="28189"/>
                      <a:pt x="14014" y="28183"/>
                      <a:pt x="13788" y="28171"/>
                    </a:cubicBezTo>
                    <a:cubicBezTo>
                      <a:pt x="13609" y="28171"/>
                      <a:pt x="13442" y="28314"/>
                      <a:pt x="13430" y="28505"/>
                    </a:cubicBezTo>
                    <a:cubicBezTo>
                      <a:pt x="13430" y="28683"/>
                      <a:pt x="13573" y="28850"/>
                      <a:pt x="13764" y="28862"/>
                    </a:cubicBezTo>
                    <a:cubicBezTo>
                      <a:pt x="13990" y="28862"/>
                      <a:pt x="14216" y="28874"/>
                      <a:pt x="14442" y="28874"/>
                    </a:cubicBezTo>
                    <a:cubicBezTo>
                      <a:pt x="14681" y="28874"/>
                      <a:pt x="14919" y="28862"/>
                      <a:pt x="15157" y="28850"/>
                    </a:cubicBezTo>
                    <a:cubicBezTo>
                      <a:pt x="15347" y="28850"/>
                      <a:pt x="15490" y="28683"/>
                      <a:pt x="15478" y="28493"/>
                    </a:cubicBezTo>
                    <a:cubicBezTo>
                      <a:pt x="15478" y="28321"/>
                      <a:pt x="15323" y="28171"/>
                      <a:pt x="15142" y="281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  <p:sp>
          <p:nvSpPr>
            <p:cNvPr id="324" name="Google Shape;324;p19"/>
            <p:cNvSpPr/>
            <p:nvPr/>
          </p:nvSpPr>
          <p:spPr>
            <a:xfrm>
              <a:off x="3493849" y="3623615"/>
              <a:ext cx="78865" cy="78526"/>
            </a:xfrm>
            <a:custGeom>
              <a:avLst/>
              <a:gdLst/>
              <a:ahLst/>
              <a:cxnLst/>
              <a:rect l="l" t="t" r="r" b="b"/>
              <a:pathLst>
                <a:path w="2787" h="2775" extrusionOk="0">
                  <a:moveTo>
                    <a:pt x="1394" y="0"/>
                  </a:moveTo>
                  <a:cubicBezTo>
                    <a:pt x="632" y="0"/>
                    <a:pt x="1" y="620"/>
                    <a:pt x="1" y="1393"/>
                  </a:cubicBezTo>
                  <a:cubicBezTo>
                    <a:pt x="1" y="2155"/>
                    <a:pt x="632" y="2775"/>
                    <a:pt x="1394" y="2775"/>
                  </a:cubicBezTo>
                  <a:cubicBezTo>
                    <a:pt x="2168" y="2775"/>
                    <a:pt x="2787" y="2155"/>
                    <a:pt x="2787" y="1393"/>
                  </a:cubicBezTo>
                  <a:cubicBezTo>
                    <a:pt x="2787" y="620"/>
                    <a:pt x="2168" y="0"/>
                    <a:pt x="1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25" name="Google Shape;325;p19"/>
          <p:cNvGrpSpPr/>
          <p:nvPr/>
        </p:nvGrpSpPr>
        <p:grpSpPr>
          <a:xfrm>
            <a:off x="3838246" y="1190413"/>
            <a:ext cx="1318382" cy="2077805"/>
            <a:chOff x="4160974" y="1922820"/>
            <a:chExt cx="817713" cy="1378734"/>
          </a:xfrm>
        </p:grpSpPr>
        <p:sp>
          <p:nvSpPr>
            <p:cNvPr id="326" name="Google Shape;326;p19"/>
            <p:cNvSpPr/>
            <p:nvPr/>
          </p:nvSpPr>
          <p:spPr>
            <a:xfrm>
              <a:off x="4563598" y="2898563"/>
              <a:ext cx="19214" cy="231813"/>
            </a:xfrm>
            <a:custGeom>
              <a:avLst/>
              <a:gdLst/>
              <a:ahLst/>
              <a:cxnLst/>
              <a:rect l="l" t="t" r="r" b="b"/>
              <a:pathLst>
                <a:path w="679" h="8192" extrusionOk="0">
                  <a:moveTo>
                    <a:pt x="334" y="0"/>
                  </a:moveTo>
                  <a:cubicBezTo>
                    <a:pt x="143" y="0"/>
                    <a:pt x="0" y="155"/>
                    <a:pt x="0" y="346"/>
                  </a:cubicBezTo>
                  <a:lnTo>
                    <a:pt x="0" y="1703"/>
                  </a:lnTo>
                  <a:cubicBezTo>
                    <a:pt x="0" y="1893"/>
                    <a:pt x="143" y="2048"/>
                    <a:pt x="334" y="2048"/>
                  </a:cubicBezTo>
                  <a:cubicBezTo>
                    <a:pt x="524" y="2048"/>
                    <a:pt x="679" y="1893"/>
                    <a:pt x="679" y="1703"/>
                  </a:cubicBezTo>
                  <a:lnTo>
                    <a:pt x="679" y="346"/>
                  </a:lnTo>
                  <a:cubicBezTo>
                    <a:pt x="679" y="155"/>
                    <a:pt x="524" y="0"/>
                    <a:pt x="334" y="0"/>
                  </a:cubicBezTo>
                  <a:close/>
                  <a:moveTo>
                    <a:pt x="334" y="3072"/>
                  </a:moveTo>
                  <a:cubicBezTo>
                    <a:pt x="143" y="3072"/>
                    <a:pt x="0" y="3227"/>
                    <a:pt x="0" y="3405"/>
                  </a:cubicBezTo>
                  <a:lnTo>
                    <a:pt x="0" y="4775"/>
                  </a:lnTo>
                  <a:cubicBezTo>
                    <a:pt x="0" y="4965"/>
                    <a:pt x="143" y="5120"/>
                    <a:pt x="334" y="5120"/>
                  </a:cubicBezTo>
                  <a:cubicBezTo>
                    <a:pt x="524" y="5120"/>
                    <a:pt x="679" y="4965"/>
                    <a:pt x="679" y="4775"/>
                  </a:cubicBezTo>
                  <a:lnTo>
                    <a:pt x="679" y="3405"/>
                  </a:lnTo>
                  <a:cubicBezTo>
                    <a:pt x="679" y="3227"/>
                    <a:pt x="524" y="3072"/>
                    <a:pt x="334" y="3072"/>
                  </a:cubicBezTo>
                  <a:close/>
                  <a:moveTo>
                    <a:pt x="334" y="6144"/>
                  </a:moveTo>
                  <a:cubicBezTo>
                    <a:pt x="143" y="6144"/>
                    <a:pt x="0" y="6299"/>
                    <a:pt x="0" y="6477"/>
                  </a:cubicBezTo>
                  <a:lnTo>
                    <a:pt x="0" y="7846"/>
                  </a:lnTo>
                  <a:cubicBezTo>
                    <a:pt x="0" y="8037"/>
                    <a:pt x="143" y="8192"/>
                    <a:pt x="334" y="8192"/>
                  </a:cubicBezTo>
                  <a:cubicBezTo>
                    <a:pt x="524" y="8192"/>
                    <a:pt x="679" y="8037"/>
                    <a:pt x="679" y="7846"/>
                  </a:cubicBezTo>
                  <a:lnTo>
                    <a:pt x="679" y="6477"/>
                  </a:lnTo>
                  <a:cubicBezTo>
                    <a:pt x="679" y="6299"/>
                    <a:pt x="524" y="6144"/>
                    <a:pt x="334" y="61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grpSp>
          <p:nvGrpSpPr>
            <p:cNvPr id="327" name="Google Shape;327;p19"/>
            <p:cNvGrpSpPr/>
            <p:nvPr/>
          </p:nvGrpSpPr>
          <p:grpSpPr>
            <a:xfrm>
              <a:off x="4160974" y="1922820"/>
              <a:ext cx="817713" cy="929927"/>
              <a:chOff x="4160974" y="1922820"/>
              <a:chExt cx="817713" cy="929927"/>
            </a:xfrm>
          </p:grpSpPr>
          <p:sp>
            <p:nvSpPr>
              <p:cNvPr id="328" name="Google Shape;328;p19"/>
              <p:cNvSpPr/>
              <p:nvPr/>
            </p:nvSpPr>
            <p:spPr>
              <a:xfrm>
                <a:off x="4240152" y="2001319"/>
                <a:ext cx="659700" cy="659728"/>
              </a:xfrm>
              <a:custGeom>
                <a:avLst/>
                <a:gdLst/>
                <a:ahLst/>
                <a:cxnLst/>
                <a:rect l="l" t="t" r="r" b="b"/>
                <a:pathLst>
                  <a:path w="23313" h="23314" extrusionOk="0">
                    <a:moveTo>
                      <a:pt x="11657" y="1"/>
                    </a:moveTo>
                    <a:cubicBezTo>
                      <a:pt x="5215" y="1"/>
                      <a:pt x="0" y="5228"/>
                      <a:pt x="0" y="11657"/>
                    </a:cubicBezTo>
                    <a:cubicBezTo>
                      <a:pt x="0" y="18098"/>
                      <a:pt x="5215" y="23313"/>
                      <a:pt x="11657" y="23313"/>
                    </a:cubicBezTo>
                    <a:cubicBezTo>
                      <a:pt x="18086" y="23313"/>
                      <a:pt x="23313" y="18098"/>
                      <a:pt x="23313" y="11657"/>
                    </a:cubicBezTo>
                    <a:cubicBezTo>
                      <a:pt x="23313" y="5228"/>
                      <a:pt x="18086" y="1"/>
                      <a:pt x="116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ar-SA" sz="1800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نظم المعلومات</a:t>
                </a:r>
                <a:endParaRPr sz="18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29" name="Google Shape;329;p19"/>
              <p:cNvSpPr/>
              <p:nvPr/>
            </p:nvSpPr>
            <p:spPr>
              <a:xfrm>
                <a:off x="4533603" y="2773882"/>
                <a:ext cx="78865" cy="7886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extrusionOk="0">
                    <a:moveTo>
                      <a:pt x="1394" y="1"/>
                    </a:moveTo>
                    <a:cubicBezTo>
                      <a:pt x="632" y="1"/>
                      <a:pt x="1" y="632"/>
                      <a:pt x="1" y="1394"/>
                    </a:cubicBezTo>
                    <a:cubicBezTo>
                      <a:pt x="1" y="2168"/>
                      <a:pt x="632" y="2787"/>
                      <a:pt x="1394" y="2787"/>
                    </a:cubicBezTo>
                    <a:cubicBezTo>
                      <a:pt x="2168" y="2787"/>
                      <a:pt x="2787" y="2168"/>
                      <a:pt x="2787" y="1394"/>
                    </a:cubicBezTo>
                    <a:cubicBezTo>
                      <a:pt x="2787" y="632"/>
                      <a:pt x="2168" y="1"/>
                      <a:pt x="1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30" name="Google Shape;330;p19"/>
              <p:cNvSpPr/>
              <p:nvPr/>
            </p:nvSpPr>
            <p:spPr>
              <a:xfrm>
                <a:off x="4160974" y="1922820"/>
                <a:ext cx="817713" cy="817062"/>
              </a:xfrm>
              <a:custGeom>
                <a:avLst/>
                <a:gdLst/>
                <a:ahLst/>
                <a:cxnLst/>
                <a:rect l="l" t="t" r="r" b="b"/>
                <a:pathLst>
                  <a:path w="28897" h="28874" extrusionOk="0">
                    <a:moveTo>
                      <a:pt x="13832" y="0"/>
                    </a:moveTo>
                    <a:cubicBezTo>
                      <a:pt x="13825" y="0"/>
                      <a:pt x="13818" y="0"/>
                      <a:pt x="13812" y="1"/>
                    </a:cubicBezTo>
                    <a:cubicBezTo>
                      <a:pt x="13347" y="25"/>
                      <a:pt x="12883" y="72"/>
                      <a:pt x="12419" y="132"/>
                    </a:cubicBezTo>
                    <a:cubicBezTo>
                      <a:pt x="12228" y="156"/>
                      <a:pt x="12109" y="334"/>
                      <a:pt x="12133" y="513"/>
                    </a:cubicBezTo>
                    <a:cubicBezTo>
                      <a:pt x="12157" y="691"/>
                      <a:pt x="12300" y="810"/>
                      <a:pt x="12466" y="810"/>
                    </a:cubicBezTo>
                    <a:lnTo>
                      <a:pt x="12514" y="810"/>
                    </a:lnTo>
                    <a:cubicBezTo>
                      <a:pt x="12954" y="751"/>
                      <a:pt x="13395" y="703"/>
                      <a:pt x="13835" y="691"/>
                    </a:cubicBezTo>
                    <a:cubicBezTo>
                      <a:pt x="14026" y="680"/>
                      <a:pt x="14181" y="513"/>
                      <a:pt x="14169" y="334"/>
                    </a:cubicBezTo>
                    <a:cubicBezTo>
                      <a:pt x="14157" y="151"/>
                      <a:pt x="14013" y="0"/>
                      <a:pt x="13832" y="0"/>
                    </a:cubicBezTo>
                    <a:close/>
                    <a:moveTo>
                      <a:pt x="15520" y="34"/>
                    </a:moveTo>
                    <a:cubicBezTo>
                      <a:pt x="15348" y="34"/>
                      <a:pt x="15204" y="170"/>
                      <a:pt x="15193" y="346"/>
                    </a:cubicBezTo>
                    <a:cubicBezTo>
                      <a:pt x="15181" y="537"/>
                      <a:pt x="15312" y="703"/>
                      <a:pt x="15502" y="715"/>
                    </a:cubicBezTo>
                    <a:cubicBezTo>
                      <a:pt x="15943" y="751"/>
                      <a:pt x="16395" y="799"/>
                      <a:pt x="16824" y="882"/>
                    </a:cubicBezTo>
                    <a:lnTo>
                      <a:pt x="16883" y="882"/>
                    </a:lnTo>
                    <a:cubicBezTo>
                      <a:pt x="17050" y="882"/>
                      <a:pt x="17193" y="763"/>
                      <a:pt x="17217" y="596"/>
                    </a:cubicBezTo>
                    <a:cubicBezTo>
                      <a:pt x="17253" y="418"/>
                      <a:pt x="17133" y="239"/>
                      <a:pt x="16943" y="203"/>
                    </a:cubicBezTo>
                    <a:cubicBezTo>
                      <a:pt x="16491" y="120"/>
                      <a:pt x="16014" y="72"/>
                      <a:pt x="15562" y="37"/>
                    </a:cubicBezTo>
                    <a:cubicBezTo>
                      <a:pt x="15548" y="35"/>
                      <a:pt x="15534" y="34"/>
                      <a:pt x="15520" y="34"/>
                    </a:cubicBezTo>
                    <a:close/>
                    <a:moveTo>
                      <a:pt x="10795" y="466"/>
                    </a:moveTo>
                    <a:cubicBezTo>
                      <a:pt x="10765" y="466"/>
                      <a:pt x="10735" y="469"/>
                      <a:pt x="10704" y="477"/>
                    </a:cubicBezTo>
                    <a:cubicBezTo>
                      <a:pt x="10264" y="596"/>
                      <a:pt x="9811" y="739"/>
                      <a:pt x="9382" y="906"/>
                    </a:cubicBezTo>
                    <a:cubicBezTo>
                      <a:pt x="9204" y="977"/>
                      <a:pt x="9109" y="1168"/>
                      <a:pt x="9180" y="1346"/>
                    </a:cubicBezTo>
                    <a:cubicBezTo>
                      <a:pt x="9228" y="1477"/>
                      <a:pt x="9359" y="1561"/>
                      <a:pt x="9502" y="1561"/>
                    </a:cubicBezTo>
                    <a:cubicBezTo>
                      <a:pt x="9537" y="1561"/>
                      <a:pt x="9585" y="1561"/>
                      <a:pt x="9621" y="1549"/>
                    </a:cubicBezTo>
                    <a:cubicBezTo>
                      <a:pt x="10037" y="1394"/>
                      <a:pt x="10454" y="1251"/>
                      <a:pt x="10883" y="1144"/>
                    </a:cubicBezTo>
                    <a:cubicBezTo>
                      <a:pt x="11073" y="1084"/>
                      <a:pt x="11180" y="906"/>
                      <a:pt x="11133" y="715"/>
                    </a:cubicBezTo>
                    <a:cubicBezTo>
                      <a:pt x="11083" y="565"/>
                      <a:pt x="10949" y="466"/>
                      <a:pt x="10795" y="466"/>
                    </a:cubicBezTo>
                    <a:close/>
                    <a:moveTo>
                      <a:pt x="18540" y="592"/>
                    </a:moveTo>
                    <a:cubicBezTo>
                      <a:pt x="18392" y="592"/>
                      <a:pt x="18265" y="689"/>
                      <a:pt x="18217" y="834"/>
                    </a:cubicBezTo>
                    <a:cubicBezTo>
                      <a:pt x="18157" y="1013"/>
                      <a:pt x="18265" y="1203"/>
                      <a:pt x="18443" y="1263"/>
                    </a:cubicBezTo>
                    <a:cubicBezTo>
                      <a:pt x="18872" y="1394"/>
                      <a:pt x="19288" y="1537"/>
                      <a:pt x="19693" y="1703"/>
                    </a:cubicBezTo>
                    <a:cubicBezTo>
                      <a:pt x="19741" y="1727"/>
                      <a:pt x="19789" y="1739"/>
                      <a:pt x="19824" y="1739"/>
                    </a:cubicBezTo>
                    <a:cubicBezTo>
                      <a:pt x="19967" y="1739"/>
                      <a:pt x="20086" y="1656"/>
                      <a:pt x="20146" y="1525"/>
                    </a:cubicBezTo>
                    <a:cubicBezTo>
                      <a:pt x="20217" y="1346"/>
                      <a:pt x="20134" y="1144"/>
                      <a:pt x="19955" y="1072"/>
                    </a:cubicBezTo>
                    <a:cubicBezTo>
                      <a:pt x="19527" y="906"/>
                      <a:pt x="19086" y="739"/>
                      <a:pt x="18646" y="608"/>
                    </a:cubicBezTo>
                    <a:cubicBezTo>
                      <a:pt x="18610" y="597"/>
                      <a:pt x="18574" y="592"/>
                      <a:pt x="18540" y="592"/>
                    </a:cubicBezTo>
                    <a:close/>
                    <a:moveTo>
                      <a:pt x="7946" y="1577"/>
                    </a:moveTo>
                    <a:cubicBezTo>
                      <a:pt x="7892" y="1577"/>
                      <a:pt x="7838" y="1591"/>
                      <a:pt x="7787" y="1620"/>
                    </a:cubicBezTo>
                    <a:cubicBezTo>
                      <a:pt x="7370" y="1834"/>
                      <a:pt x="6966" y="2073"/>
                      <a:pt x="6573" y="2323"/>
                    </a:cubicBezTo>
                    <a:cubicBezTo>
                      <a:pt x="6418" y="2430"/>
                      <a:pt x="6370" y="2632"/>
                      <a:pt x="6477" y="2799"/>
                    </a:cubicBezTo>
                    <a:cubicBezTo>
                      <a:pt x="6549" y="2894"/>
                      <a:pt x="6656" y="2954"/>
                      <a:pt x="6763" y="2954"/>
                    </a:cubicBezTo>
                    <a:cubicBezTo>
                      <a:pt x="6823" y="2954"/>
                      <a:pt x="6894" y="2930"/>
                      <a:pt x="6954" y="2894"/>
                    </a:cubicBezTo>
                    <a:cubicBezTo>
                      <a:pt x="7323" y="2656"/>
                      <a:pt x="7704" y="2430"/>
                      <a:pt x="8097" y="2227"/>
                    </a:cubicBezTo>
                    <a:cubicBezTo>
                      <a:pt x="8263" y="2132"/>
                      <a:pt x="8335" y="1930"/>
                      <a:pt x="8239" y="1763"/>
                    </a:cubicBezTo>
                    <a:cubicBezTo>
                      <a:pt x="8182" y="1647"/>
                      <a:pt x="8066" y="1577"/>
                      <a:pt x="7946" y="1577"/>
                    </a:cubicBezTo>
                    <a:close/>
                    <a:moveTo>
                      <a:pt x="21356" y="1800"/>
                    </a:moveTo>
                    <a:cubicBezTo>
                      <a:pt x="21239" y="1800"/>
                      <a:pt x="21126" y="1861"/>
                      <a:pt x="21063" y="1965"/>
                    </a:cubicBezTo>
                    <a:cubicBezTo>
                      <a:pt x="20967" y="2132"/>
                      <a:pt x="21027" y="2346"/>
                      <a:pt x="21193" y="2430"/>
                    </a:cubicBezTo>
                    <a:cubicBezTo>
                      <a:pt x="21574" y="2656"/>
                      <a:pt x="21955" y="2894"/>
                      <a:pt x="22325" y="3144"/>
                    </a:cubicBezTo>
                    <a:cubicBezTo>
                      <a:pt x="22384" y="3180"/>
                      <a:pt x="22444" y="3204"/>
                      <a:pt x="22515" y="3204"/>
                    </a:cubicBezTo>
                    <a:cubicBezTo>
                      <a:pt x="22622" y="3204"/>
                      <a:pt x="22729" y="3156"/>
                      <a:pt x="22801" y="3061"/>
                    </a:cubicBezTo>
                    <a:cubicBezTo>
                      <a:pt x="22908" y="2906"/>
                      <a:pt x="22872" y="2692"/>
                      <a:pt x="22717" y="2584"/>
                    </a:cubicBezTo>
                    <a:cubicBezTo>
                      <a:pt x="22336" y="2323"/>
                      <a:pt x="21932" y="2073"/>
                      <a:pt x="21527" y="1846"/>
                    </a:cubicBezTo>
                    <a:cubicBezTo>
                      <a:pt x="21472" y="1815"/>
                      <a:pt x="21413" y="1800"/>
                      <a:pt x="21356" y="1800"/>
                    </a:cubicBezTo>
                    <a:close/>
                    <a:moveTo>
                      <a:pt x="5391" y="3282"/>
                    </a:moveTo>
                    <a:cubicBezTo>
                      <a:pt x="5316" y="3282"/>
                      <a:pt x="5241" y="3307"/>
                      <a:pt x="5180" y="3358"/>
                    </a:cubicBezTo>
                    <a:cubicBezTo>
                      <a:pt x="4822" y="3656"/>
                      <a:pt x="4477" y="3978"/>
                      <a:pt x="4144" y="4311"/>
                    </a:cubicBezTo>
                    <a:cubicBezTo>
                      <a:pt x="4013" y="4442"/>
                      <a:pt x="4025" y="4656"/>
                      <a:pt x="4156" y="4787"/>
                    </a:cubicBezTo>
                    <a:cubicBezTo>
                      <a:pt x="4215" y="4859"/>
                      <a:pt x="4310" y="4894"/>
                      <a:pt x="4394" y="4894"/>
                    </a:cubicBezTo>
                    <a:cubicBezTo>
                      <a:pt x="4477" y="4894"/>
                      <a:pt x="4572" y="4859"/>
                      <a:pt x="4632" y="4787"/>
                    </a:cubicBezTo>
                    <a:cubicBezTo>
                      <a:pt x="4941" y="4478"/>
                      <a:pt x="5275" y="4168"/>
                      <a:pt x="5608" y="3882"/>
                    </a:cubicBezTo>
                    <a:cubicBezTo>
                      <a:pt x="5763" y="3763"/>
                      <a:pt x="5775" y="3549"/>
                      <a:pt x="5656" y="3406"/>
                    </a:cubicBezTo>
                    <a:cubicBezTo>
                      <a:pt x="5588" y="3325"/>
                      <a:pt x="5490" y="3282"/>
                      <a:pt x="5391" y="3282"/>
                    </a:cubicBezTo>
                    <a:close/>
                    <a:moveTo>
                      <a:pt x="23854" y="3577"/>
                    </a:moveTo>
                    <a:cubicBezTo>
                      <a:pt x="23762" y="3577"/>
                      <a:pt x="23668" y="3616"/>
                      <a:pt x="23599" y="3692"/>
                    </a:cubicBezTo>
                    <a:cubicBezTo>
                      <a:pt x="23468" y="3835"/>
                      <a:pt x="23479" y="4049"/>
                      <a:pt x="23622" y="4180"/>
                    </a:cubicBezTo>
                    <a:cubicBezTo>
                      <a:pt x="23956" y="4478"/>
                      <a:pt x="24277" y="4787"/>
                      <a:pt x="24575" y="5109"/>
                    </a:cubicBezTo>
                    <a:cubicBezTo>
                      <a:pt x="24646" y="5180"/>
                      <a:pt x="24730" y="5216"/>
                      <a:pt x="24825" y="5216"/>
                    </a:cubicBezTo>
                    <a:cubicBezTo>
                      <a:pt x="24908" y="5216"/>
                      <a:pt x="24992" y="5192"/>
                      <a:pt x="25051" y="5132"/>
                    </a:cubicBezTo>
                    <a:cubicBezTo>
                      <a:pt x="25194" y="5001"/>
                      <a:pt x="25206" y="4787"/>
                      <a:pt x="25075" y="4644"/>
                    </a:cubicBezTo>
                    <a:cubicBezTo>
                      <a:pt x="24765" y="4311"/>
                      <a:pt x="24432" y="3978"/>
                      <a:pt x="24075" y="3668"/>
                    </a:cubicBezTo>
                    <a:cubicBezTo>
                      <a:pt x="24014" y="3607"/>
                      <a:pt x="23934" y="3577"/>
                      <a:pt x="23854" y="3577"/>
                    </a:cubicBezTo>
                    <a:close/>
                    <a:moveTo>
                      <a:pt x="3273" y="5494"/>
                    </a:moveTo>
                    <a:cubicBezTo>
                      <a:pt x="3172" y="5494"/>
                      <a:pt x="3070" y="5537"/>
                      <a:pt x="3001" y="5621"/>
                    </a:cubicBezTo>
                    <a:cubicBezTo>
                      <a:pt x="2715" y="5990"/>
                      <a:pt x="2453" y="6383"/>
                      <a:pt x="2203" y="6775"/>
                    </a:cubicBezTo>
                    <a:cubicBezTo>
                      <a:pt x="2108" y="6930"/>
                      <a:pt x="2155" y="7145"/>
                      <a:pt x="2310" y="7240"/>
                    </a:cubicBezTo>
                    <a:cubicBezTo>
                      <a:pt x="2370" y="7276"/>
                      <a:pt x="2429" y="7299"/>
                      <a:pt x="2489" y="7299"/>
                    </a:cubicBezTo>
                    <a:cubicBezTo>
                      <a:pt x="2608" y="7299"/>
                      <a:pt x="2715" y="7240"/>
                      <a:pt x="2786" y="7133"/>
                    </a:cubicBezTo>
                    <a:cubicBezTo>
                      <a:pt x="3013" y="6764"/>
                      <a:pt x="3275" y="6394"/>
                      <a:pt x="3548" y="6037"/>
                    </a:cubicBezTo>
                    <a:cubicBezTo>
                      <a:pt x="3656" y="5894"/>
                      <a:pt x="3632" y="5680"/>
                      <a:pt x="3477" y="5561"/>
                    </a:cubicBezTo>
                    <a:cubicBezTo>
                      <a:pt x="3417" y="5516"/>
                      <a:pt x="3345" y="5494"/>
                      <a:pt x="3273" y="5494"/>
                    </a:cubicBezTo>
                    <a:close/>
                    <a:moveTo>
                      <a:pt x="25900" y="5857"/>
                    </a:moveTo>
                    <a:cubicBezTo>
                      <a:pt x="25833" y="5857"/>
                      <a:pt x="25766" y="5877"/>
                      <a:pt x="25706" y="5918"/>
                    </a:cubicBezTo>
                    <a:cubicBezTo>
                      <a:pt x="25551" y="6037"/>
                      <a:pt x="25515" y="6252"/>
                      <a:pt x="25623" y="6394"/>
                    </a:cubicBezTo>
                    <a:cubicBezTo>
                      <a:pt x="25885" y="6764"/>
                      <a:pt x="26123" y="7133"/>
                      <a:pt x="26349" y="7514"/>
                    </a:cubicBezTo>
                    <a:cubicBezTo>
                      <a:pt x="26408" y="7621"/>
                      <a:pt x="26527" y="7692"/>
                      <a:pt x="26647" y="7692"/>
                    </a:cubicBezTo>
                    <a:cubicBezTo>
                      <a:pt x="26706" y="7692"/>
                      <a:pt x="26766" y="7668"/>
                      <a:pt x="26813" y="7645"/>
                    </a:cubicBezTo>
                    <a:cubicBezTo>
                      <a:pt x="26980" y="7549"/>
                      <a:pt x="27039" y="7335"/>
                      <a:pt x="26944" y="7168"/>
                    </a:cubicBezTo>
                    <a:cubicBezTo>
                      <a:pt x="26706" y="6775"/>
                      <a:pt x="26456" y="6383"/>
                      <a:pt x="26182" y="6002"/>
                    </a:cubicBezTo>
                    <a:cubicBezTo>
                      <a:pt x="26109" y="5907"/>
                      <a:pt x="26005" y="5857"/>
                      <a:pt x="25900" y="5857"/>
                    </a:cubicBezTo>
                    <a:close/>
                    <a:moveTo>
                      <a:pt x="1674" y="8110"/>
                    </a:moveTo>
                    <a:cubicBezTo>
                      <a:pt x="1550" y="8110"/>
                      <a:pt x="1429" y="8180"/>
                      <a:pt x="1370" y="8299"/>
                    </a:cubicBezTo>
                    <a:cubicBezTo>
                      <a:pt x="1167" y="8728"/>
                      <a:pt x="989" y="9157"/>
                      <a:pt x="834" y="9597"/>
                    </a:cubicBezTo>
                    <a:cubicBezTo>
                      <a:pt x="774" y="9776"/>
                      <a:pt x="870" y="9966"/>
                      <a:pt x="1048" y="10038"/>
                    </a:cubicBezTo>
                    <a:cubicBezTo>
                      <a:pt x="1084" y="10050"/>
                      <a:pt x="1120" y="10050"/>
                      <a:pt x="1155" y="10050"/>
                    </a:cubicBezTo>
                    <a:cubicBezTo>
                      <a:pt x="1298" y="10050"/>
                      <a:pt x="1429" y="9966"/>
                      <a:pt x="1477" y="9823"/>
                    </a:cubicBezTo>
                    <a:cubicBezTo>
                      <a:pt x="1632" y="9407"/>
                      <a:pt x="1798" y="8990"/>
                      <a:pt x="1989" y="8597"/>
                    </a:cubicBezTo>
                    <a:cubicBezTo>
                      <a:pt x="2060" y="8430"/>
                      <a:pt x="1989" y="8216"/>
                      <a:pt x="1822" y="8145"/>
                    </a:cubicBezTo>
                    <a:cubicBezTo>
                      <a:pt x="1775" y="8121"/>
                      <a:pt x="1724" y="8110"/>
                      <a:pt x="1674" y="8110"/>
                    </a:cubicBezTo>
                    <a:close/>
                    <a:moveTo>
                      <a:pt x="27409" y="8524"/>
                    </a:moveTo>
                    <a:cubicBezTo>
                      <a:pt x="27366" y="8524"/>
                      <a:pt x="27321" y="8532"/>
                      <a:pt x="27278" y="8550"/>
                    </a:cubicBezTo>
                    <a:cubicBezTo>
                      <a:pt x="27099" y="8633"/>
                      <a:pt x="27028" y="8823"/>
                      <a:pt x="27099" y="9002"/>
                    </a:cubicBezTo>
                    <a:cubicBezTo>
                      <a:pt x="27278" y="9407"/>
                      <a:pt x="27432" y="9823"/>
                      <a:pt x="27563" y="10252"/>
                    </a:cubicBezTo>
                    <a:cubicBezTo>
                      <a:pt x="27611" y="10395"/>
                      <a:pt x="27742" y="10490"/>
                      <a:pt x="27885" y="10490"/>
                    </a:cubicBezTo>
                    <a:cubicBezTo>
                      <a:pt x="27921" y="10490"/>
                      <a:pt x="27956" y="10478"/>
                      <a:pt x="27992" y="10466"/>
                    </a:cubicBezTo>
                    <a:cubicBezTo>
                      <a:pt x="28171" y="10407"/>
                      <a:pt x="28278" y="10216"/>
                      <a:pt x="28218" y="10038"/>
                    </a:cubicBezTo>
                    <a:cubicBezTo>
                      <a:pt x="28075" y="9597"/>
                      <a:pt x="27909" y="9157"/>
                      <a:pt x="27730" y="8728"/>
                    </a:cubicBezTo>
                    <a:cubicBezTo>
                      <a:pt x="27667" y="8602"/>
                      <a:pt x="27543" y="8524"/>
                      <a:pt x="27409" y="8524"/>
                    </a:cubicBezTo>
                    <a:close/>
                    <a:moveTo>
                      <a:pt x="695" y="11008"/>
                    </a:moveTo>
                    <a:cubicBezTo>
                      <a:pt x="531" y="11008"/>
                      <a:pt x="389" y="11119"/>
                      <a:pt x="358" y="11276"/>
                    </a:cubicBezTo>
                    <a:cubicBezTo>
                      <a:pt x="250" y="11728"/>
                      <a:pt x="167" y="12193"/>
                      <a:pt x="119" y="12657"/>
                    </a:cubicBezTo>
                    <a:cubicBezTo>
                      <a:pt x="96" y="12836"/>
                      <a:pt x="227" y="13014"/>
                      <a:pt x="417" y="13038"/>
                    </a:cubicBezTo>
                    <a:lnTo>
                      <a:pt x="453" y="13038"/>
                    </a:lnTo>
                    <a:cubicBezTo>
                      <a:pt x="619" y="13038"/>
                      <a:pt x="774" y="12907"/>
                      <a:pt x="798" y="12741"/>
                    </a:cubicBezTo>
                    <a:cubicBezTo>
                      <a:pt x="846" y="12300"/>
                      <a:pt x="917" y="11859"/>
                      <a:pt x="1024" y="11431"/>
                    </a:cubicBezTo>
                    <a:cubicBezTo>
                      <a:pt x="1060" y="11240"/>
                      <a:pt x="941" y="11062"/>
                      <a:pt x="762" y="11014"/>
                    </a:cubicBezTo>
                    <a:cubicBezTo>
                      <a:pt x="740" y="11010"/>
                      <a:pt x="717" y="11008"/>
                      <a:pt x="695" y="11008"/>
                    </a:cubicBezTo>
                    <a:close/>
                    <a:moveTo>
                      <a:pt x="28310" y="11460"/>
                    </a:moveTo>
                    <a:cubicBezTo>
                      <a:pt x="28287" y="11460"/>
                      <a:pt x="28265" y="11462"/>
                      <a:pt x="28242" y="11467"/>
                    </a:cubicBezTo>
                    <a:cubicBezTo>
                      <a:pt x="28063" y="11502"/>
                      <a:pt x="27932" y="11681"/>
                      <a:pt x="27968" y="11859"/>
                    </a:cubicBezTo>
                    <a:cubicBezTo>
                      <a:pt x="28051" y="12288"/>
                      <a:pt x="28111" y="12741"/>
                      <a:pt x="28159" y="13181"/>
                    </a:cubicBezTo>
                    <a:cubicBezTo>
                      <a:pt x="28171" y="13360"/>
                      <a:pt x="28325" y="13491"/>
                      <a:pt x="28492" y="13491"/>
                    </a:cubicBezTo>
                    <a:lnTo>
                      <a:pt x="28528" y="13491"/>
                    </a:lnTo>
                    <a:cubicBezTo>
                      <a:pt x="28718" y="13467"/>
                      <a:pt x="28849" y="13300"/>
                      <a:pt x="28837" y="13122"/>
                    </a:cubicBezTo>
                    <a:cubicBezTo>
                      <a:pt x="28790" y="12657"/>
                      <a:pt x="28730" y="12193"/>
                      <a:pt x="28647" y="11728"/>
                    </a:cubicBezTo>
                    <a:cubicBezTo>
                      <a:pt x="28615" y="11571"/>
                      <a:pt x="28473" y="11460"/>
                      <a:pt x="28310" y="11460"/>
                    </a:cubicBezTo>
                    <a:close/>
                    <a:moveTo>
                      <a:pt x="346" y="14050"/>
                    </a:moveTo>
                    <a:cubicBezTo>
                      <a:pt x="155" y="14050"/>
                      <a:pt x="12" y="14205"/>
                      <a:pt x="12" y="14395"/>
                    </a:cubicBezTo>
                    <a:lnTo>
                      <a:pt x="12" y="14431"/>
                    </a:lnTo>
                    <a:cubicBezTo>
                      <a:pt x="0" y="14884"/>
                      <a:pt x="24" y="15348"/>
                      <a:pt x="72" y="15788"/>
                    </a:cubicBezTo>
                    <a:cubicBezTo>
                      <a:pt x="84" y="15967"/>
                      <a:pt x="238" y="16098"/>
                      <a:pt x="405" y="16098"/>
                    </a:cubicBezTo>
                    <a:lnTo>
                      <a:pt x="441" y="16098"/>
                    </a:lnTo>
                    <a:cubicBezTo>
                      <a:pt x="631" y="16086"/>
                      <a:pt x="762" y="15919"/>
                      <a:pt x="750" y="15729"/>
                    </a:cubicBezTo>
                    <a:cubicBezTo>
                      <a:pt x="715" y="15300"/>
                      <a:pt x="691" y="14860"/>
                      <a:pt x="691" y="14431"/>
                    </a:cubicBezTo>
                    <a:lnTo>
                      <a:pt x="691" y="14395"/>
                    </a:lnTo>
                    <a:cubicBezTo>
                      <a:pt x="691" y="14205"/>
                      <a:pt x="536" y="14050"/>
                      <a:pt x="346" y="14050"/>
                    </a:cubicBezTo>
                    <a:close/>
                    <a:moveTo>
                      <a:pt x="28552" y="14098"/>
                    </a:moveTo>
                    <a:cubicBezTo>
                      <a:pt x="28361" y="14098"/>
                      <a:pt x="28218" y="14241"/>
                      <a:pt x="28218" y="14431"/>
                    </a:cubicBezTo>
                    <a:cubicBezTo>
                      <a:pt x="28218" y="14884"/>
                      <a:pt x="28194" y="15324"/>
                      <a:pt x="28147" y="15765"/>
                    </a:cubicBezTo>
                    <a:cubicBezTo>
                      <a:pt x="28135" y="15955"/>
                      <a:pt x="28266" y="16122"/>
                      <a:pt x="28456" y="16134"/>
                    </a:cubicBezTo>
                    <a:lnTo>
                      <a:pt x="28492" y="16134"/>
                    </a:lnTo>
                    <a:cubicBezTo>
                      <a:pt x="28659" y="16134"/>
                      <a:pt x="28813" y="16003"/>
                      <a:pt x="28825" y="15824"/>
                    </a:cubicBezTo>
                    <a:cubicBezTo>
                      <a:pt x="28873" y="15372"/>
                      <a:pt x="28897" y="14896"/>
                      <a:pt x="28897" y="14431"/>
                    </a:cubicBezTo>
                    <a:cubicBezTo>
                      <a:pt x="28897" y="14241"/>
                      <a:pt x="28742" y="14098"/>
                      <a:pt x="28552" y="14098"/>
                    </a:cubicBezTo>
                    <a:close/>
                    <a:moveTo>
                      <a:pt x="668" y="17103"/>
                    </a:moveTo>
                    <a:cubicBezTo>
                      <a:pt x="644" y="17103"/>
                      <a:pt x="620" y="17106"/>
                      <a:pt x="596" y="17110"/>
                    </a:cubicBezTo>
                    <a:cubicBezTo>
                      <a:pt x="417" y="17146"/>
                      <a:pt x="298" y="17336"/>
                      <a:pt x="334" y="17515"/>
                    </a:cubicBezTo>
                    <a:cubicBezTo>
                      <a:pt x="429" y="17967"/>
                      <a:pt x="560" y="18420"/>
                      <a:pt x="703" y="18860"/>
                    </a:cubicBezTo>
                    <a:cubicBezTo>
                      <a:pt x="750" y="19015"/>
                      <a:pt x="881" y="19098"/>
                      <a:pt x="1024" y="19098"/>
                    </a:cubicBezTo>
                    <a:cubicBezTo>
                      <a:pt x="1060" y="19098"/>
                      <a:pt x="1096" y="19098"/>
                      <a:pt x="1131" y="19087"/>
                    </a:cubicBezTo>
                    <a:cubicBezTo>
                      <a:pt x="1310" y="19027"/>
                      <a:pt x="1405" y="18836"/>
                      <a:pt x="1346" y="18658"/>
                    </a:cubicBezTo>
                    <a:cubicBezTo>
                      <a:pt x="1215" y="18229"/>
                      <a:pt x="1096" y="17801"/>
                      <a:pt x="1000" y="17372"/>
                    </a:cubicBezTo>
                    <a:cubicBezTo>
                      <a:pt x="969" y="17206"/>
                      <a:pt x="830" y="17103"/>
                      <a:pt x="668" y="17103"/>
                    </a:cubicBezTo>
                    <a:close/>
                    <a:moveTo>
                      <a:pt x="28229" y="17139"/>
                    </a:moveTo>
                    <a:cubicBezTo>
                      <a:pt x="28067" y="17139"/>
                      <a:pt x="27928" y="17242"/>
                      <a:pt x="27897" y="17408"/>
                    </a:cubicBezTo>
                    <a:cubicBezTo>
                      <a:pt x="27801" y="17836"/>
                      <a:pt x="27682" y="18265"/>
                      <a:pt x="27540" y="18694"/>
                    </a:cubicBezTo>
                    <a:cubicBezTo>
                      <a:pt x="27480" y="18872"/>
                      <a:pt x="27587" y="19063"/>
                      <a:pt x="27766" y="19122"/>
                    </a:cubicBezTo>
                    <a:cubicBezTo>
                      <a:pt x="27801" y="19134"/>
                      <a:pt x="27837" y="19134"/>
                      <a:pt x="27861" y="19134"/>
                    </a:cubicBezTo>
                    <a:cubicBezTo>
                      <a:pt x="28016" y="19134"/>
                      <a:pt x="28147" y="19051"/>
                      <a:pt x="28194" y="18896"/>
                    </a:cubicBezTo>
                    <a:cubicBezTo>
                      <a:pt x="28337" y="18455"/>
                      <a:pt x="28456" y="18003"/>
                      <a:pt x="28552" y="17551"/>
                    </a:cubicBezTo>
                    <a:cubicBezTo>
                      <a:pt x="28599" y="17372"/>
                      <a:pt x="28480" y="17182"/>
                      <a:pt x="28302" y="17146"/>
                    </a:cubicBezTo>
                    <a:cubicBezTo>
                      <a:pt x="28277" y="17141"/>
                      <a:pt x="28253" y="17139"/>
                      <a:pt x="28229" y="17139"/>
                    </a:cubicBezTo>
                    <a:close/>
                    <a:moveTo>
                      <a:pt x="1639" y="20006"/>
                    </a:moveTo>
                    <a:cubicBezTo>
                      <a:pt x="1592" y="20006"/>
                      <a:pt x="1545" y="20017"/>
                      <a:pt x="1501" y="20039"/>
                    </a:cubicBezTo>
                    <a:cubicBezTo>
                      <a:pt x="1334" y="20122"/>
                      <a:pt x="1251" y="20325"/>
                      <a:pt x="1334" y="20491"/>
                    </a:cubicBezTo>
                    <a:cubicBezTo>
                      <a:pt x="1524" y="20908"/>
                      <a:pt x="1751" y="21325"/>
                      <a:pt x="1977" y="21730"/>
                    </a:cubicBezTo>
                    <a:cubicBezTo>
                      <a:pt x="2048" y="21837"/>
                      <a:pt x="2155" y="21896"/>
                      <a:pt x="2274" y="21896"/>
                    </a:cubicBezTo>
                    <a:cubicBezTo>
                      <a:pt x="2334" y="21896"/>
                      <a:pt x="2394" y="21884"/>
                      <a:pt x="2453" y="21849"/>
                    </a:cubicBezTo>
                    <a:cubicBezTo>
                      <a:pt x="2608" y="21754"/>
                      <a:pt x="2667" y="21551"/>
                      <a:pt x="2572" y="21384"/>
                    </a:cubicBezTo>
                    <a:cubicBezTo>
                      <a:pt x="2346" y="21003"/>
                      <a:pt x="2143" y="20611"/>
                      <a:pt x="1953" y="20206"/>
                    </a:cubicBezTo>
                    <a:cubicBezTo>
                      <a:pt x="1892" y="20084"/>
                      <a:pt x="1767" y="20006"/>
                      <a:pt x="1639" y="20006"/>
                    </a:cubicBezTo>
                    <a:close/>
                    <a:moveTo>
                      <a:pt x="27239" y="20040"/>
                    </a:moveTo>
                    <a:cubicBezTo>
                      <a:pt x="27114" y="20040"/>
                      <a:pt x="26992" y="20113"/>
                      <a:pt x="26932" y="20241"/>
                    </a:cubicBezTo>
                    <a:cubicBezTo>
                      <a:pt x="26742" y="20634"/>
                      <a:pt x="26539" y="21039"/>
                      <a:pt x="26313" y="21420"/>
                    </a:cubicBezTo>
                    <a:cubicBezTo>
                      <a:pt x="26218" y="21575"/>
                      <a:pt x="26266" y="21789"/>
                      <a:pt x="26432" y="21884"/>
                    </a:cubicBezTo>
                    <a:cubicBezTo>
                      <a:pt x="26492" y="21920"/>
                      <a:pt x="26551" y="21932"/>
                      <a:pt x="26611" y="21932"/>
                    </a:cubicBezTo>
                    <a:cubicBezTo>
                      <a:pt x="26718" y="21932"/>
                      <a:pt x="26837" y="21873"/>
                      <a:pt x="26897" y="21765"/>
                    </a:cubicBezTo>
                    <a:cubicBezTo>
                      <a:pt x="27135" y="21361"/>
                      <a:pt x="27349" y="20944"/>
                      <a:pt x="27551" y="20527"/>
                    </a:cubicBezTo>
                    <a:cubicBezTo>
                      <a:pt x="27635" y="20360"/>
                      <a:pt x="27551" y="20158"/>
                      <a:pt x="27385" y="20075"/>
                    </a:cubicBezTo>
                    <a:cubicBezTo>
                      <a:pt x="27338" y="20051"/>
                      <a:pt x="27288" y="20040"/>
                      <a:pt x="27239" y="20040"/>
                    </a:cubicBezTo>
                    <a:close/>
                    <a:moveTo>
                      <a:pt x="3230" y="22631"/>
                    </a:moveTo>
                    <a:cubicBezTo>
                      <a:pt x="3155" y="22631"/>
                      <a:pt x="3078" y="22656"/>
                      <a:pt x="3013" y="22706"/>
                    </a:cubicBezTo>
                    <a:cubicBezTo>
                      <a:pt x="2870" y="22813"/>
                      <a:pt x="2834" y="23027"/>
                      <a:pt x="2953" y="23182"/>
                    </a:cubicBezTo>
                    <a:cubicBezTo>
                      <a:pt x="3239" y="23551"/>
                      <a:pt x="3537" y="23909"/>
                      <a:pt x="3858" y="24254"/>
                    </a:cubicBezTo>
                    <a:cubicBezTo>
                      <a:pt x="3918" y="24325"/>
                      <a:pt x="4013" y="24361"/>
                      <a:pt x="4108" y="24361"/>
                    </a:cubicBezTo>
                    <a:cubicBezTo>
                      <a:pt x="4191" y="24361"/>
                      <a:pt x="4275" y="24325"/>
                      <a:pt x="4334" y="24266"/>
                    </a:cubicBezTo>
                    <a:cubicBezTo>
                      <a:pt x="4477" y="24135"/>
                      <a:pt x="4477" y="23920"/>
                      <a:pt x="4358" y="23789"/>
                    </a:cubicBezTo>
                    <a:cubicBezTo>
                      <a:pt x="4048" y="23456"/>
                      <a:pt x="3763" y="23123"/>
                      <a:pt x="3501" y="22766"/>
                    </a:cubicBezTo>
                    <a:cubicBezTo>
                      <a:pt x="3432" y="22676"/>
                      <a:pt x="3332" y="22631"/>
                      <a:pt x="3230" y="22631"/>
                    </a:cubicBezTo>
                    <a:close/>
                    <a:moveTo>
                      <a:pt x="25652" y="22664"/>
                    </a:moveTo>
                    <a:cubicBezTo>
                      <a:pt x="25549" y="22664"/>
                      <a:pt x="25448" y="22710"/>
                      <a:pt x="25384" y="22801"/>
                    </a:cubicBezTo>
                    <a:cubicBezTo>
                      <a:pt x="25111" y="23147"/>
                      <a:pt x="24825" y="23492"/>
                      <a:pt x="24527" y="23813"/>
                    </a:cubicBezTo>
                    <a:cubicBezTo>
                      <a:pt x="24396" y="23956"/>
                      <a:pt x="24396" y="24170"/>
                      <a:pt x="24539" y="24290"/>
                    </a:cubicBezTo>
                    <a:cubicBezTo>
                      <a:pt x="24599" y="24361"/>
                      <a:pt x="24694" y="24385"/>
                      <a:pt x="24777" y="24385"/>
                    </a:cubicBezTo>
                    <a:cubicBezTo>
                      <a:pt x="24861" y="24385"/>
                      <a:pt x="24956" y="24349"/>
                      <a:pt x="25015" y="24278"/>
                    </a:cubicBezTo>
                    <a:cubicBezTo>
                      <a:pt x="25337" y="23944"/>
                      <a:pt x="25646" y="23575"/>
                      <a:pt x="25920" y="23206"/>
                    </a:cubicBezTo>
                    <a:cubicBezTo>
                      <a:pt x="26039" y="23063"/>
                      <a:pt x="26016" y="22849"/>
                      <a:pt x="25861" y="22730"/>
                    </a:cubicBezTo>
                    <a:cubicBezTo>
                      <a:pt x="25797" y="22686"/>
                      <a:pt x="25724" y="22664"/>
                      <a:pt x="25652" y="22664"/>
                    </a:cubicBezTo>
                    <a:close/>
                    <a:moveTo>
                      <a:pt x="5339" y="24856"/>
                    </a:moveTo>
                    <a:cubicBezTo>
                      <a:pt x="5238" y="24856"/>
                      <a:pt x="5140" y="24899"/>
                      <a:pt x="5072" y="24980"/>
                    </a:cubicBezTo>
                    <a:cubicBezTo>
                      <a:pt x="4953" y="25123"/>
                      <a:pt x="4965" y="25337"/>
                      <a:pt x="5108" y="25456"/>
                    </a:cubicBezTo>
                    <a:cubicBezTo>
                      <a:pt x="5465" y="25754"/>
                      <a:pt x="5834" y="26040"/>
                      <a:pt x="6227" y="26302"/>
                    </a:cubicBezTo>
                    <a:cubicBezTo>
                      <a:pt x="6287" y="26349"/>
                      <a:pt x="6346" y="26373"/>
                      <a:pt x="6418" y="26373"/>
                    </a:cubicBezTo>
                    <a:cubicBezTo>
                      <a:pt x="6525" y="26373"/>
                      <a:pt x="6632" y="26314"/>
                      <a:pt x="6692" y="26218"/>
                    </a:cubicBezTo>
                    <a:cubicBezTo>
                      <a:pt x="6799" y="26064"/>
                      <a:pt x="6763" y="25849"/>
                      <a:pt x="6608" y="25742"/>
                    </a:cubicBezTo>
                    <a:cubicBezTo>
                      <a:pt x="6251" y="25492"/>
                      <a:pt x="5894" y="25218"/>
                      <a:pt x="5561" y="24932"/>
                    </a:cubicBezTo>
                    <a:cubicBezTo>
                      <a:pt x="5494" y="24881"/>
                      <a:pt x="5416" y="24856"/>
                      <a:pt x="5339" y="24856"/>
                    </a:cubicBezTo>
                    <a:close/>
                    <a:moveTo>
                      <a:pt x="23526" y="24880"/>
                    </a:moveTo>
                    <a:cubicBezTo>
                      <a:pt x="23450" y="24880"/>
                      <a:pt x="23375" y="24905"/>
                      <a:pt x="23313" y="24956"/>
                    </a:cubicBezTo>
                    <a:cubicBezTo>
                      <a:pt x="22979" y="25242"/>
                      <a:pt x="22622" y="25516"/>
                      <a:pt x="22253" y="25766"/>
                    </a:cubicBezTo>
                    <a:cubicBezTo>
                      <a:pt x="22098" y="25873"/>
                      <a:pt x="22063" y="26087"/>
                      <a:pt x="22170" y="26242"/>
                    </a:cubicBezTo>
                    <a:cubicBezTo>
                      <a:pt x="22241" y="26337"/>
                      <a:pt x="22348" y="26385"/>
                      <a:pt x="22456" y="26385"/>
                    </a:cubicBezTo>
                    <a:cubicBezTo>
                      <a:pt x="22515" y="26385"/>
                      <a:pt x="22587" y="26373"/>
                      <a:pt x="22646" y="26326"/>
                    </a:cubicBezTo>
                    <a:cubicBezTo>
                      <a:pt x="23027" y="26064"/>
                      <a:pt x="23396" y="25778"/>
                      <a:pt x="23753" y="25480"/>
                    </a:cubicBezTo>
                    <a:cubicBezTo>
                      <a:pt x="23896" y="25361"/>
                      <a:pt x="23920" y="25147"/>
                      <a:pt x="23801" y="25004"/>
                    </a:cubicBezTo>
                    <a:cubicBezTo>
                      <a:pt x="23727" y="24923"/>
                      <a:pt x="23625" y="24880"/>
                      <a:pt x="23526" y="24880"/>
                    </a:cubicBezTo>
                    <a:close/>
                    <a:moveTo>
                      <a:pt x="7877" y="26574"/>
                    </a:moveTo>
                    <a:cubicBezTo>
                      <a:pt x="7752" y="26574"/>
                      <a:pt x="7631" y="26638"/>
                      <a:pt x="7573" y="26754"/>
                    </a:cubicBezTo>
                    <a:cubicBezTo>
                      <a:pt x="7477" y="26921"/>
                      <a:pt x="7549" y="27123"/>
                      <a:pt x="7716" y="27218"/>
                    </a:cubicBezTo>
                    <a:cubicBezTo>
                      <a:pt x="8120" y="27433"/>
                      <a:pt x="8549" y="27635"/>
                      <a:pt x="8978" y="27802"/>
                    </a:cubicBezTo>
                    <a:cubicBezTo>
                      <a:pt x="9025" y="27826"/>
                      <a:pt x="9061" y="27838"/>
                      <a:pt x="9109" y="27838"/>
                    </a:cubicBezTo>
                    <a:cubicBezTo>
                      <a:pt x="9240" y="27838"/>
                      <a:pt x="9371" y="27754"/>
                      <a:pt x="9430" y="27623"/>
                    </a:cubicBezTo>
                    <a:cubicBezTo>
                      <a:pt x="9502" y="27445"/>
                      <a:pt x="9418" y="27242"/>
                      <a:pt x="9240" y="27171"/>
                    </a:cubicBezTo>
                    <a:cubicBezTo>
                      <a:pt x="8835" y="27004"/>
                      <a:pt x="8418" y="26814"/>
                      <a:pt x="8037" y="26611"/>
                    </a:cubicBezTo>
                    <a:cubicBezTo>
                      <a:pt x="7987" y="26586"/>
                      <a:pt x="7932" y="26574"/>
                      <a:pt x="7877" y="26574"/>
                    </a:cubicBezTo>
                    <a:close/>
                    <a:moveTo>
                      <a:pt x="20984" y="26588"/>
                    </a:moveTo>
                    <a:cubicBezTo>
                      <a:pt x="20934" y="26588"/>
                      <a:pt x="20884" y="26599"/>
                      <a:pt x="20836" y="26623"/>
                    </a:cubicBezTo>
                    <a:cubicBezTo>
                      <a:pt x="20443" y="26837"/>
                      <a:pt x="20039" y="27028"/>
                      <a:pt x="19634" y="27195"/>
                    </a:cubicBezTo>
                    <a:cubicBezTo>
                      <a:pt x="19455" y="27254"/>
                      <a:pt x="19372" y="27457"/>
                      <a:pt x="19443" y="27635"/>
                    </a:cubicBezTo>
                    <a:cubicBezTo>
                      <a:pt x="19491" y="27766"/>
                      <a:pt x="19622" y="27850"/>
                      <a:pt x="19753" y="27850"/>
                    </a:cubicBezTo>
                    <a:cubicBezTo>
                      <a:pt x="19800" y="27850"/>
                      <a:pt x="19848" y="27838"/>
                      <a:pt x="19884" y="27826"/>
                    </a:cubicBezTo>
                    <a:cubicBezTo>
                      <a:pt x="20312" y="27647"/>
                      <a:pt x="20741" y="27445"/>
                      <a:pt x="21158" y="27230"/>
                    </a:cubicBezTo>
                    <a:cubicBezTo>
                      <a:pt x="21324" y="27147"/>
                      <a:pt x="21384" y="26945"/>
                      <a:pt x="21301" y="26778"/>
                    </a:cubicBezTo>
                    <a:cubicBezTo>
                      <a:pt x="21233" y="26659"/>
                      <a:pt x="21110" y="26588"/>
                      <a:pt x="20984" y="26588"/>
                    </a:cubicBezTo>
                    <a:close/>
                    <a:moveTo>
                      <a:pt x="10725" y="27695"/>
                    </a:moveTo>
                    <a:cubicBezTo>
                      <a:pt x="10575" y="27695"/>
                      <a:pt x="10434" y="27795"/>
                      <a:pt x="10395" y="27945"/>
                    </a:cubicBezTo>
                    <a:cubicBezTo>
                      <a:pt x="10347" y="28135"/>
                      <a:pt x="10454" y="28326"/>
                      <a:pt x="10633" y="28373"/>
                    </a:cubicBezTo>
                    <a:cubicBezTo>
                      <a:pt x="11085" y="28492"/>
                      <a:pt x="11538" y="28588"/>
                      <a:pt x="12002" y="28671"/>
                    </a:cubicBezTo>
                    <a:lnTo>
                      <a:pt x="12061" y="28671"/>
                    </a:lnTo>
                    <a:cubicBezTo>
                      <a:pt x="12216" y="28671"/>
                      <a:pt x="12359" y="28564"/>
                      <a:pt x="12395" y="28397"/>
                    </a:cubicBezTo>
                    <a:cubicBezTo>
                      <a:pt x="12419" y="28207"/>
                      <a:pt x="12300" y="28028"/>
                      <a:pt x="12109" y="28004"/>
                    </a:cubicBezTo>
                    <a:cubicBezTo>
                      <a:pt x="11680" y="27921"/>
                      <a:pt x="11240" y="27826"/>
                      <a:pt x="10811" y="27707"/>
                    </a:cubicBezTo>
                    <a:cubicBezTo>
                      <a:pt x="10782" y="27699"/>
                      <a:pt x="10753" y="27695"/>
                      <a:pt x="10725" y="27695"/>
                    </a:cubicBezTo>
                    <a:close/>
                    <a:moveTo>
                      <a:pt x="18141" y="27707"/>
                    </a:moveTo>
                    <a:cubicBezTo>
                      <a:pt x="18111" y="27707"/>
                      <a:pt x="18081" y="27711"/>
                      <a:pt x="18050" y="27719"/>
                    </a:cubicBezTo>
                    <a:cubicBezTo>
                      <a:pt x="17622" y="27838"/>
                      <a:pt x="17193" y="27933"/>
                      <a:pt x="16752" y="28004"/>
                    </a:cubicBezTo>
                    <a:cubicBezTo>
                      <a:pt x="16562" y="28040"/>
                      <a:pt x="16443" y="28207"/>
                      <a:pt x="16467" y="28397"/>
                    </a:cubicBezTo>
                    <a:cubicBezTo>
                      <a:pt x="16502" y="28564"/>
                      <a:pt x="16645" y="28683"/>
                      <a:pt x="16812" y="28683"/>
                    </a:cubicBezTo>
                    <a:lnTo>
                      <a:pt x="16872" y="28683"/>
                    </a:lnTo>
                    <a:cubicBezTo>
                      <a:pt x="17324" y="28600"/>
                      <a:pt x="17788" y="28504"/>
                      <a:pt x="18229" y="28373"/>
                    </a:cubicBezTo>
                    <a:cubicBezTo>
                      <a:pt x="18407" y="28326"/>
                      <a:pt x="18515" y="28147"/>
                      <a:pt x="18467" y="27957"/>
                    </a:cubicBezTo>
                    <a:cubicBezTo>
                      <a:pt x="18427" y="27807"/>
                      <a:pt x="18295" y="27707"/>
                      <a:pt x="18141" y="27707"/>
                    </a:cubicBezTo>
                    <a:close/>
                    <a:moveTo>
                      <a:pt x="13743" y="28182"/>
                    </a:moveTo>
                    <a:cubicBezTo>
                      <a:pt x="13573" y="28182"/>
                      <a:pt x="13418" y="28321"/>
                      <a:pt x="13407" y="28504"/>
                    </a:cubicBezTo>
                    <a:cubicBezTo>
                      <a:pt x="13395" y="28695"/>
                      <a:pt x="13550" y="28850"/>
                      <a:pt x="13728" y="28862"/>
                    </a:cubicBezTo>
                    <a:cubicBezTo>
                      <a:pt x="13966" y="28873"/>
                      <a:pt x="14216" y="28873"/>
                      <a:pt x="14455" y="28873"/>
                    </a:cubicBezTo>
                    <a:cubicBezTo>
                      <a:pt x="14681" y="28873"/>
                      <a:pt x="14907" y="28873"/>
                      <a:pt x="15133" y="28862"/>
                    </a:cubicBezTo>
                    <a:cubicBezTo>
                      <a:pt x="15324" y="28850"/>
                      <a:pt x="15467" y="28695"/>
                      <a:pt x="15455" y="28504"/>
                    </a:cubicBezTo>
                    <a:cubicBezTo>
                      <a:pt x="15443" y="28321"/>
                      <a:pt x="15300" y="28182"/>
                      <a:pt x="15120" y="28182"/>
                    </a:cubicBezTo>
                    <a:cubicBezTo>
                      <a:pt x="15112" y="28182"/>
                      <a:pt x="15105" y="28182"/>
                      <a:pt x="15097" y="28183"/>
                    </a:cubicBezTo>
                    <a:cubicBezTo>
                      <a:pt x="14877" y="28195"/>
                      <a:pt x="14654" y="28201"/>
                      <a:pt x="14431" y="28201"/>
                    </a:cubicBezTo>
                    <a:cubicBezTo>
                      <a:pt x="14207" y="28201"/>
                      <a:pt x="13984" y="28195"/>
                      <a:pt x="13764" y="28183"/>
                    </a:cubicBezTo>
                    <a:cubicBezTo>
                      <a:pt x="13757" y="28182"/>
                      <a:pt x="13750" y="28182"/>
                      <a:pt x="13743" y="2818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332" name="Google Shape;332;p19"/>
            <p:cNvSpPr/>
            <p:nvPr/>
          </p:nvSpPr>
          <p:spPr>
            <a:xfrm>
              <a:off x="4531593" y="3223679"/>
              <a:ext cx="77846" cy="77875"/>
            </a:xfrm>
            <a:custGeom>
              <a:avLst/>
              <a:gdLst/>
              <a:ahLst/>
              <a:cxnLst/>
              <a:rect l="l" t="t" r="r" b="b"/>
              <a:pathLst>
                <a:path w="2751" h="2752" extrusionOk="0">
                  <a:moveTo>
                    <a:pt x="1369" y="1"/>
                  </a:moveTo>
                  <a:cubicBezTo>
                    <a:pt x="619" y="1"/>
                    <a:pt x="0" y="620"/>
                    <a:pt x="0" y="1382"/>
                  </a:cubicBezTo>
                  <a:cubicBezTo>
                    <a:pt x="0" y="2132"/>
                    <a:pt x="619" y="2751"/>
                    <a:pt x="1369" y="2751"/>
                  </a:cubicBezTo>
                  <a:cubicBezTo>
                    <a:pt x="2131" y="2751"/>
                    <a:pt x="2751" y="2132"/>
                    <a:pt x="2751" y="1382"/>
                  </a:cubicBezTo>
                  <a:cubicBezTo>
                    <a:pt x="2751" y="620"/>
                    <a:pt x="2131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33" name="Google Shape;333;p19"/>
          <p:cNvGrpSpPr/>
          <p:nvPr/>
        </p:nvGrpSpPr>
        <p:grpSpPr>
          <a:xfrm>
            <a:off x="5268901" y="2036486"/>
            <a:ext cx="1157613" cy="1665655"/>
            <a:chOff x="5386023" y="2260415"/>
            <a:chExt cx="817713" cy="1441726"/>
          </a:xfrm>
        </p:grpSpPr>
        <p:sp>
          <p:nvSpPr>
            <p:cNvPr id="334" name="Google Shape;334;p19"/>
            <p:cNvSpPr/>
            <p:nvPr/>
          </p:nvSpPr>
          <p:spPr>
            <a:xfrm>
              <a:off x="5590533" y="3205483"/>
              <a:ext cx="218344" cy="466994"/>
            </a:xfrm>
            <a:custGeom>
              <a:avLst/>
              <a:gdLst/>
              <a:ahLst/>
              <a:cxnLst/>
              <a:rect l="l" t="t" r="r" b="b"/>
              <a:pathLst>
                <a:path w="7716" h="16503" extrusionOk="0">
                  <a:moveTo>
                    <a:pt x="7382" y="1"/>
                  </a:moveTo>
                  <a:cubicBezTo>
                    <a:pt x="7192" y="1"/>
                    <a:pt x="7037" y="156"/>
                    <a:pt x="7037" y="346"/>
                  </a:cubicBezTo>
                  <a:lnTo>
                    <a:pt x="7037" y="1703"/>
                  </a:lnTo>
                  <a:cubicBezTo>
                    <a:pt x="7037" y="1894"/>
                    <a:pt x="7192" y="2049"/>
                    <a:pt x="7382" y="2049"/>
                  </a:cubicBezTo>
                  <a:cubicBezTo>
                    <a:pt x="7573" y="2049"/>
                    <a:pt x="7716" y="1894"/>
                    <a:pt x="7716" y="1703"/>
                  </a:cubicBezTo>
                  <a:lnTo>
                    <a:pt x="7716" y="346"/>
                  </a:lnTo>
                  <a:cubicBezTo>
                    <a:pt x="7716" y="156"/>
                    <a:pt x="7573" y="1"/>
                    <a:pt x="7382" y="1"/>
                  </a:cubicBezTo>
                  <a:close/>
                  <a:moveTo>
                    <a:pt x="7382" y="3073"/>
                  </a:moveTo>
                  <a:cubicBezTo>
                    <a:pt x="7192" y="3073"/>
                    <a:pt x="7037" y="3227"/>
                    <a:pt x="7037" y="3406"/>
                  </a:cubicBezTo>
                  <a:lnTo>
                    <a:pt x="7037" y="4775"/>
                  </a:lnTo>
                  <a:cubicBezTo>
                    <a:pt x="7037" y="4966"/>
                    <a:pt x="7192" y="5121"/>
                    <a:pt x="7382" y="5121"/>
                  </a:cubicBezTo>
                  <a:cubicBezTo>
                    <a:pt x="7573" y="5121"/>
                    <a:pt x="7716" y="4966"/>
                    <a:pt x="7716" y="4775"/>
                  </a:cubicBezTo>
                  <a:lnTo>
                    <a:pt x="7716" y="3406"/>
                  </a:lnTo>
                  <a:cubicBezTo>
                    <a:pt x="7716" y="3227"/>
                    <a:pt x="7573" y="3073"/>
                    <a:pt x="7382" y="3073"/>
                  </a:cubicBezTo>
                  <a:close/>
                  <a:moveTo>
                    <a:pt x="7382" y="6144"/>
                  </a:moveTo>
                  <a:cubicBezTo>
                    <a:pt x="7192" y="6144"/>
                    <a:pt x="7037" y="6299"/>
                    <a:pt x="7037" y="6478"/>
                  </a:cubicBezTo>
                  <a:lnTo>
                    <a:pt x="7037" y="7847"/>
                  </a:lnTo>
                  <a:cubicBezTo>
                    <a:pt x="7037" y="8038"/>
                    <a:pt x="7192" y="8192"/>
                    <a:pt x="7382" y="8192"/>
                  </a:cubicBezTo>
                  <a:cubicBezTo>
                    <a:pt x="7573" y="8192"/>
                    <a:pt x="7716" y="8038"/>
                    <a:pt x="7716" y="7847"/>
                  </a:cubicBezTo>
                  <a:lnTo>
                    <a:pt x="7716" y="6478"/>
                  </a:lnTo>
                  <a:cubicBezTo>
                    <a:pt x="7716" y="6299"/>
                    <a:pt x="7573" y="6144"/>
                    <a:pt x="7382" y="6144"/>
                  </a:cubicBezTo>
                  <a:close/>
                  <a:moveTo>
                    <a:pt x="7382" y="9216"/>
                  </a:moveTo>
                  <a:cubicBezTo>
                    <a:pt x="7192" y="9216"/>
                    <a:pt x="7037" y="9371"/>
                    <a:pt x="7037" y="9550"/>
                  </a:cubicBezTo>
                  <a:lnTo>
                    <a:pt x="7037" y="10919"/>
                  </a:lnTo>
                  <a:cubicBezTo>
                    <a:pt x="7037" y="11109"/>
                    <a:pt x="7192" y="11264"/>
                    <a:pt x="7382" y="11264"/>
                  </a:cubicBezTo>
                  <a:cubicBezTo>
                    <a:pt x="7573" y="11264"/>
                    <a:pt x="7716" y="11109"/>
                    <a:pt x="7716" y="10919"/>
                  </a:cubicBezTo>
                  <a:lnTo>
                    <a:pt x="7716" y="9550"/>
                  </a:lnTo>
                  <a:cubicBezTo>
                    <a:pt x="7716" y="9371"/>
                    <a:pt x="7573" y="9216"/>
                    <a:pt x="7382" y="9216"/>
                  </a:cubicBezTo>
                  <a:close/>
                  <a:moveTo>
                    <a:pt x="7382" y="12288"/>
                  </a:moveTo>
                  <a:cubicBezTo>
                    <a:pt x="7192" y="12288"/>
                    <a:pt x="7037" y="12431"/>
                    <a:pt x="7037" y="12621"/>
                  </a:cubicBezTo>
                  <a:lnTo>
                    <a:pt x="7037" y="13991"/>
                  </a:lnTo>
                  <a:cubicBezTo>
                    <a:pt x="7037" y="14181"/>
                    <a:pt x="7192" y="14336"/>
                    <a:pt x="7382" y="14336"/>
                  </a:cubicBezTo>
                  <a:cubicBezTo>
                    <a:pt x="7573" y="14336"/>
                    <a:pt x="7716" y="14181"/>
                    <a:pt x="7716" y="13991"/>
                  </a:cubicBezTo>
                  <a:lnTo>
                    <a:pt x="7716" y="12621"/>
                  </a:lnTo>
                  <a:cubicBezTo>
                    <a:pt x="7716" y="12431"/>
                    <a:pt x="7573" y="12288"/>
                    <a:pt x="7382" y="12288"/>
                  </a:cubicBezTo>
                  <a:close/>
                  <a:moveTo>
                    <a:pt x="346" y="15824"/>
                  </a:moveTo>
                  <a:cubicBezTo>
                    <a:pt x="155" y="15824"/>
                    <a:pt x="1" y="15979"/>
                    <a:pt x="1" y="16169"/>
                  </a:cubicBezTo>
                  <a:cubicBezTo>
                    <a:pt x="1" y="16348"/>
                    <a:pt x="155" y="16503"/>
                    <a:pt x="346" y="16503"/>
                  </a:cubicBezTo>
                  <a:lnTo>
                    <a:pt x="1703" y="16503"/>
                  </a:lnTo>
                  <a:cubicBezTo>
                    <a:pt x="1894" y="16503"/>
                    <a:pt x="2048" y="16348"/>
                    <a:pt x="2048" y="16169"/>
                  </a:cubicBezTo>
                  <a:cubicBezTo>
                    <a:pt x="2048" y="15979"/>
                    <a:pt x="1894" y="15824"/>
                    <a:pt x="1703" y="15824"/>
                  </a:cubicBezTo>
                  <a:close/>
                  <a:moveTo>
                    <a:pt x="3418" y="15824"/>
                  </a:moveTo>
                  <a:cubicBezTo>
                    <a:pt x="3227" y="15824"/>
                    <a:pt x="3072" y="15979"/>
                    <a:pt x="3072" y="16169"/>
                  </a:cubicBezTo>
                  <a:cubicBezTo>
                    <a:pt x="3072" y="16348"/>
                    <a:pt x="3227" y="16503"/>
                    <a:pt x="3418" y="16503"/>
                  </a:cubicBezTo>
                  <a:lnTo>
                    <a:pt x="4775" y="16503"/>
                  </a:lnTo>
                  <a:cubicBezTo>
                    <a:pt x="4965" y="16503"/>
                    <a:pt x="5120" y="16348"/>
                    <a:pt x="5120" y="16169"/>
                  </a:cubicBezTo>
                  <a:cubicBezTo>
                    <a:pt x="5120" y="15979"/>
                    <a:pt x="4965" y="15824"/>
                    <a:pt x="4775" y="15824"/>
                  </a:cubicBezTo>
                  <a:close/>
                  <a:moveTo>
                    <a:pt x="7382" y="15360"/>
                  </a:moveTo>
                  <a:cubicBezTo>
                    <a:pt x="7192" y="15360"/>
                    <a:pt x="7037" y="15503"/>
                    <a:pt x="7037" y="15693"/>
                  </a:cubicBezTo>
                  <a:lnTo>
                    <a:pt x="7037" y="15824"/>
                  </a:lnTo>
                  <a:lnTo>
                    <a:pt x="6489" y="15824"/>
                  </a:lnTo>
                  <a:cubicBezTo>
                    <a:pt x="6299" y="15824"/>
                    <a:pt x="6144" y="15979"/>
                    <a:pt x="6144" y="16169"/>
                  </a:cubicBezTo>
                  <a:cubicBezTo>
                    <a:pt x="6144" y="16348"/>
                    <a:pt x="6299" y="16503"/>
                    <a:pt x="6489" y="16503"/>
                  </a:cubicBezTo>
                  <a:lnTo>
                    <a:pt x="7716" y="16503"/>
                  </a:lnTo>
                  <a:lnTo>
                    <a:pt x="7716" y="15693"/>
                  </a:lnTo>
                  <a:cubicBezTo>
                    <a:pt x="7716" y="15503"/>
                    <a:pt x="7573" y="15360"/>
                    <a:pt x="7382" y="153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grpSp>
          <p:nvGrpSpPr>
            <p:cNvPr id="335" name="Google Shape;335;p19"/>
            <p:cNvGrpSpPr/>
            <p:nvPr/>
          </p:nvGrpSpPr>
          <p:grpSpPr>
            <a:xfrm>
              <a:off x="5386023" y="2260415"/>
              <a:ext cx="817713" cy="937030"/>
              <a:chOff x="5386023" y="2260415"/>
              <a:chExt cx="817713" cy="937030"/>
            </a:xfrm>
          </p:grpSpPr>
          <p:sp>
            <p:nvSpPr>
              <p:cNvPr id="336" name="Google Shape;336;p19"/>
              <p:cNvSpPr/>
              <p:nvPr/>
            </p:nvSpPr>
            <p:spPr>
              <a:xfrm>
                <a:off x="5464861" y="2338942"/>
                <a:ext cx="659700" cy="659700"/>
              </a:xfrm>
              <a:custGeom>
                <a:avLst/>
                <a:gdLst/>
                <a:ahLst/>
                <a:cxnLst/>
                <a:rect l="l" t="t" r="r" b="b"/>
                <a:pathLst>
                  <a:path w="23313" h="23313" extrusionOk="0">
                    <a:moveTo>
                      <a:pt x="11657" y="0"/>
                    </a:moveTo>
                    <a:cubicBezTo>
                      <a:pt x="5227" y="0"/>
                      <a:pt x="1" y="5215"/>
                      <a:pt x="1" y="11656"/>
                    </a:cubicBezTo>
                    <a:cubicBezTo>
                      <a:pt x="1" y="18097"/>
                      <a:pt x="5227" y="23312"/>
                      <a:pt x="11657" y="23312"/>
                    </a:cubicBezTo>
                    <a:cubicBezTo>
                      <a:pt x="18098" y="23312"/>
                      <a:pt x="23313" y="18097"/>
                      <a:pt x="23313" y="11656"/>
                    </a:cubicBezTo>
                    <a:cubicBezTo>
                      <a:pt x="23313" y="5215"/>
                      <a:pt x="18098" y="0"/>
                      <a:pt x="116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ar-SA" sz="1800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علوم الحاسب</a:t>
                </a:r>
                <a:endParaRPr sz="18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37" name="Google Shape;337;p19"/>
              <p:cNvSpPr/>
              <p:nvPr/>
            </p:nvSpPr>
            <p:spPr>
              <a:xfrm>
                <a:off x="5760009" y="3118580"/>
                <a:ext cx="78865" cy="7886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extrusionOk="0">
                    <a:moveTo>
                      <a:pt x="1393" y="0"/>
                    </a:moveTo>
                    <a:cubicBezTo>
                      <a:pt x="620" y="0"/>
                      <a:pt x="0" y="619"/>
                      <a:pt x="0" y="1393"/>
                    </a:cubicBezTo>
                    <a:cubicBezTo>
                      <a:pt x="0" y="2155"/>
                      <a:pt x="620" y="2786"/>
                      <a:pt x="1393" y="2786"/>
                    </a:cubicBezTo>
                    <a:cubicBezTo>
                      <a:pt x="2155" y="2786"/>
                      <a:pt x="2786" y="2155"/>
                      <a:pt x="2786" y="1393"/>
                    </a:cubicBezTo>
                    <a:cubicBezTo>
                      <a:pt x="2786" y="619"/>
                      <a:pt x="2155" y="0"/>
                      <a:pt x="13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38" name="Google Shape;338;p19"/>
              <p:cNvSpPr/>
              <p:nvPr/>
            </p:nvSpPr>
            <p:spPr>
              <a:xfrm>
                <a:off x="5386023" y="2260415"/>
                <a:ext cx="817713" cy="817062"/>
              </a:xfrm>
              <a:custGeom>
                <a:avLst/>
                <a:gdLst/>
                <a:ahLst/>
                <a:cxnLst/>
                <a:rect l="l" t="t" r="r" b="b"/>
                <a:pathLst>
                  <a:path w="28897" h="28874" extrusionOk="0">
                    <a:moveTo>
                      <a:pt x="13833" y="0"/>
                    </a:moveTo>
                    <a:cubicBezTo>
                      <a:pt x="13826" y="0"/>
                      <a:pt x="13819" y="0"/>
                      <a:pt x="13812" y="1"/>
                    </a:cubicBezTo>
                    <a:cubicBezTo>
                      <a:pt x="13347" y="25"/>
                      <a:pt x="12871" y="60"/>
                      <a:pt x="12419" y="132"/>
                    </a:cubicBezTo>
                    <a:cubicBezTo>
                      <a:pt x="12228" y="156"/>
                      <a:pt x="12097" y="322"/>
                      <a:pt x="12121" y="513"/>
                    </a:cubicBezTo>
                    <a:cubicBezTo>
                      <a:pt x="12145" y="680"/>
                      <a:pt x="12300" y="811"/>
                      <a:pt x="12466" y="811"/>
                    </a:cubicBezTo>
                    <a:cubicBezTo>
                      <a:pt x="12478" y="811"/>
                      <a:pt x="12490" y="811"/>
                      <a:pt x="12514" y="799"/>
                    </a:cubicBezTo>
                    <a:cubicBezTo>
                      <a:pt x="12954" y="739"/>
                      <a:pt x="13395" y="703"/>
                      <a:pt x="13836" y="680"/>
                    </a:cubicBezTo>
                    <a:cubicBezTo>
                      <a:pt x="14026" y="680"/>
                      <a:pt x="14169" y="513"/>
                      <a:pt x="14169" y="322"/>
                    </a:cubicBezTo>
                    <a:cubicBezTo>
                      <a:pt x="14157" y="139"/>
                      <a:pt x="14003" y="0"/>
                      <a:pt x="13833" y="0"/>
                    </a:cubicBezTo>
                    <a:close/>
                    <a:moveTo>
                      <a:pt x="15529" y="24"/>
                    </a:moveTo>
                    <a:cubicBezTo>
                      <a:pt x="15359" y="24"/>
                      <a:pt x="15204" y="163"/>
                      <a:pt x="15193" y="346"/>
                    </a:cubicBezTo>
                    <a:cubicBezTo>
                      <a:pt x="15169" y="525"/>
                      <a:pt x="15312" y="691"/>
                      <a:pt x="15502" y="703"/>
                    </a:cubicBezTo>
                    <a:cubicBezTo>
                      <a:pt x="15943" y="739"/>
                      <a:pt x="16383" y="799"/>
                      <a:pt x="16824" y="870"/>
                    </a:cubicBezTo>
                    <a:cubicBezTo>
                      <a:pt x="16836" y="882"/>
                      <a:pt x="16860" y="882"/>
                      <a:pt x="16884" y="882"/>
                    </a:cubicBezTo>
                    <a:cubicBezTo>
                      <a:pt x="17038" y="882"/>
                      <a:pt x="17193" y="763"/>
                      <a:pt x="17217" y="596"/>
                    </a:cubicBezTo>
                    <a:cubicBezTo>
                      <a:pt x="17253" y="406"/>
                      <a:pt x="17122" y="227"/>
                      <a:pt x="16943" y="203"/>
                    </a:cubicBezTo>
                    <a:cubicBezTo>
                      <a:pt x="16479" y="120"/>
                      <a:pt x="16014" y="60"/>
                      <a:pt x="15550" y="25"/>
                    </a:cubicBezTo>
                    <a:cubicBezTo>
                      <a:pt x="15543" y="24"/>
                      <a:pt x="15536" y="24"/>
                      <a:pt x="15529" y="24"/>
                    </a:cubicBezTo>
                    <a:close/>
                    <a:moveTo>
                      <a:pt x="10791" y="466"/>
                    </a:moveTo>
                    <a:cubicBezTo>
                      <a:pt x="10762" y="466"/>
                      <a:pt x="10733" y="469"/>
                      <a:pt x="10704" y="477"/>
                    </a:cubicBezTo>
                    <a:cubicBezTo>
                      <a:pt x="10264" y="596"/>
                      <a:pt x="9811" y="739"/>
                      <a:pt x="9371" y="906"/>
                    </a:cubicBezTo>
                    <a:cubicBezTo>
                      <a:pt x="9204" y="965"/>
                      <a:pt x="9109" y="1168"/>
                      <a:pt x="9180" y="1346"/>
                    </a:cubicBezTo>
                    <a:cubicBezTo>
                      <a:pt x="9228" y="1477"/>
                      <a:pt x="9359" y="1561"/>
                      <a:pt x="9490" y="1561"/>
                    </a:cubicBezTo>
                    <a:cubicBezTo>
                      <a:pt x="9537" y="1561"/>
                      <a:pt x="9573" y="1561"/>
                      <a:pt x="9621" y="1537"/>
                    </a:cubicBezTo>
                    <a:cubicBezTo>
                      <a:pt x="10026" y="1382"/>
                      <a:pt x="10454" y="1251"/>
                      <a:pt x="10883" y="1132"/>
                    </a:cubicBezTo>
                    <a:cubicBezTo>
                      <a:pt x="11061" y="1084"/>
                      <a:pt x="11169" y="894"/>
                      <a:pt x="11121" y="715"/>
                    </a:cubicBezTo>
                    <a:cubicBezTo>
                      <a:pt x="11081" y="565"/>
                      <a:pt x="10940" y="466"/>
                      <a:pt x="10791" y="466"/>
                    </a:cubicBezTo>
                    <a:close/>
                    <a:moveTo>
                      <a:pt x="18532" y="592"/>
                    </a:moveTo>
                    <a:cubicBezTo>
                      <a:pt x="18388" y="592"/>
                      <a:pt x="18256" y="689"/>
                      <a:pt x="18217" y="834"/>
                    </a:cubicBezTo>
                    <a:cubicBezTo>
                      <a:pt x="18158" y="1013"/>
                      <a:pt x="18265" y="1203"/>
                      <a:pt x="18443" y="1263"/>
                    </a:cubicBezTo>
                    <a:cubicBezTo>
                      <a:pt x="18860" y="1382"/>
                      <a:pt x="19289" y="1537"/>
                      <a:pt x="19693" y="1703"/>
                    </a:cubicBezTo>
                    <a:cubicBezTo>
                      <a:pt x="19741" y="1727"/>
                      <a:pt x="19777" y="1727"/>
                      <a:pt x="19824" y="1727"/>
                    </a:cubicBezTo>
                    <a:cubicBezTo>
                      <a:pt x="19955" y="1727"/>
                      <a:pt x="20086" y="1656"/>
                      <a:pt x="20134" y="1513"/>
                    </a:cubicBezTo>
                    <a:cubicBezTo>
                      <a:pt x="20217" y="1346"/>
                      <a:pt x="20134" y="1144"/>
                      <a:pt x="19955" y="1072"/>
                    </a:cubicBezTo>
                    <a:cubicBezTo>
                      <a:pt x="19527" y="894"/>
                      <a:pt x="19086" y="739"/>
                      <a:pt x="18634" y="608"/>
                    </a:cubicBezTo>
                    <a:cubicBezTo>
                      <a:pt x="18600" y="597"/>
                      <a:pt x="18566" y="592"/>
                      <a:pt x="18532" y="592"/>
                    </a:cubicBezTo>
                    <a:close/>
                    <a:moveTo>
                      <a:pt x="7925" y="1573"/>
                    </a:moveTo>
                    <a:cubicBezTo>
                      <a:pt x="7874" y="1573"/>
                      <a:pt x="7823" y="1584"/>
                      <a:pt x="7775" y="1608"/>
                    </a:cubicBezTo>
                    <a:cubicBezTo>
                      <a:pt x="7370" y="1823"/>
                      <a:pt x="6966" y="2061"/>
                      <a:pt x="6573" y="2323"/>
                    </a:cubicBezTo>
                    <a:cubicBezTo>
                      <a:pt x="6418" y="2418"/>
                      <a:pt x="6370" y="2632"/>
                      <a:pt x="6477" y="2787"/>
                    </a:cubicBezTo>
                    <a:cubicBezTo>
                      <a:pt x="6537" y="2894"/>
                      <a:pt x="6644" y="2942"/>
                      <a:pt x="6763" y="2942"/>
                    </a:cubicBezTo>
                    <a:cubicBezTo>
                      <a:pt x="6823" y="2942"/>
                      <a:pt x="6894" y="2930"/>
                      <a:pt x="6942" y="2894"/>
                    </a:cubicBezTo>
                    <a:cubicBezTo>
                      <a:pt x="7323" y="2644"/>
                      <a:pt x="7704" y="2418"/>
                      <a:pt x="8097" y="2215"/>
                    </a:cubicBezTo>
                    <a:cubicBezTo>
                      <a:pt x="8263" y="2132"/>
                      <a:pt x="8323" y="1930"/>
                      <a:pt x="8240" y="1763"/>
                    </a:cubicBezTo>
                    <a:cubicBezTo>
                      <a:pt x="8180" y="1644"/>
                      <a:pt x="8053" y="1573"/>
                      <a:pt x="7925" y="1573"/>
                    </a:cubicBezTo>
                    <a:close/>
                    <a:moveTo>
                      <a:pt x="21359" y="1789"/>
                    </a:moveTo>
                    <a:cubicBezTo>
                      <a:pt x="21240" y="1789"/>
                      <a:pt x="21127" y="1853"/>
                      <a:pt x="21063" y="1965"/>
                    </a:cubicBezTo>
                    <a:cubicBezTo>
                      <a:pt x="20967" y="2132"/>
                      <a:pt x="21027" y="2335"/>
                      <a:pt x="21194" y="2430"/>
                    </a:cubicBezTo>
                    <a:cubicBezTo>
                      <a:pt x="21575" y="2644"/>
                      <a:pt x="21956" y="2882"/>
                      <a:pt x="22313" y="3144"/>
                    </a:cubicBezTo>
                    <a:cubicBezTo>
                      <a:pt x="22372" y="3180"/>
                      <a:pt x="22444" y="3204"/>
                      <a:pt x="22515" y="3204"/>
                    </a:cubicBezTo>
                    <a:cubicBezTo>
                      <a:pt x="22622" y="3204"/>
                      <a:pt x="22730" y="3156"/>
                      <a:pt x="22789" y="3061"/>
                    </a:cubicBezTo>
                    <a:cubicBezTo>
                      <a:pt x="22896" y="2906"/>
                      <a:pt x="22860" y="2692"/>
                      <a:pt x="22706" y="2585"/>
                    </a:cubicBezTo>
                    <a:cubicBezTo>
                      <a:pt x="22325" y="2311"/>
                      <a:pt x="21932" y="2061"/>
                      <a:pt x="21527" y="1834"/>
                    </a:cubicBezTo>
                    <a:cubicBezTo>
                      <a:pt x="21473" y="1804"/>
                      <a:pt x="21415" y="1789"/>
                      <a:pt x="21359" y="1789"/>
                    </a:cubicBezTo>
                    <a:close/>
                    <a:moveTo>
                      <a:pt x="5396" y="3277"/>
                    </a:moveTo>
                    <a:cubicBezTo>
                      <a:pt x="5315" y="3277"/>
                      <a:pt x="5233" y="3304"/>
                      <a:pt x="5168" y="3358"/>
                    </a:cubicBezTo>
                    <a:cubicBezTo>
                      <a:pt x="4811" y="3656"/>
                      <a:pt x="4465" y="3978"/>
                      <a:pt x="4144" y="4311"/>
                    </a:cubicBezTo>
                    <a:cubicBezTo>
                      <a:pt x="4013" y="4442"/>
                      <a:pt x="4013" y="4656"/>
                      <a:pt x="4156" y="4787"/>
                    </a:cubicBezTo>
                    <a:cubicBezTo>
                      <a:pt x="4215" y="4859"/>
                      <a:pt x="4299" y="4882"/>
                      <a:pt x="4394" y="4882"/>
                    </a:cubicBezTo>
                    <a:cubicBezTo>
                      <a:pt x="4477" y="4882"/>
                      <a:pt x="4561" y="4847"/>
                      <a:pt x="4632" y="4787"/>
                    </a:cubicBezTo>
                    <a:cubicBezTo>
                      <a:pt x="4942" y="4466"/>
                      <a:pt x="5275" y="4168"/>
                      <a:pt x="5608" y="3882"/>
                    </a:cubicBezTo>
                    <a:cubicBezTo>
                      <a:pt x="5751" y="3763"/>
                      <a:pt x="5775" y="3549"/>
                      <a:pt x="5656" y="3394"/>
                    </a:cubicBezTo>
                    <a:cubicBezTo>
                      <a:pt x="5591" y="3316"/>
                      <a:pt x="5494" y="3277"/>
                      <a:pt x="5396" y="3277"/>
                    </a:cubicBezTo>
                    <a:close/>
                    <a:moveTo>
                      <a:pt x="23845" y="3577"/>
                    </a:moveTo>
                    <a:cubicBezTo>
                      <a:pt x="23752" y="3577"/>
                      <a:pt x="23662" y="3616"/>
                      <a:pt x="23599" y="3692"/>
                    </a:cubicBezTo>
                    <a:cubicBezTo>
                      <a:pt x="23468" y="3835"/>
                      <a:pt x="23480" y="4049"/>
                      <a:pt x="23622" y="4168"/>
                    </a:cubicBezTo>
                    <a:cubicBezTo>
                      <a:pt x="23956" y="4466"/>
                      <a:pt x="24265" y="4787"/>
                      <a:pt x="24575" y="5109"/>
                    </a:cubicBezTo>
                    <a:cubicBezTo>
                      <a:pt x="24635" y="5180"/>
                      <a:pt x="24730" y="5216"/>
                      <a:pt x="24825" y="5216"/>
                    </a:cubicBezTo>
                    <a:cubicBezTo>
                      <a:pt x="24908" y="5216"/>
                      <a:pt x="24992" y="5192"/>
                      <a:pt x="25051" y="5132"/>
                    </a:cubicBezTo>
                    <a:cubicBezTo>
                      <a:pt x="25194" y="5001"/>
                      <a:pt x="25194" y="4787"/>
                      <a:pt x="25075" y="4644"/>
                    </a:cubicBezTo>
                    <a:cubicBezTo>
                      <a:pt x="24754" y="4299"/>
                      <a:pt x="24420" y="3978"/>
                      <a:pt x="24075" y="3668"/>
                    </a:cubicBezTo>
                    <a:cubicBezTo>
                      <a:pt x="24008" y="3607"/>
                      <a:pt x="23926" y="3577"/>
                      <a:pt x="23845" y="3577"/>
                    </a:cubicBezTo>
                    <a:close/>
                    <a:moveTo>
                      <a:pt x="3268" y="5489"/>
                    </a:moveTo>
                    <a:cubicBezTo>
                      <a:pt x="3164" y="5489"/>
                      <a:pt x="3064" y="5536"/>
                      <a:pt x="3001" y="5621"/>
                    </a:cubicBezTo>
                    <a:cubicBezTo>
                      <a:pt x="2715" y="5990"/>
                      <a:pt x="2441" y="6371"/>
                      <a:pt x="2203" y="6764"/>
                    </a:cubicBezTo>
                    <a:cubicBezTo>
                      <a:pt x="2096" y="6930"/>
                      <a:pt x="2144" y="7145"/>
                      <a:pt x="2310" y="7240"/>
                    </a:cubicBezTo>
                    <a:cubicBezTo>
                      <a:pt x="2370" y="7276"/>
                      <a:pt x="2429" y="7287"/>
                      <a:pt x="2489" y="7287"/>
                    </a:cubicBezTo>
                    <a:cubicBezTo>
                      <a:pt x="2608" y="7287"/>
                      <a:pt x="2715" y="7240"/>
                      <a:pt x="2775" y="7133"/>
                    </a:cubicBezTo>
                    <a:cubicBezTo>
                      <a:pt x="3013" y="6752"/>
                      <a:pt x="3275" y="6395"/>
                      <a:pt x="3537" y="6037"/>
                    </a:cubicBezTo>
                    <a:cubicBezTo>
                      <a:pt x="3656" y="5894"/>
                      <a:pt x="3632" y="5680"/>
                      <a:pt x="3477" y="5561"/>
                    </a:cubicBezTo>
                    <a:cubicBezTo>
                      <a:pt x="3414" y="5512"/>
                      <a:pt x="3340" y="5489"/>
                      <a:pt x="3268" y="5489"/>
                    </a:cubicBezTo>
                    <a:close/>
                    <a:moveTo>
                      <a:pt x="25891" y="5857"/>
                    </a:moveTo>
                    <a:cubicBezTo>
                      <a:pt x="25823" y="5857"/>
                      <a:pt x="25754" y="5877"/>
                      <a:pt x="25694" y="5918"/>
                    </a:cubicBezTo>
                    <a:cubicBezTo>
                      <a:pt x="25551" y="6025"/>
                      <a:pt x="25516" y="6240"/>
                      <a:pt x="25623" y="6395"/>
                    </a:cubicBezTo>
                    <a:cubicBezTo>
                      <a:pt x="25885" y="6752"/>
                      <a:pt x="26123" y="7133"/>
                      <a:pt x="26349" y="7514"/>
                    </a:cubicBezTo>
                    <a:cubicBezTo>
                      <a:pt x="26409" y="7621"/>
                      <a:pt x="26528" y="7680"/>
                      <a:pt x="26647" y="7680"/>
                    </a:cubicBezTo>
                    <a:cubicBezTo>
                      <a:pt x="26706" y="7680"/>
                      <a:pt x="26754" y="7668"/>
                      <a:pt x="26813" y="7633"/>
                    </a:cubicBezTo>
                    <a:cubicBezTo>
                      <a:pt x="26980" y="7538"/>
                      <a:pt x="27028" y="7335"/>
                      <a:pt x="26932" y="7168"/>
                    </a:cubicBezTo>
                    <a:cubicBezTo>
                      <a:pt x="26706" y="6764"/>
                      <a:pt x="26444" y="6371"/>
                      <a:pt x="26170" y="6002"/>
                    </a:cubicBezTo>
                    <a:cubicBezTo>
                      <a:pt x="26105" y="5907"/>
                      <a:pt x="25999" y="5857"/>
                      <a:pt x="25891" y="5857"/>
                    </a:cubicBezTo>
                    <a:close/>
                    <a:moveTo>
                      <a:pt x="1680" y="8105"/>
                    </a:moveTo>
                    <a:cubicBezTo>
                      <a:pt x="1547" y="8105"/>
                      <a:pt x="1422" y="8176"/>
                      <a:pt x="1370" y="8300"/>
                    </a:cubicBezTo>
                    <a:cubicBezTo>
                      <a:pt x="1167" y="8716"/>
                      <a:pt x="989" y="9157"/>
                      <a:pt x="834" y="9597"/>
                    </a:cubicBezTo>
                    <a:cubicBezTo>
                      <a:pt x="774" y="9776"/>
                      <a:pt x="858" y="9966"/>
                      <a:pt x="1036" y="10026"/>
                    </a:cubicBezTo>
                    <a:cubicBezTo>
                      <a:pt x="1072" y="10038"/>
                      <a:pt x="1120" y="10050"/>
                      <a:pt x="1155" y="10050"/>
                    </a:cubicBezTo>
                    <a:cubicBezTo>
                      <a:pt x="1298" y="10050"/>
                      <a:pt x="1429" y="9966"/>
                      <a:pt x="1477" y="9824"/>
                    </a:cubicBezTo>
                    <a:cubicBezTo>
                      <a:pt x="1620" y="9407"/>
                      <a:pt x="1798" y="8990"/>
                      <a:pt x="1977" y="8597"/>
                    </a:cubicBezTo>
                    <a:cubicBezTo>
                      <a:pt x="2060" y="8419"/>
                      <a:pt x="1989" y="8216"/>
                      <a:pt x="1822" y="8133"/>
                    </a:cubicBezTo>
                    <a:cubicBezTo>
                      <a:pt x="1775" y="8114"/>
                      <a:pt x="1727" y="8105"/>
                      <a:pt x="1680" y="8105"/>
                    </a:cubicBezTo>
                    <a:close/>
                    <a:moveTo>
                      <a:pt x="27411" y="8522"/>
                    </a:moveTo>
                    <a:cubicBezTo>
                      <a:pt x="27366" y="8522"/>
                      <a:pt x="27321" y="8531"/>
                      <a:pt x="27278" y="8550"/>
                    </a:cubicBezTo>
                    <a:cubicBezTo>
                      <a:pt x="27099" y="8621"/>
                      <a:pt x="27016" y="8823"/>
                      <a:pt x="27099" y="9002"/>
                    </a:cubicBezTo>
                    <a:cubicBezTo>
                      <a:pt x="27266" y="9407"/>
                      <a:pt x="27432" y="9824"/>
                      <a:pt x="27563" y="10240"/>
                    </a:cubicBezTo>
                    <a:cubicBezTo>
                      <a:pt x="27611" y="10383"/>
                      <a:pt x="27742" y="10478"/>
                      <a:pt x="27885" y="10478"/>
                    </a:cubicBezTo>
                    <a:cubicBezTo>
                      <a:pt x="27921" y="10478"/>
                      <a:pt x="27956" y="10478"/>
                      <a:pt x="27992" y="10466"/>
                    </a:cubicBezTo>
                    <a:cubicBezTo>
                      <a:pt x="28171" y="10407"/>
                      <a:pt x="28266" y="10216"/>
                      <a:pt x="28206" y="10038"/>
                    </a:cubicBezTo>
                    <a:cubicBezTo>
                      <a:pt x="28075" y="9597"/>
                      <a:pt x="27909" y="9157"/>
                      <a:pt x="27718" y="8728"/>
                    </a:cubicBezTo>
                    <a:cubicBezTo>
                      <a:pt x="27665" y="8596"/>
                      <a:pt x="27540" y="8522"/>
                      <a:pt x="27411" y="8522"/>
                    </a:cubicBezTo>
                    <a:close/>
                    <a:moveTo>
                      <a:pt x="682" y="11007"/>
                    </a:moveTo>
                    <a:cubicBezTo>
                      <a:pt x="528" y="11007"/>
                      <a:pt x="387" y="11110"/>
                      <a:pt x="346" y="11276"/>
                    </a:cubicBezTo>
                    <a:cubicBezTo>
                      <a:pt x="251" y="11729"/>
                      <a:pt x="167" y="12193"/>
                      <a:pt x="108" y="12645"/>
                    </a:cubicBezTo>
                    <a:cubicBezTo>
                      <a:pt x="84" y="12836"/>
                      <a:pt x="227" y="13002"/>
                      <a:pt x="405" y="13026"/>
                    </a:cubicBezTo>
                    <a:cubicBezTo>
                      <a:pt x="417" y="13038"/>
                      <a:pt x="441" y="13038"/>
                      <a:pt x="453" y="13038"/>
                    </a:cubicBezTo>
                    <a:cubicBezTo>
                      <a:pt x="620" y="13038"/>
                      <a:pt x="762" y="12907"/>
                      <a:pt x="786" y="12729"/>
                    </a:cubicBezTo>
                    <a:cubicBezTo>
                      <a:pt x="846" y="12300"/>
                      <a:pt x="917" y="11848"/>
                      <a:pt x="1013" y="11419"/>
                    </a:cubicBezTo>
                    <a:cubicBezTo>
                      <a:pt x="1060" y="11240"/>
                      <a:pt x="941" y="11050"/>
                      <a:pt x="751" y="11014"/>
                    </a:cubicBezTo>
                    <a:cubicBezTo>
                      <a:pt x="728" y="11010"/>
                      <a:pt x="705" y="11007"/>
                      <a:pt x="682" y="11007"/>
                    </a:cubicBezTo>
                    <a:close/>
                    <a:moveTo>
                      <a:pt x="28302" y="11449"/>
                    </a:moveTo>
                    <a:cubicBezTo>
                      <a:pt x="28282" y="11449"/>
                      <a:pt x="28262" y="11451"/>
                      <a:pt x="28242" y="11455"/>
                    </a:cubicBezTo>
                    <a:cubicBezTo>
                      <a:pt x="28052" y="11490"/>
                      <a:pt x="27933" y="11669"/>
                      <a:pt x="27968" y="11859"/>
                    </a:cubicBezTo>
                    <a:cubicBezTo>
                      <a:pt x="28052" y="12288"/>
                      <a:pt x="28111" y="12729"/>
                      <a:pt x="28159" y="13169"/>
                    </a:cubicBezTo>
                    <a:cubicBezTo>
                      <a:pt x="28171" y="13348"/>
                      <a:pt x="28314" y="13491"/>
                      <a:pt x="28492" y="13491"/>
                    </a:cubicBezTo>
                    <a:cubicBezTo>
                      <a:pt x="28504" y="13491"/>
                      <a:pt x="28516" y="13479"/>
                      <a:pt x="28528" y="13479"/>
                    </a:cubicBezTo>
                    <a:cubicBezTo>
                      <a:pt x="28706" y="13467"/>
                      <a:pt x="28849" y="13300"/>
                      <a:pt x="28837" y="13110"/>
                    </a:cubicBezTo>
                    <a:cubicBezTo>
                      <a:pt x="28790" y="12645"/>
                      <a:pt x="28730" y="12181"/>
                      <a:pt x="28635" y="11729"/>
                    </a:cubicBezTo>
                    <a:cubicBezTo>
                      <a:pt x="28603" y="11570"/>
                      <a:pt x="28459" y="11449"/>
                      <a:pt x="28302" y="11449"/>
                    </a:cubicBezTo>
                    <a:close/>
                    <a:moveTo>
                      <a:pt x="346" y="14050"/>
                    </a:moveTo>
                    <a:cubicBezTo>
                      <a:pt x="155" y="14050"/>
                      <a:pt x="0" y="14205"/>
                      <a:pt x="0" y="14396"/>
                    </a:cubicBezTo>
                    <a:lnTo>
                      <a:pt x="0" y="14431"/>
                    </a:lnTo>
                    <a:cubicBezTo>
                      <a:pt x="0" y="14884"/>
                      <a:pt x="24" y="15336"/>
                      <a:pt x="60" y="15789"/>
                    </a:cubicBezTo>
                    <a:cubicBezTo>
                      <a:pt x="84" y="15967"/>
                      <a:pt x="227" y="16098"/>
                      <a:pt x="405" y="16098"/>
                    </a:cubicBezTo>
                    <a:lnTo>
                      <a:pt x="441" y="16098"/>
                    </a:lnTo>
                    <a:cubicBezTo>
                      <a:pt x="620" y="16074"/>
                      <a:pt x="762" y="15908"/>
                      <a:pt x="751" y="15729"/>
                    </a:cubicBezTo>
                    <a:cubicBezTo>
                      <a:pt x="703" y="15300"/>
                      <a:pt x="691" y="14860"/>
                      <a:pt x="691" y="14431"/>
                    </a:cubicBezTo>
                    <a:lnTo>
                      <a:pt x="691" y="14396"/>
                    </a:lnTo>
                    <a:cubicBezTo>
                      <a:pt x="691" y="14205"/>
                      <a:pt x="536" y="14050"/>
                      <a:pt x="346" y="14050"/>
                    </a:cubicBezTo>
                    <a:close/>
                    <a:moveTo>
                      <a:pt x="28552" y="14086"/>
                    </a:moveTo>
                    <a:cubicBezTo>
                      <a:pt x="28361" y="14086"/>
                      <a:pt x="28206" y="14241"/>
                      <a:pt x="28206" y="14431"/>
                    </a:cubicBezTo>
                    <a:cubicBezTo>
                      <a:pt x="28206" y="14872"/>
                      <a:pt x="28183" y="15324"/>
                      <a:pt x="28147" y="15765"/>
                    </a:cubicBezTo>
                    <a:cubicBezTo>
                      <a:pt x="28123" y="15943"/>
                      <a:pt x="28266" y="16110"/>
                      <a:pt x="28456" y="16134"/>
                    </a:cubicBezTo>
                    <a:lnTo>
                      <a:pt x="28492" y="16134"/>
                    </a:lnTo>
                    <a:cubicBezTo>
                      <a:pt x="28659" y="16134"/>
                      <a:pt x="28814" y="16003"/>
                      <a:pt x="28826" y="15824"/>
                    </a:cubicBezTo>
                    <a:cubicBezTo>
                      <a:pt x="28873" y="15360"/>
                      <a:pt x="28897" y="14896"/>
                      <a:pt x="28897" y="14431"/>
                    </a:cubicBezTo>
                    <a:cubicBezTo>
                      <a:pt x="28897" y="14241"/>
                      <a:pt x="28742" y="14086"/>
                      <a:pt x="28552" y="14086"/>
                    </a:cubicBezTo>
                    <a:close/>
                    <a:moveTo>
                      <a:pt x="676" y="17100"/>
                    </a:moveTo>
                    <a:cubicBezTo>
                      <a:pt x="649" y="17100"/>
                      <a:pt x="622" y="17103"/>
                      <a:pt x="596" y="17110"/>
                    </a:cubicBezTo>
                    <a:cubicBezTo>
                      <a:pt x="405" y="17146"/>
                      <a:pt x="286" y="17324"/>
                      <a:pt x="334" y="17515"/>
                    </a:cubicBezTo>
                    <a:cubicBezTo>
                      <a:pt x="429" y="17967"/>
                      <a:pt x="548" y="18420"/>
                      <a:pt x="691" y="18860"/>
                    </a:cubicBezTo>
                    <a:cubicBezTo>
                      <a:pt x="739" y="19003"/>
                      <a:pt x="882" y="19098"/>
                      <a:pt x="1024" y="19098"/>
                    </a:cubicBezTo>
                    <a:cubicBezTo>
                      <a:pt x="1060" y="19098"/>
                      <a:pt x="1096" y="19098"/>
                      <a:pt x="1120" y="19087"/>
                    </a:cubicBezTo>
                    <a:cubicBezTo>
                      <a:pt x="1298" y="19027"/>
                      <a:pt x="1405" y="18837"/>
                      <a:pt x="1346" y="18658"/>
                    </a:cubicBezTo>
                    <a:cubicBezTo>
                      <a:pt x="1215" y="18229"/>
                      <a:pt x="1096" y="17801"/>
                      <a:pt x="1001" y="17372"/>
                    </a:cubicBezTo>
                    <a:cubicBezTo>
                      <a:pt x="970" y="17210"/>
                      <a:pt x="828" y="17100"/>
                      <a:pt x="676" y="17100"/>
                    </a:cubicBezTo>
                    <a:close/>
                    <a:moveTo>
                      <a:pt x="28210" y="17135"/>
                    </a:moveTo>
                    <a:cubicBezTo>
                      <a:pt x="28061" y="17135"/>
                      <a:pt x="27925" y="17246"/>
                      <a:pt x="27885" y="17408"/>
                    </a:cubicBezTo>
                    <a:cubicBezTo>
                      <a:pt x="27790" y="17836"/>
                      <a:pt x="27671" y="18265"/>
                      <a:pt x="27540" y="18682"/>
                    </a:cubicBezTo>
                    <a:cubicBezTo>
                      <a:pt x="27480" y="18872"/>
                      <a:pt x="27575" y="19063"/>
                      <a:pt x="27754" y="19122"/>
                    </a:cubicBezTo>
                    <a:cubicBezTo>
                      <a:pt x="27790" y="19134"/>
                      <a:pt x="27825" y="19134"/>
                      <a:pt x="27861" y="19134"/>
                    </a:cubicBezTo>
                    <a:cubicBezTo>
                      <a:pt x="28004" y="19134"/>
                      <a:pt x="28135" y="19039"/>
                      <a:pt x="28183" y="18896"/>
                    </a:cubicBezTo>
                    <a:cubicBezTo>
                      <a:pt x="28325" y="18456"/>
                      <a:pt x="28456" y="18003"/>
                      <a:pt x="28552" y="17551"/>
                    </a:cubicBezTo>
                    <a:cubicBezTo>
                      <a:pt x="28599" y="17372"/>
                      <a:pt x="28480" y="17182"/>
                      <a:pt x="28290" y="17146"/>
                    </a:cubicBezTo>
                    <a:cubicBezTo>
                      <a:pt x="28263" y="17139"/>
                      <a:pt x="28236" y="17135"/>
                      <a:pt x="28210" y="17135"/>
                    </a:cubicBezTo>
                    <a:close/>
                    <a:moveTo>
                      <a:pt x="1646" y="20004"/>
                    </a:moveTo>
                    <a:cubicBezTo>
                      <a:pt x="1597" y="20004"/>
                      <a:pt x="1548" y="20016"/>
                      <a:pt x="1501" y="20039"/>
                    </a:cubicBezTo>
                    <a:cubicBezTo>
                      <a:pt x="1322" y="20110"/>
                      <a:pt x="1251" y="20313"/>
                      <a:pt x="1334" y="20491"/>
                    </a:cubicBezTo>
                    <a:cubicBezTo>
                      <a:pt x="1524" y="20908"/>
                      <a:pt x="1739" y="21325"/>
                      <a:pt x="1977" y="21730"/>
                    </a:cubicBezTo>
                    <a:cubicBezTo>
                      <a:pt x="2036" y="21837"/>
                      <a:pt x="2156" y="21896"/>
                      <a:pt x="2275" y="21896"/>
                    </a:cubicBezTo>
                    <a:cubicBezTo>
                      <a:pt x="2334" y="21896"/>
                      <a:pt x="2394" y="21885"/>
                      <a:pt x="2441" y="21849"/>
                    </a:cubicBezTo>
                    <a:cubicBezTo>
                      <a:pt x="2608" y="21754"/>
                      <a:pt x="2667" y="21539"/>
                      <a:pt x="2572" y="21384"/>
                    </a:cubicBezTo>
                    <a:cubicBezTo>
                      <a:pt x="2346" y="21003"/>
                      <a:pt x="2132" y="20599"/>
                      <a:pt x="1953" y="20206"/>
                    </a:cubicBezTo>
                    <a:cubicBezTo>
                      <a:pt x="1893" y="20077"/>
                      <a:pt x="1772" y="20004"/>
                      <a:pt x="1646" y="20004"/>
                    </a:cubicBezTo>
                    <a:close/>
                    <a:moveTo>
                      <a:pt x="27232" y="20040"/>
                    </a:moveTo>
                    <a:cubicBezTo>
                      <a:pt x="27103" y="20040"/>
                      <a:pt x="26984" y="20113"/>
                      <a:pt x="26932" y="20241"/>
                    </a:cubicBezTo>
                    <a:cubicBezTo>
                      <a:pt x="26742" y="20634"/>
                      <a:pt x="26528" y="21027"/>
                      <a:pt x="26313" y="21408"/>
                    </a:cubicBezTo>
                    <a:cubicBezTo>
                      <a:pt x="26218" y="21575"/>
                      <a:pt x="26266" y="21789"/>
                      <a:pt x="26432" y="21885"/>
                    </a:cubicBezTo>
                    <a:cubicBezTo>
                      <a:pt x="26480" y="21908"/>
                      <a:pt x="26540" y="21932"/>
                      <a:pt x="26599" y="21932"/>
                    </a:cubicBezTo>
                    <a:cubicBezTo>
                      <a:pt x="26718" y="21932"/>
                      <a:pt x="26837" y="21873"/>
                      <a:pt x="26897" y="21765"/>
                    </a:cubicBezTo>
                    <a:cubicBezTo>
                      <a:pt x="27135" y="21361"/>
                      <a:pt x="27349" y="20944"/>
                      <a:pt x="27552" y="20527"/>
                    </a:cubicBezTo>
                    <a:cubicBezTo>
                      <a:pt x="27623" y="20349"/>
                      <a:pt x="27552" y="20146"/>
                      <a:pt x="27385" y="20075"/>
                    </a:cubicBezTo>
                    <a:cubicBezTo>
                      <a:pt x="27335" y="20051"/>
                      <a:pt x="27282" y="20040"/>
                      <a:pt x="27232" y="20040"/>
                    </a:cubicBezTo>
                    <a:close/>
                    <a:moveTo>
                      <a:pt x="3221" y="22628"/>
                    </a:moveTo>
                    <a:cubicBezTo>
                      <a:pt x="3149" y="22628"/>
                      <a:pt x="3076" y="22650"/>
                      <a:pt x="3013" y="22694"/>
                    </a:cubicBezTo>
                    <a:cubicBezTo>
                      <a:pt x="2870" y="22813"/>
                      <a:pt x="2834" y="23028"/>
                      <a:pt x="2953" y="23182"/>
                    </a:cubicBezTo>
                    <a:cubicBezTo>
                      <a:pt x="3227" y="23551"/>
                      <a:pt x="3537" y="23909"/>
                      <a:pt x="3846" y="24242"/>
                    </a:cubicBezTo>
                    <a:cubicBezTo>
                      <a:pt x="3918" y="24313"/>
                      <a:pt x="4013" y="24349"/>
                      <a:pt x="4096" y="24349"/>
                    </a:cubicBezTo>
                    <a:cubicBezTo>
                      <a:pt x="4180" y="24349"/>
                      <a:pt x="4263" y="24325"/>
                      <a:pt x="4334" y="24266"/>
                    </a:cubicBezTo>
                    <a:cubicBezTo>
                      <a:pt x="4465" y="24135"/>
                      <a:pt x="4477" y="23920"/>
                      <a:pt x="4346" y="23778"/>
                    </a:cubicBezTo>
                    <a:cubicBezTo>
                      <a:pt x="4049" y="23456"/>
                      <a:pt x="3763" y="23111"/>
                      <a:pt x="3489" y="22766"/>
                    </a:cubicBezTo>
                    <a:cubicBezTo>
                      <a:pt x="3426" y="22674"/>
                      <a:pt x="3325" y="22628"/>
                      <a:pt x="3221" y="22628"/>
                    </a:cubicBezTo>
                    <a:close/>
                    <a:moveTo>
                      <a:pt x="25651" y="22658"/>
                    </a:moveTo>
                    <a:cubicBezTo>
                      <a:pt x="25546" y="22658"/>
                      <a:pt x="25443" y="22705"/>
                      <a:pt x="25373" y="22789"/>
                    </a:cubicBezTo>
                    <a:cubicBezTo>
                      <a:pt x="25111" y="23147"/>
                      <a:pt x="24825" y="23492"/>
                      <a:pt x="24515" y="23813"/>
                    </a:cubicBezTo>
                    <a:cubicBezTo>
                      <a:pt x="24384" y="23944"/>
                      <a:pt x="24396" y="24159"/>
                      <a:pt x="24539" y="24290"/>
                    </a:cubicBezTo>
                    <a:cubicBezTo>
                      <a:pt x="24599" y="24349"/>
                      <a:pt x="24682" y="24385"/>
                      <a:pt x="24765" y="24385"/>
                    </a:cubicBezTo>
                    <a:cubicBezTo>
                      <a:pt x="24861" y="24385"/>
                      <a:pt x="24956" y="24349"/>
                      <a:pt x="25016" y="24278"/>
                    </a:cubicBezTo>
                    <a:cubicBezTo>
                      <a:pt x="25337" y="23932"/>
                      <a:pt x="25635" y="23575"/>
                      <a:pt x="25920" y="23206"/>
                    </a:cubicBezTo>
                    <a:cubicBezTo>
                      <a:pt x="26039" y="23063"/>
                      <a:pt x="26004" y="22849"/>
                      <a:pt x="25861" y="22730"/>
                    </a:cubicBezTo>
                    <a:cubicBezTo>
                      <a:pt x="25797" y="22681"/>
                      <a:pt x="25724" y="22658"/>
                      <a:pt x="25651" y="22658"/>
                    </a:cubicBezTo>
                    <a:close/>
                    <a:moveTo>
                      <a:pt x="5325" y="24851"/>
                    </a:moveTo>
                    <a:cubicBezTo>
                      <a:pt x="5231" y="24851"/>
                      <a:pt x="5137" y="24890"/>
                      <a:pt x="5073" y="24968"/>
                    </a:cubicBezTo>
                    <a:cubicBezTo>
                      <a:pt x="4953" y="25111"/>
                      <a:pt x="4965" y="25325"/>
                      <a:pt x="5108" y="25456"/>
                    </a:cubicBezTo>
                    <a:cubicBezTo>
                      <a:pt x="5465" y="25754"/>
                      <a:pt x="5835" y="26040"/>
                      <a:pt x="6216" y="26302"/>
                    </a:cubicBezTo>
                    <a:cubicBezTo>
                      <a:pt x="6275" y="26349"/>
                      <a:pt x="6347" y="26361"/>
                      <a:pt x="6418" y="26361"/>
                    </a:cubicBezTo>
                    <a:cubicBezTo>
                      <a:pt x="6525" y="26361"/>
                      <a:pt x="6632" y="26314"/>
                      <a:pt x="6692" y="26218"/>
                    </a:cubicBezTo>
                    <a:cubicBezTo>
                      <a:pt x="6799" y="26064"/>
                      <a:pt x="6763" y="25849"/>
                      <a:pt x="6608" y="25742"/>
                    </a:cubicBezTo>
                    <a:cubicBezTo>
                      <a:pt x="6239" y="25492"/>
                      <a:pt x="5894" y="25218"/>
                      <a:pt x="5549" y="24933"/>
                    </a:cubicBezTo>
                    <a:cubicBezTo>
                      <a:pt x="5484" y="24878"/>
                      <a:pt x="5404" y="24851"/>
                      <a:pt x="5325" y="24851"/>
                    </a:cubicBezTo>
                    <a:close/>
                    <a:moveTo>
                      <a:pt x="23536" y="24875"/>
                    </a:moveTo>
                    <a:cubicBezTo>
                      <a:pt x="23458" y="24875"/>
                      <a:pt x="23378" y="24902"/>
                      <a:pt x="23313" y="24956"/>
                    </a:cubicBezTo>
                    <a:cubicBezTo>
                      <a:pt x="22980" y="25242"/>
                      <a:pt x="22622" y="25516"/>
                      <a:pt x="22253" y="25766"/>
                    </a:cubicBezTo>
                    <a:cubicBezTo>
                      <a:pt x="22098" y="25873"/>
                      <a:pt x="22063" y="26087"/>
                      <a:pt x="22170" y="26242"/>
                    </a:cubicBezTo>
                    <a:cubicBezTo>
                      <a:pt x="22229" y="26337"/>
                      <a:pt x="22337" y="26385"/>
                      <a:pt x="22444" y="26385"/>
                    </a:cubicBezTo>
                    <a:cubicBezTo>
                      <a:pt x="22515" y="26385"/>
                      <a:pt x="22587" y="26373"/>
                      <a:pt x="22646" y="26326"/>
                    </a:cubicBezTo>
                    <a:cubicBezTo>
                      <a:pt x="23027" y="26064"/>
                      <a:pt x="23396" y="25778"/>
                      <a:pt x="23753" y="25480"/>
                    </a:cubicBezTo>
                    <a:cubicBezTo>
                      <a:pt x="23896" y="25361"/>
                      <a:pt x="23920" y="25147"/>
                      <a:pt x="23789" y="24992"/>
                    </a:cubicBezTo>
                    <a:cubicBezTo>
                      <a:pt x="23724" y="24914"/>
                      <a:pt x="23631" y="24875"/>
                      <a:pt x="23536" y="24875"/>
                    </a:cubicBezTo>
                    <a:close/>
                    <a:moveTo>
                      <a:pt x="7867" y="26569"/>
                    </a:moveTo>
                    <a:cubicBezTo>
                      <a:pt x="7746" y="26569"/>
                      <a:pt x="7631" y="26638"/>
                      <a:pt x="7573" y="26754"/>
                    </a:cubicBezTo>
                    <a:cubicBezTo>
                      <a:pt x="7478" y="26921"/>
                      <a:pt x="7549" y="27123"/>
                      <a:pt x="7716" y="27207"/>
                    </a:cubicBezTo>
                    <a:cubicBezTo>
                      <a:pt x="8121" y="27433"/>
                      <a:pt x="8549" y="27623"/>
                      <a:pt x="8978" y="27802"/>
                    </a:cubicBezTo>
                    <a:cubicBezTo>
                      <a:pt x="9014" y="27826"/>
                      <a:pt x="9061" y="27826"/>
                      <a:pt x="9109" y="27826"/>
                    </a:cubicBezTo>
                    <a:cubicBezTo>
                      <a:pt x="9240" y="27826"/>
                      <a:pt x="9371" y="27754"/>
                      <a:pt x="9418" y="27611"/>
                    </a:cubicBezTo>
                    <a:cubicBezTo>
                      <a:pt x="9490" y="27445"/>
                      <a:pt x="9406" y="27242"/>
                      <a:pt x="9240" y="27171"/>
                    </a:cubicBezTo>
                    <a:cubicBezTo>
                      <a:pt x="8823" y="27004"/>
                      <a:pt x="8418" y="26814"/>
                      <a:pt x="8025" y="26611"/>
                    </a:cubicBezTo>
                    <a:cubicBezTo>
                      <a:pt x="7974" y="26582"/>
                      <a:pt x="7920" y="26569"/>
                      <a:pt x="7867" y="26569"/>
                    </a:cubicBezTo>
                    <a:close/>
                    <a:moveTo>
                      <a:pt x="20994" y="26586"/>
                    </a:moveTo>
                    <a:cubicBezTo>
                      <a:pt x="20941" y="26586"/>
                      <a:pt x="20887" y="26598"/>
                      <a:pt x="20836" y="26623"/>
                    </a:cubicBezTo>
                    <a:cubicBezTo>
                      <a:pt x="20444" y="26826"/>
                      <a:pt x="20039" y="27016"/>
                      <a:pt x="19622" y="27183"/>
                    </a:cubicBezTo>
                    <a:cubicBezTo>
                      <a:pt x="19455" y="27254"/>
                      <a:pt x="19372" y="27457"/>
                      <a:pt x="19431" y="27635"/>
                    </a:cubicBezTo>
                    <a:cubicBezTo>
                      <a:pt x="19491" y="27766"/>
                      <a:pt x="19622" y="27838"/>
                      <a:pt x="19753" y="27838"/>
                    </a:cubicBezTo>
                    <a:cubicBezTo>
                      <a:pt x="19801" y="27838"/>
                      <a:pt x="19836" y="27838"/>
                      <a:pt x="19884" y="27814"/>
                    </a:cubicBezTo>
                    <a:cubicBezTo>
                      <a:pt x="20313" y="27647"/>
                      <a:pt x="20741" y="27445"/>
                      <a:pt x="21146" y="27230"/>
                    </a:cubicBezTo>
                    <a:cubicBezTo>
                      <a:pt x="21313" y="27147"/>
                      <a:pt x="21384" y="26933"/>
                      <a:pt x="21289" y="26766"/>
                    </a:cubicBezTo>
                    <a:cubicBezTo>
                      <a:pt x="21231" y="26650"/>
                      <a:pt x="21115" y="26586"/>
                      <a:pt x="20994" y="26586"/>
                    </a:cubicBezTo>
                    <a:close/>
                    <a:moveTo>
                      <a:pt x="10725" y="27695"/>
                    </a:moveTo>
                    <a:cubicBezTo>
                      <a:pt x="10575" y="27695"/>
                      <a:pt x="10435" y="27795"/>
                      <a:pt x="10395" y="27945"/>
                    </a:cubicBezTo>
                    <a:cubicBezTo>
                      <a:pt x="10347" y="28123"/>
                      <a:pt x="10454" y="28314"/>
                      <a:pt x="10633" y="28362"/>
                    </a:cubicBezTo>
                    <a:cubicBezTo>
                      <a:pt x="11073" y="28492"/>
                      <a:pt x="11538" y="28588"/>
                      <a:pt x="11990" y="28671"/>
                    </a:cubicBezTo>
                    <a:lnTo>
                      <a:pt x="12050" y="28671"/>
                    </a:lnTo>
                    <a:cubicBezTo>
                      <a:pt x="12216" y="28671"/>
                      <a:pt x="12359" y="28552"/>
                      <a:pt x="12383" y="28385"/>
                    </a:cubicBezTo>
                    <a:cubicBezTo>
                      <a:pt x="12419" y="28207"/>
                      <a:pt x="12300" y="28028"/>
                      <a:pt x="12109" y="27992"/>
                    </a:cubicBezTo>
                    <a:cubicBezTo>
                      <a:pt x="11669" y="27921"/>
                      <a:pt x="11240" y="27826"/>
                      <a:pt x="10811" y="27707"/>
                    </a:cubicBezTo>
                    <a:cubicBezTo>
                      <a:pt x="10783" y="27699"/>
                      <a:pt x="10754" y="27695"/>
                      <a:pt x="10725" y="27695"/>
                    </a:cubicBezTo>
                    <a:close/>
                    <a:moveTo>
                      <a:pt x="18137" y="27707"/>
                    </a:moveTo>
                    <a:cubicBezTo>
                      <a:pt x="18108" y="27707"/>
                      <a:pt x="18079" y="27711"/>
                      <a:pt x="18050" y="27719"/>
                    </a:cubicBezTo>
                    <a:cubicBezTo>
                      <a:pt x="17622" y="27838"/>
                      <a:pt x="17181" y="27933"/>
                      <a:pt x="16753" y="28004"/>
                    </a:cubicBezTo>
                    <a:cubicBezTo>
                      <a:pt x="16562" y="28028"/>
                      <a:pt x="16443" y="28207"/>
                      <a:pt x="16467" y="28397"/>
                    </a:cubicBezTo>
                    <a:cubicBezTo>
                      <a:pt x="16503" y="28564"/>
                      <a:pt x="16645" y="28683"/>
                      <a:pt x="16800" y="28683"/>
                    </a:cubicBezTo>
                    <a:cubicBezTo>
                      <a:pt x="16824" y="28683"/>
                      <a:pt x="16848" y="28683"/>
                      <a:pt x="16860" y="28671"/>
                    </a:cubicBezTo>
                    <a:cubicBezTo>
                      <a:pt x="17324" y="28600"/>
                      <a:pt x="17777" y="28492"/>
                      <a:pt x="18229" y="28373"/>
                    </a:cubicBezTo>
                    <a:cubicBezTo>
                      <a:pt x="18408" y="28326"/>
                      <a:pt x="18515" y="28135"/>
                      <a:pt x="18467" y="27957"/>
                    </a:cubicBezTo>
                    <a:cubicBezTo>
                      <a:pt x="18427" y="27807"/>
                      <a:pt x="18287" y="27707"/>
                      <a:pt x="18137" y="27707"/>
                    </a:cubicBezTo>
                    <a:close/>
                    <a:moveTo>
                      <a:pt x="13764" y="28171"/>
                    </a:moveTo>
                    <a:cubicBezTo>
                      <a:pt x="13574" y="28171"/>
                      <a:pt x="13419" y="28314"/>
                      <a:pt x="13407" y="28504"/>
                    </a:cubicBezTo>
                    <a:cubicBezTo>
                      <a:pt x="13395" y="28683"/>
                      <a:pt x="13538" y="28850"/>
                      <a:pt x="13728" y="28862"/>
                    </a:cubicBezTo>
                    <a:cubicBezTo>
                      <a:pt x="13967" y="28873"/>
                      <a:pt x="14205" y="28873"/>
                      <a:pt x="14443" y="28873"/>
                    </a:cubicBezTo>
                    <a:cubicBezTo>
                      <a:pt x="14669" y="28873"/>
                      <a:pt x="14895" y="28873"/>
                      <a:pt x="15121" y="28862"/>
                    </a:cubicBezTo>
                    <a:cubicBezTo>
                      <a:pt x="15312" y="28850"/>
                      <a:pt x="15455" y="28695"/>
                      <a:pt x="15455" y="28504"/>
                    </a:cubicBezTo>
                    <a:cubicBezTo>
                      <a:pt x="15443" y="28321"/>
                      <a:pt x="15289" y="28182"/>
                      <a:pt x="15118" y="28182"/>
                    </a:cubicBezTo>
                    <a:cubicBezTo>
                      <a:pt x="15112" y="28182"/>
                      <a:pt x="15105" y="28182"/>
                      <a:pt x="15098" y="28183"/>
                    </a:cubicBezTo>
                    <a:cubicBezTo>
                      <a:pt x="14915" y="28188"/>
                      <a:pt x="14731" y="28191"/>
                      <a:pt x="14546" y="28191"/>
                    </a:cubicBezTo>
                    <a:cubicBezTo>
                      <a:pt x="14284" y="28191"/>
                      <a:pt x="14022" y="28185"/>
                      <a:pt x="13764" y="281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340" name="Google Shape;340;p19"/>
            <p:cNvSpPr/>
            <p:nvPr/>
          </p:nvSpPr>
          <p:spPr>
            <a:xfrm>
              <a:off x="5568970" y="3623615"/>
              <a:ext cx="78526" cy="78526"/>
            </a:xfrm>
            <a:custGeom>
              <a:avLst/>
              <a:gdLst/>
              <a:ahLst/>
              <a:cxnLst/>
              <a:rect l="l" t="t" r="r" b="b"/>
              <a:pathLst>
                <a:path w="2775" h="2775" extrusionOk="0">
                  <a:moveTo>
                    <a:pt x="1394" y="0"/>
                  </a:moveTo>
                  <a:cubicBezTo>
                    <a:pt x="620" y="0"/>
                    <a:pt x="1" y="620"/>
                    <a:pt x="1" y="1393"/>
                  </a:cubicBezTo>
                  <a:cubicBezTo>
                    <a:pt x="1" y="2155"/>
                    <a:pt x="620" y="2775"/>
                    <a:pt x="1394" y="2775"/>
                  </a:cubicBezTo>
                  <a:cubicBezTo>
                    <a:pt x="2156" y="2775"/>
                    <a:pt x="2775" y="2155"/>
                    <a:pt x="2775" y="1393"/>
                  </a:cubicBezTo>
                  <a:cubicBezTo>
                    <a:pt x="2775" y="620"/>
                    <a:pt x="2156" y="0"/>
                    <a:pt x="13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41" name="Google Shape;341;p19"/>
          <p:cNvGrpSpPr/>
          <p:nvPr/>
        </p:nvGrpSpPr>
        <p:grpSpPr>
          <a:xfrm>
            <a:off x="5990307" y="1085850"/>
            <a:ext cx="1448320" cy="3370354"/>
            <a:chOff x="5950370" y="1367896"/>
            <a:chExt cx="915766" cy="3084565"/>
          </a:xfrm>
        </p:grpSpPr>
        <p:sp>
          <p:nvSpPr>
            <p:cNvPr id="342" name="Google Shape;342;p19"/>
            <p:cNvSpPr/>
            <p:nvPr/>
          </p:nvSpPr>
          <p:spPr>
            <a:xfrm>
              <a:off x="6060534" y="2317379"/>
              <a:ext cx="405673" cy="2105079"/>
            </a:xfrm>
            <a:custGeom>
              <a:avLst/>
              <a:gdLst/>
              <a:ahLst/>
              <a:cxnLst/>
              <a:rect l="l" t="t" r="r" b="b"/>
              <a:pathLst>
                <a:path w="14336" h="74391" extrusionOk="0">
                  <a:moveTo>
                    <a:pt x="13991" y="0"/>
                  </a:moveTo>
                  <a:cubicBezTo>
                    <a:pt x="13800" y="0"/>
                    <a:pt x="13645" y="155"/>
                    <a:pt x="13645" y="345"/>
                  </a:cubicBezTo>
                  <a:lnTo>
                    <a:pt x="13645" y="1715"/>
                  </a:lnTo>
                  <a:cubicBezTo>
                    <a:pt x="13645" y="1905"/>
                    <a:pt x="13800" y="2048"/>
                    <a:pt x="13991" y="2048"/>
                  </a:cubicBezTo>
                  <a:cubicBezTo>
                    <a:pt x="14181" y="2048"/>
                    <a:pt x="14336" y="1905"/>
                    <a:pt x="14336" y="1715"/>
                  </a:cubicBezTo>
                  <a:lnTo>
                    <a:pt x="14336" y="345"/>
                  </a:lnTo>
                  <a:cubicBezTo>
                    <a:pt x="14336" y="155"/>
                    <a:pt x="14181" y="0"/>
                    <a:pt x="13991" y="0"/>
                  </a:cubicBezTo>
                  <a:close/>
                  <a:moveTo>
                    <a:pt x="13991" y="3072"/>
                  </a:moveTo>
                  <a:cubicBezTo>
                    <a:pt x="13800" y="3072"/>
                    <a:pt x="13645" y="3227"/>
                    <a:pt x="13645" y="3417"/>
                  </a:cubicBezTo>
                  <a:lnTo>
                    <a:pt x="13645" y="4786"/>
                  </a:lnTo>
                  <a:cubicBezTo>
                    <a:pt x="13645" y="4965"/>
                    <a:pt x="13800" y="5120"/>
                    <a:pt x="13991" y="5120"/>
                  </a:cubicBezTo>
                  <a:cubicBezTo>
                    <a:pt x="14181" y="5120"/>
                    <a:pt x="14336" y="4965"/>
                    <a:pt x="14336" y="4786"/>
                  </a:cubicBezTo>
                  <a:lnTo>
                    <a:pt x="14336" y="3417"/>
                  </a:lnTo>
                  <a:cubicBezTo>
                    <a:pt x="14336" y="3227"/>
                    <a:pt x="14181" y="3072"/>
                    <a:pt x="13991" y="3072"/>
                  </a:cubicBezTo>
                  <a:close/>
                  <a:moveTo>
                    <a:pt x="13991" y="6144"/>
                  </a:moveTo>
                  <a:cubicBezTo>
                    <a:pt x="13800" y="6144"/>
                    <a:pt x="13645" y="6298"/>
                    <a:pt x="13645" y="6489"/>
                  </a:cubicBezTo>
                  <a:lnTo>
                    <a:pt x="13645" y="7858"/>
                  </a:lnTo>
                  <a:cubicBezTo>
                    <a:pt x="13645" y="8037"/>
                    <a:pt x="13800" y="8192"/>
                    <a:pt x="13991" y="8192"/>
                  </a:cubicBezTo>
                  <a:cubicBezTo>
                    <a:pt x="14181" y="8192"/>
                    <a:pt x="14336" y="8037"/>
                    <a:pt x="14336" y="7858"/>
                  </a:cubicBezTo>
                  <a:lnTo>
                    <a:pt x="14336" y="6489"/>
                  </a:lnTo>
                  <a:cubicBezTo>
                    <a:pt x="14336" y="6298"/>
                    <a:pt x="14181" y="6144"/>
                    <a:pt x="13991" y="6144"/>
                  </a:cubicBezTo>
                  <a:close/>
                  <a:moveTo>
                    <a:pt x="13991" y="9215"/>
                  </a:moveTo>
                  <a:cubicBezTo>
                    <a:pt x="13800" y="9215"/>
                    <a:pt x="13645" y="9370"/>
                    <a:pt x="13645" y="9561"/>
                  </a:cubicBezTo>
                  <a:lnTo>
                    <a:pt x="13645" y="10930"/>
                  </a:lnTo>
                  <a:cubicBezTo>
                    <a:pt x="13645" y="11109"/>
                    <a:pt x="13800" y="11263"/>
                    <a:pt x="13991" y="11263"/>
                  </a:cubicBezTo>
                  <a:cubicBezTo>
                    <a:pt x="14181" y="11263"/>
                    <a:pt x="14336" y="11109"/>
                    <a:pt x="14336" y="10930"/>
                  </a:cubicBezTo>
                  <a:lnTo>
                    <a:pt x="14336" y="9561"/>
                  </a:lnTo>
                  <a:cubicBezTo>
                    <a:pt x="14336" y="9370"/>
                    <a:pt x="14181" y="9215"/>
                    <a:pt x="13991" y="9215"/>
                  </a:cubicBezTo>
                  <a:close/>
                  <a:moveTo>
                    <a:pt x="13991" y="12287"/>
                  </a:moveTo>
                  <a:cubicBezTo>
                    <a:pt x="13800" y="12287"/>
                    <a:pt x="13645" y="12442"/>
                    <a:pt x="13645" y="12633"/>
                  </a:cubicBezTo>
                  <a:lnTo>
                    <a:pt x="13645" y="13990"/>
                  </a:lnTo>
                  <a:cubicBezTo>
                    <a:pt x="13645" y="14180"/>
                    <a:pt x="13800" y="14335"/>
                    <a:pt x="13991" y="14335"/>
                  </a:cubicBezTo>
                  <a:cubicBezTo>
                    <a:pt x="14181" y="14335"/>
                    <a:pt x="14336" y="14180"/>
                    <a:pt x="14336" y="13990"/>
                  </a:cubicBezTo>
                  <a:lnTo>
                    <a:pt x="14336" y="12633"/>
                  </a:lnTo>
                  <a:cubicBezTo>
                    <a:pt x="14336" y="12442"/>
                    <a:pt x="14181" y="12287"/>
                    <a:pt x="13991" y="12287"/>
                  </a:cubicBezTo>
                  <a:close/>
                  <a:moveTo>
                    <a:pt x="13991" y="15359"/>
                  </a:moveTo>
                  <a:cubicBezTo>
                    <a:pt x="13800" y="15359"/>
                    <a:pt x="13645" y="15514"/>
                    <a:pt x="13645" y="15704"/>
                  </a:cubicBezTo>
                  <a:lnTo>
                    <a:pt x="13645" y="17062"/>
                  </a:lnTo>
                  <a:cubicBezTo>
                    <a:pt x="13645" y="17252"/>
                    <a:pt x="13800" y="17407"/>
                    <a:pt x="13991" y="17407"/>
                  </a:cubicBezTo>
                  <a:cubicBezTo>
                    <a:pt x="14181" y="17407"/>
                    <a:pt x="14336" y="17252"/>
                    <a:pt x="14336" y="17062"/>
                  </a:cubicBezTo>
                  <a:lnTo>
                    <a:pt x="14336" y="15704"/>
                  </a:lnTo>
                  <a:cubicBezTo>
                    <a:pt x="14336" y="15514"/>
                    <a:pt x="14181" y="15359"/>
                    <a:pt x="13991" y="15359"/>
                  </a:cubicBezTo>
                  <a:close/>
                  <a:moveTo>
                    <a:pt x="13991" y="18431"/>
                  </a:moveTo>
                  <a:cubicBezTo>
                    <a:pt x="13800" y="18431"/>
                    <a:pt x="13645" y="18586"/>
                    <a:pt x="13645" y="18776"/>
                  </a:cubicBezTo>
                  <a:lnTo>
                    <a:pt x="13645" y="20133"/>
                  </a:lnTo>
                  <a:cubicBezTo>
                    <a:pt x="13645" y="20324"/>
                    <a:pt x="13800" y="20479"/>
                    <a:pt x="13991" y="20479"/>
                  </a:cubicBezTo>
                  <a:cubicBezTo>
                    <a:pt x="14181" y="20479"/>
                    <a:pt x="14336" y="20324"/>
                    <a:pt x="14336" y="20133"/>
                  </a:cubicBezTo>
                  <a:lnTo>
                    <a:pt x="14336" y="18776"/>
                  </a:lnTo>
                  <a:cubicBezTo>
                    <a:pt x="14336" y="18586"/>
                    <a:pt x="14181" y="18431"/>
                    <a:pt x="13991" y="18431"/>
                  </a:cubicBezTo>
                  <a:close/>
                  <a:moveTo>
                    <a:pt x="13991" y="21503"/>
                  </a:moveTo>
                  <a:cubicBezTo>
                    <a:pt x="13800" y="21503"/>
                    <a:pt x="13645" y="21657"/>
                    <a:pt x="13645" y="21848"/>
                  </a:cubicBezTo>
                  <a:lnTo>
                    <a:pt x="13645" y="23205"/>
                  </a:lnTo>
                  <a:cubicBezTo>
                    <a:pt x="13645" y="23396"/>
                    <a:pt x="13800" y="23551"/>
                    <a:pt x="13991" y="23551"/>
                  </a:cubicBezTo>
                  <a:cubicBezTo>
                    <a:pt x="14181" y="23551"/>
                    <a:pt x="14336" y="23396"/>
                    <a:pt x="14336" y="23205"/>
                  </a:cubicBezTo>
                  <a:lnTo>
                    <a:pt x="14336" y="21848"/>
                  </a:lnTo>
                  <a:cubicBezTo>
                    <a:pt x="14336" y="21657"/>
                    <a:pt x="14181" y="21503"/>
                    <a:pt x="13991" y="21503"/>
                  </a:cubicBezTo>
                  <a:close/>
                  <a:moveTo>
                    <a:pt x="13991" y="24574"/>
                  </a:moveTo>
                  <a:cubicBezTo>
                    <a:pt x="13800" y="24574"/>
                    <a:pt x="13645" y="24729"/>
                    <a:pt x="13645" y="24920"/>
                  </a:cubicBezTo>
                  <a:lnTo>
                    <a:pt x="13645" y="26277"/>
                  </a:lnTo>
                  <a:cubicBezTo>
                    <a:pt x="13645" y="26468"/>
                    <a:pt x="13800" y="26622"/>
                    <a:pt x="13991" y="26622"/>
                  </a:cubicBezTo>
                  <a:cubicBezTo>
                    <a:pt x="14181" y="26622"/>
                    <a:pt x="14336" y="26468"/>
                    <a:pt x="14336" y="26277"/>
                  </a:cubicBezTo>
                  <a:lnTo>
                    <a:pt x="14336" y="24920"/>
                  </a:lnTo>
                  <a:cubicBezTo>
                    <a:pt x="14336" y="24729"/>
                    <a:pt x="14181" y="24574"/>
                    <a:pt x="13991" y="24574"/>
                  </a:cubicBezTo>
                  <a:close/>
                  <a:moveTo>
                    <a:pt x="13991" y="27646"/>
                  </a:moveTo>
                  <a:cubicBezTo>
                    <a:pt x="13800" y="27646"/>
                    <a:pt x="13645" y="27801"/>
                    <a:pt x="13645" y="27992"/>
                  </a:cubicBezTo>
                  <a:lnTo>
                    <a:pt x="13645" y="29349"/>
                  </a:lnTo>
                  <a:cubicBezTo>
                    <a:pt x="13645" y="29539"/>
                    <a:pt x="13800" y="29694"/>
                    <a:pt x="13991" y="29694"/>
                  </a:cubicBezTo>
                  <a:cubicBezTo>
                    <a:pt x="14181" y="29694"/>
                    <a:pt x="14336" y="29539"/>
                    <a:pt x="14336" y="29349"/>
                  </a:cubicBezTo>
                  <a:lnTo>
                    <a:pt x="14336" y="27992"/>
                  </a:lnTo>
                  <a:cubicBezTo>
                    <a:pt x="14336" y="27801"/>
                    <a:pt x="14181" y="27646"/>
                    <a:pt x="13991" y="27646"/>
                  </a:cubicBezTo>
                  <a:close/>
                  <a:moveTo>
                    <a:pt x="13991" y="30718"/>
                  </a:moveTo>
                  <a:cubicBezTo>
                    <a:pt x="13800" y="30718"/>
                    <a:pt x="13645" y="30873"/>
                    <a:pt x="13645" y="31063"/>
                  </a:cubicBezTo>
                  <a:lnTo>
                    <a:pt x="13645" y="32421"/>
                  </a:lnTo>
                  <a:cubicBezTo>
                    <a:pt x="13645" y="32611"/>
                    <a:pt x="13800" y="32766"/>
                    <a:pt x="13991" y="32766"/>
                  </a:cubicBezTo>
                  <a:cubicBezTo>
                    <a:pt x="14181" y="32766"/>
                    <a:pt x="14336" y="32611"/>
                    <a:pt x="14336" y="32421"/>
                  </a:cubicBezTo>
                  <a:lnTo>
                    <a:pt x="14336" y="31063"/>
                  </a:lnTo>
                  <a:cubicBezTo>
                    <a:pt x="14336" y="30873"/>
                    <a:pt x="14181" y="30718"/>
                    <a:pt x="13991" y="30718"/>
                  </a:cubicBezTo>
                  <a:close/>
                  <a:moveTo>
                    <a:pt x="13991" y="33790"/>
                  </a:moveTo>
                  <a:cubicBezTo>
                    <a:pt x="13800" y="33790"/>
                    <a:pt x="13645" y="33945"/>
                    <a:pt x="13645" y="34123"/>
                  </a:cubicBezTo>
                  <a:lnTo>
                    <a:pt x="13645" y="35492"/>
                  </a:lnTo>
                  <a:cubicBezTo>
                    <a:pt x="13645" y="35683"/>
                    <a:pt x="13800" y="35838"/>
                    <a:pt x="13991" y="35838"/>
                  </a:cubicBezTo>
                  <a:cubicBezTo>
                    <a:pt x="14181" y="35838"/>
                    <a:pt x="14336" y="35683"/>
                    <a:pt x="14336" y="35492"/>
                  </a:cubicBezTo>
                  <a:lnTo>
                    <a:pt x="14336" y="34123"/>
                  </a:lnTo>
                  <a:cubicBezTo>
                    <a:pt x="14336" y="33945"/>
                    <a:pt x="14181" y="33790"/>
                    <a:pt x="13991" y="33790"/>
                  </a:cubicBezTo>
                  <a:close/>
                  <a:moveTo>
                    <a:pt x="13991" y="36862"/>
                  </a:moveTo>
                  <a:cubicBezTo>
                    <a:pt x="13800" y="36862"/>
                    <a:pt x="13645" y="37016"/>
                    <a:pt x="13645" y="37195"/>
                  </a:cubicBezTo>
                  <a:lnTo>
                    <a:pt x="13645" y="38564"/>
                  </a:lnTo>
                  <a:cubicBezTo>
                    <a:pt x="13645" y="38755"/>
                    <a:pt x="13800" y="38910"/>
                    <a:pt x="13991" y="38910"/>
                  </a:cubicBezTo>
                  <a:cubicBezTo>
                    <a:pt x="14181" y="38910"/>
                    <a:pt x="14336" y="38755"/>
                    <a:pt x="14336" y="38564"/>
                  </a:cubicBezTo>
                  <a:lnTo>
                    <a:pt x="14336" y="37195"/>
                  </a:lnTo>
                  <a:cubicBezTo>
                    <a:pt x="14336" y="37016"/>
                    <a:pt x="14181" y="36862"/>
                    <a:pt x="13991" y="36862"/>
                  </a:cubicBezTo>
                  <a:close/>
                  <a:moveTo>
                    <a:pt x="13991" y="39934"/>
                  </a:moveTo>
                  <a:cubicBezTo>
                    <a:pt x="13800" y="39934"/>
                    <a:pt x="13645" y="40088"/>
                    <a:pt x="13645" y="40267"/>
                  </a:cubicBezTo>
                  <a:lnTo>
                    <a:pt x="13645" y="41636"/>
                  </a:lnTo>
                  <a:cubicBezTo>
                    <a:pt x="13645" y="41827"/>
                    <a:pt x="13800" y="41981"/>
                    <a:pt x="13991" y="41981"/>
                  </a:cubicBezTo>
                  <a:cubicBezTo>
                    <a:pt x="14181" y="41981"/>
                    <a:pt x="14336" y="41827"/>
                    <a:pt x="14336" y="41636"/>
                  </a:cubicBezTo>
                  <a:lnTo>
                    <a:pt x="14336" y="40267"/>
                  </a:lnTo>
                  <a:cubicBezTo>
                    <a:pt x="14336" y="40088"/>
                    <a:pt x="14181" y="39934"/>
                    <a:pt x="13991" y="39934"/>
                  </a:cubicBezTo>
                  <a:close/>
                  <a:moveTo>
                    <a:pt x="13991" y="43005"/>
                  </a:moveTo>
                  <a:cubicBezTo>
                    <a:pt x="13800" y="43005"/>
                    <a:pt x="13645" y="43148"/>
                    <a:pt x="13645" y="43339"/>
                  </a:cubicBezTo>
                  <a:lnTo>
                    <a:pt x="13645" y="44708"/>
                  </a:lnTo>
                  <a:cubicBezTo>
                    <a:pt x="13645" y="44898"/>
                    <a:pt x="13800" y="45053"/>
                    <a:pt x="13991" y="45053"/>
                  </a:cubicBezTo>
                  <a:cubicBezTo>
                    <a:pt x="14181" y="45053"/>
                    <a:pt x="14336" y="44898"/>
                    <a:pt x="14336" y="44708"/>
                  </a:cubicBezTo>
                  <a:lnTo>
                    <a:pt x="14336" y="43339"/>
                  </a:lnTo>
                  <a:cubicBezTo>
                    <a:pt x="14336" y="43148"/>
                    <a:pt x="14181" y="43005"/>
                    <a:pt x="13991" y="43005"/>
                  </a:cubicBezTo>
                  <a:close/>
                  <a:moveTo>
                    <a:pt x="13991" y="46077"/>
                  </a:moveTo>
                  <a:cubicBezTo>
                    <a:pt x="13800" y="46077"/>
                    <a:pt x="13645" y="46220"/>
                    <a:pt x="13645" y="46410"/>
                  </a:cubicBezTo>
                  <a:lnTo>
                    <a:pt x="13645" y="47780"/>
                  </a:lnTo>
                  <a:cubicBezTo>
                    <a:pt x="13645" y="47970"/>
                    <a:pt x="13800" y="48125"/>
                    <a:pt x="13991" y="48125"/>
                  </a:cubicBezTo>
                  <a:cubicBezTo>
                    <a:pt x="14181" y="48125"/>
                    <a:pt x="14336" y="47970"/>
                    <a:pt x="14336" y="47780"/>
                  </a:cubicBezTo>
                  <a:lnTo>
                    <a:pt x="14336" y="46410"/>
                  </a:lnTo>
                  <a:cubicBezTo>
                    <a:pt x="14336" y="46220"/>
                    <a:pt x="14181" y="46077"/>
                    <a:pt x="13991" y="46077"/>
                  </a:cubicBezTo>
                  <a:close/>
                  <a:moveTo>
                    <a:pt x="13991" y="49149"/>
                  </a:moveTo>
                  <a:cubicBezTo>
                    <a:pt x="13800" y="49149"/>
                    <a:pt x="13645" y="49292"/>
                    <a:pt x="13645" y="49482"/>
                  </a:cubicBezTo>
                  <a:lnTo>
                    <a:pt x="13645" y="50852"/>
                  </a:lnTo>
                  <a:cubicBezTo>
                    <a:pt x="13645" y="51042"/>
                    <a:pt x="13800" y="51197"/>
                    <a:pt x="13991" y="51197"/>
                  </a:cubicBezTo>
                  <a:cubicBezTo>
                    <a:pt x="14181" y="51197"/>
                    <a:pt x="14336" y="51042"/>
                    <a:pt x="14336" y="50852"/>
                  </a:cubicBezTo>
                  <a:lnTo>
                    <a:pt x="14336" y="49482"/>
                  </a:lnTo>
                  <a:cubicBezTo>
                    <a:pt x="14336" y="49292"/>
                    <a:pt x="14181" y="49149"/>
                    <a:pt x="13991" y="49149"/>
                  </a:cubicBezTo>
                  <a:close/>
                  <a:moveTo>
                    <a:pt x="13991" y="52221"/>
                  </a:moveTo>
                  <a:cubicBezTo>
                    <a:pt x="13800" y="52221"/>
                    <a:pt x="13645" y="52364"/>
                    <a:pt x="13645" y="52554"/>
                  </a:cubicBezTo>
                  <a:lnTo>
                    <a:pt x="13645" y="53923"/>
                  </a:lnTo>
                  <a:cubicBezTo>
                    <a:pt x="13645" y="54114"/>
                    <a:pt x="13800" y="54257"/>
                    <a:pt x="13991" y="54257"/>
                  </a:cubicBezTo>
                  <a:cubicBezTo>
                    <a:pt x="14181" y="54257"/>
                    <a:pt x="14336" y="54114"/>
                    <a:pt x="14336" y="53923"/>
                  </a:cubicBezTo>
                  <a:lnTo>
                    <a:pt x="14336" y="52554"/>
                  </a:lnTo>
                  <a:cubicBezTo>
                    <a:pt x="14336" y="52364"/>
                    <a:pt x="14181" y="52221"/>
                    <a:pt x="13991" y="52221"/>
                  </a:cubicBezTo>
                  <a:close/>
                  <a:moveTo>
                    <a:pt x="13991" y="55281"/>
                  </a:moveTo>
                  <a:cubicBezTo>
                    <a:pt x="13800" y="55281"/>
                    <a:pt x="13645" y="55435"/>
                    <a:pt x="13645" y="55626"/>
                  </a:cubicBezTo>
                  <a:lnTo>
                    <a:pt x="13645" y="56995"/>
                  </a:lnTo>
                  <a:cubicBezTo>
                    <a:pt x="13645" y="57186"/>
                    <a:pt x="13800" y="57329"/>
                    <a:pt x="13991" y="57329"/>
                  </a:cubicBezTo>
                  <a:cubicBezTo>
                    <a:pt x="14181" y="57329"/>
                    <a:pt x="14336" y="57186"/>
                    <a:pt x="14336" y="56995"/>
                  </a:cubicBezTo>
                  <a:lnTo>
                    <a:pt x="14336" y="55626"/>
                  </a:lnTo>
                  <a:cubicBezTo>
                    <a:pt x="14336" y="55435"/>
                    <a:pt x="14181" y="55281"/>
                    <a:pt x="13991" y="55281"/>
                  </a:cubicBezTo>
                  <a:close/>
                  <a:moveTo>
                    <a:pt x="13991" y="58352"/>
                  </a:moveTo>
                  <a:cubicBezTo>
                    <a:pt x="13800" y="58352"/>
                    <a:pt x="13645" y="58507"/>
                    <a:pt x="13645" y="58698"/>
                  </a:cubicBezTo>
                  <a:lnTo>
                    <a:pt x="13645" y="60067"/>
                  </a:lnTo>
                  <a:cubicBezTo>
                    <a:pt x="13645" y="60257"/>
                    <a:pt x="13800" y="60400"/>
                    <a:pt x="13991" y="60400"/>
                  </a:cubicBezTo>
                  <a:cubicBezTo>
                    <a:pt x="14181" y="60400"/>
                    <a:pt x="14336" y="60257"/>
                    <a:pt x="14336" y="60067"/>
                  </a:cubicBezTo>
                  <a:lnTo>
                    <a:pt x="14336" y="58698"/>
                  </a:lnTo>
                  <a:cubicBezTo>
                    <a:pt x="14336" y="58507"/>
                    <a:pt x="14181" y="58352"/>
                    <a:pt x="13991" y="58352"/>
                  </a:cubicBezTo>
                  <a:close/>
                  <a:moveTo>
                    <a:pt x="13991" y="61424"/>
                  </a:moveTo>
                  <a:cubicBezTo>
                    <a:pt x="13800" y="61424"/>
                    <a:pt x="13645" y="61579"/>
                    <a:pt x="13645" y="61770"/>
                  </a:cubicBezTo>
                  <a:lnTo>
                    <a:pt x="13645" y="63139"/>
                  </a:lnTo>
                  <a:cubicBezTo>
                    <a:pt x="13645" y="63317"/>
                    <a:pt x="13800" y="63472"/>
                    <a:pt x="13991" y="63472"/>
                  </a:cubicBezTo>
                  <a:cubicBezTo>
                    <a:pt x="14181" y="63472"/>
                    <a:pt x="14336" y="63317"/>
                    <a:pt x="14336" y="63139"/>
                  </a:cubicBezTo>
                  <a:lnTo>
                    <a:pt x="14336" y="61770"/>
                  </a:lnTo>
                  <a:cubicBezTo>
                    <a:pt x="14336" y="61579"/>
                    <a:pt x="14181" y="61424"/>
                    <a:pt x="13991" y="61424"/>
                  </a:cubicBezTo>
                  <a:close/>
                  <a:moveTo>
                    <a:pt x="13991" y="64496"/>
                  </a:moveTo>
                  <a:cubicBezTo>
                    <a:pt x="13800" y="64496"/>
                    <a:pt x="13645" y="64651"/>
                    <a:pt x="13645" y="64841"/>
                  </a:cubicBezTo>
                  <a:lnTo>
                    <a:pt x="13645" y="66211"/>
                  </a:lnTo>
                  <a:cubicBezTo>
                    <a:pt x="13645" y="66389"/>
                    <a:pt x="13800" y="66544"/>
                    <a:pt x="13991" y="66544"/>
                  </a:cubicBezTo>
                  <a:cubicBezTo>
                    <a:pt x="14181" y="66544"/>
                    <a:pt x="14336" y="66389"/>
                    <a:pt x="14336" y="66211"/>
                  </a:cubicBezTo>
                  <a:lnTo>
                    <a:pt x="14336" y="64841"/>
                  </a:lnTo>
                  <a:cubicBezTo>
                    <a:pt x="14336" y="64651"/>
                    <a:pt x="14181" y="64496"/>
                    <a:pt x="13991" y="64496"/>
                  </a:cubicBezTo>
                  <a:close/>
                  <a:moveTo>
                    <a:pt x="13991" y="67568"/>
                  </a:moveTo>
                  <a:cubicBezTo>
                    <a:pt x="13800" y="67568"/>
                    <a:pt x="13645" y="67723"/>
                    <a:pt x="13645" y="67913"/>
                  </a:cubicBezTo>
                  <a:lnTo>
                    <a:pt x="13645" y="69282"/>
                  </a:lnTo>
                  <a:cubicBezTo>
                    <a:pt x="13645" y="69461"/>
                    <a:pt x="13800" y="69616"/>
                    <a:pt x="13991" y="69616"/>
                  </a:cubicBezTo>
                  <a:cubicBezTo>
                    <a:pt x="14181" y="69616"/>
                    <a:pt x="14336" y="69461"/>
                    <a:pt x="14336" y="69282"/>
                  </a:cubicBezTo>
                  <a:lnTo>
                    <a:pt x="14336" y="67913"/>
                  </a:lnTo>
                  <a:cubicBezTo>
                    <a:pt x="14336" y="67723"/>
                    <a:pt x="14181" y="67568"/>
                    <a:pt x="13991" y="67568"/>
                  </a:cubicBezTo>
                  <a:close/>
                  <a:moveTo>
                    <a:pt x="13991" y="70640"/>
                  </a:moveTo>
                  <a:cubicBezTo>
                    <a:pt x="13800" y="70640"/>
                    <a:pt x="13645" y="70794"/>
                    <a:pt x="13645" y="70985"/>
                  </a:cubicBezTo>
                  <a:lnTo>
                    <a:pt x="13645" y="72342"/>
                  </a:lnTo>
                  <a:cubicBezTo>
                    <a:pt x="13645" y="72533"/>
                    <a:pt x="13800" y="72688"/>
                    <a:pt x="13991" y="72688"/>
                  </a:cubicBezTo>
                  <a:cubicBezTo>
                    <a:pt x="14181" y="72688"/>
                    <a:pt x="14336" y="72533"/>
                    <a:pt x="14336" y="72342"/>
                  </a:cubicBezTo>
                  <a:lnTo>
                    <a:pt x="14336" y="70985"/>
                  </a:lnTo>
                  <a:cubicBezTo>
                    <a:pt x="14336" y="70794"/>
                    <a:pt x="14181" y="70640"/>
                    <a:pt x="13991" y="70640"/>
                  </a:cubicBezTo>
                  <a:close/>
                  <a:moveTo>
                    <a:pt x="346" y="73711"/>
                  </a:moveTo>
                  <a:cubicBezTo>
                    <a:pt x="156" y="73711"/>
                    <a:pt x="1" y="73866"/>
                    <a:pt x="1" y="74057"/>
                  </a:cubicBezTo>
                  <a:cubicBezTo>
                    <a:pt x="1" y="74247"/>
                    <a:pt x="156" y="74390"/>
                    <a:pt x="346" y="74390"/>
                  </a:cubicBezTo>
                  <a:lnTo>
                    <a:pt x="1703" y="74390"/>
                  </a:lnTo>
                  <a:cubicBezTo>
                    <a:pt x="1894" y="74390"/>
                    <a:pt x="2049" y="74247"/>
                    <a:pt x="2049" y="74057"/>
                  </a:cubicBezTo>
                  <a:cubicBezTo>
                    <a:pt x="2049" y="73866"/>
                    <a:pt x="1894" y="73711"/>
                    <a:pt x="1703" y="73711"/>
                  </a:cubicBezTo>
                  <a:close/>
                  <a:moveTo>
                    <a:pt x="3418" y="73711"/>
                  </a:moveTo>
                  <a:cubicBezTo>
                    <a:pt x="3227" y="73711"/>
                    <a:pt x="3073" y="73866"/>
                    <a:pt x="3073" y="74057"/>
                  </a:cubicBezTo>
                  <a:cubicBezTo>
                    <a:pt x="3073" y="74247"/>
                    <a:pt x="3227" y="74390"/>
                    <a:pt x="3418" y="74390"/>
                  </a:cubicBezTo>
                  <a:lnTo>
                    <a:pt x="4775" y="74390"/>
                  </a:lnTo>
                  <a:cubicBezTo>
                    <a:pt x="4966" y="74390"/>
                    <a:pt x="5120" y="74247"/>
                    <a:pt x="5120" y="74057"/>
                  </a:cubicBezTo>
                  <a:cubicBezTo>
                    <a:pt x="5120" y="73866"/>
                    <a:pt x="4966" y="73711"/>
                    <a:pt x="4775" y="73711"/>
                  </a:cubicBezTo>
                  <a:close/>
                  <a:moveTo>
                    <a:pt x="6490" y="73711"/>
                  </a:moveTo>
                  <a:cubicBezTo>
                    <a:pt x="6299" y="73711"/>
                    <a:pt x="6144" y="73866"/>
                    <a:pt x="6144" y="74057"/>
                  </a:cubicBezTo>
                  <a:cubicBezTo>
                    <a:pt x="6144" y="74247"/>
                    <a:pt x="6299" y="74390"/>
                    <a:pt x="6490" y="74390"/>
                  </a:cubicBezTo>
                  <a:lnTo>
                    <a:pt x="7847" y="74390"/>
                  </a:lnTo>
                  <a:cubicBezTo>
                    <a:pt x="8038" y="74390"/>
                    <a:pt x="8192" y="74247"/>
                    <a:pt x="8192" y="74057"/>
                  </a:cubicBezTo>
                  <a:cubicBezTo>
                    <a:pt x="8192" y="73866"/>
                    <a:pt x="8038" y="73711"/>
                    <a:pt x="7847" y="73711"/>
                  </a:cubicBezTo>
                  <a:close/>
                  <a:moveTo>
                    <a:pt x="9550" y="73711"/>
                  </a:moveTo>
                  <a:cubicBezTo>
                    <a:pt x="9371" y="73711"/>
                    <a:pt x="9216" y="73866"/>
                    <a:pt x="9216" y="74057"/>
                  </a:cubicBezTo>
                  <a:cubicBezTo>
                    <a:pt x="9216" y="74247"/>
                    <a:pt x="9371" y="74390"/>
                    <a:pt x="9550" y="74390"/>
                  </a:cubicBezTo>
                  <a:lnTo>
                    <a:pt x="10919" y="74390"/>
                  </a:lnTo>
                  <a:cubicBezTo>
                    <a:pt x="11109" y="74390"/>
                    <a:pt x="11264" y="74247"/>
                    <a:pt x="11264" y="74057"/>
                  </a:cubicBezTo>
                  <a:cubicBezTo>
                    <a:pt x="11264" y="73866"/>
                    <a:pt x="11109" y="73711"/>
                    <a:pt x="10919" y="73711"/>
                  </a:cubicBezTo>
                  <a:close/>
                  <a:moveTo>
                    <a:pt x="12621" y="73711"/>
                  </a:moveTo>
                  <a:cubicBezTo>
                    <a:pt x="12443" y="73711"/>
                    <a:pt x="12288" y="73866"/>
                    <a:pt x="12288" y="74057"/>
                  </a:cubicBezTo>
                  <a:cubicBezTo>
                    <a:pt x="12288" y="74247"/>
                    <a:pt x="12443" y="74390"/>
                    <a:pt x="12621" y="74390"/>
                  </a:cubicBezTo>
                  <a:lnTo>
                    <a:pt x="13991" y="74390"/>
                  </a:lnTo>
                  <a:lnTo>
                    <a:pt x="13991" y="7371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grpSp>
          <p:nvGrpSpPr>
            <p:cNvPr id="343" name="Google Shape;343;p19"/>
            <p:cNvGrpSpPr/>
            <p:nvPr/>
          </p:nvGrpSpPr>
          <p:grpSpPr>
            <a:xfrm>
              <a:off x="6048423" y="1367896"/>
              <a:ext cx="817713" cy="921862"/>
              <a:chOff x="6048423" y="1367896"/>
              <a:chExt cx="817713" cy="921862"/>
            </a:xfrm>
          </p:grpSpPr>
          <p:sp>
            <p:nvSpPr>
              <p:cNvPr id="344" name="Google Shape;344;p19"/>
              <p:cNvSpPr/>
              <p:nvPr/>
            </p:nvSpPr>
            <p:spPr>
              <a:xfrm>
                <a:off x="6127261" y="1446423"/>
                <a:ext cx="660039" cy="659700"/>
              </a:xfrm>
              <a:custGeom>
                <a:avLst/>
                <a:gdLst/>
                <a:ahLst/>
                <a:cxnLst/>
                <a:rect l="l" t="t" r="r" b="b"/>
                <a:pathLst>
                  <a:path w="23325" h="23313" extrusionOk="0">
                    <a:moveTo>
                      <a:pt x="11668" y="0"/>
                    </a:moveTo>
                    <a:cubicBezTo>
                      <a:pt x="5227" y="0"/>
                      <a:pt x="0" y="5215"/>
                      <a:pt x="0" y="11657"/>
                    </a:cubicBezTo>
                    <a:cubicBezTo>
                      <a:pt x="0" y="18098"/>
                      <a:pt x="5227" y="23313"/>
                      <a:pt x="11668" y="23313"/>
                    </a:cubicBezTo>
                    <a:cubicBezTo>
                      <a:pt x="18098" y="23313"/>
                      <a:pt x="23325" y="18098"/>
                      <a:pt x="23325" y="11657"/>
                    </a:cubicBezTo>
                    <a:cubicBezTo>
                      <a:pt x="23325" y="5215"/>
                      <a:pt x="18098" y="0"/>
                      <a:pt x="11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ar-SA" sz="1800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هندسة الحاسب</a:t>
                </a:r>
                <a:endParaRPr sz="1800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45" name="Google Shape;345;p19"/>
              <p:cNvSpPr/>
              <p:nvPr/>
            </p:nvSpPr>
            <p:spPr>
              <a:xfrm>
                <a:off x="6048423" y="1367896"/>
                <a:ext cx="817713" cy="817062"/>
              </a:xfrm>
              <a:custGeom>
                <a:avLst/>
                <a:gdLst/>
                <a:ahLst/>
                <a:cxnLst/>
                <a:rect l="l" t="t" r="r" b="b"/>
                <a:pathLst>
                  <a:path w="28897" h="28874" extrusionOk="0">
                    <a:moveTo>
                      <a:pt x="13834" y="1"/>
                    </a:moveTo>
                    <a:cubicBezTo>
                      <a:pt x="13826" y="1"/>
                      <a:pt x="13819" y="1"/>
                      <a:pt x="13811" y="1"/>
                    </a:cubicBezTo>
                    <a:cubicBezTo>
                      <a:pt x="13347" y="25"/>
                      <a:pt x="12883" y="61"/>
                      <a:pt x="12418" y="132"/>
                    </a:cubicBezTo>
                    <a:cubicBezTo>
                      <a:pt x="12228" y="156"/>
                      <a:pt x="12109" y="323"/>
                      <a:pt x="12133" y="513"/>
                    </a:cubicBezTo>
                    <a:cubicBezTo>
                      <a:pt x="12156" y="680"/>
                      <a:pt x="12299" y="811"/>
                      <a:pt x="12466" y="811"/>
                    </a:cubicBezTo>
                    <a:cubicBezTo>
                      <a:pt x="12478" y="811"/>
                      <a:pt x="12502" y="811"/>
                      <a:pt x="12514" y="799"/>
                    </a:cubicBezTo>
                    <a:cubicBezTo>
                      <a:pt x="12954" y="739"/>
                      <a:pt x="13395" y="704"/>
                      <a:pt x="13835" y="680"/>
                    </a:cubicBezTo>
                    <a:cubicBezTo>
                      <a:pt x="14026" y="668"/>
                      <a:pt x="14169" y="513"/>
                      <a:pt x="14169" y="323"/>
                    </a:cubicBezTo>
                    <a:cubicBezTo>
                      <a:pt x="14157" y="140"/>
                      <a:pt x="14014" y="1"/>
                      <a:pt x="13834" y="1"/>
                    </a:cubicBezTo>
                    <a:close/>
                    <a:moveTo>
                      <a:pt x="15539" y="24"/>
                    </a:moveTo>
                    <a:cubicBezTo>
                      <a:pt x="15358" y="24"/>
                      <a:pt x="15204" y="164"/>
                      <a:pt x="15193" y="347"/>
                    </a:cubicBezTo>
                    <a:cubicBezTo>
                      <a:pt x="15181" y="525"/>
                      <a:pt x="15312" y="692"/>
                      <a:pt x="15502" y="704"/>
                    </a:cubicBezTo>
                    <a:cubicBezTo>
                      <a:pt x="15943" y="739"/>
                      <a:pt x="16395" y="799"/>
                      <a:pt x="16824" y="870"/>
                    </a:cubicBezTo>
                    <a:cubicBezTo>
                      <a:pt x="16848" y="882"/>
                      <a:pt x="16859" y="882"/>
                      <a:pt x="16883" y="882"/>
                    </a:cubicBezTo>
                    <a:cubicBezTo>
                      <a:pt x="17050" y="882"/>
                      <a:pt x="17193" y="763"/>
                      <a:pt x="17217" y="597"/>
                    </a:cubicBezTo>
                    <a:cubicBezTo>
                      <a:pt x="17252" y="406"/>
                      <a:pt x="17133" y="228"/>
                      <a:pt x="16943" y="204"/>
                    </a:cubicBezTo>
                    <a:cubicBezTo>
                      <a:pt x="16490" y="120"/>
                      <a:pt x="16014" y="61"/>
                      <a:pt x="15562" y="25"/>
                    </a:cubicBezTo>
                    <a:cubicBezTo>
                      <a:pt x="15554" y="25"/>
                      <a:pt x="15547" y="24"/>
                      <a:pt x="15539" y="24"/>
                    </a:cubicBezTo>
                    <a:close/>
                    <a:moveTo>
                      <a:pt x="10794" y="466"/>
                    </a:moveTo>
                    <a:cubicBezTo>
                      <a:pt x="10765" y="466"/>
                      <a:pt x="10735" y="470"/>
                      <a:pt x="10704" y="478"/>
                    </a:cubicBezTo>
                    <a:cubicBezTo>
                      <a:pt x="10263" y="597"/>
                      <a:pt x="9811" y="739"/>
                      <a:pt x="9382" y="906"/>
                    </a:cubicBezTo>
                    <a:cubicBezTo>
                      <a:pt x="9204" y="966"/>
                      <a:pt x="9108" y="1168"/>
                      <a:pt x="9180" y="1347"/>
                    </a:cubicBezTo>
                    <a:cubicBezTo>
                      <a:pt x="9228" y="1478"/>
                      <a:pt x="9358" y="1561"/>
                      <a:pt x="9501" y="1561"/>
                    </a:cubicBezTo>
                    <a:cubicBezTo>
                      <a:pt x="9537" y="1561"/>
                      <a:pt x="9573" y="1561"/>
                      <a:pt x="9620" y="1537"/>
                    </a:cubicBezTo>
                    <a:cubicBezTo>
                      <a:pt x="10037" y="1382"/>
                      <a:pt x="10454" y="1251"/>
                      <a:pt x="10882" y="1132"/>
                    </a:cubicBezTo>
                    <a:cubicBezTo>
                      <a:pt x="11073" y="1085"/>
                      <a:pt x="11180" y="894"/>
                      <a:pt x="11133" y="716"/>
                    </a:cubicBezTo>
                    <a:cubicBezTo>
                      <a:pt x="11083" y="566"/>
                      <a:pt x="10949" y="466"/>
                      <a:pt x="10794" y="466"/>
                    </a:cubicBezTo>
                    <a:close/>
                    <a:moveTo>
                      <a:pt x="18538" y="592"/>
                    </a:moveTo>
                    <a:cubicBezTo>
                      <a:pt x="18388" y="592"/>
                      <a:pt x="18255" y="690"/>
                      <a:pt x="18217" y="835"/>
                    </a:cubicBezTo>
                    <a:cubicBezTo>
                      <a:pt x="18157" y="1013"/>
                      <a:pt x="18264" y="1204"/>
                      <a:pt x="18443" y="1263"/>
                    </a:cubicBezTo>
                    <a:cubicBezTo>
                      <a:pt x="18872" y="1382"/>
                      <a:pt x="19288" y="1537"/>
                      <a:pt x="19693" y="1704"/>
                    </a:cubicBezTo>
                    <a:cubicBezTo>
                      <a:pt x="19741" y="1728"/>
                      <a:pt x="19788" y="1728"/>
                      <a:pt x="19824" y="1728"/>
                    </a:cubicBezTo>
                    <a:cubicBezTo>
                      <a:pt x="19955" y="1728"/>
                      <a:pt x="20086" y="1656"/>
                      <a:pt x="20146" y="1525"/>
                    </a:cubicBezTo>
                    <a:cubicBezTo>
                      <a:pt x="20217" y="1347"/>
                      <a:pt x="20134" y="1144"/>
                      <a:pt x="19955" y="1073"/>
                    </a:cubicBezTo>
                    <a:cubicBezTo>
                      <a:pt x="19526" y="894"/>
                      <a:pt x="19086" y="739"/>
                      <a:pt x="18645" y="609"/>
                    </a:cubicBezTo>
                    <a:cubicBezTo>
                      <a:pt x="18609" y="597"/>
                      <a:pt x="18573" y="592"/>
                      <a:pt x="18538" y="592"/>
                    </a:cubicBezTo>
                    <a:close/>
                    <a:moveTo>
                      <a:pt x="7934" y="1574"/>
                    </a:moveTo>
                    <a:cubicBezTo>
                      <a:pt x="7885" y="1574"/>
                      <a:pt x="7834" y="1585"/>
                      <a:pt x="7787" y="1609"/>
                    </a:cubicBezTo>
                    <a:cubicBezTo>
                      <a:pt x="7370" y="1823"/>
                      <a:pt x="6965" y="2061"/>
                      <a:pt x="6572" y="2323"/>
                    </a:cubicBezTo>
                    <a:cubicBezTo>
                      <a:pt x="6418" y="2418"/>
                      <a:pt x="6370" y="2633"/>
                      <a:pt x="6477" y="2787"/>
                    </a:cubicBezTo>
                    <a:cubicBezTo>
                      <a:pt x="6537" y="2895"/>
                      <a:pt x="6656" y="2942"/>
                      <a:pt x="6763" y="2942"/>
                    </a:cubicBezTo>
                    <a:cubicBezTo>
                      <a:pt x="6822" y="2942"/>
                      <a:pt x="6894" y="2930"/>
                      <a:pt x="6953" y="2895"/>
                    </a:cubicBezTo>
                    <a:cubicBezTo>
                      <a:pt x="7323" y="2644"/>
                      <a:pt x="7704" y="2418"/>
                      <a:pt x="8096" y="2216"/>
                    </a:cubicBezTo>
                    <a:cubicBezTo>
                      <a:pt x="8263" y="2133"/>
                      <a:pt x="8335" y="1930"/>
                      <a:pt x="8239" y="1763"/>
                    </a:cubicBezTo>
                    <a:cubicBezTo>
                      <a:pt x="8180" y="1644"/>
                      <a:pt x="8059" y="1574"/>
                      <a:pt x="7934" y="1574"/>
                    </a:cubicBezTo>
                    <a:close/>
                    <a:moveTo>
                      <a:pt x="21358" y="1789"/>
                    </a:moveTo>
                    <a:cubicBezTo>
                      <a:pt x="21240" y="1789"/>
                      <a:pt x="21127" y="1853"/>
                      <a:pt x="21062" y="1966"/>
                    </a:cubicBezTo>
                    <a:cubicBezTo>
                      <a:pt x="20967" y="2133"/>
                      <a:pt x="21027" y="2335"/>
                      <a:pt x="21193" y="2430"/>
                    </a:cubicBezTo>
                    <a:cubicBezTo>
                      <a:pt x="21574" y="2644"/>
                      <a:pt x="21955" y="2883"/>
                      <a:pt x="22324" y="3145"/>
                    </a:cubicBezTo>
                    <a:cubicBezTo>
                      <a:pt x="22384" y="3180"/>
                      <a:pt x="22443" y="3204"/>
                      <a:pt x="22515" y="3204"/>
                    </a:cubicBezTo>
                    <a:cubicBezTo>
                      <a:pt x="22622" y="3204"/>
                      <a:pt x="22729" y="3156"/>
                      <a:pt x="22801" y="3061"/>
                    </a:cubicBezTo>
                    <a:cubicBezTo>
                      <a:pt x="22908" y="2906"/>
                      <a:pt x="22860" y="2692"/>
                      <a:pt x="22705" y="2585"/>
                    </a:cubicBezTo>
                    <a:cubicBezTo>
                      <a:pt x="22336" y="2311"/>
                      <a:pt x="21931" y="2061"/>
                      <a:pt x="21527" y="1835"/>
                    </a:cubicBezTo>
                    <a:cubicBezTo>
                      <a:pt x="21473" y="1804"/>
                      <a:pt x="21415" y="1789"/>
                      <a:pt x="21358" y="1789"/>
                    </a:cubicBezTo>
                    <a:close/>
                    <a:moveTo>
                      <a:pt x="5403" y="3278"/>
                    </a:moveTo>
                    <a:cubicBezTo>
                      <a:pt x="5324" y="3278"/>
                      <a:pt x="5244" y="3305"/>
                      <a:pt x="5179" y="3359"/>
                    </a:cubicBezTo>
                    <a:cubicBezTo>
                      <a:pt x="4822" y="3657"/>
                      <a:pt x="4477" y="3978"/>
                      <a:pt x="4144" y="4311"/>
                    </a:cubicBezTo>
                    <a:cubicBezTo>
                      <a:pt x="4013" y="4442"/>
                      <a:pt x="4013" y="4657"/>
                      <a:pt x="4155" y="4788"/>
                    </a:cubicBezTo>
                    <a:cubicBezTo>
                      <a:pt x="4215" y="4859"/>
                      <a:pt x="4310" y="4883"/>
                      <a:pt x="4394" y="4883"/>
                    </a:cubicBezTo>
                    <a:cubicBezTo>
                      <a:pt x="4477" y="4883"/>
                      <a:pt x="4572" y="4847"/>
                      <a:pt x="4632" y="4788"/>
                    </a:cubicBezTo>
                    <a:cubicBezTo>
                      <a:pt x="4941" y="4466"/>
                      <a:pt x="5275" y="4168"/>
                      <a:pt x="5608" y="3883"/>
                    </a:cubicBezTo>
                    <a:cubicBezTo>
                      <a:pt x="5763" y="3764"/>
                      <a:pt x="5775" y="3549"/>
                      <a:pt x="5656" y="3395"/>
                    </a:cubicBezTo>
                    <a:cubicBezTo>
                      <a:pt x="5591" y="3317"/>
                      <a:pt x="5497" y="3278"/>
                      <a:pt x="5403" y="3278"/>
                    </a:cubicBezTo>
                    <a:close/>
                    <a:moveTo>
                      <a:pt x="23849" y="3577"/>
                    </a:moveTo>
                    <a:cubicBezTo>
                      <a:pt x="23756" y="3577"/>
                      <a:pt x="23662" y="3616"/>
                      <a:pt x="23598" y="3692"/>
                    </a:cubicBezTo>
                    <a:cubicBezTo>
                      <a:pt x="23467" y="3835"/>
                      <a:pt x="23479" y="4049"/>
                      <a:pt x="23622" y="4168"/>
                    </a:cubicBezTo>
                    <a:cubicBezTo>
                      <a:pt x="23956" y="4466"/>
                      <a:pt x="24277" y="4788"/>
                      <a:pt x="24575" y="5109"/>
                    </a:cubicBezTo>
                    <a:cubicBezTo>
                      <a:pt x="24634" y="5181"/>
                      <a:pt x="24729" y="5216"/>
                      <a:pt x="24825" y="5216"/>
                    </a:cubicBezTo>
                    <a:cubicBezTo>
                      <a:pt x="24908" y="5216"/>
                      <a:pt x="24991" y="5192"/>
                      <a:pt x="25051" y="5133"/>
                    </a:cubicBezTo>
                    <a:cubicBezTo>
                      <a:pt x="25194" y="5002"/>
                      <a:pt x="25206" y="4788"/>
                      <a:pt x="25075" y="4645"/>
                    </a:cubicBezTo>
                    <a:cubicBezTo>
                      <a:pt x="24765" y="4299"/>
                      <a:pt x="24420" y="3978"/>
                      <a:pt x="24075" y="3668"/>
                    </a:cubicBezTo>
                    <a:cubicBezTo>
                      <a:pt x="24013" y="3607"/>
                      <a:pt x="23931" y="3577"/>
                      <a:pt x="23849" y="3577"/>
                    </a:cubicBezTo>
                    <a:close/>
                    <a:moveTo>
                      <a:pt x="3276" y="5490"/>
                    </a:moveTo>
                    <a:cubicBezTo>
                      <a:pt x="3174" y="5490"/>
                      <a:pt x="3071" y="5537"/>
                      <a:pt x="3001" y="5621"/>
                    </a:cubicBezTo>
                    <a:cubicBezTo>
                      <a:pt x="2715" y="5990"/>
                      <a:pt x="2453" y="6371"/>
                      <a:pt x="2203" y="6764"/>
                    </a:cubicBezTo>
                    <a:cubicBezTo>
                      <a:pt x="2108" y="6931"/>
                      <a:pt x="2155" y="7133"/>
                      <a:pt x="2310" y="7240"/>
                    </a:cubicBezTo>
                    <a:cubicBezTo>
                      <a:pt x="2370" y="7276"/>
                      <a:pt x="2429" y="7288"/>
                      <a:pt x="2489" y="7288"/>
                    </a:cubicBezTo>
                    <a:cubicBezTo>
                      <a:pt x="2608" y="7288"/>
                      <a:pt x="2715" y="7240"/>
                      <a:pt x="2786" y="7133"/>
                    </a:cubicBezTo>
                    <a:cubicBezTo>
                      <a:pt x="3012" y="6752"/>
                      <a:pt x="3274" y="6383"/>
                      <a:pt x="3536" y="6038"/>
                    </a:cubicBezTo>
                    <a:cubicBezTo>
                      <a:pt x="3655" y="5895"/>
                      <a:pt x="3632" y="5681"/>
                      <a:pt x="3477" y="5562"/>
                    </a:cubicBezTo>
                    <a:cubicBezTo>
                      <a:pt x="3418" y="5513"/>
                      <a:pt x="3347" y="5490"/>
                      <a:pt x="3276" y="5490"/>
                    </a:cubicBezTo>
                    <a:close/>
                    <a:moveTo>
                      <a:pt x="25900" y="5857"/>
                    </a:moveTo>
                    <a:cubicBezTo>
                      <a:pt x="25833" y="5857"/>
                      <a:pt x="25766" y="5877"/>
                      <a:pt x="25706" y="5919"/>
                    </a:cubicBezTo>
                    <a:cubicBezTo>
                      <a:pt x="25551" y="6026"/>
                      <a:pt x="25515" y="6240"/>
                      <a:pt x="25622" y="6395"/>
                    </a:cubicBezTo>
                    <a:cubicBezTo>
                      <a:pt x="25884" y="6752"/>
                      <a:pt x="26122" y="7133"/>
                      <a:pt x="26349" y="7514"/>
                    </a:cubicBezTo>
                    <a:cubicBezTo>
                      <a:pt x="26408" y="7621"/>
                      <a:pt x="26527" y="7681"/>
                      <a:pt x="26646" y="7681"/>
                    </a:cubicBezTo>
                    <a:cubicBezTo>
                      <a:pt x="26706" y="7681"/>
                      <a:pt x="26765" y="7669"/>
                      <a:pt x="26813" y="7633"/>
                    </a:cubicBezTo>
                    <a:cubicBezTo>
                      <a:pt x="26980" y="7538"/>
                      <a:pt x="27039" y="7336"/>
                      <a:pt x="26944" y="7169"/>
                    </a:cubicBezTo>
                    <a:cubicBezTo>
                      <a:pt x="26706" y="6764"/>
                      <a:pt x="26456" y="6371"/>
                      <a:pt x="26182" y="6002"/>
                    </a:cubicBezTo>
                    <a:cubicBezTo>
                      <a:pt x="26109" y="5907"/>
                      <a:pt x="26005" y="5857"/>
                      <a:pt x="25900" y="5857"/>
                    </a:cubicBezTo>
                    <a:close/>
                    <a:moveTo>
                      <a:pt x="1680" y="8106"/>
                    </a:moveTo>
                    <a:cubicBezTo>
                      <a:pt x="1546" y="8106"/>
                      <a:pt x="1422" y="8177"/>
                      <a:pt x="1369" y="8300"/>
                    </a:cubicBezTo>
                    <a:cubicBezTo>
                      <a:pt x="1167" y="8717"/>
                      <a:pt x="988" y="9157"/>
                      <a:pt x="834" y="9598"/>
                    </a:cubicBezTo>
                    <a:cubicBezTo>
                      <a:pt x="774" y="9776"/>
                      <a:pt x="869" y="9967"/>
                      <a:pt x="1048" y="10026"/>
                    </a:cubicBezTo>
                    <a:cubicBezTo>
                      <a:pt x="1084" y="10038"/>
                      <a:pt x="1119" y="10050"/>
                      <a:pt x="1155" y="10050"/>
                    </a:cubicBezTo>
                    <a:cubicBezTo>
                      <a:pt x="1298" y="10050"/>
                      <a:pt x="1429" y="9967"/>
                      <a:pt x="1477" y="9824"/>
                    </a:cubicBezTo>
                    <a:cubicBezTo>
                      <a:pt x="1631" y="9407"/>
                      <a:pt x="1798" y="8990"/>
                      <a:pt x="1989" y="8598"/>
                    </a:cubicBezTo>
                    <a:cubicBezTo>
                      <a:pt x="2060" y="8419"/>
                      <a:pt x="1989" y="8217"/>
                      <a:pt x="1822" y="8133"/>
                    </a:cubicBezTo>
                    <a:cubicBezTo>
                      <a:pt x="1775" y="8115"/>
                      <a:pt x="1727" y="8106"/>
                      <a:pt x="1680" y="8106"/>
                    </a:cubicBezTo>
                    <a:close/>
                    <a:moveTo>
                      <a:pt x="27411" y="8523"/>
                    </a:moveTo>
                    <a:cubicBezTo>
                      <a:pt x="27366" y="8523"/>
                      <a:pt x="27320" y="8532"/>
                      <a:pt x="27277" y="8550"/>
                    </a:cubicBezTo>
                    <a:cubicBezTo>
                      <a:pt x="27099" y="8621"/>
                      <a:pt x="27027" y="8824"/>
                      <a:pt x="27099" y="9002"/>
                    </a:cubicBezTo>
                    <a:cubicBezTo>
                      <a:pt x="27277" y="9407"/>
                      <a:pt x="27432" y="9824"/>
                      <a:pt x="27563" y="10241"/>
                    </a:cubicBezTo>
                    <a:cubicBezTo>
                      <a:pt x="27611" y="10384"/>
                      <a:pt x="27742" y="10479"/>
                      <a:pt x="27885" y="10479"/>
                    </a:cubicBezTo>
                    <a:cubicBezTo>
                      <a:pt x="27920" y="10479"/>
                      <a:pt x="27956" y="10479"/>
                      <a:pt x="27992" y="10467"/>
                    </a:cubicBezTo>
                    <a:cubicBezTo>
                      <a:pt x="28170" y="10407"/>
                      <a:pt x="28266" y="10217"/>
                      <a:pt x="28218" y="10038"/>
                    </a:cubicBezTo>
                    <a:cubicBezTo>
                      <a:pt x="28075" y="9598"/>
                      <a:pt x="27908" y="9157"/>
                      <a:pt x="27730" y="8729"/>
                    </a:cubicBezTo>
                    <a:cubicBezTo>
                      <a:pt x="27668" y="8596"/>
                      <a:pt x="27541" y="8523"/>
                      <a:pt x="27411" y="8523"/>
                    </a:cubicBezTo>
                    <a:close/>
                    <a:moveTo>
                      <a:pt x="690" y="11008"/>
                    </a:moveTo>
                    <a:cubicBezTo>
                      <a:pt x="528" y="11008"/>
                      <a:pt x="388" y="11110"/>
                      <a:pt x="357" y="11276"/>
                    </a:cubicBezTo>
                    <a:cubicBezTo>
                      <a:pt x="250" y="11729"/>
                      <a:pt x="167" y="12193"/>
                      <a:pt x="119" y="12646"/>
                    </a:cubicBezTo>
                    <a:cubicBezTo>
                      <a:pt x="95" y="12836"/>
                      <a:pt x="226" y="13003"/>
                      <a:pt x="417" y="13027"/>
                    </a:cubicBezTo>
                    <a:cubicBezTo>
                      <a:pt x="429" y="13027"/>
                      <a:pt x="441" y="13039"/>
                      <a:pt x="453" y="13039"/>
                    </a:cubicBezTo>
                    <a:cubicBezTo>
                      <a:pt x="619" y="13039"/>
                      <a:pt x="774" y="12908"/>
                      <a:pt x="786" y="12729"/>
                    </a:cubicBezTo>
                    <a:cubicBezTo>
                      <a:pt x="846" y="12289"/>
                      <a:pt x="917" y="11848"/>
                      <a:pt x="1012" y="11419"/>
                    </a:cubicBezTo>
                    <a:cubicBezTo>
                      <a:pt x="1060" y="11241"/>
                      <a:pt x="941" y="11050"/>
                      <a:pt x="762" y="11015"/>
                    </a:cubicBezTo>
                    <a:cubicBezTo>
                      <a:pt x="738" y="11010"/>
                      <a:pt x="713" y="11008"/>
                      <a:pt x="690" y="11008"/>
                    </a:cubicBezTo>
                    <a:close/>
                    <a:moveTo>
                      <a:pt x="28305" y="11449"/>
                    </a:moveTo>
                    <a:cubicBezTo>
                      <a:pt x="28284" y="11449"/>
                      <a:pt x="28263" y="11451"/>
                      <a:pt x="28242" y="11455"/>
                    </a:cubicBezTo>
                    <a:cubicBezTo>
                      <a:pt x="28063" y="11491"/>
                      <a:pt x="27932" y="11669"/>
                      <a:pt x="27968" y="11860"/>
                    </a:cubicBezTo>
                    <a:cubicBezTo>
                      <a:pt x="28051" y="12289"/>
                      <a:pt x="28111" y="12729"/>
                      <a:pt x="28158" y="13170"/>
                    </a:cubicBezTo>
                    <a:cubicBezTo>
                      <a:pt x="28170" y="13348"/>
                      <a:pt x="28325" y="13491"/>
                      <a:pt x="28492" y="13491"/>
                    </a:cubicBezTo>
                    <a:cubicBezTo>
                      <a:pt x="28504" y="13491"/>
                      <a:pt x="28516" y="13491"/>
                      <a:pt x="28528" y="13479"/>
                    </a:cubicBezTo>
                    <a:cubicBezTo>
                      <a:pt x="28718" y="13467"/>
                      <a:pt x="28849" y="13301"/>
                      <a:pt x="28837" y="13110"/>
                    </a:cubicBezTo>
                    <a:cubicBezTo>
                      <a:pt x="28789" y="12646"/>
                      <a:pt x="28730" y="12181"/>
                      <a:pt x="28647" y="11729"/>
                    </a:cubicBezTo>
                    <a:cubicBezTo>
                      <a:pt x="28615" y="11570"/>
                      <a:pt x="28470" y="11449"/>
                      <a:pt x="28305" y="11449"/>
                    </a:cubicBezTo>
                    <a:close/>
                    <a:moveTo>
                      <a:pt x="345" y="14051"/>
                    </a:moveTo>
                    <a:cubicBezTo>
                      <a:pt x="155" y="14051"/>
                      <a:pt x="0" y="14205"/>
                      <a:pt x="0" y="14396"/>
                    </a:cubicBezTo>
                    <a:lnTo>
                      <a:pt x="0" y="14432"/>
                    </a:lnTo>
                    <a:cubicBezTo>
                      <a:pt x="0" y="14884"/>
                      <a:pt x="24" y="15337"/>
                      <a:pt x="72" y="15789"/>
                    </a:cubicBezTo>
                    <a:cubicBezTo>
                      <a:pt x="84" y="15968"/>
                      <a:pt x="238" y="16099"/>
                      <a:pt x="405" y="16099"/>
                    </a:cubicBezTo>
                    <a:lnTo>
                      <a:pt x="441" y="16099"/>
                    </a:lnTo>
                    <a:cubicBezTo>
                      <a:pt x="631" y="16075"/>
                      <a:pt x="762" y="15908"/>
                      <a:pt x="750" y="15729"/>
                    </a:cubicBezTo>
                    <a:cubicBezTo>
                      <a:pt x="703" y="15301"/>
                      <a:pt x="691" y="14860"/>
                      <a:pt x="691" y="14432"/>
                    </a:cubicBezTo>
                    <a:lnTo>
                      <a:pt x="691" y="14396"/>
                    </a:lnTo>
                    <a:cubicBezTo>
                      <a:pt x="691" y="14205"/>
                      <a:pt x="536" y="14051"/>
                      <a:pt x="345" y="14051"/>
                    </a:cubicBezTo>
                    <a:close/>
                    <a:moveTo>
                      <a:pt x="28551" y="14086"/>
                    </a:moveTo>
                    <a:cubicBezTo>
                      <a:pt x="28361" y="14086"/>
                      <a:pt x="28206" y="14241"/>
                      <a:pt x="28206" y="14432"/>
                    </a:cubicBezTo>
                    <a:cubicBezTo>
                      <a:pt x="28206" y="14872"/>
                      <a:pt x="28194" y="15325"/>
                      <a:pt x="28147" y="15765"/>
                    </a:cubicBezTo>
                    <a:cubicBezTo>
                      <a:pt x="28135" y="15944"/>
                      <a:pt x="28266" y="16110"/>
                      <a:pt x="28456" y="16134"/>
                    </a:cubicBezTo>
                    <a:lnTo>
                      <a:pt x="28492" y="16134"/>
                    </a:lnTo>
                    <a:cubicBezTo>
                      <a:pt x="28659" y="16134"/>
                      <a:pt x="28813" y="16003"/>
                      <a:pt x="28825" y="15825"/>
                    </a:cubicBezTo>
                    <a:cubicBezTo>
                      <a:pt x="28873" y="15360"/>
                      <a:pt x="28897" y="14896"/>
                      <a:pt x="28897" y="14432"/>
                    </a:cubicBezTo>
                    <a:cubicBezTo>
                      <a:pt x="28897" y="14241"/>
                      <a:pt x="28742" y="14086"/>
                      <a:pt x="28551" y="14086"/>
                    </a:cubicBezTo>
                    <a:close/>
                    <a:moveTo>
                      <a:pt x="676" y="17100"/>
                    </a:moveTo>
                    <a:cubicBezTo>
                      <a:pt x="649" y="17100"/>
                      <a:pt x="622" y="17103"/>
                      <a:pt x="595" y="17111"/>
                    </a:cubicBezTo>
                    <a:cubicBezTo>
                      <a:pt x="417" y="17146"/>
                      <a:pt x="298" y="17325"/>
                      <a:pt x="334" y="17515"/>
                    </a:cubicBezTo>
                    <a:cubicBezTo>
                      <a:pt x="429" y="17968"/>
                      <a:pt x="560" y="18420"/>
                      <a:pt x="703" y="18861"/>
                    </a:cubicBezTo>
                    <a:cubicBezTo>
                      <a:pt x="750" y="19004"/>
                      <a:pt x="881" y="19099"/>
                      <a:pt x="1024" y="19099"/>
                    </a:cubicBezTo>
                    <a:cubicBezTo>
                      <a:pt x="1060" y="19099"/>
                      <a:pt x="1096" y="19099"/>
                      <a:pt x="1131" y="19087"/>
                    </a:cubicBezTo>
                    <a:cubicBezTo>
                      <a:pt x="1310" y="19027"/>
                      <a:pt x="1405" y="18837"/>
                      <a:pt x="1346" y="18658"/>
                    </a:cubicBezTo>
                    <a:cubicBezTo>
                      <a:pt x="1215" y="18230"/>
                      <a:pt x="1096" y="17801"/>
                      <a:pt x="1000" y="17372"/>
                    </a:cubicBezTo>
                    <a:cubicBezTo>
                      <a:pt x="970" y="17210"/>
                      <a:pt x="827" y="17100"/>
                      <a:pt x="676" y="17100"/>
                    </a:cubicBezTo>
                    <a:close/>
                    <a:moveTo>
                      <a:pt x="28217" y="17136"/>
                    </a:moveTo>
                    <a:cubicBezTo>
                      <a:pt x="28060" y="17136"/>
                      <a:pt x="27925" y="17246"/>
                      <a:pt x="27885" y="17408"/>
                    </a:cubicBezTo>
                    <a:cubicBezTo>
                      <a:pt x="27789" y="17837"/>
                      <a:pt x="27682" y="18265"/>
                      <a:pt x="27539" y="18682"/>
                    </a:cubicBezTo>
                    <a:cubicBezTo>
                      <a:pt x="27480" y="18873"/>
                      <a:pt x="27575" y="19063"/>
                      <a:pt x="27766" y="19123"/>
                    </a:cubicBezTo>
                    <a:cubicBezTo>
                      <a:pt x="27789" y="19135"/>
                      <a:pt x="27825" y="19135"/>
                      <a:pt x="27861" y="19135"/>
                    </a:cubicBezTo>
                    <a:cubicBezTo>
                      <a:pt x="28004" y="19135"/>
                      <a:pt x="28147" y="19039"/>
                      <a:pt x="28194" y="18896"/>
                    </a:cubicBezTo>
                    <a:cubicBezTo>
                      <a:pt x="28337" y="18456"/>
                      <a:pt x="28456" y="18004"/>
                      <a:pt x="28551" y="17551"/>
                    </a:cubicBezTo>
                    <a:cubicBezTo>
                      <a:pt x="28599" y="17361"/>
                      <a:pt x="28480" y="17182"/>
                      <a:pt x="28301" y="17146"/>
                    </a:cubicBezTo>
                    <a:cubicBezTo>
                      <a:pt x="28273" y="17139"/>
                      <a:pt x="28245" y="17136"/>
                      <a:pt x="28217" y="17136"/>
                    </a:cubicBezTo>
                    <a:close/>
                    <a:moveTo>
                      <a:pt x="1646" y="20005"/>
                    </a:moveTo>
                    <a:cubicBezTo>
                      <a:pt x="1597" y="20005"/>
                      <a:pt x="1547" y="20016"/>
                      <a:pt x="1500" y="20039"/>
                    </a:cubicBezTo>
                    <a:cubicBezTo>
                      <a:pt x="1334" y="20111"/>
                      <a:pt x="1250" y="20313"/>
                      <a:pt x="1334" y="20492"/>
                    </a:cubicBezTo>
                    <a:cubicBezTo>
                      <a:pt x="1524" y="20909"/>
                      <a:pt x="1750" y="21325"/>
                      <a:pt x="1977" y="21730"/>
                    </a:cubicBezTo>
                    <a:cubicBezTo>
                      <a:pt x="2048" y="21837"/>
                      <a:pt x="2155" y="21897"/>
                      <a:pt x="2274" y="21897"/>
                    </a:cubicBezTo>
                    <a:cubicBezTo>
                      <a:pt x="2334" y="21897"/>
                      <a:pt x="2393" y="21885"/>
                      <a:pt x="2453" y="21849"/>
                    </a:cubicBezTo>
                    <a:cubicBezTo>
                      <a:pt x="2608" y="21754"/>
                      <a:pt x="2667" y="21540"/>
                      <a:pt x="2572" y="21385"/>
                    </a:cubicBezTo>
                    <a:cubicBezTo>
                      <a:pt x="2346" y="21004"/>
                      <a:pt x="2143" y="20599"/>
                      <a:pt x="1953" y="20206"/>
                    </a:cubicBezTo>
                    <a:cubicBezTo>
                      <a:pt x="1893" y="20078"/>
                      <a:pt x="1772" y="20005"/>
                      <a:pt x="1646" y="20005"/>
                    </a:cubicBezTo>
                    <a:close/>
                    <a:moveTo>
                      <a:pt x="27237" y="20040"/>
                    </a:moveTo>
                    <a:cubicBezTo>
                      <a:pt x="27112" y="20040"/>
                      <a:pt x="26992" y="20111"/>
                      <a:pt x="26932" y="20230"/>
                    </a:cubicBezTo>
                    <a:cubicBezTo>
                      <a:pt x="26742" y="20635"/>
                      <a:pt x="26539" y="21028"/>
                      <a:pt x="26313" y="21409"/>
                    </a:cubicBezTo>
                    <a:cubicBezTo>
                      <a:pt x="26218" y="21575"/>
                      <a:pt x="26265" y="21790"/>
                      <a:pt x="26432" y="21885"/>
                    </a:cubicBezTo>
                    <a:cubicBezTo>
                      <a:pt x="26492" y="21909"/>
                      <a:pt x="26551" y="21933"/>
                      <a:pt x="26611" y="21933"/>
                    </a:cubicBezTo>
                    <a:cubicBezTo>
                      <a:pt x="26718" y="21933"/>
                      <a:pt x="26837" y="21873"/>
                      <a:pt x="26896" y="21766"/>
                    </a:cubicBezTo>
                    <a:cubicBezTo>
                      <a:pt x="27135" y="21361"/>
                      <a:pt x="27349" y="20944"/>
                      <a:pt x="27551" y="20528"/>
                    </a:cubicBezTo>
                    <a:cubicBezTo>
                      <a:pt x="27635" y="20349"/>
                      <a:pt x="27551" y="20147"/>
                      <a:pt x="27385" y="20075"/>
                    </a:cubicBezTo>
                    <a:cubicBezTo>
                      <a:pt x="27337" y="20051"/>
                      <a:pt x="27287" y="20040"/>
                      <a:pt x="27237" y="20040"/>
                    </a:cubicBezTo>
                    <a:close/>
                    <a:moveTo>
                      <a:pt x="3222" y="22629"/>
                    </a:moveTo>
                    <a:cubicBezTo>
                      <a:pt x="3149" y="22629"/>
                      <a:pt x="3076" y="22651"/>
                      <a:pt x="3012" y="22695"/>
                    </a:cubicBezTo>
                    <a:cubicBezTo>
                      <a:pt x="2870" y="22814"/>
                      <a:pt x="2834" y="23028"/>
                      <a:pt x="2953" y="23171"/>
                    </a:cubicBezTo>
                    <a:cubicBezTo>
                      <a:pt x="3239" y="23540"/>
                      <a:pt x="3536" y="23909"/>
                      <a:pt x="3846" y="24242"/>
                    </a:cubicBezTo>
                    <a:cubicBezTo>
                      <a:pt x="3917" y="24314"/>
                      <a:pt x="4013" y="24350"/>
                      <a:pt x="4108" y="24350"/>
                    </a:cubicBezTo>
                    <a:cubicBezTo>
                      <a:pt x="4179" y="24350"/>
                      <a:pt x="4263" y="24326"/>
                      <a:pt x="4334" y="24266"/>
                    </a:cubicBezTo>
                    <a:cubicBezTo>
                      <a:pt x="4477" y="24135"/>
                      <a:pt x="4477" y="23921"/>
                      <a:pt x="4358" y="23778"/>
                    </a:cubicBezTo>
                    <a:cubicBezTo>
                      <a:pt x="4048" y="23457"/>
                      <a:pt x="3763" y="23111"/>
                      <a:pt x="3501" y="22766"/>
                    </a:cubicBezTo>
                    <a:cubicBezTo>
                      <a:pt x="3430" y="22675"/>
                      <a:pt x="3327" y="22629"/>
                      <a:pt x="3222" y="22629"/>
                    </a:cubicBezTo>
                    <a:close/>
                    <a:moveTo>
                      <a:pt x="25651" y="22659"/>
                    </a:moveTo>
                    <a:cubicBezTo>
                      <a:pt x="25548" y="22659"/>
                      <a:pt x="25447" y="22706"/>
                      <a:pt x="25384" y="22790"/>
                    </a:cubicBezTo>
                    <a:cubicBezTo>
                      <a:pt x="25110" y="23147"/>
                      <a:pt x="24825" y="23480"/>
                      <a:pt x="24515" y="23814"/>
                    </a:cubicBezTo>
                    <a:cubicBezTo>
                      <a:pt x="24396" y="23945"/>
                      <a:pt x="24396" y="24159"/>
                      <a:pt x="24539" y="24290"/>
                    </a:cubicBezTo>
                    <a:cubicBezTo>
                      <a:pt x="24598" y="24350"/>
                      <a:pt x="24682" y="24385"/>
                      <a:pt x="24765" y="24385"/>
                    </a:cubicBezTo>
                    <a:cubicBezTo>
                      <a:pt x="24860" y="24385"/>
                      <a:pt x="24956" y="24350"/>
                      <a:pt x="25015" y="24278"/>
                    </a:cubicBezTo>
                    <a:cubicBezTo>
                      <a:pt x="25337" y="23933"/>
                      <a:pt x="25634" y="23576"/>
                      <a:pt x="25920" y="23207"/>
                    </a:cubicBezTo>
                    <a:cubicBezTo>
                      <a:pt x="26039" y="23064"/>
                      <a:pt x="26003" y="22849"/>
                      <a:pt x="25861" y="22730"/>
                    </a:cubicBezTo>
                    <a:cubicBezTo>
                      <a:pt x="25797" y="22681"/>
                      <a:pt x="25723" y="22659"/>
                      <a:pt x="25651" y="22659"/>
                    </a:cubicBezTo>
                    <a:close/>
                    <a:moveTo>
                      <a:pt x="5325" y="24852"/>
                    </a:moveTo>
                    <a:cubicBezTo>
                      <a:pt x="5230" y="24852"/>
                      <a:pt x="5137" y="24891"/>
                      <a:pt x="5072" y="24969"/>
                    </a:cubicBezTo>
                    <a:cubicBezTo>
                      <a:pt x="4953" y="25112"/>
                      <a:pt x="4965" y="25326"/>
                      <a:pt x="5108" y="25457"/>
                    </a:cubicBezTo>
                    <a:cubicBezTo>
                      <a:pt x="5465" y="25754"/>
                      <a:pt x="5834" y="26040"/>
                      <a:pt x="6215" y="26302"/>
                    </a:cubicBezTo>
                    <a:cubicBezTo>
                      <a:pt x="6275" y="26350"/>
                      <a:pt x="6346" y="26362"/>
                      <a:pt x="6418" y="26362"/>
                    </a:cubicBezTo>
                    <a:cubicBezTo>
                      <a:pt x="6525" y="26362"/>
                      <a:pt x="6632" y="26314"/>
                      <a:pt x="6691" y="26219"/>
                    </a:cubicBezTo>
                    <a:cubicBezTo>
                      <a:pt x="6799" y="26064"/>
                      <a:pt x="6763" y="25850"/>
                      <a:pt x="6608" y="25743"/>
                    </a:cubicBezTo>
                    <a:cubicBezTo>
                      <a:pt x="6251" y="25493"/>
                      <a:pt x="5894" y="25219"/>
                      <a:pt x="5548" y="24933"/>
                    </a:cubicBezTo>
                    <a:cubicBezTo>
                      <a:pt x="5484" y="24879"/>
                      <a:pt x="5404" y="24852"/>
                      <a:pt x="5325" y="24852"/>
                    </a:cubicBezTo>
                    <a:close/>
                    <a:moveTo>
                      <a:pt x="23537" y="24876"/>
                    </a:moveTo>
                    <a:cubicBezTo>
                      <a:pt x="23457" y="24876"/>
                      <a:pt x="23378" y="24903"/>
                      <a:pt x="23313" y="24957"/>
                    </a:cubicBezTo>
                    <a:cubicBezTo>
                      <a:pt x="22979" y="25242"/>
                      <a:pt x="22622" y="25516"/>
                      <a:pt x="22253" y="25766"/>
                    </a:cubicBezTo>
                    <a:cubicBezTo>
                      <a:pt x="22098" y="25874"/>
                      <a:pt x="22062" y="26088"/>
                      <a:pt x="22170" y="26243"/>
                    </a:cubicBezTo>
                    <a:cubicBezTo>
                      <a:pt x="22241" y="26338"/>
                      <a:pt x="22348" y="26385"/>
                      <a:pt x="22455" y="26385"/>
                    </a:cubicBezTo>
                    <a:cubicBezTo>
                      <a:pt x="22515" y="26385"/>
                      <a:pt x="22586" y="26362"/>
                      <a:pt x="22646" y="26326"/>
                    </a:cubicBezTo>
                    <a:cubicBezTo>
                      <a:pt x="23027" y="26064"/>
                      <a:pt x="23396" y="25778"/>
                      <a:pt x="23753" y="25481"/>
                    </a:cubicBezTo>
                    <a:cubicBezTo>
                      <a:pt x="23896" y="25362"/>
                      <a:pt x="23920" y="25147"/>
                      <a:pt x="23801" y="24992"/>
                    </a:cubicBezTo>
                    <a:cubicBezTo>
                      <a:pt x="23729" y="24915"/>
                      <a:pt x="23633" y="24876"/>
                      <a:pt x="23537" y="24876"/>
                    </a:cubicBezTo>
                    <a:close/>
                    <a:moveTo>
                      <a:pt x="7876" y="26569"/>
                    </a:moveTo>
                    <a:cubicBezTo>
                      <a:pt x="7751" y="26569"/>
                      <a:pt x="7630" y="26639"/>
                      <a:pt x="7573" y="26755"/>
                    </a:cubicBezTo>
                    <a:cubicBezTo>
                      <a:pt x="7477" y="26921"/>
                      <a:pt x="7549" y="27124"/>
                      <a:pt x="7715" y="27207"/>
                    </a:cubicBezTo>
                    <a:cubicBezTo>
                      <a:pt x="8120" y="27433"/>
                      <a:pt x="8549" y="27624"/>
                      <a:pt x="8977" y="27802"/>
                    </a:cubicBezTo>
                    <a:cubicBezTo>
                      <a:pt x="9025" y="27826"/>
                      <a:pt x="9061" y="27826"/>
                      <a:pt x="9108" y="27826"/>
                    </a:cubicBezTo>
                    <a:cubicBezTo>
                      <a:pt x="9239" y="27826"/>
                      <a:pt x="9370" y="27755"/>
                      <a:pt x="9418" y="27612"/>
                    </a:cubicBezTo>
                    <a:cubicBezTo>
                      <a:pt x="9489" y="27445"/>
                      <a:pt x="9406" y="27243"/>
                      <a:pt x="9239" y="27171"/>
                    </a:cubicBezTo>
                    <a:cubicBezTo>
                      <a:pt x="8823" y="27005"/>
                      <a:pt x="8418" y="26814"/>
                      <a:pt x="8037" y="26612"/>
                    </a:cubicBezTo>
                    <a:cubicBezTo>
                      <a:pt x="7986" y="26583"/>
                      <a:pt x="7930" y="26569"/>
                      <a:pt x="7876" y="26569"/>
                    </a:cubicBezTo>
                    <a:close/>
                    <a:moveTo>
                      <a:pt x="20994" y="26586"/>
                    </a:moveTo>
                    <a:cubicBezTo>
                      <a:pt x="20940" y="26586"/>
                      <a:pt x="20887" y="26598"/>
                      <a:pt x="20836" y="26624"/>
                    </a:cubicBezTo>
                    <a:cubicBezTo>
                      <a:pt x="20443" y="26826"/>
                      <a:pt x="20038" y="27017"/>
                      <a:pt x="19622" y="27183"/>
                    </a:cubicBezTo>
                    <a:cubicBezTo>
                      <a:pt x="19455" y="27255"/>
                      <a:pt x="19372" y="27457"/>
                      <a:pt x="19443" y="27636"/>
                    </a:cubicBezTo>
                    <a:cubicBezTo>
                      <a:pt x="19491" y="27767"/>
                      <a:pt x="19622" y="27838"/>
                      <a:pt x="19753" y="27838"/>
                    </a:cubicBezTo>
                    <a:cubicBezTo>
                      <a:pt x="19800" y="27838"/>
                      <a:pt x="19848" y="27838"/>
                      <a:pt x="19884" y="27814"/>
                    </a:cubicBezTo>
                    <a:cubicBezTo>
                      <a:pt x="20312" y="27648"/>
                      <a:pt x="20741" y="27445"/>
                      <a:pt x="21158" y="27231"/>
                    </a:cubicBezTo>
                    <a:cubicBezTo>
                      <a:pt x="21324" y="27147"/>
                      <a:pt x="21384" y="26933"/>
                      <a:pt x="21300" y="26766"/>
                    </a:cubicBezTo>
                    <a:cubicBezTo>
                      <a:pt x="21234" y="26650"/>
                      <a:pt x="21116" y="26586"/>
                      <a:pt x="20994" y="26586"/>
                    </a:cubicBezTo>
                    <a:close/>
                    <a:moveTo>
                      <a:pt x="10725" y="27696"/>
                    </a:moveTo>
                    <a:cubicBezTo>
                      <a:pt x="10575" y="27696"/>
                      <a:pt x="10434" y="27795"/>
                      <a:pt x="10394" y="27945"/>
                    </a:cubicBezTo>
                    <a:cubicBezTo>
                      <a:pt x="10347" y="28124"/>
                      <a:pt x="10454" y="28314"/>
                      <a:pt x="10632" y="28362"/>
                    </a:cubicBezTo>
                    <a:cubicBezTo>
                      <a:pt x="11085" y="28493"/>
                      <a:pt x="11537" y="28588"/>
                      <a:pt x="12002" y="28671"/>
                    </a:cubicBezTo>
                    <a:lnTo>
                      <a:pt x="12049" y="28671"/>
                    </a:lnTo>
                    <a:cubicBezTo>
                      <a:pt x="12216" y="28671"/>
                      <a:pt x="12359" y="28552"/>
                      <a:pt x="12395" y="28386"/>
                    </a:cubicBezTo>
                    <a:cubicBezTo>
                      <a:pt x="12418" y="28207"/>
                      <a:pt x="12299" y="28029"/>
                      <a:pt x="12109" y="27993"/>
                    </a:cubicBezTo>
                    <a:cubicBezTo>
                      <a:pt x="11680" y="27921"/>
                      <a:pt x="11240" y="27826"/>
                      <a:pt x="10811" y="27707"/>
                    </a:cubicBezTo>
                    <a:cubicBezTo>
                      <a:pt x="10782" y="27699"/>
                      <a:pt x="10753" y="27696"/>
                      <a:pt x="10725" y="27696"/>
                    </a:cubicBezTo>
                    <a:close/>
                    <a:moveTo>
                      <a:pt x="18136" y="27708"/>
                    </a:moveTo>
                    <a:cubicBezTo>
                      <a:pt x="18108" y="27708"/>
                      <a:pt x="18079" y="27711"/>
                      <a:pt x="18050" y="27719"/>
                    </a:cubicBezTo>
                    <a:cubicBezTo>
                      <a:pt x="17621" y="27826"/>
                      <a:pt x="17193" y="27933"/>
                      <a:pt x="16752" y="28005"/>
                    </a:cubicBezTo>
                    <a:cubicBezTo>
                      <a:pt x="16562" y="28029"/>
                      <a:pt x="16443" y="28207"/>
                      <a:pt x="16467" y="28398"/>
                    </a:cubicBezTo>
                    <a:cubicBezTo>
                      <a:pt x="16502" y="28564"/>
                      <a:pt x="16645" y="28683"/>
                      <a:pt x="16812" y="28683"/>
                    </a:cubicBezTo>
                    <a:cubicBezTo>
                      <a:pt x="16824" y="28683"/>
                      <a:pt x="16848" y="28683"/>
                      <a:pt x="16859" y="28671"/>
                    </a:cubicBezTo>
                    <a:cubicBezTo>
                      <a:pt x="17324" y="28600"/>
                      <a:pt x="17776" y="28493"/>
                      <a:pt x="18229" y="28374"/>
                    </a:cubicBezTo>
                    <a:cubicBezTo>
                      <a:pt x="18407" y="28326"/>
                      <a:pt x="18514" y="28136"/>
                      <a:pt x="18467" y="27957"/>
                    </a:cubicBezTo>
                    <a:cubicBezTo>
                      <a:pt x="18427" y="27807"/>
                      <a:pt x="18286" y="27708"/>
                      <a:pt x="18136" y="27708"/>
                    </a:cubicBezTo>
                    <a:close/>
                    <a:moveTo>
                      <a:pt x="13764" y="28171"/>
                    </a:moveTo>
                    <a:cubicBezTo>
                      <a:pt x="13585" y="28171"/>
                      <a:pt x="13419" y="28314"/>
                      <a:pt x="13407" y="28505"/>
                    </a:cubicBezTo>
                    <a:cubicBezTo>
                      <a:pt x="13395" y="28683"/>
                      <a:pt x="13549" y="28850"/>
                      <a:pt x="13728" y="28862"/>
                    </a:cubicBezTo>
                    <a:cubicBezTo>
                      <a:pt x="13966" y="28874"/>
                      <a:pt x="14216" y="28874"/>
                      <a:pt x="14454" y="28874"/>
                    </a:cubicBezTo>
                    <a:cubicBezTo>
                      <a:pt x="14681" y="28874"/>
                      <a:pt x="14907" y="28874"/>
                      <a:pt x="15133" y="28862"/>
                    </a:cubicBezTo>
                    <a:cubicBezTo>
                      <a:pt x="15312" y="28850"/>
                      <a:pt x="15466" y="28695"/>
                      <a:pt x="15454" y="28505"/>
                    </a:cubicBezTo>
                    <a:cubicBezTo>
                      <a:pt x="15443" y="28322"/>
                      <a:pt x="15289" y="28183"/>
                      <a:pt x="15118" y="28183"/>
                    </a:cubicBezTo>
                    <a:cubicBezTo>
                      <a:pt x="15111" y="28183"/>
                      <a:pt x="15104" y="28183"/>
                      <a:pt x="15097" y="28183"/>
                    </a:cubicBezTo>
                    <a:cubicBezTo>
                      <a:pt x="14915" y="28188"/>
                      <a:pt x="14730" y="28191"/>
                      <a:pt x="14545" y="28191"/>
                    </a:cubicBezTo>
                    <a:cubicBezTo>
                      <a:pt x="14284" y="28191"/>
                      <a:pt x="14022" y="28185"/>
                      <a:pt x="13764" y="281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346" name="Google Shape;346;p19"/>
              <p:cNvSpPr/>
              <p:nvPr/>
            </p:nvSpPr>
            <p:spPr>
              <a:xfrm>
                <a:off x="6417004" y="2210894"/>
                <a:ext cx="78865" cy="7886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787" extrusionOk="0">
                    <a:moveTo>
                      <a:pt x="1394" y="1"/>
                    </a:moveTo>
                    <a:cubicBezTo>
                      <a:pt x="632" y="1"/>
                      <a:pt x="1" y="632"/>
                      <a:pt x="1" y="1394"/>
                    </a:cubicBezTo>
                    <a:cubicBezTo>
                      <a:pt x="1" y="2168"/>
                      <a:pt x="632" y="2787"/>
                      <a:pt x="1394" y="2787"/>
                    </a:cubicBezTo>
                    <a:cubicBezTo>
                      <a:pt x="2168" y="2787"/>
                      <a:pt x="2787" y="2168"/>
                      <a:pt x="2787" y="1394"/>
                    </a:cubicBezTo>
                    <a:cubicBezTo>
                      <a:pt x="2787" y="632"/>
                      <a:pt x="2168" y="1"/>
                      <a:pt x="13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endParaRPr sz="180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348" name="Google Shape;348;p19"/>
            <p:cNvSpPr/>
            <p:nvPr/>
          </p:nvSpPr>
          <p:spPr>
            <a:xfrm>
              <a:off x="5950370" y="4373596"/>
              <a:ext cx="78865" cy="78865"/>
            </a:xfrm>
            <a:custGeom>
              <a:avLst/>
              <a:gdLst/>
              <a:ahLst/>
              <a:cxnLst/>
              <a:rect l="l" t="t" r="r" b="b"/>
              <a:pathLst>
                <a:path w="2787" h="2787" extrusionOk="0">
                  <a:moveTo>
                    <a:pt x="1393" y="1"/>
                  </a:moveTo>
                  <a:cubicBezTo>
                    <a:pt x="620" y="1"/>
                    <a:pt x="0" y="620"/>
                    <a:pt x="0" y="1394"/>
                  </a:cubicBezTo>
                  <a:cubicBezTo>
                    <a:pt x="0" y="2156"/>
                    <a:pt x="620" y="2787"/>
                    <a:pt x="1393" y="2787"/>
                  </a:cubicBezTo>
                  <a:cubicBezTo>
                    <a:pt x="2155" y="2787"/>
                    <a:pt x="2787" y="2156"/>
                    <a:pt x="2787" y="1394"/>
                  </a:cubicBezTo>
                  <a:cubicBezTo>
                    <a:pt x="2787" y="620"/>
                    <a:pt x="2155" y="1"/>
                    <a:pt x="13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49" name="Google Shape;349;p19"/>
          <p:cNvGrpSpPr/>
          <p:nvPr/>
        </p:nvGrpSpPr>
        <p:grpSpPr>
          <a:xfrm>
            <a:off x="3253967" y="3333730"/>
            <a:ext cx="2633026" cy="1809740"/>
            <a:chOff x="3253967" y="3333730"/>
            <a:chExt cx="2633026" cy="1809740"/>
          </a:xfrm>
        </p:grpSpPr>
        <p:sp>
          <p:nvSpPr>
            <p:cNvPr id="350" name="Google Shape;350;p19"/>
            <p:cNvSpPr/>
            <p:nvPr/>
          </p:nvSpPr>
          <p:spPr>
            <a:xfrm>
              <a:off x="3253967" y="3333730"/>
              <a:ext cx="2633026" cy="1798957"/>
            </a:xfrm>
            <a:custGeom>
              <a:avLst/>
              <a:gdLst/>
              <a:ahLst/>
              <a:cxnLst/>
              <a:rect l="l" t="t" r="r" b="b"/>
              <a:pathLst>
                <a:path w="93048" h="63573" extrusionOk="0">
                  <a:moveTo>
                    <a:pt x="46249" y="0"/>
                  </a:moveTo>
                  <a:cubicBezTo>
                    <a:pt x="46080" y="0"/>
                    <a:pt x="45912" y="2"/>
                    <a:pt x="45745" y="5"/>
                  </a:cubicBezTo>
                  <a:cubicBezTo>
                    <a:pt x="45566" y="17"/>
                    <a:pt x="45411" y="172"/>
                    <a:pt x="45411" y="350"/>
                  </a:cubicBezTo>
                  <a:cubicBezTo>
                    <a:pt x="45423" y="541"/>
                    <a:pt x="45578" y="696"/>
                    <a:pt x="45756" y="696"/>
                  </a:cubicBezTo>
                  <a:cubicBezTo>
                    <a:pt x="46042" y="690"/>
                    <a:pt x="46325" y="687"/>
                    <a:pt x="46608" y="687"/>
                  </a:cubicBezTo>
                  <a:cubicBezTo>
                    <a:pt x="46891" y="687"/>
                    <a:pt x="47173" y="690"/>
                    <a:pt x="47459" y="696"/>
                  </a:cubicBezTo>
                  <a:cubicBezTo>
                    <a:pt x="47650" y="696"/>
                    <a:pt x="47804" y="541"/>
                    <a:pt x="47804" y="362"/>
                  </a:cubicBezTo>
                  <a:cubicBezTo>
                    <a:pt x="47804" y="172"/>
                    <a:pt x="47661" y="17"/>
                    <a:pt x="47471" y="17"/>
                  </a:cubicBezTo>
                  <a:cubicBezTo>
                    <a:pt x="47067" y="9"/>
                    <a:pt x="46657" y="0"/>
                    <a:pt x="46249" y="0"/>
                  </a:cubicBezTo>
                  <a:close/>
                  <a:moveTo>
                    <a:pt x="44051" y="64"/>
                  </a:moveTo>
                  <a:cubicBezTo>
                    <a:pt x="44044" y="64"/>
                    <a:pt x="44037" y="64"/>
                    <a:pt x="44030" y="65"/>
                  </a:cubicBezTo>
                  <a:cubicBezTo>
                    <a:pt x="43459" y="100"/>
                    <a:pt x="42887" y="136"/>
                    <a:pt x="42316" y="184"/>
                  </a:cubicBezTo>
                  <a:cubicBezTo>
                    <a:pt x="42137" y="208"/>
                    <a:pt x="41994" y="374"/>
                    <a:pt x="42006" y="565"/>
                  </a:cubicBezTo>
                  <a:cubicBezTo>
                    <a:pt x="42030" y="731"/>
                    <a:pt x="42173" y="874"/>
                    <a:pt x="42351" y="874"/>
                  </a:cubicBezTo>
                  <a:lnTo>
                    <a:pt x="42375" y="874"/>
                  </a:lnTo>
                  <a:cubicBezTo>
                    <a:pt x="42935" y="815"/>
                    <a:pt x="43506" y="779"/>
                    <a:pt x="44066" y="743"/>
                  </a:cubicBezTo>
                  <a:cubicBezTo>
                    <a:pt x="44256" y="743"/>
                    <a:pt x="44399" y="577"/>
                    <a:pt x="44387" y="386"/>
                  </a:cubicBezTo>
                  <a:cubicBezTo>
                    <a:pt x="44387" y="214"/>
                    <a:pt x="44232" y="64"/>
                    <a:pt x="44051" y="64"/>
                  </a:cubicBezTo>
                  <a:close/>
                  <a:moveTo>
                    <a:pt x="49163" y="76"/>
                  </a:moveTo>
                  <a:cubicBezTo>
                    <a:pt x="48983" y="76"/>
                    <a:pt x="48840" y="215"/>
                    <a:pt x="48828" y="398"/>
                  </a:cubicBezTo>
                  <a:cubicBezTo>
                    <a:pt x="48816" y="589"/>
                    <a:pt x="48959" y="743"/>
                    <a:pt x="49150" y="755"/>
                  </a:cubicBezTo>
                  <a:cubicBezTo>
                    <a:pt x="49709" y="791"/>
                    <a:pt x="50281" y="827"/>
                    <a:pt x="50840" y="886"/>
                  </a:cubicBezTo>
                  <a:lnTo>
                    <a:pt x="50864" y="886"/>
                  </a:lnTo>
                  <a:cubicBezTo>
                    <a:pt x="51043" y="886"/>
                    <a:pt x="51186" y="755"/>
                    <a:pt x="51210" y="577"/>
                  </a:cubicBezTo>
                  <a:cubicBezTo>
                    <a:pt x="51221" y="386"/>
                    <a:pt x="51090" y="219"/>
                    <a:pt x="50900" y="208"/>
                  </a:cubicBezTo>
                  <a:cubicBezTo>
                    <a:pt x="50328" y="148"/>
                    <a:pt x="49757" y="112"/>
                    <a:pt x="49185" y="77"/>
                  </a:cubicBezTo>
                  <a:cubicBezTo>
                    <a:pt x="49178" y="76"/>
                    <a:pt x="49171" y="76"/>
                    <a:pt x="49163" y="76"/>
                  </a:cubicBezTo>
                  <a:close/>
                  <a:moveTo>
                    <a:pt x="40657" y="371"/>
                  </a:moveTo>
                  <a:cubicBezTo>
                    <a:pt x="40643" y="371"/>
                    <a:pt x="40628" y="372"/>
                    <a:pt x="40613" y="374"/>
                  </a:cubicBezTo>
                  <a:cubicBezTo>
                    <a:pt x="40041" y="446"/>
                    <a:pt x="39470" y="529"/>
                    <a:pt x="38910" y="624"/>
                  </a:cubicBezTo>
                  <a:cubicBezTo>
                    <a:pt x="38720" y="648"/>
                    <a:pt x="38601" y="827"/>
                    <a:pt x="38625" y="1017"/>
                  </a:cubicBezTo>
                  <a:cubicBezTo>
                    <a:pt x="38660" y="1184"/>
                    <a:pt x="38803" y="1303"/>
                    <a:pt x="38970" y="1303"/>
                  </a:cubicBezTo>
                  <a:cubicBezTo>
                    <a:pt x="38982" y="1303"/>
                    <a:pt x="39006" y="1303"/>
                    <a:pt x="39018" y="1291"/>
                  </a:cubicBezTo>
                  <a:cubicBezTo>
                    <a:pt x="39577" y="1208"/>
                    <a:pt x="40137" y="1124"/>
                    <a:pt x="40696" y="1053"/>
                  </a:cubicBezTo>
                  <a:cubicBezTo>
                    <a:pt x="40887" y="1029"/>
                    <a:pt x="41018" y="850"/>
                    <a:pt x="40994" y="672"/>
                  </a:cubicBezTo>
                  <a:cubicBezTo>
                    <a:pt x="40972" y="496"/>
                    <a:pt x="40829" y="371"/>
                    <a:pt x="40657" y="371"/>
                  </a:cubicBezTo>
                  <a:close/>
                  <a:moveTo>
                    <a:pt x="52560" y="395"/>
                  </a:moveTo>
                  <a:cubicBezTo>
                    <a:pt x="52397" y="395"/>
                    <a:pt x="52243" y="520"/>
                    <a:pt x="52222" y="696"/>
                  </a:cubicBezTo>
                  <a:cubicBezTo>
                    <a:pt x="52198" y="874"/>
                    <a:pt x="52329" y="1053"/>
                    <a:pt x="52519" y="1077"/>
                  </a:cubicBezTo>
                  <a:cubicBezTo>
                    <a:pt x="53079" y="1148"/>
                    <a:pt x="53638" y="1231"/>
                    <a:pt x="54186" y="1327"/>
                  </a:cubicBezTo>
                  <a:lnTo>
                    <a:pt x="54246" y="1327"/>
                  </a:lnTo>
                  <a:cubicBezTo>
                    <a:pt x="54412" y="1327"/>
                    <a:pt x="54555" y="1208"/>
                    <a:pt x="54579" y="1041"/>
                  </a:cubicBezTo>
                  <a:cubicBezTo>
                    <a:pt x="54615" y="862"/>
                    <a:pt x="54496" y="684"/>
                    <a:pt x="54305" y="648"/>
                  </a:cubicBezTo>
                  <a:cubicBezTo>
                    <a:pt x="53746" y="553"/>
                    <a:pt x="53174" y="469"/>
                    <a:pt x="52603" y="398"/>
                  </a:cubicBezTo>
                  <a:cubicBezTo>
                    <a:pt x="52588" y="396"/>
                    <a:pt x="52574" y="395"/>
                    <a:pt x="52560" y="395"/>
                  </a:cubicBezTo>
                  <a:close/>
                  <a:moveTo>
                    <a:pt x="37287" y="927"/>
                  </a:moveTo>
                  <a:cubicBezTo>
                    <a:pt x="37265" y="927"/>
                    <a:pt x="37242" y="930"/>
                    <a:pt x="37220" y="934"/>
                  </a:cubicBezTo>
                  <a:cubicBezTo>
                    <a:pt x="36660" y="1041"/>
                    <a:pt x="36100" y="1172"/>
                    <a:pt x="35541" y="1303"/>
                  </a:cubicBezTo>
                  <a:cubicBezTo>
                    <a:pt x="35362" y="1351"/>
                    <a:pt x="35243" y="1529"/>
                    <a:pt x="35291" y="1720"/>
                  </a:cubicBezTo>
                  <a:cubicBezTo>
                    <a:pt x="35327" y="1874"/>
                    <a:pt x="35469" y="1982"/>
                    <a:pt x="35624" y="1982"/>
                  </a:cubicBezTo>
                  <a:cubicBezTo>
                    <a:pt x="35648" y="1982"/>
                    <a:pt x="35672" y="1970"/>
                    <a:pt x="35708" y="1970"/>
                  </a:cubicBezTo>
                  <a:cubicBezTo>
                    <a:pt x="36255" y="1839"/>
                    <a:pt x="36803" y="1708"/>
                    <a:pt x="37351" y="1601"/>
                  </a:cubicBezTo>
                  <a:cubicBezTo>
                    <a:pt x="37541" y="1565"/>
                    <a:pt x="37660" y="1386"/>
                    <a:pt x="37624" y="1196"/>
                  </a:cubicBezTo>
                  <a:cubicBezTo>
                    <a:pt x="37593" y="1039"/>
                    <a:pt x="37451" y="927"/>
                    <a:pt x="37287" y="927"/>
                  </a:cubicBezTo>
                  <a:close/>
                  <a:moveTo>
                    <a:pt x="55928" y="963"/>
                  </a:moveTo>
                  <a:cubicBezTo>
                    <a:pt x="55765" y="963"/>
                    <a:pt x="55622" y="1074"/>
                    <a:pt x="55591" y="1231"/>
                  </a:cubicBezTo>
                  <a:cubicBezTo>
                    <a:pt x="55555" y="1422"/>
                    <a:pt x="55674" y="1601"/>
                    <a:pt x="55853" y="1636"/>
                  </a:cubicBezTo>
                  <a:cubicBezTo>
                    <a:pt x="56401" y="1743"/>
                    <a:pt x="56960" y="1874"/>
                    <a:pt x="57508" y="2005"/>
                  </a:cubicBezTo>
                  <a:cubicBezTo>
                    <a:pt x="57532" y="2017"/>
                    <a:pt x="57567" y="2017"/>
                    <a:pt x="57591" y="2017"/>
                  </a:cubicBezTo>
                  <a:cubicBezTo>
                    <a:pt x="57746" y="2017"/>
                    <a:pt x="57877" y="1910"/>
                    <a:pt x="57925" y="1755"/>
                  </a:cubicBezTo>
                  <a:cubicBezTo>
                    <a:pt x="57960" y="1577"/>
                    <a:pt x="57853" y="1386"/>
                    <a:pt x="57675" y="1351"/>
                  </a:cubicBezTo>
                  <a:cubicBezTo>
                    <a:pt x="57115" y="1208"/>
                    <a:pt x="56555" y="1077"/>
                    <a:pt x="55996" y="970"/>
                  </a:cubicBezTo>
                  <a:cubicBezTo>
                    <a:pt x="55973" y="965"/>
                    <a:pt x="55950" y="963"/>
                    <a:pt x="55928" y="963"/>
                  </a:cubicBezTo>
                  <a:close/>
                  <a:moveTo>
                    <a:pt x="33987" y="1727"/>
                  </a:moveTo>
                  <a:cubicBezTo>
                    <a:pt x="33953" y="1727"/>
                    <a:pt x="33919" y="1732"/>
                    <a:pt x="33886" y="1743"/>
                  </a:cubicBezTo>
                  <a:cubicBezTo>
                    <a:pt x="33326" y="1898"/>
                    <a:pt x="32779" y="2065"/>
                    <a:pt x="32231" y="2232"/>
                  </a:cubicBezTo>
                  <a:cubicBezTo>
                    <a:pt x="32052" y="2291"/>
                    <a:pt x="31957" y="2482"/>
                    <a:pt x="32017" y="2660"/>
                  </a:cubicBezTo>
                  <a:cubicBezTo>
                    <a:pt x="32064" y="2815"/>
                    <a:pt x="32195" y="2898"/>
                    <a:pt x="32338" y="2898"/>
                  </a:cubicBezTo>
                  <a:cubicBezTo>
                    <a:pt x="32374" y="2898"/>
                    <a:pt x="32410" y="2898"/>
                    <a:pt x="32445" y="2886"/>
                  </a:cubicBezTo>
                  <a:cubicBezTo>
                    <a:pt x="32981" y="2708"/>
                    <a:pt x="33529" y="2553"/>
                    <a:pt x="34065" y="2398"/>
                  </a:cubicBezTo>
                  <a:cubicBezTo>
                    <a:pt x="34243" y="2351"/>
                    <a:pt x="34350" y="2160"/>
                    <a:pt x="34303" y="1982"/>
                  </a:cubicBezTo>
                  <a:cubicBezTo>
                    <a:pt x="34264" y="1827"/>
                    <a:pt x="34131" y="1727"/>
                    <a:pt x="33987" y="1727"/>
                  </a:cubicBezTo>
                  <a:close/>
                  <a:moveTo>
                    <a:pt x="59228" y="1775"/>
                  </a:moveTo>
                  <a:cubicBezTo>
                    <a:pt x="59084" y="1775"/>
                    <a:pt x="58951" y="1872"/>
                    <a:pt x="58913" y="2017"/>
                  </a:cubicBezTo>
                  <a:cubicBezTo>
                    <a:pt x="58853" y="2208"/>
                    <a:pt x="58960" y="2386"/>
                    <a:pt x="59139" y="2446"/>
                  </a:cubicBezTo>
                  <a:cubicBezTo>
                    <a:pt x="59687" y="2601"/>
                    <a:pt x="60223" y="2767"/>
                    <a:pt x="60758" y="2934"/>
                  </a:cubicBezTo>
                  <a:cubicBezTo>
                    <a:pt x="60794" y="2946"/>
                    <a:pt x="60830" y="2958"/>
                    <a:pt x="60865" y="2958"/>
                  </a:cubicBezTo>
                  <a:cubicBezTo>
                    <a:pt x="61008" y="2958"/>
                    <a:pt x="61151" y="2863"/>
                    <a:pt x="61187" y="2720"/>
                  </a:cubicBezTo>
                  <a:cubicBezTo>
                    <a:pt x="61246" y="2541"/>
                    <a:pt x="61151" y="2351"/>
                    <a:pt x="60973" y="2291"/>
                  </a:cubicBezTo>
                  <a:cubicBezTo>
                    <a:pt x="60437" y="2113"/>
                    <a:pt x="59877" y="1946"/>
                    <a:pt x="59330" y="1791"/>
                  </a:cubicBezTo>
                  <a:cubicBezTo>
                    <a:pt x="59296" y="1780"/>
                    <a:pt x="59262" y="1775"/>
                    <a:pt x="59228" y="1775"/>
                  </a:cubicBezTo>
                  <a:close/>
                  <a:moveTo>
                    <a:pt x="30721" y="2773"/>
                  </a:moveTo>
                  <a:cubicBezTo>
                    <a:pt x="30685" y="2773"/>
                    <a:pt x="30648" y="2779"/>
                    <a:pt x="30612" y="2791"/>
                  </a:cubicBezTo>
                  <a:cubicBezTo>
                    <a:pt x="30076" y="2994"/>
                    <a:pt x="29540" y="3196"/>
                    <a:pt x="29004" y="3410"/>
                  </a:cubicBezTo>
                  <a:cubicBezTo>
                    <a:pt x="28838" y="3482"/>
                    <a:pt x="28742" y="3684"/>
                    <a:pt x="28814" y="3851"/>
                  </a:cubicBezTo>
                  <a:cubicBezTo>
                    <a:pt x="28873" y="3994"/>
                    <a:pt x="29004" y="4065"/>
                    <a:pt x="29135" y="4065"/>
                  </a:cubicBezTo>
                  <a:cubicBezTo>
                    <a:pt x="29183" y="4065"/>
                    <a:pt x="29219" y="4065"/>
                    <a:pt x="29266" y="4041"/>
                  </a:cubicBezTo>
                  <a:cubicBezTo>
                    <a:pt x="29790" y="3827"/>
                    <a:pt x="30314" y="3625"/>
                    <a:pt x="30838" y="3434"/>
                  </a:cubicBezTo>
                  <a:cubicBezTo>
                    <a:pt x="31017" y="3375"/>
                    <a:pt x="31112" y="3172"/>
                    <a:pt x="31052" y="2994"/>
                  </a:cubicBezTo>
                  <a:cubicBezTo>
                    <a:pt x="30995" y="2861"/>
                    <a:pt x="30863" y="2773"/>
                    <a:pt x="30721" y="2773"/>
                  </a:cubicBezTo>
                  <a:close/>
                  <a:moveTo>
                    <a:pt x="62488" y="2832"/>
                  </a:moveTo>
                  <a:cubicBezTo>
                    <a:pt x="62348" y="2832"/>
                    <a:pt x="62219" y="2913"/>
                    <a:pt x="62163" y="3053"/>
                  </a:cubicBezTo>
                  <a:cubicBezTo>
                    <a:pt x="62104" y="3232"/>
                    <a:pt x="62187" y="3434"/>
                    <a:pt x="62366" y="3494"/>
                  </a:cubicBezTo>
                  <a:cubicBezTo>
                    <a:pt x="62890" y="3684"/>
                    <a:pt x="63425" y="3898"/>
                    <a:pt x="63949" y="4113"/>
                  </a:cubicBezTo>
                  <a:cubicBezTo>
                    <a:pt x="63985" y="4125"/>
                    <a:pt x="64033" y="4137"/>
                    <a:pt x="64080" y="4137"/>
                  </a:cubicBezTo>
                  <a:cubicBezTo>
                    <a:pt x="64211" y="4137"/>
                    <a:pt x="64342" y="4053"/>
                    <a:pt x="64390" y="3922"/>
                  </a:cubicBezTo>
                  <a:cubicBezTo>
                    <a:pt x="64461" y="3756"/>
                    <a:pt x="64378" y="3553"/>
                    <a:pt x="64211" y="3482"/>
                  </a:cubicBezTo>
                  <a:cubicBezTo>
                    <a:pt x="63675" y="3267"/>
                    <a:pt x="63140" y="3053"/>
                    <a:pt x="62604" y="2851"/>
                  </a:cubicBezTo>
                  <a:cubicBezTo>
                    <a:pt x="62565" y="2838"/>
                    <a:pt x="62526" y="2832"/>
                    <a:pt x="62488" y="2832"/>
                  </a:cubicBezTo>
                  <a:close/>
                  <a:moveTo>
                    <a:pt x="27571" y="4056"/>
                  </a:moveTo>
                  <a:cubicBezTo>
                    <a:pt x="27525" y="4056"/>
                    <a:pt x="27477" y="4067"/>
                    <a:pt x="27433" y="4089"/>
                  </a:cubicBezTo>
                  <a:cubicBezTo>
                    <a:pt x="26909" y="4315"/>
                    <a:pt x="26397" y="4565"/>
                    <a:pt x="25885" y="4815"/>
                  </a:cubicBezTo>
                  <a:cubicBezTo>
                    <a:pt x="25718" y="4899"/>
                    <a:pt x="25647" y="5113"/>
                    <a:pt x="25730" y="5280"/>
                  </a:cubicBezTo>
                  <a:cubicBezTo>
                    <a:pt x="25790" y="5399"/>
                    <a:pt x="25909" y="5470"/>
                    <a:pt x="26040" y="5470"/>
                  </a:cubicBezTo>
                  <a:cubicBezTo>
                    <a:pt x="26087" y="5470"/>
                    <a:pt x="26135" y="5458"/>
                    <a:pt x="26183" y="5434"/>
                  </a:cubicBezTo>
                  <a:cubicBezTo>
                    <a:pt x="26683" y="5184"/>
                    <a:pt x="27207" y="4934"/>
                    <a:pt x="27707" y="4708"/>
                  </a:cubicBezTo>
                  <a:cubicBezTo>
                    <a:pt x="27885" y="4637"/>
                    <a:pt x="27957" y="4434"/>
                    <a:pt x="27885" y="4256"/>
                  </a:cubicBezTo>
                  <a:cubicBezTo>
                    <a:pt x="27824" y="4134"/>
                    <a:pt x="27699" y="4056"/>
                    <a:pt x="27571" y="4056"/>
                  </a:cubicBezTo>
                  <a:close/>
                  <a:moveTo>
                    <a:pt x="65649" y="4133"/>
                  </a:moveTo>
                  <a:cubicBezTo>
                    <a:pt x="65519" y="4133"/>
                    <a:pt x="65392" y="4207"/>
                    <a:pt x="65330" y="4339"/>
                  </a:cubicBezTo>
                  <a:cubicBezTo>
                    <a:pt x="65259" y="4506"/>
                    <a:pt x="65330" y="4708"/>
                    <a:pt x="65509" y="4791"/>
                  </a:cubicBezTo>
                  <a:cubicBezTo>
                    <a:pt x="66021" y="5018"/>
                    <a:pt x="66533" y="5268"/>
                    <a:pt x="67033" y="5518"/>
                  </a:cubicBezTo>
                  <a:cubicBezTo>
                    <a:pt x="67081" y="5542"/>
                    <a:pt x="67140" y="5553"/>
                    <a:pt x="67188" y="5553"/>
                  </a:cubicBezTo>
                  <a:cubicBezTo>
                    <a:pt x="67319" y="5553"/>
                    <a:pt x="67438" y="5482"/>
                    <a:pt x="67497" y="5363"/>
                  </a:cubicBezTo>
                  <a:cubicBezTo>
                    <a:pt x="67581" y="5196"/>
                    <a:pt x="67509" y="4994"/>
                    <a:pt x="67342" y="4910"/>
                  </a:cubicBezTo>
                  <a:cubicBezTo>
                    <a:pt x="66831" y="4649"/>
                    <a:pt x="66307" y="4399"/>
                    <a:pt x="65783" y="4160"/>
                  </a:cubicBezTo>
                  <a:cubicBezTo>
                    <a:pt x="65740" y="4142"/>
                    <a:pt x="65694" y="4133"/>
                    <a:pt x="65649" y="4133"/>
                  </a:cubicBezTo>
                  <a:close/>
                  <a:moveTo>
                    <a:pt x="24529" y="5567"/>
                  </a:moveTo>
                  <a:cubicBezTo>
                    <a:pt x="24473" y="5567"/>
                    <a:pt x="24415" y="5582"/>
                    <a:pt x="24361" y="5613"/>
                  </a:cubicBezTo>
                  <a:cubicBezTo>
                    <a:pt x="23861" y="5887"/>
                    <a:pt x="23361" y="6161"/>
                    <a:pt x="22873" y="6458"/>
                  </a:cubicBezTo>
                  <a:cubicBezTo>
                    <a:pt x="22706" y="6554"/>
                    <a:pt x="22646" y="6756"/>
                    <a:pt x="22754" y="6923"/>
                  </a:cubicBezTo>
                  <a:cubicBezTo>
                    <a:pt x="22813" y="7030"/>
                    <a:pt x="22920" y="7089"/>
                    <a:pt x="23039" y="7089"/>
                  </a:cubicBezTo>
                  <a:cubicBezTo>
                    <a:pt x="23099" y="7089"/>
                    <a:pt x="23158" y="7077"/>
                    <a:pt x="23218" y="7042"/>
                  </a:cubicBezTo>
                  <a:cubicBezTo>
                    <a:pt x="23694" y="6756"/>
                    <a:pt x="24194" y="6482"/>
                    <a:pt x="24682" y="6208"/>
                  </a:cubicBezTo>
                  <a:cubicBezTo>
                    <a:pt x="24849" y="6125"/>
                    <a:pt x="24909" y="5911"/>
                    <a:pt x="24825" y="5744"/>
                  </a:cubicBezTo>
                  <a:cubicBezTo>
                    <a:pt x="24761" y="5631"/>
                    <a:pt x="24647" y="5567"/>
                    <a:pt x="24529" y="5567"/>
                  </a:cubicBezTo>
                  <a:close/>
                  <a:moveTo>
                    <a:pt x="68698" y="5663"/>
                  </a:moveTo>
                  <a:cubicBezTo>
                    <a:pt x="68580" y="5663"/>
                    <a:pt x="68467" y="5726"/>
                    <a:pt x="68402" y="5839"/>
                  </a:cubicBezTo>
                  <a:cubicBezTo>
                    <a:pt x="68307" y="6006"/>
                    <a:pt x="68366" y="6220"/>
                    <a:pt x="68533" y="6304"/>
                  </a:cubicBezTo>
                  <a:cubicBezTo>
                    <a:pt x="69033" y="6577"/>
                    <a:pt x="69521" y="6863"/>
                    <a:pt x="70009" y="7149"/>
                  </a:cubicBezTo>
                  <a:cubicBezTo>
                    <a:pt x="70069" y="7185"/>
                    <a:pt x="70129" y="7196"/>
                    <a:pt x="70188" y="7196"/>
                  </a:cubicBezTo>
                  <a:cubicBezTo>
                    <a:pt x="70295" y="7196"/>
                    <a:pt x="70414" y="7137"/>
                    <a:pt x="70474" y="7030"/>
                  </a:cubicBezTo>
                  <a:cubicBezTo>
                    <a:pt x="70569" y="6863"/>
                    <a:pt x="70521" y="6661"/>
                    <a:pt x="70355" y="6565"/>
                  </a:cubicBezTo>
                  <a:cubicBezTo>
                    <a:pt x="69867" y="6268"/>
                    <a:pt x="69367" y="5982"/>
                    <a:pt x="68866" y="5708"/>
                  </a:cubicBezTo>
                  <a:cubicBezTo>
                    <a:pt x="68812" y="5677"/>
                    <a:pt x="68755" y="5663"/>
                    <a:pt x="68698" y="5663"/>
                  </a:cubicBezTo>
                  <a:close/>
                  <a:moveTo>
                    <a:pt x="21585" y="7302"/>
                  </a:moveTo>
                  <a:cubicBezTo>
                    <a:pt x="21523" y="7302"/>
                    <a:pt x="21462" y="7318"/>
                    <a:pt x="21408" y="7351"/>
                  </a:cubicBezTo>
                  <a:cubicBezTo>
                    <a:pt x="20932" y="7661"/>
                    <a:pt x="20444" y="7982"/>
                    <a:pt x="19979" y="8316"/>
                  </a:cubicBezTo>
                  <a:cubicBezTo>
                    <a:pt x="19825" y="8423"/>
                    <a:pt x="19789" y="8625"/>
                    <a:pt x="19896" y="8780"/>
                  </a:cubicBezTo>
                  <a:cubicBezTo>
                    <a:pt x="19968" y="8875"/>
                    <a:pt x="20063" y="8935"/>
                    <a:pt x="20182" y="8935"/>
                  </a:cubicBezTo>
                  <a:cubicBezTo>
                    <a:pt x="20241" y="8935"/>
                    <a:pt x="20313" y="8911"/>
                    <a:pt x="20372" y="8875"/>
                  </a:cubicBezTo>
                  <a:cubicBezTo>
                    <a:pt x="20837" y="8554"/>
                    <a:pt x="21301" y="8232"/>
                    <a:pt x="21777" y="7935"/>
                  </a:cubicBezTo>
                  <a:cubicBezTo>
                    <a:pt x="21932" y="7828"/>
                    <a:pt x="21980" y="7613"/>
                    <a:pt x="21884" y="7458"/>
                  </a:cubicBezTo>
                  <a:cubicBezTo>
                    <a:pt x="21815" y="7358"/>
                    <a:pt x="21699" y="7302"/>
                    <a:pt x="21585" y="7302"/>
                  </a:cubicBezTo>
                  <a:close/>
                  <a:moveTo>
                    <a:pt x="71635" y="7418"/>
                  </a:moveTo>
                  <a:cubicBezTo>
                    <a:pt x="71523" y="7418"/>
                    <a:pt x="71411" y="7471"/>
                    <a:pt x="71343" y="7577"/>
                  </a:cubicBezTo>
                  <a:cubicBezTo>
                    <a:pt x="71248" y="7732"/>
                    <a:pt x="71283" y="7947"/>
                    <a:pt x="71450" y="8042"/>
                  </a:cubicBezTo>
                  <a:cubicBezTo>
                    <a:pt x="71914" y="8351"/>
                    <a:pt x="72391" y="8673"/>
                    <a:pt x="72855" y="8994"/>
                  </a:cubicBezTo>
                  <a:cubicBezTo>
                    <a:pt x="72915" y="9030"/>
                    <a:pt x="72974" y="9054"/>
                    <a:pt x="73046" y="9054"/>
                  </a:cubicBezTo>
                  <a:cubicBezTo>
                    <a:pt x="73153" y="9054"/>
                    <a:pt x="73260" y="9006"/>
                    <a:pt x="73331" y="8911"/>
                  </a:cubicBezTo>
                  <a:cubicBezTo>
                    <a:pt x="73438" y="8756"/>
                    <a:pt x="73403" y="8542"/>
                    <a:pt x="73248" y="8435"/>
                  </a:cubicBezTo>
                  <a:cubicBezTo>
                    <a:pt x="72772" y="8101"/>
                    <a:pt x="72295" y="7780"/>
                    <a:pt x="71819" y="7470"/>
                  </a:cubicBezTo>
                  <a:cubicBezTo>
                    <a:pt x="71763" y="7436"/>
                    <a:pt x="71699" y="7418"/>
                    <a:pt x="71635" y="7418"/>
                  </a:cubicBezTo>
                  <a:close/>
                  <a:moveTo>
                    <a:pt x="18795" y="9250"/>
                  </a:moveTo>
                  <a:cubicBezTo>
                    <a:pt x="18723" y="9250"/>
                    <a:pt x="18650" y="9272"/>
                    <a:pt x="18586" y="9316"/>
                  </a:cubicBezTo>
                  <a:cubicBezTo>
                    <a:pt x="18134" y="9661"/>
                    <a:pt x="17682" y="10018"/>
                    <a:pt x="17241" y="10375"/>
                  </a:cubicBezTo>
                  <a:cubicBezTo>
                    <a:pt x="17086" y="10494"/>
                    <a:pt x="17062" y="10709"/>
                    <a:pt x="17181" y="10852"/>
                  </a:cubicBezTo>
                  <a:cubicBezTo>
                    <a:pt x="17253" y="10935"/>
                    <a:pt x="17348" y="10983"/>
                    <a:pt x="17455" y="10983"/>
                  </a:cubicBezTo>
                  <a:cubicBezTo>
                    <a:pt x="17527" y="10983"/>
                    <a:pt x="17598" y="10959"/>
                    <a:pt x="17670" y="10899"/>
                  </a:cubicBezTo>
                  <a:cubicBezTo>
                    <a:pt x="18098" y="10554"/>
                    <a:pt x="18551" y="10197"/>
                    <a:pt x="19003" y="9863"/>
                  </a:cubicBezTo>
                  <a:cubicBezTo>
                    <a:pt x="19146" y="9744"/>
                    <a:pt x="19182" y="9530"/>
                    <a:pt x="19063" y="9387"/>
                  </a:cubicBezTo>
                  <a:cubicBezTo>
                    <a:pt x="18999" y="9296"/>
                    <a:pt x="18899" y="9250"/>
                    <a:pt x="18795" y="9250"/>
                  </a:cubicBezTo>
                  <a:close/>
                  <a:moveTo>
                    <a:pt x="74429" y="9381"/>
                  </a:moveTo>
                  <a:cubicBezTo>
                    <a:pt x="74327" y="9381"/>
                    <a:pt x="74223" y="9427"/>
                    <a:pt x="74153" y="9518"/>
                  </a:cubicBezTo>
                  <a:cubicBezTo>
                    <a:pt x="74046" y="9661"/>
                    <a:pt x="74070" y="9875"/>
                    <a:pt x="74224" y="9994"/>
                  </a:cubicBezTo>
                  <a:cubicBezTo>
                    <a:pt x="74665" y="10328"/>
                    <a:pt x="75117" y="10685"/>
                    <a:pt x="75546" y="11042"/>
                  </a:cubicBezTo>
                  <a:cubicBezTo>
                    <a:pt x="75617" y="11090"/>
                    <a:pt x="75689" y="11126"/>
                    <a:pt x="75772" y="11126"/>
                  </a:cubicBezTo>
                  <a:cubicBezTo>
                    <a:pt x="75867" y="11126"/>
                    <a:pt x="75963" y="11078"/>
                    <a:pt x="76034" y="10995"/>
                  </a:cubicBezTo>
                  <a:cubicBezTo>
                    <a:pt x="76153" y="10852"/>
                    <a:pt x="76129" y="10637"/>
                    <a:pt x="75986" y="10518"/>
                  </a:cubicBezTo>
                  <a:cubicBezTo>
                    <a:pt x="75546" y="10149"/>
                    <a:pt x="75082" y="9792"/>
                    <a:pt x="74629" y="9447"/>
                  </a:cubicBezTo>
                  <a:cubicBezTo>
                    <a:pt x="74571" y="9403"/>
                    <a:pt x="74500" y="9381"/>
                    <a:pt x="74429" y="9381"/>
                  </a:cubicBezTo>
                  <a:close/>
                  <a:moveTo>
                    <a:pt x="16151" y="11391"/>
                  </a:moveTo>
                  <a:cubicBezTo>
                    <a:pt x="16069" y="11391"/>
                    <a:pt x="15986" y="11421"/>
                    <a:pt x="15919" y="11483"/>
                  </a:cubicBezTo>
                  <a:cubicBezTo>
                    <a:pt x="15491" y="11852"/>
                    <a:pt x="15062" y="12245"/>
                    <a:pt x="14645" y="12638"/>
                  </a:cubicBezTo>
                  <a:cubicBezTo>
                    <a:pt x="14514" y="12757"/>
                    <a:pt x="14503" y="12983"/>
                    <a:pt x="14634" y="13114"/>
                  </a:cubicBezTo>
                  <a:cubicBezTo>
                    <a:pt x="14705" y="13185"/>
                    <a:pt x="14788" y="13221"/>
                    <a:pt x="14884" y="13221"/>
                  </a:cubicBezTo>
                  <a:cubicBezTo>
                    <a:pt x="14967" y="13221"/>
                    <a:pt x="15050" y="13197"/>
                    <a:pt x="15122" y="13126"/>
                  </a:cubicBezTo>
                  <a:cubicBezTo>
                    <a:pt x="15526" y="12745"/>
                    <a:pt x="15943" y="12364"/>
                    <a:pt x="16372" y="11995"/>
                  </a:cubicBezTo>
                  <a:cubicBezTo>
                    <a:pt x="16515" y="11864"/>
                    <a:pt x="16527" y="11649"/>
                    <a:pt x="16408" y="11507"/>
                  </a:cubicBezTo>
                  <a:cubicBezTo>
                    <a:pt x="16338" y="11430"/>
                    <a:pt x="16244" y="11391"/>
                    <a:pt x="16151" y="11391"/>
                  </a:cubicBezTo>
                  <a:close/>
                  <a:moveTo>
                    <a:pt x="77072" y="11544"/>
                  </a:moveTo>
                  <a:cubicBezTo>
                    <a:pt x="76976" y="11544"/>
                    <a:pt x="76879" y="11583"/>
                    <a:pt x="76808" y="11661"/>
                  </a:cubicBezTo>
                  <a:cubicBezTo>
                    <a:pt x="76689" y="11804"/>
                    <a:pt x="76701" y="12018"/>
                    <a:pt x="76844" y="12138"/>
                  </a:cubicBezTo>
                  <a:cubicBezTo>
                    <a:pt x="77260" y="12519"/>
                    <a:pt x="77689" y="12900"/>
                    <a:pt x="78094" y="13281"/>
                  </a:cubicBezTo>
                  <a:cubicBezTo>
                    <a:pt x="78153" y="13340"/>
                    <a:pt x="78237" y="13376"/>
                    <a:pt x="78320" y="13376"/>
                  </a:cubicBezTo>
                  <a:cubicBezTo>
                    <a:pt x="78415" y="13376"/>
                    <a:pt x="78511" y="13340"/>
                    <a:pt x="78570" y="13269"/>
                  </a:cubicBezTo>
                  <a:cubicBezTo>
                    <a:pt x="78701" y="13138"/>
                    <a:pt x="78701" y="12923"/>
                    <a:pt x="78558" y="12792"/>
                  </a:cubicBezTo>
                  <a:cubicBezTo>
                    <a:pt x="78153" y="12399"/>
                    <a:pt x="77725" y="12007"/>
                    <a:pt x="77296" y="11626"/>
                  </a:cubicBezTo>
                  <a:cubicBezTo>
                    <a:pt x="77231" y="11571"/>
                    <a:pt x="77151" y="11544"/>
                    <a:pt x="77072" y="11544"/>
                  </a:cubicBezTo>
                  <a:close/>
                  <a:moveTo>
                    <a:pt x="13659" y="13730"/>
                  </a:moveTo>
                  <a:cubicBezTo>
                    <a:pt x="13571" y="13730"/>
                    <a:pt x="13485" y="13763"/>
                    <a:pt x="13419" y="13828"/>
                  </a:cubicBezTo>
                  <a:cubicBezTo>
                    <a:pt x="13026" y="14233"/>
                    <a:pt x="12621" y="14650"/>
                    <a:pt x="12240" y="15078"/>
                  </a:cubicBezTo>
                  <a:cubicBezTo>
                    <a:pt x="12109" y="15221"/>
                    <a:pt x="12121" y="15436"/>
                    <a:pt x="12252" y="15555"/>
                  </a:cubicBezTo>
                  <a:cubicBezTo>
                    <a:pt x="12324" y="15614"/>
                    <a:pt x="12407" y="15650"/>
                    <a:pt x="12490" y="15650"/>
                  </a:cubicBezTo>
                  <a:cubicBezTo>
                    <a:pt x="12586" y="15650"/>
                    <a:pt x="12669" y="15614"/>
                    <a:pt x="12740" y="15543"/>
                  </a:cubicBezTo>
                  <a:cubicBezTo>
                    <a:pt x="13121" y="15126"/>
                    <a:pt x="13514" y="14709"/>
                    <a:pt x="13907" y="14316"/>
                  </a:cubicBezTo>
                  <a:cubicBezTo>
                    <a:pt x="14038" y="14174"/>
                    <a:pt x="14038" y="13959"/>
                    <a:pt x="13907" y="13828"/>
                  </a:cubicBezTo>
                  <a:cubicBezTo>
                    <a:pt x="13836" y="13763"/>
                    <a:pt x="13746" y="13730"/>
                    <a:pt x="13659" y="13730"/>
                  </a:cubicBezTo>
                  <a:close/>
                  <a:moveTo>
                    <a:pt x="79539" y="13892"/>
                  </a:moveTo>
                  <a:cubicBezTo>
                    <a:pt x="79453" y="13892"/>
                    <a:pt x="79366" y="13925"/>
                    <a:pt x="79296" y="13995"/>
                  </a:cubicBezTo>
                  <a:cubicBezTo>
                    <a:pt x="79165" y="14126"/>
                    <a:pt x="79165" y="14340"/>
                    <a:pt x="79296" y="14471"/>
                  </a:cubicBezTo>
                  <a:cubicBezTo>
                    <a:pt x="79689" y="14876"/>
                    <a:pt x="80082" y="15293"/>
                    <a:pt x="80451" y="15698"/>
                  </a:cubicBezTo>
                  <a:cubicBezTo>
                    <a:pt x="80523" y="15781"/>
                    <a:pt x="80618" y="15817"/>
                    <a:pt x="80713" y="15817"/>
                  </a:cubicBezTo>
                  <a:cubicBezTo>
                    <a:pt x="80797" y="15817"/>
                    <a:pt x="80868" y="15781"/>
                    <a:pt x="80939" y="15721"/>
                  </a:cubicBezTo>
                  <a:cubicBezTo>
                    <a:pt x="81082" y="15602"/>
                    <a:pt x="81094" y="15388"/>
                    <a:pt x="80963" y="15245"/>
                  </a:cubicBezTo>
                  <a:cubicBezTo>
                    <a:pt x="80582" y="14828"/>
                    <a:pt x="80177" y="14400"/>
                    <a:pt x="79785" y="13995"/>
                  </a:cubicBezTo>
                  <a:cubicBezTo>
                    <a:pt x="79718" y="13928"/>
                    <a:pt x="79629" y="13892"/>
                    <a:pt x="79539" y="13892"/>
                  </a:cubicBezTo>
                  <a:close/>
                  <a:moveTo>
                    <a:pt x="11350" y="16247"/>
                  </a:moveTo>
                  <a:cubicBezTo>
                    <a:pt x="11256" y="16247"/>
                    <a:pt x="11162" y="16286"/>
                    <a:pt x="11097" y="16364"/>
                  </a:cubicBezTo>
                  <a:cubicBezTo>
                    <a:pt x="10728" y="16793"/>
                    <a:pt x="10359" y="17245"/>
                    <a:pt x="10002" y="17698"/>
                  </a:cubicBezTo>
                  <a:cubicBezTo>
                    <a:pt x="9895" y="17841"/>
                    <a:pt x="9919" y="18055"/>
                    <a:pt x="10062" y="18174"/>
                  </a:cubicBezTo>
                  <a:cubicBezTo>
                    <a:pt x="10121" y="18222"/>
                    <a:pt x="10204" y="18245"/>
                    <a:pt x="10276" y="18245"/>
                  </a:cubicBezTo>
                  <a:cubicBezTo>
                    <a:pt x="10371" y="18245"/>
                    <a:pt x="10478" y="18198"/>
                    <a:pt x="10538" y="18114"/>
                  </a:cubicBezTo>
                  <a:cubicBezTo>
                    <a:pt x="10895" y="17674"/>
                    <a:pt x="11252" y="17233"/>
                    <a:pt x="11621" y="16805"/>
                  </a:cubicBezTo>
                  <a:cubicBezTo>
                    <a:pt x="11740" y="16662"/>
                    <a:pt x="11716" y="16448"/>
                    <a:pt x="11574" y="16329"/>
                  </a:cubicBezTo>
                  <a:cubicBezTo>
                    <a:pt x="11509" y="16274"/>
                    <a:pt x="11429" y="16247"/>
                    <a:pt x="11350" y="16247"/>
                  </a:cubicBezTo>
                  <a:close/>
                  <a:moveTo>
                    <a:pt x="81842" y="16414"/>
                  </a:moveTo>
                  <a:cubicBezTo>
                    <a:pt x="81763" y="16414"/>
                    <a:pt x="81683" y="16441"/>
                    <a:pt x="81618" y="16495"/>
                  </a:cubicBezTo>
                  <a:cubicBezTo>
                    <a:pt x="81463" y="16614"/>
                    <a:pt x="81451" y="16829"/>
                    <a:pt x="81570" y="16971"/>
                  </a:cubicBezTo>
                  <a:cubicBezTo>
                    <a:pt x="81940" y="17400"/>
                    <a:pt x="82297" y="17853"/>
                    <a:pt x="82642" y="18293"/>
                  </a:cubicBezTo>
                  <a:cubicBezTo>
                    <a:pt x="82702" y="18376"/>
                    <a:pt x="82809" y="18424"/>
                    <a:pt x="82904" y="18424"/>
                  </a:cubicBezTo>
                  <a:cubicBezTo>
                    <a:pt x="82987" y="18424"/>
                    <a:pt x="83059" y="18400"/>
                    <a:pt x="83118" y="18353"/>
                  </a:cubicBezTo>
                  <a:cubicBezTo>
                    <a:pt x="83261" y="18234"/>
                    <a:pt x="83297" y="18019"/>
                    <a:pt x="83178" y="17864"/>
                  </a:cubicBezTo>
                  <a:cubicBezTo>
                    <a:pt x="82821" y="17424"/>
                    <a:pt x="82463" y="16971"/>
                    <a:pt x="82094" y="16531"/>
                  </a:cubicBezTo>
                  <a:cubicBezTo>
                    <a:pt x="82029" y="16453"/>
                    <a:pt x="81936" y="16414"/>
                    <a:pt x="81842" y="16414"/>
                  </a:cubicBezTo>
                  <a:close/>
                  <a:moveTo>
                    <a:pt x="9245" y="18922"/>
                  </a:moveTo>
                  <a:cubicBezTo>
                    <a:pt x="9138" y="18922"/>
                    <a:pt x="9032" y="18972"/>
                    <a:pt x="8966" y="19067"/>
                  </a:cubicBezTo>
                  <a:cubicBezTo>
                    <a:pt x="8633" y="19519"/>
                    <a:pt x="8299" y="19996"/>
                    <a:pt x="7978" y="20472"/>
                  </a:cubicBezTo>
                  <a:cubicBezTo>
                    <a:pt x="7871" y="20627"/>
                    <a:pt x="7906" y="20841"/>
                    <a:pt x="8061" y="20936"/>
                  </a:cubicBezTo>
                  <a:cubicBezTo>
                    <a:pt x="8121" y="20984"/>
                    <a:pt x="8192" y="20996"/>
                    <a:pt x="8252" y="20996"/>
                  </a:cubicBezTo>
                  <a:cubicBezTo>
                    <a:pt x="8371" y="20996"/>
                    <a:pt x="8478" y="20948"/>
                    <a:pt x="8538" y="20853"/>
                  </a:cubicBezTo>
                  <a:cubicBezTo>
                    <a:pt x="8859" y="20389"/>
                    <a:pt x="9180" y="19924"/>
                    <a:pt x="9514" y="19460"/>
                  </a:cubicBezTo>
                  <a:cubicBezTo>
                    <a:pt x="9621" y="19317"/>
                    <a:pt x="9597" y="19103"/>
                    <a:pt x="9442" y="18984"/>
                  </a:cubicBezTo>
                  <a:cubicBezTo>
                    <a:pt x="9382" y="18942"/>
                    <a:pt x="9313" y="18922"/>
                    <a:pt x="9245" y="18922"/>
                  </a:cubicBezTo>
                  <a:close/>
                  <a:moveTo>
                    <a:pt x="83935" y="19100"/>
                  </a:moveTo>
                  <a:cubicBezTo>
                    <a:pt x="83867" y="19100"/>
                    <a:pt x="83798" y="19120"/>
                    <a:pt x="83737" y="19162"/>
                  </a:cubicBezTo>
                  <a:cubicBezTo>
                    <a:pt x="83583" y="19269"/>
                    <a:pt x="83547" y="19484"/>
                    <a:pt x="83654" y="19638"/>
                  </a:cubicBezTo>
                  <a:cubicBezTo>
                    <a:pt x="83987" y="20091"/>
                    <a:pt x="84309" y="20555"/>
                    <a:pt x="84630" y="21032"/>
                  </a:cubicBezTo>
                  <a:cubicBezTo>
                    <a:pt x="84690" y="21127"/>
                    <a:pt x="84797" y="21174"/>
                    <a:pt x="84904" y="21174"/>
                  </a:cubicBezTo>
                  <a:cubicBezTo>
                    <a:pt x="84976" y="21174"/>
                    <a:pt x="85047" y="21162"/>
                    <a:pt x="85095" y="21115"/>
                  </a:cubicBezTo>
                  <a:cubicBezTo>
                    <a:pt x="85261" y="21020"/>
                    <a:pt x="85297" y="20805"/>
                    <a:pt x="85190" y="20651"/>
                  </a:cubicBezTo>
                  <a:cubicBezTo>
                    <a:pt x="84868" y="20174"/>
                    <a:pt x="84547" y="19698"/>
                    <a:pt x="84214" y="19234"/>
                  </a:cubicBezTo>
                  <a:cubicBezTo>
                    <a:pt x="84142" y="19147"/>
                    <a:pt x="84039" y="19100"/>
                    <a:pt x="83935" y="19100"/>
                  </a:cubicBezTo>
                  <a:close/>
                  <a:moveTo>
                    <a:pt x="7319" y="21748"/>
                  </a:moveTo>
                  <a:cubicBezTo>
                    <a:pt x="7208" y="21748"/>
                    <a:pt x="7098" y="21806"/>
                    <a:pt x="7037" y="21913"/>
                  </a:cubicBezTo>
                  <a:cubicBezTo>
                    <a:pt x="6740" y="22389"/>
                    <a:pt x="6442" y="22889"/>
                    <a:pt x="6156" y="23389"/>
                  </a:cubicBezTo>
                  <a:cubicBezTo>
                    <a:pt x="6061" y="23544"/>
                    <a:pt x="6109" y="23758"/>
                    <a:pt x="6275" y="23853"/>
                  </a:cubicBezTo>
                  <a:cubicBezTo>
                    <a:pt x="6335" y="23877"/>
                    <a:pt x="6394" y="23901"/>
                    <a:pt x="6442" y="23901"/>
                  </a:cubicBezTo>
                  <a:cubicBezTo>
                    <a:pt x="6561" y="23901"/>
                    <a:pt x="6680" y="23829"/>
                    <a:pt x="6740" y="23722"/>
                  </a:cubicBezTo>
                  <a:cubicBezTo>
                    <a:pt x="7025" y="23234"/>
                    <a:pt x="7323" y="22746"/>
                    <a:pt x="7609" y="22270"/>
                  </a:cubicBezTo>
                  <a:cubicBezTo>
                    <a:pt x="7716" y="22115"/>
                    <a:pt x="7668" y="21901"/>
                    <a:pt x="7502" y="21805"/>
                  </a:cubicBezTo>
                  <a:cubicBezTo>
                    <a:pt x="7446" y="21767"/>
                    <a:pt x="7382" y="21748"/>
                    <a:pt x="7319" y="21748"/>
                  </a:cubicBezTo>
                  <a:close/>
                  <a:moveTo>
                    <a:pt x="85837" y="21927"/>
                  </a:moveTo>
                  <a:cubicBezTo>
                    <a:pt x="85774" y="21927"/>
                    <a:pt x="85710" y="21945"/>
                    <a:pt x="85654" y="21984"/>
                  </a:cubicBezTo>
                  <a:cubicBezTo>
                    <a:pt x="85488" y="22079"/>
                    <a:pt x="85440" y="22294"/>
                    <a:pt x="85547" y="22448"/>
                  </a:cubicBezTo>
                  <a:cubicBezTo>
                    <a:pt x="85833" y="22925"/>
                    <a:pt x="86131" y="23413"/>
                    <a:pt x="86404" y="23901"/>
                  </a:cubicBezTo>
                  <a:cubicBezTo>
                    <a:pt x="86464" y="24008"/>
                    <a:pt x="86583" y="24080"/>
                    <a:pt x="86702" y="24080"/>
                  </a:cubicBezTo>
                  <a:cubicBezTo>
                    <a:pt x="86762" y="24080"/>
                    <a:pt x="86821" y="24056"/>
                    <a:pt x="86869" y="24032"/>
                  </a:cubicBezTo>
                  <a:cubicBezTo>
                    <a:pt x="87035" y="23937"/>
                    <a:pt x="87095" y="23734"/>
                    <a:pt x="87000" y="23568"/>
                  </a:cubicBezTo>
                  <a:cubicBezTo>
                    <a:pt x="86714" y="23067"/>
                    <a:pt x="86416" y="22567"/>
                    <a:pt x="86119" y="22091"/>
                  </a:cubicBezTo>
                  <a:cubicBezTo>
                    <a:pt x="86058" y="21985"/>
                    <a:pt x="85948" y="21927"/>
                    <a:pt x="85837" y="21927"/>
                  </a:cubicBezTo>
                  <a:close/>
                  <a:moveTo>
                    <a:pt x="5627" y="24709"/>
                  </a:moveTo>
                  <a:cubicBezTo>
                    <a:pt x="5503" y="24709"/>
                    <a:pt x="5381" y="24773"/>
                    <a:pt x="5323" y="24889"/>
                  </a:cubicBezTo>
                  <a:cubicBezTo>
                    <a:pt x="5061" y="25401"/>
                    <a:pt x="4799" y="25913"/>
                    <a:pt x="4549" y="26425"/>
                  </a:cubicBezTo>
                  <a:cubicBezTo>
                    <a:pt x="4466" y="26604"/>
                    <a:pt x="4537" y="26806"/>
                    <a:pt x="4704" y="26889"/>
                  </a:cubicBezTo>
                  <a:cubicBezTo>
                    <a:pt x="4751" y="26913"/>
                    <a:pt x="4811" y="26925"/>
                    <a:pt x="4858" y="26925"/>
                  </a:cubicBezTo>
                  <a:cubicBezTo>
                    <a:pt x="4978" y="26925"/>
                    <a:pt x="5109" y="26854"/>
                    <a:pt x="5168" y="26723"/>
                  </a:cubicBezTo>
                  <a:cubicBezTo>
                    <a:pt x="5406" y="26223"/>
                    <a:pt x="5668" y="25711"/>
                    <a:pt x="5930" y="25211"/>
                  </a:cubicBezTo>
                  <a:cubicBezTo>
                    <a:pt x="6013" y="25044"/>
                    <a:pt x="5954" y="24841"/>
                    <a:pt x="5787" y="24746"/>
                  </a:cubicBezTo>
                  <a:cubicBezTo>
                    <a:pt x="5737" y="24721"/>
                    <a:pt x="5682" y="24709"/>
                    <a:pt x="5627" y="24709"/>
                  </a:cubicBezTo>
                  <a:close/>
                  <a:moveTo>
                    <a:pt x="87514" y="24887"/>
                  </a:moveTo>
                  <a:cubicBezTo>
                    <a:pt x="87461" y="24887"/>
                    <a:pt x="87407" y="24900"/>
                    <a:pt x="87357" y="24925"/>
                  </a:cubicBezTo>
                  <a:cubicBezTo>
                    <a:pt x="87190" y="25008"/>
                    <a:pt x="87131" y="25222"/>
                    <a:pt x="87214" y="25389"/>
                  </a:cubicBezTo>
                  <a:cubicBezTo>
                    <a:pt x="87476" y="25889"/>
                    <a:pt x="87726" y="26389"/>
                    <a:pt x="87964" y="26901"/>
                  </a:cubicBezTo>
                  <a:cubicBezTo>
                    <a:pt x="88024" y="27020"/>
                    <a:pt x="88143" y="27092"/>
                    <a:pt x="88274" y="27092"/>
                  </a:cubicBezTo>
                  <a:cubicBezTo>
                    <a:pt x="88321" y="27092"/>
                    <a:pt x="88369" y="27080"/>
                    <a:pt x="88417" y="27056"/>
                  </a:cubicBezTo>
                  <a:cubicBezTo>
                    <a:pt x="88595" y="26985"/>
                    <a:pt x="88667" y="26782"/>
                    <a:pt x="88583" y="26604"/>
                  </a:cubicBezTo>
                  <a:cubicBezTo>
                    <a:pt x="88333" y="26092"/>
                    <a:pt x="88083" y="25580"/>
                    <a:pt x="87821" y="25068"/>
                  </a:cubicBezTo>
                  <a:cubicBezTo>
                    <a:pt x="87755" y="24952"/>
                    <a:pt x="87636" y="24887"/>
                    <a:pt x="87514" y="24887"/>
                  </a:cubicBezTo>
                  <a:close/>
                  <a:moveTo>
                    <a:pt x="4146" y="27791"/>
                  </a:moveTo>
                  <a:cubicBezTo>
                    <a:pt x="4013" y="27791"/>
                    <a:pt x="3888" y="27864"/>
                    <a:pt x="3835" y="27997"/>
                  </a:cubicBezTo>
                  <a:cubicBezTo>
                    <a:pt x="3608" y="28521"/>
                    <a:pt x="3382" y="29056"/>
                    <a:pt x="3180" y="29592"/>
                  </a:cubicBezTo>
                  <a:cubicBezTo>
                    <a:pt x="3108" y="29759"/>
                    <a:pt x="3192" y="29961"/>
                    <a:pt x="3370" y="30033"/>
                  </a:cubicBezTo>
                  <a:cubicBezTo>
                    <a:pt x="3406" y="30045"/>
                    <a:pt x="3454" y="30056"/>
                    <a:pt x="3489" y="30056"/>
                  </a:cubicBezTo>
                  <a:cubicBezTo>
                    <a:pt x="3632" y="30056"/>
                    <a:pt x="3763" y="29973"/>
                    <a:pt x="3811" y="29842"/>
                  </a:cubicBezTo>
                  <a:cubicBezTo>
                    <a:pt x="4013" y="29318"/>
                    <a:pt x="4239" y="28782"/>
                    <a:pt x="4454" y="28270"/>
                  </a:cubicBezTo>
                  <a:cubicBezTo>
                    <a:pt x="4537" y="28092"/>
                    <a:pt x="4454" y="27889"/>
                    <a:pt x="4287" y="27818"/>
                  </a:cubicBezTo>
                  <a:cubicBezTo>
                    <a:pt x="4241" y="27800"/>
                    <a:pt x="4193" y="27791"/>
                    <a:pt x="4146" y="27791"/>
                  </a:cubicBezTo>
                  <a:close/>
                  <a:moveTo>
                    <a:pt x="88966" y="27959"/>
                  </a:moveTo>
                  <a:cubicBezTo>
                    <a:pt x="88922" y="27959"/>
                    <a:pt x="88877" y="27967"/>
                    <a:pt x="88833" y="27985"/>
                  </a:cubicBezTo>
                  <a:cubicBezTo>
                    <a:pt x="88667" y="28068"/>
                    <a:pt x="88583" y="28259"/>
                    <a:pt x="88655" y="28437"/>
                  </a:cubicBezTo>
                  <a:cubicBezTo>
                    <a:pt x="88881" y="28949"/>
                    <a:pt x="89095" y="29473"/>
                    <a:pt x="89298" y="29997"/>
                  </a:cubicBezTo>
                  <a:cubicBezTo>
                    <a:pt x="89345" y="30140"/>
                    <a:pt x="89476" y="30223"/>
                    <a:pt x="89619" y="30223"/>
                  </a:cubicBezTo>
                  <a:cubicBezTo>
                    <a:pt x="89655" y="30223"/>
                    <a:pt x="89702" y="30211"/>
                    <a:pt x="89738" y="30199"/>
                  </a:cubicBezTo>
                  <a:cubicBezTo>
                    <a:pt x="89917" y="30128"/>
                    <a:pt x="90000" y="29925"/>
                    <a:pt x="89941" y="29759"/>
                  </a:cubicBezTo>
                  <a:cubicBezTo>
                    <a:pt x="89726" y="29223"/>
                    <a:pt x="89512" y="28687"/>
                    <a:pt x="89286" y="28163"/>
                  </a:cubicBezTo>
                  <a:cubicBezTo>
                    <a:pt x="89232" y="28037"/>
                    <a:pt x="89103" y="27959"/>
                    <a:pt x="88966" y="27959"/>
                  </a:cubicBezTo>
                  <a:close/>
                  <a:moveTo>
                    <a:pt x="2904" y="30979"/>
                  </a:moveTo>
                  <a:cubicBezTo>
                    <a:pt x="2762" y="30979"/>
                    <a:pt x="2629" y="31067"/>
                    <a:pt x="2572" y="31199"/>
                  </a:cubicBezTo>
                  <a:cubicBezTo>
                    <a:pt x="2394" y="31747"/>
                    <a:pt x="2215" y="32295"/>
                    <a:pt x="2037" y="32842"/>
                  </a:cubicBezTo>
                  <a:cubicBezTo>
                    <a:pt x="1989" y="33021"/>
                    <a:pt x="2084" y="33212"/>
                    <a:pt x="2263" y="33271"/>
                  </a:cubicBezTo>
                  <a:cubicBezTo>
                    <a:pt x="2299" y="33283"/>
                    <a:pt x="2334" y="33283"/>
                    <a:pt x="2370" y="33283"/>
                  </a:cubicBezTo>
                  <a:cubicBezTo>
                    <a:pt x="2513" y="33283"/>
                    <a:pt x="2644" y="33188"/>
                    <a:pt x="2692" y="33045"/>
                  </a:cubicBezTo>
                  <a:cubicBezTo>
                    <a:pt x="2858" y="32509"/>
                    <a:pt x="3037" y="31961"/>
                    <a:pt x="3227" y="31426"/>
                  </a:cubicBezTo>
                  <a:cubicBezTo>
                    <a:pt x="3287" y="31247"/>
                    <a:pt x="3192" y="31057"/>
                    <a:pt x="3013" y="30997"/>
                  </a:cubicBezTo>
                  <a:cubicBezTo>
                    <a:pt x="2977" y="30985"/>
                    <a:pt x="2940" y="30979"/>
                    <a:pt x="2904" y="30979"/>
                  </a:cubicBezTo>
                  <a:close/>
                  <a:moveTo>
                    <a:pt x="90204" y="31134"/>
                  </a:moveTo>
                  <a:cubicBezTo>
                    <a:pt x="90168" y="31134"/>
                    <a:pt x="90131" y="31140"/>
                    <a:pt x="90095" y="31152"/>
                  </a:cubicBezTo>
                  <a:cubicBezTo>
                    <a:pt x="89917" y="31223"/>
                    <a:pt x="89821" y="31414"/>
                    <a:pt x="89881" y="31592"/>
                  </a:cubicBezTo>
                  <a:cubicBezTo>
                    <a:pt x="90060" y="32128"/>
                    <a:pt x="90238" y="32664"/>
                    <a:pt x="90405" y="33200"/>
                  </a:cubicBezTo>
                  <a:cubicBezTo>
                    <a:pt x="90441" y="33343"/>
                    <a:pt x="90583" y="33438"/>
                    <a:pt x="90726" y="33438"/>
                  </a:cubicBezTo>
                  <a:cubicBezTo>
                    <a:pt x="90762" y="33438"/>
                    <a:pt x="90798" y="33438"/>
                    <a:pt x="90822" y="33426"/>
                  </a:cubicBezTo>
                  <a:cubicBezTo>
                    <a:pt x="91012" y="33378"/>
                    <a:pt x="91107" y="33188"/>
                    <a:pt x="91060" y="32997"/>
                  </a:cubicBezTo>
                  <a:cubicBezTo>
                    <a:pt x="90893" y="32461"/>
                    <a:pt x="90714" y="31914"/>
                    <a:pt x="90524" y="31366"/>
                  </a:cubicBezTo>
                  <a:cubicBezTo>
                    <a:pt x="90476" y="31224"/>
                    <a:pt x="90345" y="31134"/>
                    <a:pt x="90204" y="31134"/>
                  </a:cubicBezTo>
                  <a:close/>
                  <a:moveTo>
                    <a:pt x="1899" y="34236"/>
                  </a:moveTo>
                  <a:cubicBezTo>
                    <a:pt x="1745" y="34236"/>
                    <a:pt x="1612" y="34337"/>
                    <a:pt x="1572" y="34497"/>
                  </a:cubicBezTo>
                  <a:cubicBezTo>
                    <a:pt x="1418" y="35045"/>
                    <a:pt x="1287" y="35605"/>
                    <a:pt x="1156" y="36164"/>
                  </a:cubicBezTo>
                  <a:cubicBezTo>
                    <a:pt x="1108" y="36343"/>
                    <a:pt x="1227" y="36533"/>
                    <a:pt x="1406" y="36569"/>
                  </a:cubicBezTo>
                  <a:cubicBezTo>
                    <a:pt x="1441" y="36581"/>
                    <a:pt x="1465" y="36581"/>
                    <a:pt x="1489" y="36581"/>
                  </a:cubicBezTo>
                  <a:cubicBezTo>
                    <a:pt x="1644" y="36581"/>
                    <a:pt x="1787" y="36474"/>
                    <a:pt x="1822" y="36319"/>
                  </a:cubicBezTo>
                  <a:cubicBezTo>
                    <a:pt x="1941" y="35760"/>
                    <a:pt x="2084" y="35212"/>
                    <a:pt x="2227" y="34676"/>
                  </a:cubicBezTo>
                  <a:cubicBezTo>
                    <a:pt x="2275" y="34486"/>
                    <a:pt x="2168" y="34307"/>
                    <a:pt x="1989" y="34247"/>
                  </a:cubicBezTo>
                  <a:cubicBezTo>
                    <a:pt x="1959" y="34240"/>
                    <a:pt x="1929" y="34236"/>
                    <a:pt x="1899" y="34236"/>
                  </a:cubicBezTo>
                  <a:close/>
                  <a:moveTo>
                    <a:pt x="91194" y="34403"/>
                  </a:moveTo>
                  <a:cubicBezTo>
                    <a:pt x="91165" y="34403"/>
                    <a:pt x="91136" y="34406"/>
                    <a:pt x="91107" y="34414"/>
                  </a:cubicBezTo>
                  <a:cubicBezTo>
                    <a:pt x="90929" y="34462"/>
                    <a:pt x="90810" y="34652"/>
                    <a:pt x="90857" y="34831"/>
                  </a:cubicBezTo>
                  <a:cubicBezTo>
                    <a:pt x="91000" y="35367"/>
                    <a:pt x="91143" y="35926"/>
                    <a:pt x="91262" y="36474"/>
                  </a:cubicBezTo>
                  <a:cubicBezTo>
                    <a:pt x="91298" y="36629"/>
                    <a:pt x="91441" y="36748"/>
                    <a:pt x="91596" y="36748"/>
                  </a:cubicBezTo>
                  <a:cubicBezTo>
                    <a:pt x="91619" y="36748"/>
                    <a:pt x="91643" y="36736"/>
                    <a:pt x="91667" y="36736"/>
                  </a:cubicBezTo>
                  <a:cubicBezTo>
                    <a:pt x="91857" y="36688"/>
                    <a:pt x="91965" y="36510"/>
                    <a:pt x="91929" y="36331"/>
                  </a:cubicBezTo>
                  <a:cubicBezTo>
                    <a:pt x="91798" y="35771"/>
                    <a:pt x="91667" y="35200"/>
                    <a:pt x="91524" y="34652"/>
                  </a:cubicBezTo>
                  <a:cubicBezTo>
                    <a:pt x="91484" y="34502"/>
                    <a:pt x="91344" y="34403"/>
                    <a:pt x="91194" y="34403"/>
                  </a:cubicBezTo>
                  <a:close/>
                  <a:moveTo>
                    <a:pt x="1140" y="37563"/>
                  </a:moveTo>
                  <a:cubicBezTo>
                    <a:pt x="975" y="37563"/>
                    <a:pt x="830" y="37684"/>
                    <a:pt x="798" y="37843"/>
                  </a:cubicBezTo>
                  <a:cubicBezTo>
                    <a:pt x="703" y="38403"/>
                    <a:pt x="596" y="38974"/>
                    <a:pt x="513" y="39534"/>
                  </a:cubicBezTo>
                  <a:cubicBezTo>
                    <a:pt x="489" y="39724"/>
                    <a:pt x="620" y="39903"/>
                    <a:pt x="798" y="39927"/>
                  </a:cubicBezTo>
                  <a:lnTo>
                    <a:pt x="858" y="39927"/>
                  </a:lnTo>
                  <a:cubicBezTo>
                    <a:pt x="1025" y="39927"/>
                    <a:pt x="1168" y="39808"/>
                    <a:pt x="1191" y="39641"/>
                  </a:cubicBezTo>
                  <a:cubicBezTo>
                    <a:pt x="1275" y="39081"/>
                    <a:pt x="1370" y="38522"/>
                    <a:pt x="1477" y="37974"/>
                  </a:cubicBezTo>
                  <a:cubicBezTo>
                    <a:pt x="1513" y="37784"/>
                    <a:pt x="1394" y="37605"/>
                    <a:pt x="1203" y="37569"/>
                  </a:cubicBezTo>
                  <a:cubicBezTo>
                    <a:pt x="1182" y="37565"/>
                    <a:pt x="1161" y="37563"/>
                    <a:pt x="1140" y="37563"/>
                  </a:cubicBezTo>
                  <a:close/>
                  <a:moveTo>
                    <a:pt x="91937" y="37730"/>
                  </a:moveTo>
                  <a:cubicBezTo>
                    <a:pt x="91915" y="37730"/>
                    <a:pt x="91892" y="37732"/>
                    <a:pt x="91869" y="37736"/>
                  </a:cubicBezTo>
                  <a:cubicBezTo>
                    <a:pt x="91691" y="37772"/>
                    <a:pt x="91572" y="37950"/>
                    <a:pt x="91596" y="38129"/>
                  </a:cubicBezTo>
                  <a:cubicBezTo>
                    <a:pt x="91703" y="38688"/>
                    <a:pt x="91798" y="39248"/>
                    <a:pt x="91881" y="39808"/>
                  </a:cubicBezTo>
                  <a:cubicBezTo>
                    <a:pt x="91905" y="39974"/>
                    <a:pt x="92048" y="40093"/>
                    <a:pt x="92215" y="40093"/>
                  </a:cubicBezTo>
                  <a:lnTo>
                    <a:pt x="92262" y="40093"/>
                  </a:lnTo>
                  <a:cubicBezTo>
                    <a:pt x="92453" y="40070"/>
                    <a:pt x="92584" y="39891"/>
                    <a:pt x="92548" y="39700"/>
                  </a:cubicBezTo>
                  <a:cubicBezTo>
                    <a:pt x="92477" y="39141"/>
                    <a:pt x="92381" y="38569"/>
                    <a:pt x="92274" y="38010"/>
                  </a:cubicBezTo>
                  <a:cubicBezTo>
                    <a:pt x="92243" y="37842"/>
                    <a:pt x="92100" y="37730"/>
                    <a:pt x="91937" y="37730"/>
                  </a:cubicBezTo>
                  <a:close/>
                  <a:moveTo>
                    <a:pt x="643" y="40938"/>
                  </a:moveTo>
                  <a:cubicBezTo>
                    <a:pt x="463" y="40938"/>
                    <a:pt x="310" y="41066"/>
                    <a:pt x="298" y="41248"/>
                  </a:cubicBezTo>
                  <a:cubicBezTo>
                    <a:pt x="227" y="41808"/>
                    <a:pt x="179" y="42379"/>
                    <a:pt x="132" y="42951"/>
                  </a:cubicBezTo>
                  <a:cubicBezTo>
                    <a:pt x="120" y="43141"/>
                    <a:pt x="263" y="43308"/>
                    <a:pt x="441" y="43320"/>
                  </a:cubicBezTo>
                  <a:lnTo>
                    <a:pt x="477" y="43320"/>
                  </a:lnTo>
                  <a:cubicBezTo>
                    <a:pt x="644" y="43320"/>
                    <a:pt x="798" y="43189"/>
                    <a:pt x="810" y="43010"/>
                  </a:cubicBezTo>
                  <a:cubicBezTo>
                    <a:pt x="858" y="42451"/>
                    <a:pt x="906" y="41879"/>
                    <a:pt x="965" y="41320"/>
                  </a:cubicBezTo>
                  <a:cubicBezTo>
                    <a:pt x="989" y="41129"/>
                    <a:pt x="858" y="40963"/>
                    <a:pt x="667" y="40939"/>
                  </a:cubicBezTo>
                  <a:cubicBezTo>
                    <a:pt x="659" y="40938"/>
                    <a:pt x="651" y="40938"/>
                    <a:pt x="643" y="40938"/>
                  </a:cubicBezTo>
                  <a:close/>
                  <a:moveTo>
                    <a:pt x="92435" y="41103"/>
                  </a:moveTo>
                  <a:cubicBezTo>
                    <a:pt x="92421" y="41103"/>
                    <a:pt x="92407" y="41104"/>
                    <a:pt x="92393" y="41105"/>
                  </a:cubicBezTo>
                  <a:cubicBezTo>
                    <a:pt x="92203" y="41129"/>
                    <a:pt x="92072" y="41296"/>
                    <a:pt x="92096" y="41486"/>
                  </a:cubicBezTo>
                  <a:cubicBezTo>
                    <a:pt x="92155" y="42046"/>
                    <a:pt x="92203" y="42606"/>
                    <a:pt x="92250" y="43165"/>
                  </a:cubicBezTo>
                  <a:cubicBezTo>
                    <a:pt x="92262" y="43344"/>
                    <a:pt x="92405" y="43487"/>
                    <a:pt x="92584" y="43487"/>
                  </a:cubicBezTo>
                  <a:lnTo>
                    <a:pt x="92608" y="43487"/>
                  </a:lnTo>
                  <a:cubicBezTo>
                    <a:pt x="92798" y="43475"/>
                    <a:pt x="92941" y="43308"/>
                    <a:pt x="92929" y="43118"/>
                  </a:cubicBezTo>
                  <a:cubicBezTo>
                    <a:pt x="92881" y="42546"/>
                    <a:pt x="92834" y="41975"/>
                    <a:pt x="92774" y="41403"/>
                  </a:cubicBezTo>
                  <a:cubicBezTo>
                    <a:pt x="92752" y="41238"/>
                    <a:pt x="92607" y="41103"/>
                    <a:pt x="92435" y="41103"/>
                  </a:cubicBezTo>
                  <a:close/>
                  <a:moveTo>
                    <a:pt x="361" y="44343"/>
                  </a:moveTo>
                  <a:cubicBezTo>
                    <a:pt x="190" y="44343"/>
                    <a:pt x="36" y="44482"/>
                    <a:pt x="36" y="44665"/>
                  </a:cubicBezTo>
                  <a:cubicBezTo>
                    <a:pt x="13" y="45237"/>
                    <a:pt x="1" y="45808"/>
                    <a:pt x="1" y="46392"/>
                  </a:cubicBezTo>
                  <a:cubicBezTo>
                    <a:pt x="1" y="46570"/>
                    <a:pt x="144" y="46725"/>
                    <a:pt x="334" y="46725"/>
                  </a:cubicBezTo>
                  <a:cubicBezTo>
                    <a:pt x="525" y="46725"/>
                    <a:pt x="679" y="46570"/>
                    <a:pt x="679" y="46392"/>
                  </a:cubicBezTo>
                  <a:cubicBezTo>
                    <a:pt x="679" y="45820"/>
                    <a:pt x="691" y="45249"/>
                    <a:pt x="715" y="44701"/>
                  </a:cubicBezTo>
                  <a:cubicBezTo>
                    <a:pt x="727" y="44511"/>
                    <a:pt x="572" y="44344"/>
                    <a:pt x="382" y="44344"/>
                  </a:cubicBezTo>
                  <a:cubicBezTo>
                    <a:pt x="375" y="44343"/>
                    <a:pt x="368" y="44343"/>
                    <a:pt x="361" y="44343"/>
                  </a:cubicBezTo>
                  <a:close/>
                  <a:moveTo>
                    <a:pt x="92689" y="44510"/>
                  </a:moveTo>
                  <a:cubicBezTo>
                    <a:pt x="92682" y="44510"/>
                    <a:pt x="92674" y="44510"/>
                    <a:pt x="92667" y="44511"/>
                  </a:cubicBezTo>
                  <a:cubicBezTo>
                    <a:pt x="92477" y="44511"/>
                    <a:pt x="92334" y="44677"/>
                    <a:pt x="92334" y="44856"/>
                  </a:cubicBezTo>
                  <a:cubicBezTo>
                    <a:pt x="92358" y="45415"/>
                    <a:pt x="92369" y="45975"/>
                    <a:pt x="92369" y="46535"/>
                  </a:cubicBezTo>
                  <a:lnTo>
                    <a:pt x="92369" y="46558"/>
                  </a:lnTo>
                  <a:cubicBezTo>
                    <a:pt x="92369" y="46737"/>
                    <a:pt x="92524" y="46892"/>
                    <a:pt x="92715" y="46892"/>
                  </a:cubicBezTo>
                  <a:cubicBezTo>
                    <a:pt x="92893" y="46892"/>
                    <a:pt x="93048" y="46737"/>
                    <a:pt x="93048" y="46558"/>
                  </a:cubicBezTo>
                  <a:lnTo>
                    <a:pt x="93048" y="46535"/>
                  </a:lnTo>
                  <a:cubicBezTo>
                    <a:pt x="93048" y="45963"/>
                    <a:pt x="93036" y="45392"/>
                    <a:pt x="93024" y="44832"/>
                  </a:cubicBezTo>
                  <a:cubicBezTo>
                    <a:pt x="93013" y="44649"/>
                    <a:pt x="92869" y="44510"/>
                    <a:pt x="92689" y="44510"/>
                  </a:cubicBezTo>
                  <a:close/>
                  <a:moveTo>
                    <a:pt x="346" y="47749"/>
                  </a:moveTo>
                  <a:cubicBezTo>
                    <a:pt x="156" y="47761"/>
                    <a:pt x="13" y="47916"/>
                    <a:pt x="13" y="48106"/>
                  </a:cubicBezTo>
                  <a:cubicBezTo>
                    <a:pt x="25" y="48678"/>
                    <a:pt x="48" y="49261"/>
                    <a:pt x="84" y="49821"/>
                  </a:cubicBezTo>
                  <a:cubicBezTo>
                    <a:pt x="96" y="49999"/>
                    <a:pt x="239" y="50142"/>
                    <a:pt x="429" y="50142"/>
                  </a:cubicBezTo>
                  <a:lnTo>
                    <a:pt x="441" y="50142"/>
                  </a:lnTo>
                  <a:cubicBezTo>
                    <a:pt x="632" y="50130"/>
                    <a:pt x="775" y="49964"/>
                    <a:pt x="763" y="49773"/>
                  </a:cubicBezTo>
                  <a:cubicBezTo>
                    <a:pt x="739" y="49225"/>
                    <a:pt x="715" y="48654"/>
                    <a:pt x="691" y="48082"/>
                  </a:cubicBezTo>
                  <a:cubicBezTo>
                    <a:pt x="691" y="47892"/>
                    <a:pt x="537" y="47749"/>
                    <a:pt x="346" y="47749"/>
                  </a:cubicBezTo>
                  <a:close/>
                  <a:moveTo>
                    <a:pt x="92691" y="47916"/>
                  </a:moveTo>
                  <a:cubicBezTo>
                    <a:pt x="92500" y="47916"/>
                    <a:pt x="92346" y="48059"/>
                    <a:pt x="92334" y="48249"/>
                  </a:cubicBezTo>
                  <a:cubicBezTo>
                    <a:pt x="92322" y="48809"/>
                    <a:pt x="92286" y="49380"/>
                    <a:pt x="92250" y="49940"/>
                  </a:cubicBezTo>
                  <a:cubicBezTo>
                    <a:pt x="92238" y="50130"/>
                    <a:pt x="92381" y="50297"/>
                    <a:pt x="92560" y="50309"/>
                  </a:cubicBezTo>
                  <a:lnTo>
                    <a:pt x="92584" y="50309"/>
                  </a:lnTo>
                  <a:cubicBezTo>
                    <a:pt x="92762" y="50309"/>
                    <a:pt x="92917" y="50166"/>
                    <a:pt x="92929" y="49987"/>
                  </a:cubicBezTo>
                  <a:cubicBezTo>
                    <a:pt x="92965" y="49428"/>
                    <a:pt x="93000" y="48844"/>
                    <a:pt x="93024" y="48273"/>
                  </a:cubicBezTo>
                  <a:cubicBezTo>
                    <a:pt x="93024" y="48082"/>
                    <a:pt x="92881" y="47928"/>
                    <a:pt x="92691" y="47916"/>
                  </a:cubicBezTo>
                  <a:close/>
                  <a:moveTo>
                    <a:pt x="549" y="51154"/>
                  </a:moveTo>
                  <a:cubicBezTo>
                    <a:pt x="541" y="51154"/>
                    <a:pt x="533" y="51154"/>
                    <a:pt x="525" y="51154"/>
                  </a:cubicBezTo>
                  <a:cubicBezTo>
                    <a:pt x="334" y="51178"/>
                    <a:pt x="191" y="51345"/>
                    <a:pt x="215" y="51535"/>
                  </a:cubicBezTo>
                  <a:cubicBezTo>
                    <a:pt x="263" y="52107"/>
                    <a:pt x="322" y="52678"/>
                    <a:pt x="406" y="53238"/>
                  </a:cubicBezTo>
                  <a:cubicBezTo>
                    <a:pt x="429" y="53405"/>
                    <a:pt x="572" y="53536"/>
                    <a:pt x="739" y="53536"/>
                  </a:cubicBezTo>
                  <a:lnTo>
                    <a:pt x="787" y="53536"/>
                  </a:lnTo>
                  <a:cubicBezTo>
                    <a:pt x="977" y="53512"/>
                    <a:pt x="1108" y="53333"/>
                    <a:pt x="1072" y="53155"/>
                  </a:cubicBezTo>
                  <a:cubicBezTo>
                    <a:pt x="1001" y="52595"/>
                    <a:pt x="941" y="52035"/>
                    <a:pt x="894" y="51464"/>
                  </a:cubicBezTo>
                  <a:cubicBezTo>
                    <a:pt x="871" y="51281"/>
                    <a:pt x="728" y="51154"/>
                    <a:pt x="549" y="51154"/>
                  </a:cubicBezTo>
                  <a:close/>
                  <a:moveTo>
                    <a:pt x="92453" y="51320"/>
                  </a:moveTo>
                  <a:cubicBezTo>
                    <a:pt x="92272" y="51320"/>
                    <a:pt x="92118" y="51448"/>
                    <a:pt x="92096" y="51631"/>
                  </a:cubicBezTo>
                  <a:cubicBezTo>
                    <a:pt x="92036" y="52190"/>
                    <a:pt x="91965" y="52750"/>
                    <a:pt x="91881" y="53309"/>
                  </a:cubicBezTo>
                  <a:cubicBezTo>
                    <a:pt x="91857" y="53500"/>
                    <a:pt x="91988" y="53666"/>
                    <a:pt x="92167" y="53690"/>
                  </a:cubicBezTo>
                  <a:cubicBezTo>
                    <a:pt x="92191" y="53702"/>
                    <a:pt x="92203" y="53702"/>
                    <a:pt x="92227" y="53702"/>
                  </a:cubicBezTo>
                  <a:cubicBezTo>
                    <a:pt x="92393" y="53702"/>
                    <a:pt x="92536" y="53583"/>
                    <a:pt x="92560" y="53405"/>
                  </a:cubicBezTo>
                  <a:cubicBezTo>
                    <a:pt x="92643" y="52845"/>
                    <a:pt x="92715" y="52273"/>
                    <a:pt x="92774" y="51702"/>
                  </a:cubicBezTo>
                  <a:cubicBezTo>
                    <a:pt x="92798" y="51511"/>
                    <a:pt x="92655" y="51345"/>
                    <a:pt x="92477" y="51321"/>
                  </a:cubicBezTo>
                  <a:cubicBezTo>
                    <a:pt x="92469" y="51320"/>
                    <a:pt x="92461" y="51320"/>
                    <a:pt x="92453" y="51320"/>
                  </a:cubicBezTo>
                  <a:close/>
                  <a:moveTo>
                    <a:pt x="1005" y="54541"/>
                  </a:moveTo>
                  <a:cubicBezTo>
                    <a:pt x="984" y="54541"/>
                    <a:pt x="963" y="54543"/>
                    <a:pt x="941" y="54548"/>
                  </a:cubicBezTo>
                  <a:cubicBezTo>
                    <a:pt x="751" y="54571"/>
                    <a:pt x="632" y="54750"/>
                    <a:pt x="667" y="54940"/>
                  </a:cubicBezTo>
                  <a:cubicBezTo>
                    <a:pt x="763" y="55500"/>
                    <a:pt x="870" y="56072"/>
                    <a:pt x="1001" y="56619"/>
                  </a:cubicBezTo>
                  <a:cubicBezTo>
                    <a:pt x="1037" y="56786"/>
                    <a:pt x="1168" y="56893"/>
                    <a:pt x="1334" y="56893"/>
                  </a:cubicBezTo>
                  <a:cubicBezTo>
                    <a:pt x="1358" y="56893"/>
                    <a:pt x="1382" y="56893"/>
                    <a:pt x="1406" y="56881"/>
                  </a:cubicBezTo>
                  <a:cubicBezTo>
                    <a:pt x="1584" y="56845"/>
                    <a:pt x="1703" y="56655"/>
                    <a:pt x="1668" y="56476"/>
                  </a:cubicBezTo>
                  <a:cubicBezTo>
                    <a:pt x="1537" y="55929"/>
                    <a:pt x="1429" y="55381"/>
                    <a:pt x="1334" y="54821"/>
                  </a:cubicBezTo>
                  <a:cubicBezTo>
                    <a:pt x="1303" y="54654"/>
                    <a:pt x="1160" y="54541"/>
                    <a:pt x="1005" y="54541"/>
                  </a:cubicBezTo>
                  <a:close/>
                  <a:moveTo>
                    <a:pt x="91941" y="54696"/>
                  </a:moveTo>
                  <a:cubicBezTo>
                    <a:pt x="91784" y="54696"/>
                    <a:pt x="91639" y="54817"/>
                    <a:pt x="91607" y="54976"/>
                  </a:cubicBezTo>
                  <a:cubicBezTo>
                    <a:pt x="91500" y="55536"/>
                    <a:pt x="91393" y="56083"/>
                    <a:pt x="91262" y="56643"/>
                  </a:cubicBezTo>
                  <a:cubicBezTo>
                    <a:pt x="91226" y="56822"/>
                    <a:pt x="91345" y="57000"/>
                    <a:pt x="91524" y="57048"/>
                  </a:cubicBezTo>
                  <a:cubicBezTo>
                    <a:pt x="91548" y="57048"/>
                    <a:pt x="91572" y="57060"/>
                    <a:pt x="91596" y="57060"/>
                  </a:cubicBezTo>
                  <a:cubicBezTo>
                    <a:pt x="91762" y="57060"/>
                    <a:pt x="91893" y="56953"/>
                    <a:pt x="91929" y="56786"/>
                  </a:cubicBezTo>
                  <a:cubicBezTo>
                    <a:pt x="92060" y="56226"/>
                    <a:pt x="92179" y="55667"/>
                    <a:pt x="92274" y="55107"/>
                  </a:cubicBezTo>
                  <a:cubicBezTo>
                    <a:pt x="92310" y="54917"/>
                    <a:pt x="92191" y="54738"/>
                    <a:pt x="92000" y="54702"/>
                  </a:cubicBezTo>
                  <a:cubicBezTo>
                    <a:pt x="91980" y="54698"/>
                    <a:pt x="91960" y="54696"/>
                    <a:pt x="91941" y="54696"/>
                  </a:cubicBezTo>
                  <a:close/>
                  <a:moveTo>
                    <a:pt x="1734" y="57870"/>
                  </a:moveTo>
                  <a:cubicBezTo>
                    <a:pt x="1705" y="57870"/>
                    <a:pt x="1674" y="57874"/>
                    <a:pt x="1644" y="57881"/>
                  </a:cubicBezTo>
                  <a:cubicBezTo>
                    <a:pt x="1465" y="57929"/>
                    <a:pt x="1358" y="58119"/>
                    <a:pt x="1406" y="58298"/>
                  </a:cubicBezTo>
                  <a:cubicBezTo>
                    <a:pt x="1549" y="58846"/>
                    <a:pt x="1715" y="59405"/>
                    <a:pt x="1894" y="59953"/>
                  </a:cubicBezTo>
                  <a:cubicBezTo>
                    <a:pt x="1941" y="60096"/>
                    <a:pt x="2072" y="60191"/>
                    <a:pt x="2215" y="60191"/>
                  </a:cubicBezTo>
                  <a:cubicBezTo>
                    <a:pt x="2251" y="60191"/>
                    <a:pt x="2287" y="60179"/>
                    <a:pt x="2322" y="60167"/>
                  </a:cubicBezTo>
                  <a:cubicBezTo>
                    <a:pt x="2501" y="60108"/>
                    <a:pt x="2596" y="59917"/>
                    <a:pt x="2537" y="59739"/>
                  </a:cubicBezTo>
                  <a:cubicBezTo>
                    <a:pt x="2370" y="59203"/>
                    <a:pt x="2215" y="58655"/>
                    <a:pt x="2061" y="58119"/>
                  </a:cubicBezTo>
                  <a:cubicBezTo>
                    <a:pt x="2021" y="57970"/>
                    <a:pt x="1888" y="57870"/>
                    <a:pt x="1734" y="57870"/>
                  </a:cubicBezTo>
                  <a:close/>
                  <a:moveTo>
                    <a:pt x="91196" y="58025"/>
                  </a:moveTo>
                  <a:cubicBezTo>
                    <a:pt x="91041" y="58025"/>
                    <a:pt x="90907" y="58126"/>
                    <a:pt x="90857" y="58286"/>
                  </a:cubicBezTo>
                  <a:cubicBezTo>
                    <a:pt x="90714" y="58822"/>
                    <a:pt x="90560" y="59370"/>
                    <a:pt x="90393" y="59905"/>
                  </a:cubicBezTo>
                  <a:cubicBezTo>
                    <a:pt x="90333" y="60084"/>
                    <a:pt x="90441" y="60274"/>
                    <a:pt x="90619" y="60334"/>
                  </a:cubicBezTo>
                  <a:cubicBezTo>
                    <a:pt x="90655" y="60346"/>
                    <a:pt x="90691" y="60346"/>
                    <a:pt x="90726" y="60346"/>
                  </a:cubicBezTo>
                  <a:cubicBezTo>
                    <a:pt x="90869" y="60346"/>
                    <a:pt x="91000" y="60263"/>
                    <a:pt x="91048" y="60108"/>
                  </a:cubicBezTo>
                  <a:cubicBezTo>
                    <a:pt x="91215" y="59572"/>
                    <a:pt x="91369" y="59012"/>
                    <a:pt x="91524" y="58453"/>
                  </a:cubicBezTo>
                  <a:cubicBezTo>
                    <a:pt x="91572" y="58274"/>
                    <a:pt x="91465" y="58084"/>
                    <a:pt x="91286" y="58036"/>
                  </a:cubicBezTo>
                  <a:cubicBezTo>
                    <a:pt x="91256" y="58028"/>
                    <a:pt x="91225" y="58025"/>
                    <a:pt x="91196" y="58025"/>
                  </a:cubicBezTo>
                  <a:close/>
                  <a:moveTo>
                    <a:pt x="2767" y="61120"/>
                  </a:moveTo>
                  <a:cubicBezTo>
                    <a:pt x="2726" y="61120"/>
                    <a:pt x="2684" y="61127"/>
                    <a:pt x="2644" y="61144"/>
                  </a:cubicBezTo>
                  <a:cubicBezTo>
                    <a:pt x="2477" y="61203"/>
                    <a:pt x="2382" y="61394"/>
                    <a:pt x="2442" y="61572"/>
                  </a:cubicBezTo>
                  <a:cubicBezTo>
                    <a:pt x="2632" y="62108"/>
                    <a:pt x="2846" y="62644"/>
                    <a:pt x="3061" y="63180"/>
                  </a:cubicBezTo>
                  <a:cubicBezTo>
                    <a:pt x="3120" y="63311"/>
                    <a:pt x="3239" y="63394"/>
                    <a:pt x="3382" y="63394"/>
                  </a:cubicBezTo>
                  <a:cubicBezTo>
                    <a:pt x="3418" y="63394"/>
                    <a:pt x="3465" y="63382"/>
                    <a:pt x="3513" y="63370"/>
                  </a:cubicBezTo>
                  <a:cubicBezTo>
                    <a:pt x="3680" y="63299"/>
                    <a:pt x="3763" y="63096"/>
                    <a:pt x="3692" y="62918"/>
                  </a:cubicBezTo>
                  <a:cubicBezTo>
                    <a:pt x="3477" y="62394"/>
                    <a:pt x="3275" y="61858"/>
                    <a:pt x="3084" y="61346"/>
                  </a:cubicBezTo>
                  <a:cubicBezTo>
                    <a:pt x="3038" y="61208"/>
                    <a:pt x="2907" y="61120"/>
                    <a:pt x="2767" y="61120"/>
                  </a:cubicBezTo>
                  <a:close/>
                  <a:moveTo>
                    <a:pt x="90182" y="61291"/>
                  </a:moveTo>
                  <a:cubicBezTo>
                    <a:pt x="90043" y="61291"/>
                    <a:pt x="89916" y="61373"/>
                    <a:pt x="89869" y="61513"/>
                  </a:cubicBezTo>
                  <a:cubicBezTo>
                    <a:pt x="89679" y="62048"/>
                    <a:pt x="89476" y="62584"/>
                    <a:pt x="89274" y="63108"/>
                  </a:cubicBezTo>
                  <a:cubicBezTo>
                    <a:pt x="89202" y="63275"/>
                    <a:pt x="89298" y="63477"/>
                    <a:pt x="89464" y="63549"/>
                  </a:cubicBezTo>
                  <a:cubicBezTo>
                    <a:pt x="89512" y="63561"/>
                    <a:pt x="89548" y="63572"/>
                    <a:pt x="89595" y="63572"/>
                  </a:cubicBezTo>
                  <a:cubicBezTo>
                    <a:pt x="89726" y="63572"/>
                    <a:pt x="89857" y="63489"/>
                    <a:pt x="89905" y="63358"/>
                  </a:cubicBezTo>
                  <a:cubicBezTo>
                    <a:pt x="90119" y="62822"/>
                    <a:pt x="90322" y="62275"/>
                    <a:pt x="90512" y="61739"/>
                  </a:cubicBezTo>
                  <a:cubicBezTo>
                    <a:pt x="90572" y="61560"/>
                    <a:pt x="90476" y="61370"/>
                    <a:pt x="90298" y="61310"/>
                  </a:cubicBezTo>
                  <a:cubicBezTo>
                    <a:pt x="90259" y="61297"/>
                    <a:pt x="90220" y="61291"/>
                    <a:pt x="90182" y="61291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3336512" y="3417747"/>
              <a:ext cx="2467599" cy="1725723"/>
            </a:xfrm>
            <a:custGeom>
              <a:avLst/>
              <a:gdLst/>
              <a:ahLst/>
              <a:cxnLst/>
              <a:rect l="l" t="t" r="r" b="b"/>
              <a:pathLst>
                <a:path w="87202" h="60985" extrusionOk="0">
                  <a:moveTo>
                    <a:pt x="43601" y="1"/>
                  </a:moveTo>
                  <a:cubicBezTo>
                    <a:pt x="19527" y="1"/>
                    <a:pt x="1" y="19527"/>
                    <a:pt x="1" y="43601"/>
                  </a:cubicBezTo>
                  <a:cubicBezTo>
                    <a:pt x="1" y="49781"/>
                    <a:pt x="1299" y="55662"/>
                    <a:pt x="3620" y="60984"/>
                  </a:cubicBezTo>
                  <a:lnTo>
                    <a:pt x="83595" y="60984"/>
                  </a:lnTo>
                  <a:cubicBezTo>
                    <a:pt x="85916" y="55662"/>
                    <a:pt x="87202" y="49781"/>
                    <a:pt x="87202" y="43601"/>
                  </a:cubicBezTo>
                  <a:cubicBezTo>
                    <a:pt x="87202" y="19527"/>
                    <a:pt x="67688" y="1"/>
                    <a:pt x="43601" y="1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1026" name="Picture 2" descr="Back to school, device, education, laptop, student, study, 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770" y="4357754"/>
            <a:ext cx="1106185" cy="93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1884" y="3585728"/>
            <a:ext cx="233108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 dirty="0">
                <a:ln/>
                <a:solidFill>
                  <a:schemeClr val="accent1"/>
                </a:solidFill>
                <a:effectLst/>
              </a:rPr>
              <a:t>تخصصات</a:t>
            </a:r>
          </a:p>
          <a:p>
            <a:pPr algn="ctr"/>
            <a:r>
              <a:rPr lang="ar-SA" sz="2800" b="1" cap="none" spc="0" dirty="0">
                <a:ln/>
                <a:solidFill>
                  <a:schemeClr val="accent1"/>
                </a:solidFill>
                <a:effectLst/>
              </a:rPr>
              <a:t> الحاسب الجامعية </a:t>
            </a:r>
            <a:endParaRPr lang="en-US" sz="2800" b="1" cap="none" spc="0" dirty="0">
              <a:ln/>
              <a:solidFill>
                <a:schemeClr val="accent1"/>
              </a:solidFill>
              <a:effectLst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7FD7422B-C5F6-4E29-970D-15F6C56AB78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28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AE1F-CFA5-431C-B066-7BF388B0504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437A3BA-5B71-4A02-B2C9-9C89165A0317}"/>
              </a:ext>
            </a:extLst>
          </p:cNvPr>
          <p:cNvSpPr/>
          <p:nvPr/>
        </p:nvSpPr>
        <p:spPr>
          <a:xfrm>
            <a:off x="3169565" y="724648"/>
            <a:ext cx="56156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مالفرق بين هندسة الحاسب و علوم الحاسب؟</a:t>
            </a:r>
            <a:endParaRPr 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5" name="Google Shape;855;p58">
            <a:extLst>
              <a:ext uri="{FF2B5EF4-FFF2-40B4-BE49-F238E27FC236}">
                <a16:creationId xmlns:a16="http://schemas.microsoft.com/office/drawing/2014/main" id="{4634AFE9-2EDF-46C7-9DE7-A4AE1802DB93}"/>
              </a:ext>
            </a:extLst>
          </p:cNvPr>
          <p:cNvGrpSpPr/>
          <p:nvPr/>
        </p:nvGrpSpPr>
        <p:grpSpPr>
          <a:xfrm>
            <a:off x="279355" y="105301"/>
            <a:ext cx="1209203" cy="988263"/>
            <a:chOff x="1190625" y="238175"/>
            <a:chExt cx="5219200" cy="5219150"/>
          </a:xfrm>
        </p:grpSpPr>
        <p:sp>
          <p:nvSpPr>
            <p:cNvPr id="6" name="Google Shape;856;p58">
              <a:extLst>
                <a:ext uri="{FF2B5EF4-FFF2-40B4-BE49-F238E27FC236}">
                  <a16:creationId xmlns:a16="http://schemas.microsoft.com/office/drawing/2014/main" id="{9159F82C-00D2-4CA5-97E9-D6C9AC3A0D56}"/>
                </a:ext>
              </a:extLst>
            </p:cNvPr>
            <p:cNvSpPr/>
            <p:nvPr/>
          </p:nvSpPr>
          <p:spPr>
            <a:xfrm>
              <a:off x="1190625" y="238175"/>
              <a:ext cx="5219200" cy="5219150"/>
            </a:xfrm>
            <a:custGeom>
              <a:avLst/>
              <a:gdLst/>
              <a:ahLst/>
              <a:cxnLst/>
              <a:rect l="l" t="t" r="r" b="b"/>
              <a:pathLst>
                <a:path w="208768" h="208766" extrusionOk="0">
                  <a:moveTo>
                    <a:pt x="95772" y="43285"/>
                  </a:moveTo>
                  <a:cubicBezTo>
                    <a:pt x="101024" y="50526"/>
                    <a:pt x="109538" y="54962"/>
                    <a:pt x="118638" y="54962"/>
                  </a:cubicBezTo>
                  <a:cubicBezTo>
                    <a:pt x="123368" y="54962"/>
                    <a:pt x="127968" y="53788"/>
                    <a:pt x="132045" y="51603"/>
                  </a:cubicBezTo>
                  <a:cubicBezTo>
                    <a:pt x="132078" y="57018"/>
                    <a:pt x="132143" y="63998"/>
                    <a:pt x="132339" y="66151"/>
                  </a:cubicBezTo>
                  <a:cubicBezTo>
                    <a:pt x="132404" y="66836"/>
                    <a:pt x="132437" y="67554"/>
                    <a:pt x="132437" y="68271"/>
                  </a:cubicBezTo>
                  <a:cubicBezTo>
                    <a:pt x="132437" y="74730"/>
                    <a:pt x="126239" y="83146"/>
                    <a:pt x="114528" y="92606"/>
                  </a:cubicBezTo>
                  <a:cubicBezTo>
                    <a:pt x="111560" y="95052"/>
                    <a:pt x="107809" y="96357"/>
                    <a:pt x="103960" y="96357"/>
                  </a:cubicBezTo>
                  <a:lnTo>
                    <a:pt x="103894" y="96357"/>
                  </a:lnTo>
                  <a:cubicBezTo>
                    <a:pt x="100045" y="96357"/>
                    <a:pt x="96294" y="95020"/>
                    <a:pt x="93325" y="92606"/>
                  </a:cubicBezTo>
                  <a:cubicBezTo>
                    <a:pt x="81615" y="83146"/>
                    <a:pt x="75417" y="74730"/>
                    <a:pt x="75417" y="68271"/>
                  </a:cubicBezTo>
                  <a:cubicBezTo>
                    <a:pt x="75417" y="67521"/>
                    <a:pt x="75450" y="66836"/>
                    <a:pt x="75515" y="66216"/>
                  </a:cubicBezTo>
                  <a:cubicBezTo>
                    <a:pt x="75678" y="64422"/>
                    <a:pt x="75776" y="59464"/>
                    <a:pt x="75809" y="54799"/>
                  </a:cubicBezTo>
                  <a:cubicBezTo>
                    <a:pt x="83800" y="53984"/>
                    <a:pt x="91075" y="49743"/>
                    <a:pt x="95772" y="43285"/>
                  </a:cubicBezTo>
                  <a:close/>
                  <a:moveTo>
                    <a:pt x="97109" y="101446"/>
                  </a:moveTo>
                  <a:cubicBezTo>
                    <a:pt x="99295" y="102131"/>
                    <a:pt x="101578" y="102490"/>
                    <a:pt x="103894" y="102490"/>
                  </a:cubicBezTo>
                  <a:lnTo>
                    <a:pt x="103992" y="102490"/>
                  </a:lnTo>
                  <a:cubicBezTo>
                    <a:pt x="106276" y="102490"/>
                    <a:pt x="108526" y="102131"/>
                    <a:pt x="110679" y="101478"/>
                  </a:cubicBezTo>
                  <a:cubicBezTo>
                    <a:pt x="110712" y="103501"/>
                    <a:pt x="110908" y="105458"/>
                    <a:pt x="111234" y="107480"/>
                  </a:cubicBezTo>
                  <a:cubicBezTo>
                    <a:pt x="110940" y="107774"/>
                    <a:pt x="110679" y="108068"/>
                    <a:pt x="110386" y="108394"/>
                  </a:cubicBezTo>
                  <a:cubicBezTo>
                    <a:pt x="108526" y="110351"/>
                    <a:pt x="106243" y="111427"/>
                    <a:pt x="103960" y="111427"/>
                  </a:cubicBezTo>
                  <a:lnTo>
                    <a:pt x="103894" y="111427"/>
                  </a:lnTo>
                  <a:cubicBezTo>
                    <a:pt x="101611" y="111427"/>
                    <a:pt x="99327" y="110351"/>
                    <a:pt x="97468" y="108361"/>
                  </a:cubicBezTo>
                  <a:cubicBezTo>
                    <a:pt x="97142" y="108035"/>
                    <a:pt x="96848" y="107676"/>
                    <a:pt x="96522" y="107350"/>
                  </a:cubicBezTo>
                  <a:cubicBezTo>
                    <a:pt x="96848" y="105360"/>
                    <a:pt x="97044" y="103403"/>
                    <a:pt x="97109" y="101446"/>
                  </a:cubicBezTo>
                  <a:close/>
                  <a:moveTo>
                    <a:pt x="144180" y="131489"/>
                  </a:moveTo>
                  <a:cubicBezTo>
                    <a:pt x="145941" y="131489"/>
                    <a:pt x="147409" y="132957"/>
                    <a:pt x="147409" y="134718"/>
                  </a:cubicBezTo>
                  <a:lnTo>
                    <a:pt x="147409" y="187203"/>
                  </a:lnTo>
                  <a:cubicBezTo>
                    <a:pt x="147409" y="188997"/>
                    <a:pt x="145941" y="190433"/>
                    <a:pt x="144180" y="190433"/>
                  </a:cubicBezTo>
                  <a:lnTo>
                    <a:pt x="87617" y="190433"/>
                  </a:lnTo>
                  <a:cubicBezTo>
                    <a:pt x="85921" y="190433"/>
                    <a:pt x="84551" y="191803"/>
                    <a:pt x="84551" y="193499"/>
                  </a:cubicBezTo>
                  <a:cubicBezTo>
                    <a:pt x="84551" y="195163"/>
                    <a:pt x="85921" y="196533"/>
                    <a:pt x="87617" y="196533"/>
                  </a:cubicBezTo>
                  <a:lnTo>
                    <a:pt x="201036" y="196533"/>
                  </a:lnTo>
                  <a:cubicBezTo>
                    <a:pt x="201917" y="196533"/>
                    <a:pt x="202667" y="197283"/>
                    <a:pt x="202667" y="198164"/>
                  </a:cubicBezTo>
                  <a:cubicBezTo>
                    <a:pt x="202667" y="200643"/>
                    <a:pt x="200645" y="202665"/>
                    <a:pt x="198133" y="202665"/>
                  </a:cubicBezTo>
                  <a:lnTo>
                    <a:pt x="10634" y="202665"/>
                  </a:lnTo>
                  <a:cubicBezTo>
                    <a:pt x="8122" y="202665"/>
                    <a:pt x="6133" y="200643"/>
                    <a:pt x="6133" y="198164"/>
                  </a:cubicBezTo>
                  <a:cubicBezTo>
                    <a:pt x="6133" y="197283"/>
                    <a:pt x="6850" y="196533"/>
                    <a:pt x="7731" y="196533"/>
                  </a:cubicBezTo>
                  <a:lnTo>
                    <a:pt x="73558" y="196533"/>
                  </a:lnTo>
                  <a:cubicBezTo>
                    <a:pt x="75254" y="196533"/>
                    <a:pt x="76624" y="195163"/>
                    <a:pt x="76624" y="193499"/>
                  </a:cubicBezTo>
                  <a:cubicBezTo>
                    <a:pt x="76624" y="191803"/>
                    <a:pt x="75254" y="190433"/>
                    <a:pt x="73558" y="190433"/>
                  </a:cubicBezTo>
                  <a:lnTo>
                    <a:pt x="63087" y="190433"/>
                  </a:lnTo>
                  <a:cubicBezTo>
                    <a:pt x="61293" y="190433"/>
                    <a:pt x="59857" y="188997"/>
                    <a:pt x="59857" y="187203"/>
                  </a:cubicBezTo>
                  <a:lnTo>
                    <a:pt x="59857" y="134718"/>
                  </a:lnTo>
                  <a:cubicBezTo>
                    <a:pt x="59857" y="132957"/>
                    <a:pt x="61293" y="131489"/>
                    <a:pt x="63087" y="131489"/>
                  </a:cubicBezTo>
                  <a:close/>
                  <a:moveTo>
                    <a:pt x="91464" y="0"/>
                  </a:moveTo>
                  <a:cubicBezTo>
                    <a:pt x="81719" y="0"/>
                    <a:pt x="72244" y="986"/>
                    <a:pt x="65435" y="7501"/>
                  </a:cubicBezTo>
                  <a:cubicBezTo>
                    <a:pt x="58651" y="13927"/>
                    <a:pt x="57215" y="23452"/>
                    <a:pt x="56726" y="31933"/>
                  </a:cubicBezTo>
                  <a:cubicBezTo>
                    <a:pt x="56628" y="33629"/>
                    <a:pt x="57933" y="35064"/>
                    <a:pt x="59596" y="35162"/>
                  </a:cubicBezTo>
                  <a:cubicBezTo>
                    <a:pt x="59658" y="35166"/>
                    <a:pt x="59719" y="35168"/>
                    <a:pt x="59779" y="35168"/>
                  </a:cubicBezTo>
                  <a:cubicBezTo>
                    <a:pt x="61395" y="35168"/>
                    <a:pt x="62732" y="33927"/>
                    <a:pt x="62826" y="32292"/>
                  </a:cubicBezTo>
                  <a:cubicBezTo>
                    <a:pt x="63250" y="25017"/>
                    <a:pt x="64392" y="16895"/>
                    <a:pt x="69643" y="11904"/>
                  </a:cubicBezTo>
                  <a:cubicBezTo>
                    <a:pt x="74908" y="6904"/>
                    <a:pt x="83155" y="6109"/>
                    <a:pt x="91774" y="6109"/>
                  </a:cubicBezTo>
                  <a:cubicBezTo>
                    <a:pt x="93783" y="6109"/>
                    <a:pt x="95811" y="6153"/>
                    <a:pt x="97827" y="6196"/>
                  </a:cubicBezTo>
                  <a:cubicBezTo>
                    <a:pt x="99882" y="6261"/>
                    <a:pt x="102002" y="6294"/>
                    <a:pt x="104090" y="6294"/>
                  </a:cubicBezTo>
                  <a:cubicBezTo>
                    <a:pt x="106047" y="6294"/>
                    <a:pt x="108102" y="6261"/>
                    <a:pt x="110059" y="6228"/>
                  </a:cubicBezTo>
                  <a:cubicBezTo>
                    <a:pt x="112082" y="6186"/>
                    <a:pt x="114116" y="6143"/>
                    <a:pt x="116131" y="6143"/>
                  </a:cubicBezTo>
                  <a:cubicBezTo>
                    <a:pt x="124940" y="6143"/>
                    <a:pt x="133376" y="6956"/>
                    <a:pt x="138765" y="12133"/>
                  </a:cubicBezTo>
                  <a:cubicBezTo>
                    <a:pt x="145354" y="18493"/>
                    <a:pt x="145517" y="29715"/>
                    <a:pt x="145680" y="40577"/>
                  </a:cubicBezTo>
                  <a:cubicBezTo>
                    <a:pt x="145713" y="42534"/>
                    <a:pt x="145746" y="44589"/>
                    <a:pt x="145811" y="46547"/>
                  </a:cubicBezTo>
                  <a:cubicBezTo>
                    <a:pt x="146170" y="55876"/>
                    <a:pt x="148551" y="60475"/>
                    <a:pt x="150867" y="64944"/>
                  </a:cubicBezTo>
                  <a:cubicBezTo>
                    <a:pt x="152955" y="68989"/>
                    <a:pt x="154912" y="72838"/>
                    <a:pt x="155205" y="80765"/>
                  </a:cubicBezTo>
                  <a:cubicBezTo>
                    <a:pt x="155499" y="88757"/>
                    <a:pt x="153770" y="92997"/>
                    <a:pt x="151976" y="97466"/>
                  </a:cubicBezTo>
                  <a:cubicBezTo>
                    <a:pt x="150345" y="101511"/>
                    <a:pt x="148681" y="105654"/>
                    <a:pt x="148323" y="112178"/>
                  </a:cubicBezTo>
                  <a:cubicBezTo>
                    <a:pt x="148225" y="112178"/>
                    <a:pt x="148159" y="112145"/>
                    <a:pt x="148062" y="112112"/>
                  </a:cubicBezTo>
                  <a:cubicBezTo>
                    <a:pt x="147996" y="112112"/>
                    <a:pt x="147964" y="112080"/>
                    <a:pt x="147898" y="112080"/>
                  </a:cubicBezTo>
                  <a:lnTo>
                    <a:pt x="117171" y="105817"/>
                  </a:lnTo>
                  <a:cubicBezTo>
                    <a:pt x="116812" y="103403"/>
                    <a:pt x="116714" y="101022"/>
                    <a:pt x="116877" y="98510"/>
                  </a:cubicBezTo>
                  <a:cubicBezTo>
                    <a:pt x="117399" y="98151"/>
                    <a:pt x="117888" y="97760"/>
                    <a:pt x="118377" y="97368"/>
                  </a:cubicBezTo>
                  <a:cubicBezTo>
                    <a:pt x="131947" y="86408"/>
                    <a:pt x="138569" y="76883"/>
                    <a:pt x="138569" y="68271"/>
                  </a:cubicBezTo>
                  <a:cubicBezTo>
                    <a:pt x="138569" y="67358"/>
                    <a:pt x="138504" y="66477"/>
                    <a:pt x="138439" y="65597"/>
                  </a:cubicBezTo>
                  <a:cubicBezTo>
                    <a:pt x="138243" y="63705"/>
                    <a:pt x="138145" y="55941"/>
                    <a:pt x="138145" y="45796"/>
                  </a:cubicBezTo>
                  <a:cubicBezTo>
                    <a:pt x="138145" y="44622"/>
                    <a:pt x="137460" y="43513"/>
                    <a:pt x="136351" y="43024"/>
                  </a:cubicBezTo>
                  <a:cubicBezTo>
                    <a:pt x="135944" y="42838"/>
                    <a:pt x="135508" y="42747"/>
                    <a:pt x="135074" y="42747"/>
                  </a:cubicBezTo>
                  <a:cubicBezTo>
                    <a:pt x="134363" y="42747"/>
                    <a:pt x="133657" y="42994"/>
                    <a:pt x="133089" y="43480"/>
                  </a:cubicBezTo>
                  <a:cubicBezTo>
                    <a:pt x="129077" y="46938"/>
                    <a:pt x="123955" y="48863"/>
                    <a:pt x="118671" y="48863"/>
                  </a:cubicBezTo>
                  <a:cubicBezTo>
                    <a:pt x="110059" y="48863"/>
                    <a:pt x="102165" y="43806"/>
                    <a:pt x="98545" y="35978"/>
                  </a:cubicBezTo>
                  <a:cubicBezTo>
                    <a:pt x="98055" y="34901"/>
                    <a:pt x="96979" y="34216"/>
                    <a:pt x="95772" y="34216"/>
                  </a:cubicBezTo>
                  <a:cubicBezTo>
                    <a:pt x="94598" y="34216"/>
                    <a:pt x="93489" y="34901"/>
                    <a:pt x="92999" y="35978"/>
                  </a:cubicBezTo>
                  <a:cubicBezTo>
                    <a:pt x="89378" y="43806"/>
                    <a:pt x="81517" y="48830"/>
                    <a:pt x="72905" y="48863"/>
                  </a:cubicBezTo>
                  <a:lnTo>
                    <a:pt x="72808" y="48830"/>
                  </a:lnTo>
                  <a:cubicBezTo>
                    <a:pt x="71992" y="48863"/>
                    <a:pt x="71209" y="49156"/>
                    <a:pt x="70622" y="49711"/>
                  </a:cubicBezTo>
                  <a:cubicBezTo>
                    <a:pt x="70035" y="50298"/>
                    <a:pt x="69709" y="51081"/>
                    <a:pt x="69709" y="51896"/>
                  </a:cubicBezTo>
                  <a:cubicBezTo>
                    <a:pt x="69676" y="59007"/>
                    <a:pt x="69578" y="64129"/>
                    <a:pt x="69415" y="65629"/>
                  </a:cubicBezTo>
                  <a:cubicBezTo>
                    <a:pt x="69350" y="66477"/>
                    <a:pt x="69317" y="67358"/>
                    <a:pt x="69317" y="68271"/>
                  </a:cubicBezTo>
                  <a:cubicBezTo>
                    <a:pt x="69317" y="76883"/>
                    <a:pt x="75906" y="86408"/>
                    <a:pt x="89476" y="97368"/>
                  </a:cubicBezTo>
                  <a:cubicBezTo>
                    <a:pt x="89933" y="97727"/>
                    <a:pt x="90422" y="98119"/>
                    <a:pt x="90912" y="98445"/>
                  </a:cubicBezTo>
                  <a:cubicBezTo>
                    <a:pt x="91075" y="100891"/>
                    <a:pt x="90944" y="103272"/>
                    <a:pt x="90585" y="105686"/>
                  </a:cubicBezTo>
                  <a:lnTo>
                    <a:pt x="59336" y="112080"/>
                  </a:lnTo>
                  <a:cubicBezTo>
                    <a:pt x="59270" y="112080"/>
                    <a:pt x="59238" y="112112"/>
                    <a:pt x="59172" y="112112"/>
                  </a:cubicBezTo>
                  <a:cubicBezTo>
                    <a:pt x="59107" y="112145"/>
                    <a:pt x="59042" y="112145"/>
                    <a:pt x="58977" y="112178"/>
                  </a:cubicBezTo>
                  <a:cubicBezTo>
                    <a:pt x="58716" y="105589"/>
                    <a:pt x="57085" y="101413"/>
                    <a:pt x="55519" y="97336"/>
                  </a:cubicBezTo>
                  <a:cubicBezTo>
                    <a:pt x="53758" y="92802"/>
                    <a:pt x="52094" y="88496"/>
                    <a:pt x="52518" y="80439"/>
                  </a:cubicBezTo>
                  <a:cubicBezTo>
                    <a:pt x="52909" y="72414"/>
                    <a:pt x="54932" y="68565"/>
                    <a:pt x="57085" y="64487"/>
                  </a:cubicBezTo>
                  <a:cubicBezTo>
                    <a:pt x="59433" y="60019"/>
                    <a:pt x="61880" y="55387"/>
                    <a:pt x="62337" y="45992"/>
                  </a:cubicBezTo>
                  <a:cubicBezTo>
                    <a:pt x="62434" y="44328"/>
                    <a:pt x="61130" y="42893"/>
                    <a:pt x="59433" y="42795"/>
                  </a:cubicBezTo>
                  <a:cubicBezTo>
                    <a:pt x="59392" y="42794"/>
                    <a:pt x="59350" y="42793"/>
                    <a:pt x="59309" y="42793"/>
                  </a:cubicBezTo>
                  <a:cubicBezTo>
                    <a:pt x="57669" y="42793"/>
                    <a:pt x="56332" y="44044"/>
                    <a:pt x="56237" y="45698"/>
                  </a:cubicBezTo>
                  <a:cubicBezTo>
                    <a:pt x="55845" y="53723"/>
                    <a:pt x="53823" y="57572"/>
                    <a:pt x="51670" y="61650"/>
                  </a:cubicBezTo>
                  <a:cubicBezTo>
                    <a:pt x="49289" y="66118"/>
                    <a:pt x="46842" y="70750"/>
                    <a:pt x="46385" y="80145"/>
                  </a:cubicBezTo>
                  <a:cubicBezTo>
                    <a:pt x="45929" y="89507"/>
                    <a:pt x="47919" y="94596"/>
                    <a:pt x="49811" y="99554"/>
                  </a:cubicBezTo>
                  <a:cubicBezTo>
                    <a:pt x="51442" y="103762"/>
                    <a:pt x="53007" y="107774"/>
                    <a:pt x="52877" y="114820"/>
                  </a:cubicBezTo>
                  <a:cubicBezTo>
                    <a:pt x="45929" y="119126"/>
                    <a:pt x="41427" y="126889"/>
                    <a:pt x="41427" y="135534"/>
                  </a:cubicBezTo>
                  <a:lnTo>
                    <a:pt x="41427" y="190433"/>
                  </a:lnTo>
                  <a:lnTo>
                    <a:pt x="7731" y="190433"/>
                  </a:lnTo>
                  <a:cubicBezTo>
                    <a:pt x="3458" y="190433"/>
                    <a:pt x="0" y="193890"/>
                    <a:pt x="0" y="198164"/>
                  </a:cubicBezTo>
                  <a:cubicBezTo>
                    <a:pt x="0" y="204003"/>
                    <a:pt x="4763" y="208765"/>
                    <a:pt x="10634" y="208765"/>
                  </a:cubicBezTo>
                  <a:lnTo>
                    <a:pt x="198133" y="208765"/>
                  </a:lnTo>
                  <a:cubicBezTo>
                    <a:pt x="204005" y="208765"/>
                    <a:pt x="208767" y="204003"/>
                    <a:pt x="208767" y="198164"/>
                  </a:cubicBezTo>
                  <a:cubicBezTo>
                    <a:pt x="208767" y="193890"/>
                    <a:pt x="205309" y="190433"/>
                    <a:pt x="201036" y="190433"/>
                  </a:cubicBezTo>
                  <a:lnTo>
                    <a:pt x="165807" y="190433"/>
                  </a:lnTo>
                  <a:lnTo>
                    <a:pt x="165807" y="158106"/>
                  </a:lnTo>
                  <a:cubicBezTo>
                    <a:pt x="165807" y="156410"/>
                    <a:pt x="164437" y="155040"/>
                    <a:pt x="162741" y="155040"/>
                  </a:cubicBezTo>
                  <a:cubicBezTo>
                    <a:pt x="161044" y="155040"/>
                    <a:pt x="159674" y="156410"/>
                    <a:pt x="159674" y="158106"/>
                  </a:cubicBezTo>
                  <a:lnTo>
                    <a:pt x="159674" y="190433"/>
                  </a:lnTo>
                  <a:lnTo>
                    <a:pt x="152955" y="190433"/>
                  </a:lnTo>
                  <a:cubicBezTo>
                    <a:pt x="153313" y="189422"/>
                    <a:pt x="153509" y="188345"/>
                    <a:pt x="153509" y="187203"/>
                  </a:cubicBezTo>
                  <a:lnTo>
                    <a:pt x="153509" y="134718"/>
                  </a:lnTo>
                  <a:cubicBezTo>
                    <a:pt x="153509" y="129564"/>
                    <a:pt x="149334" y="125389"/>
                    <a:pt x="144180" y="125389"/>
                  </a:cubicBezTo>
                  <a:lnTo>
                    <a:pt x="63087" y="125389"/>
                  </a:lnTo>
                  <a:cubicBezTo>
                    <a:pt x="57933" y="125389"/>
                    <a:pt x="53725" y="129564"/>
                    <a:pt x="53725" y="134718"/>
                  </a:cubicBezTo>
                  <a:lnTo>
                    <a:pt x="53725" y="187203"/>
                  </a:lnTo>
                  <a:cubicBezTo>
                    <a:pt x="53725" y="188345"/>
                    <a:pt x="53921" y="189422"/>
                    <a:pt x="54312" y="190433"/>
                  </a:cubicBezTo>
                  <a:lnTo>
                    <a:pt x="47560" y="190433"/>
                  </a:lnTo>
                  <a:lnTo>
                    <a:pt x="47560" y="135534"/>
                  </a:lnTo>
                  <a:cubicBezTo>
                    <a:pt x="47560" y="127313"/>
                    <a:pt x="52942" y="120137"/>
                    <a:pt x="60640" y="118049"/>
                  </a:cubicBezTo>
                  <a:lnTo>
                    <a:pt x="92151" y="111623"/>
                  </a:lnTo>
                  <a:cubicBezTo>
                    <a:pt x="92445" y="111949"/>
                    <a:pt x="92738" y="112243"/>
                    <a:pt x="93032" y="112569"/>
                  </a:cubicBezTo>
                  <a:cubicBezTo>
                    <a:pt x="96033" y="115799"/>
                    <a:pt x="99915" y="117560"/>
                    <a:pt x="103894" y="117560"/>
                  </a:cubicBezTo>
                  <a:lnTo>
                    <a:pt x="103960" y="117560"/>
                  </a:lnTo>
                  <a:cubicBezTo>
                    <a:pt x="107972" y="117560"/>
                    <a:pt x="111821" y="115799"/>
                    <a:pt x="114822" y="112569"/>
                  </a:cubicBezTo>
                  <a:cubicBezTo>
                    <a:pt x="115083" y="112308"/>
                    <a:pt x="115344" y="112015"/>
                    <a:pt x="115605" y="111754"/>
                  </a:cubicBezTo>
                  <a:lnTo>
                    <a:pt x="146594" y="118049"/>
                  </a:lnTo>
                  <a:cubicBezTo>
                    <a:pt x="154292" y="120137"/>
                    <a:pt x="159674" y="127313"/>
                    <a:pt x="159674" y="135534"/>
                  </a:cubicBezTo>
                  <a:lnTo>
                    <a:pt x="159674" y="143917"/>
                  </a:lnTo>
                  <a:cubicBezTo>
                    <a:pt x="159674" y="145613"/>
                    <a:pt x="161044" y="146983"/>
                    <a:pt x="162741" y="146983"/>
                  </a:cubicBezTo>
                  <a:cubicBezTo>
                    <a:pt x="164437" y="146983"/>
                    <a:pt x="165807" y="145613"/>
                    <a:pt x="165807" y="143917"/>
                  </a:cubicBezTo>
                  <a:lnTo>
                    <a:pt x="165807" y="135534"/>
                  </a:lnTo>
                  <a:cubicBezTo>
                    <a:pt x="165807" y="126889"/>
                    <a:pt x="161338" y="119126"/>
                    <a:pt x="154357" y="114820"/>
                  </a:cubicBezTo>
                  <a:cubicBezTo>
                    <a:pt x="154357" y="107905"/>
                    <a:pt x="155956" y="103925"/>
                    <a:pt x="157652" y="99782"/>
                  </a:cubicBezTo>
                  <a:cubicBezTo>
                    <a:pt x="159609" y="94889"/>
                    <a:pt x="161664" y="89833"/>
                    <a:pt x="161305" y="80536"/>
                  </a:cubicBezTo>
                  <a:cubicBezTo>
                    <a:pt x="160979" y="71240"/>
                    <a:pt x="158598" y="66608"/>
                    <a:pt x="156282" y="62139"/>
                  </a:cubicBezTo>
                  <a:cubicBezTo>
                    <a:pt x="154194" y="58094"/>
                    <a:pt x="152204" y="54277"/>
                    <a:pt x="151943" y="46318"/>
                  </a:cubicBezTo>
                  <a:cubicBezTo>
                    <a:pt x="151878" y="44426"/>
                    <a:pt x="151845" y="42404"/>
                    <a:pt x="151813" y="40479"/>
                  </a:cubicBezTo>
                  <a:cubicBezTo>
                    <a:pt x="151617" y="28377"/>
                    <a:pt x="151421" y="15851"/>
                    <a:pt x="143005" y="7729"/>
                  </a:cubicBezTo>
                  <a:cubicBezTo>
                    <a:pt x="135982" y="976"/>
                    <a:pt x="126162" y="18"/>
                    <a:pt x="116078" y="18"/>
                  </a:cubicBezTo>
                  <a:cubicBezTo>
                    <a:pt x="114032" y="18"/>
                    <a:pt x="111975" y="57"/>
                    <a:pt x="109929" y="96"/>
                  </a:cubicBezTo>
                  <a:cubicBezTo>
                    <a:pt x="108004" y="161"/>
                    <a:pt x="105982" y="194"/>
                    <a:pt x="104090" y="194"/>
                  </a:cubicBezTo>
                  <a:cubicBezTo>
                    <a:pt x="102068" y="194"/>
                    <a:pt x="99980" y="128"/>
                    <a:pt x="97957" y="96"/>
                  </a:cubicBezTo>
                  <a:cubicBezTo>
                    <a:pt x="95797" y="49"/>
                    <a:pt x="93624" y="0"/>
                    <a:pt x="91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7;p58">
              <a:extLst>
                <a:ext uri="{FF2B5EF4-FFF2-40B4-BE49-F238E27FC236}">
                  <a16:creationId xmlns:a16="http://schemas.microsoft.com/office/drawing/2014/main" id="{1D3A1B47-1DE6-493F-B9A3-5379F5696991}"/>
                </a:ext>
              </a:extLst>
            </p:cNvPr>
            <p:cNvSpPr/>
            <p:nvPr/>
          </p:nvSpPr>
          <p:spPr>
            <a:xfrm>
              <a:off x="3524575" y="4005700"/>
              <a:ext cx="513775" cy="512975"/>
            </a:xfrm>
            <a:custGeom>
              <a:avLst/>
              <a:gdLst/>
              <a:ahLst/>
              <a:cxnLst/>
              <a:rect l="l" t="t" r="r" b="b"/>
              <a:pathLst>
                <a:path w="20551" h="20519" extrusionOk="0">
                  <a:moveTo>
                    <a:pt x="10275" y="6101"/>
                  </a:moveTo>
                  <a:cubicBezTo>
                    <a:pt x="12559" y="6101"/>
                    <a:pt x="14418" y="7993"/>
                    <a:pt x="14418" y="10276"/>
                  </a:cubicBezTo>
                  <a:cubicBezTo>
                    <a:pt x="14418" y="12559"/>
                    <a:pt x="12559" y="14419"/>
                    <a:pt x="10275" y="14419"/>
                  </a:cubicBezTo>
                  <a:cubicBezTo>
                    <a:pt x="7959" y="14419"/>
                    <a:pt x="6100" y="12559"/>
                    <a:pt x="6100" y="10276"/>
                  </a:cubicBezTo>
                  <a:cubicBezTo>
                    <a:pt x="6100" y="7993"/>
                    <a:pt x="7959" y="6101"/>
                    <a:pt x="10275" y="6101"/>
                  </a:cubicBezTo>
                  <a:close/>
                  <a:moveTo>
                    <a:pt x="10275" y="1"/>
                  </a:moveTo>
                  <a:cubicBezTo>
                    <a:pt x="4599" y="1"/>
                    <a:pt x="0" y="4600"/>
                    <a:pt x="0" y="10276"/>
                  </a:cubicBezTo>
                  <a:cubicBezTo>
                    <a:pt x="0" y="15919"/>
                    <a:pt x="4599" y="20519"/>
                    <a:pt x="10275" y="20519"/>
                  </a:cubicBezTo>
                  <a:cubicBezTo>
                    <a:pt x="15919" y="20519"/>
                    <a:pt x="20551" y="15919"/>
                    <a:pt x="20551" y="10276"/>
                  </a:cubicBezTo>
                  <a:cubicBezTo>
                    <a:pt x="20551" y="4600"/>
                    <a:pt x="15919" y="1"/>
                    <a:pt x="10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B4D2E17F-7214-4EEB-85B2-F1E4500BC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714005"/>
              </p:ext>
            </p:extLst>
          </p:nvPr>
        </p:nvGraphicFramePr>
        <p:xfrm>
          <a:off x="510363" y="1247868"/>
          <a:ext cx="8370732" cy="391449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185366">
                  <a:extLst>
                    <a:ext uri="{9D8B030D-6E8A-4147-A177-3AD203B41FA5}">
                      <a16:colId xmlns:a16="http://schemas.microsoft.com/office/drawing/2014/main" val="2976103765"/>
                    </a:ext>
                  </a:extLst>
                </a:gridCol>
                <a:gridCol w="4185366">
                  <a:extLst>
                    <a:ext uri="{9D8B030D-6E8A-4147-A177-3AD203B41FA5}">
                      <a16:colId xmlns:a16="http://schemas.microsoft.com/office/drawing/2014/main" val="977374209"/>
                    </a:ext>
                  </a:extLst>
                </a:gridCol>
              </a:tblGrid>
              <a:tr h="424536"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هندسة الحاسب: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علوم الحاسب: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052787"/>
                  </a:ext>
                </a:extLst>
              </a:tr>
              <a:tr h="326110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8046" lvl="0" indent="-285750" algn="r" rtl="1">
                        <a:lnSpc>
                          <a:spcPct val="150000"/>
                        </a:lnSpc>
                        <a:spcBef>
                          <a:spcPts val="600"/>
                        </a:spcBef>
                        <a:buClr>
                          <a:schemeClr val="bg2"/>
                        </a:buClr>
                        <a:buSzPct val="80000"/>
                        <a:buFont typeface="Wingdings" panose="05000000000000000000" pitchFamily="2" charset="2"/>
                        <a:buChar char="v"/>
                        <a:defRPr/>
                      </a:pPr>
                      <a:r>
                        <a:rPr lang="ar-SA" altLang="ar-SA" sz="1400" b="1" kern="1200" dirty="0">
                          <a:solidFill>
                            <a:schemeClr val="tx1"/>
                          </a:solidFill>
                          <a:latin typeface="Microsoft Uighur" pitchFamily="2" charset="-78"/>
                        </a:rPr>
                        <a:t>له شعبية كبيرة ومطلوب في سوق العمل.</a:t>
                      </a:r>
                      <a:endParaRPr lang="ar-SA" altLang="ar-SA" sz="800" b="1" kern="1200" dirty="0">
                        <a:solidFill>
                          <a:schemeClr val="tx1"/>
                        </a:solidFill>
                        <a:latin typeface="Microsoft Uighur" pitchFamily="2" charset="-78"/>
                      </a:endParaRPr>
                    </a:p>
                    <a:p>
                      <a:pPr marL="368046" indent="-285750" algn="r" rtl="1">
                        <a:lnSpc>
                          <a:spcPct val="150000"/>
                        </a:lnSpc>
                        <a:spcBef>
                          <a:spcPts val="600"/>
                        </a:spcBef>
                        <a:buClr>
                          <a:schemeClr val="bg2"/>
                        </a:buClr>
                        <a:buSzPct val="80000"/>
                        <a:buFont typeface="Wingdings" panose="05000000000000000000" pitchFamily="2" charset="2"/>
                        <a:buChar char="v"/>
                        <a:defRPr/>
                      </a:pPr>
                      <a:r>
                        <a:rPr lang="ar-SA" altLang="ar-SA" sz="1400" b="1" kern="1200" dirty="0">
                          <a:solidFill>
                            <a:schemeClr val="tx1"/>
                          </a:solidFill>
                          <a:latin typeface="Microsoft Uighur" pitchFamily="2" charset="-78"/>
                        </a:rPr>
                        <a:t>يهتم بالدرجة الأولى بدراسة برمجيات الحاسب وتطويرها.</a:t>
                      </a:r>
                    </a:p>
                    <a:p>
                      <a:pPr marL="368046" lvl="0" indent="-285750" algn="r" rtl="1">
                        <a:lnSpc>
                          <a:spcPct val="150000"/>
                        </a:lnSpc>
                        <a:spcBef>
                          <a:spcPts val="600"/>
                        </a:spcBef>
                        <a:buClr>
                          <a:schemeClr val="bg2"/>
                        </a:buClr>
                        <a:buSzPct val="80000"/>
                        <a:buFont typeface="Wingdings" panose="05000000000000000000" pitchFamily="2" charset="2"/>
                        <a:buChar char="v"/>
                        <a:defRPr/>
                      </a:pPr>
                      <a:r>
                        <a:rPr lang="ar-SA" altLang="ar-SA" sz="1400" b="1" kern="1200" dirty="0">
                          <a:solidFill>
                            <a:schemeClr val="tx1"/>
                          </a:solidFill>
                          <a:latin typeface="Microsoft Uighur" pitchFamily="2" charset="-78"/>
                        </a:rPr>
                        <a:t>يقدم حلول برمجية فعالة لحاجات المؤسسات والشركات.</a:t>
                      </a:r>
                    </a:p>
                    <a:p>
                      <a:pPr marL="368046" lvl="0" indent="-285750" algn="r" rtl="1">
                        <a:lnSpc>
                          <a:spcPct val="150000"/>
                        </a:lnSpc>
                        <a:spcBef>
                          <a:spcPts val="600"/>
                        </a:spcBef>
                        <a:buClr>
                          <a:schemeClr val="bg2"/>
                        </a:buClr>
                        <a:buSzPct val="80000"/>
                        <a:buFont typeface="Wingdings" panose="05000000000000000000" pitchFamily="2" charset="2"/>
                        <a:buChar char="v"/>
                        <a:defRPr/>
                      </a:pPr>
                      <a:r>
                        <a:rPr lang="ar-SA" altLang="ar-SA" sz="1400" b="1" kern="1200" dirty="0">
                          <a:solidFill>
                            <a:schemeClr val="tx1"/>
                          </a:solidFill>
                          <a:latin typeface="Microsoft Uighur" pitchFamily="2" charset="-78"/>
                        </a:rPr>
                        <a:t>يتم فيه دراسة العمليات الرياضية والمنطقية والذكاء الصناعي وأمن البيانات وبرمجيات شبكات الحاسب وقواعد البيانات وكيفية تصميم البرمجيات وتطويرها والإشراف على مراحل تنفيذها.</a:t>
                      </a:r>
                    </a:p>
                    <a:p>
                      <a:pPr marL="368046" indent="-285750" algn="r" rtl="1">
                        <a:lnSpc>
                          <a:spcPct val="150000"/>
                        </a:lnSpc>
                        <a:spcBef>
                          <a:spcPts val="600"/>
                        </a:spcBef>
                        <a:buClr>
                          <a:schemeClr val="bg2"/>
                        </a:buClr>
                        <a:buSzPct val="80000"/>
                        <a:buFont typeface="Wingdings" panose="05000000000000000000" pitchFamily="2" charset="2"/>
                        <a:buChar char="v"/>
                        <a:defRPr/>
                      </a:pPr>
                      <a:r>
                        <a:rPr lang="ar-SA" altLang="ar-SA" sz="1400" b="1" kern="1200" dirty="0">
                          <a:solidFill>
                            <a:schemeClr val="tx1"/>
                          </a:solidFill>
                          <a:latin typeface="Microsoft Uighur" pitchFamily="2" charset="-78"/>
                        </a:rPr>
                        <a:t>يتميز هذا التخصص ببناء أنظمة تتناسب مع مختلف جوانب الحياة.</a:t>
                      </a:r>
                    </a:p>
                    <a:p>
                      <a:pPr marL="0" indent="0">
                        <a:buClr>
                          <a:schemeClr val="bg2"/>
                        </a:buClr>
                        <a:buFont typeface="Wingdings" panose="05000000000000000000" pitchFamily="2" charset="2"/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877325"/>
                  </a:ext>
                </a:extLst>
              </a:tr>
            </a:tbl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0557E510-2C92-42AA-9306-D254549EEA90}"/>
              </a:ext>
            </a:extLst>
          </p:cNvPr>
          <p:cNvSpPr/>
          <p:nvPr/>
        </p:nvSpPr>
        <p:spPr>
          <a:xfrm>
            <a:off x="659047" y="1868100"/>
            <a:ext cx="403668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68046" lvl="0" indent="-285750" algn="r" rtl="1">
              <a:spcBef>
                <a:spcPts val="6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ar-SA" altLang="ar-SA" sz="1600" b="1" kern="1200" dirty="0">
                <a:solidFill>
                  <a:schemeClr val="tx1"/>
                </a:solidFill>
                <a:latin typeface="Microsoft Uighur" pitchFamily="2" charset="-78"/>
              </a:rPr>
              <a:t>تجمع بين الهندسة الكهربائية والإلكترونية وتخصص الحاسب .</a:t>
            </a:r>
          </a:p>
          <a:p>
            <a:pPr marL="82296" lvl="0" algn="r" rtl="1">
              <a:spcBef>
                <a:spcPts val="600"/>
              </a:spcBef>
              <a:buClr>
                <a:schemeClr val="bg2"/>
              </a:buClr>
              <a:buSzPct val="80000"/>
              <a:defRPr/>
            </a:pPr>
            <a:endParaRPr lang="ar-SA" altLang="ar-SA" sz="1600" b="1" kern="1200" dirty="0">
              <a:solidFill>
                <a:schemeClr val="tx1"/>
              </a:solidFill>
              <a:latin typeface="Microsoft Uighur" pitchFamily="2" charset="-78"/>
            </a:endParaRPr>
          </a:p>
          <a:p>
            <a:pPr marL="368046" indent="-285750" algn="r" rtl="1">
              <a:spcBef>
                <a:spcPts val="6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ar-SA" altLang="ar-SA" sz="1600" b="1" kern="1200" dirty="0">
                <a:solidFill>
                  <a:schemeClr val="tx1"/>
                </a:solidFill>
                <a:latin typeface="Microsoft Uighur" pitchFamily="2" charset="-78"/>
              </a:rPr>
              <a:t>يهتم بأجزاء الحاسب المادية.</a:t>
            </a:r>
          </a:p>
          <a:p>
            <a:pPr marL="82296" algn="r" rtl="1">
              <a:spcBef>
                <a:spcPts val="600"/>
              </a:spcBef>
              <a:buClr>
                <a:schemeClr val="bg2"/>
              </a:buClr>
              <a:buSzPct val="80000"/>
              <a:defRPr/>
            </a:pPr>
            <a:endParaRPr lang="ar-SA" altLang="ar-SA" sz="1600" b="1" kern="1200" dirty="0">
              <a:solidFill>
                <a:schemeClr val="tx1"/>
              </a:solidFill>
              <a:latin typeface="Microsoft Uighur" pitchFamily="2" charset="-78"/>
            </a:endParaRPr>
          </a:p>
          <a:p>
            <a:pPr marL="368046" indent="-285750" algn="r" rtl="1">
              <a:spcBef>
                <a:spcPts val="6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ar-SA" altLang="ar-SA" sz="1600" b="1" kern="1200" dirty="0">
                <a:solidFill>
                  <a:schemeClr val="tx1"/>
                </a:solidFill>
                <a:latin typeface="Microsoft Uighur" pitchFamily="2" charset="-78"/>
              </a:rPr>
              <a:t>يدرس الطلاب أسس ومبادئ الهندسة الكهربائية </a:t>
            </a:r>
          </a:p>
          <a:p>
            <a:pPr marL="82296" algn="r" rtl="1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ar-SA" altLang="ar-SA" sz="1600" b="1" kern="1200" dirty="0">
                <a:solidFill>
                  <a:schemeClr val="tx1"/>
                </a:solidFill>
                <a:latin typeface="Microsoft Uighur" pitchFamily="2" charset="-78"/>
              </a:rPr>
              <a:t>والإلكترونية ولغات الحاسب والشبكات.</a:t>
            </a:r>
          </a:p>
          <a:p>
            <a:pPr marL="82296" algn="r" rtl="1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endParaRPr lang="ar-SA" altLang="ar-SA" sz="1600" b="1" kern="1200" dirty="0">
              <a:solidFill>
                <a:schemeClr val="tx1"/>
              </a:solidFill>
              <a:latin typeface="Microsoft Uighur" pitchFamily="2" charset="-78"/>
            </a:endParaRPr>
          </a:p>
          <a:p>
            <a:pPr marL="368046" indent="-285750" algn="r" rtl="1">
              <a:spcBef>
                <a:spcPts val="6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ar-SA" altLang="ar-SA" sz="1600" b="1" kern="1200" dirty="0">
                <a:solidFill>
                  <a:schemeClr val="tx1"/>
                </a:solidFill>
                <a:latin typeface="Microsoft Uighur" pitchFamily="2" charset="-78"/>
              </a:rPr>
              <a:t>يشتهر هذا التخصص حاليا ببناء البرمجيات المدمجة.</a:t>
            </a:r>
          </a:p>
          <a:p>
            <a:pPr marL="82296" lvl="0" algn="r" rtl="1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endParaRPr lang="ar-SA" altLang="ar-SA" sz="1600" b="1" kern="1200" dirty="0">
              <a:solidFill>
                <a:schemeClr val="tx1"/>
              </a:solidFill>
              <a:latin typeface="Microsoft Uighu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604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AE1F-CFA5-431C-B066-7BF388B0504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grpSp>
        <p:nvGrpSpPr>
          <p:cNvPr id="5" name="Google Shape;855;p58">
            <a:extLst>
              <a:ext uri="{FF2B5EF4-FFF2-40B4-BE49-F238E27FC236}">
                <a16:creationId xmlns:a16="http://schemas.microsoft.com/office/drawing/2014/main" id="{4634AFE9-2EDF-46C7-9DE7-A4AE1802DB93}"/>
              </a:ext>
            </a:extLst>
          </p:cNvPr>
          <p:cNvGrpSpPr/>
          <p:nvPr/>
        </p:nvGrpSpPr>
        <p:grpSpPr>
          <a:xfrm>
            <a:off x="279355" y="105301"/>
            <a:ext cx="1209203" cy="988263"/>
            <a:chOff x="1190625" y="238175"/>
            <a:chExt cx="5219200" cy="5219150"/>
          </a:xfrm>
        </p:grpSpPr>
        <p:sp>
          <p:nvSpPr>
            <p:cNvPr id="6" name="Google Shape;856;p58">
              <a:extLst>
                <a:ext uri="{FF2B5EF4-FFF2-40B4-BE49-F238E27FC236}">
                  <a16:creationId xmlns:a16="http://schemas.microsoft.com/office/drawing/2014/main" id="{9159F82C-00D2-4CA5-97E9-D6C9AC3A0D56}"/>
                </a:ext>
              </a:extLst>
            </p:cNvPr>
            <p:cNvSpPr/>
            <p:nvPr/>
          </p:nvSpPr>
          <p:spPr>
            <a:xfrm>
              <a:off x="1190625" y="238175"/>
              <a:ext cx="5219200" cy="5219150"/>
            </a:xfrm>
            <a:custGeom>
              <a:avLst/>
              <a:gdLst/>
              <a:ahLst/>
              <a:cxnLst/>
              <a:rect l="l" t="t" r="r" b="b"/>
              <a:pathLst>
                <a:path w="208768" h="208766" extrusionOk="0">
                  <a:moveTo>
                    <a:pt x="95772" y="43285"/>
                  </a:moveTo>
                  <a:cubicBezTo>
                    <a:pt x="101024" y="50526"/>
                    <a:pt x="109538" y="54962"/>
                    <a:pt x="118638" y="54962"/>
                  </a:cubicBezTo>
                  <a:cubicBezTo>
                    <a:pt x="123368" y="54962"/>
                    <a:pt x="127968" y="53788"/>
                    <a:pt x="132045" y="51603"/>
                  </a:cubicBezTo>
                  <a:cubicBezTo>
                    <a:pt x="132078" y="57018"/>
                    <a:pt x="132143" y="63998"/>
                    <a:pt x="132339" y="66151"/>
                  </a:cubicBezTo>
                  <a:cubicBezTo>
                    <a:pt x="132404" y="66836"/>
                    <a:pt x="132437" y="67554"/>
                    <a:pt x="132437" y="68271"/>
                  </a:cubicBezTo>
                  <a:cubicBezTo>
                    <a:pt x="132437" y="74730"/>
                    <a:pt x="126239" y="83146"/>
                    <a:pt x="114528" y="92606"/>
                  </a:cubicBezTo>
                  <a:cubicBezTo>
                    <a:pt x="111560" y="95052"/>
                    <a:pt x="107809" y="96357"/>
                    <a:pt x="103960" y="96357"/>
                  </a:cubicBezTo>
                  <a:lnTo>
                    <a:pt x="103894" y="96357"/>
                  </a:lnTo>
                  <a:cubicBezTo>
                    <a:pt x="100045" y="96357"/>
                    <a:pt x="96294" y="95020"/>
                    <a:pt x="93325" y="92606"/>
                  </a:cubicBezTo>
                  <a:cubicBezTo>
                    <a:pt x="81615" y="83146"/>
                    <a:pt x="75417" y="74730"/>
                    <a:pt x="75417" y="68271"/>
                  </a:cubicBezTo>
                  <a:cubicBezTo>
                    <a:pt x="75417" y="67521"/>
                    <a:pt x="75450" y="66836"/>
                    <a:pt x="75515" y="66216"/>
                  </a:cubicBezTo>
                  <a:cubicBezTo>
                    <a:pt x="75678" y="64422"/>
                    <a:pt x="75776" y="59464"/>
                    <a:pt x="75809" y="54799"/>
                  </a:cubicBezTo>
                  <a:cubicBezTo>
                    <a:pt x="83800" y="53984"/>
                    <a:pt x="91075" y="49743"/>
                    <a:pt x="95772" y="43285"/>
                  </a:cubicBezTo>
                  <a:close/>
                  <a:moveTo>
                    <a:pt x="97109" y="101446"/>
                  </a:moveTo>
                  <a:cubicBezTo>
                    <a:pt x="99295" y="102131"/>
                    <a:pt x="101578" y="102490"/>
                    <a:pt x="103894" y="102490"/>
                  </a:cubicBezTo>
                  <a:lnTo>
                    <a:pt x="103992" y="102490"/>
                  </a:lnTo>
                  <a:cubicBezTo>
                    <a:pt x="106276" y="102490"/>
                    <a:pt x="108526" y="102131"/>
                    <a:pt x="110679" y="101478"/>
                  </a:cubicBezTo>
                  <a:cubicBezTo>
                    <a:pt x="110712" y="103501"/>
                    <a:pt x="110908" y="105458"/>
                    <a:pt x="111234" y="107480"/>
                  </a:cubicBezTo>
                  <a:cubicBezTo>
                    <a:pt x="110940" y="107774"/>
                    <a:pt x="110679" y="108068"/>
                    <a:pt x="110386" y="108394"/>
                  </a:cubicBezTo>
                  <a:cubicBezTo>
                    <a:pt x="108526" y="110351"/>
                    <a:pt x="106243" y="111427"/>
                    <a:pt x="103960" y="111427"/>
                  </a:cubicBezTo>
                  <a:lnTo>
                    <a:pt x="103894" y="111427"/>
                  </a:lnTo>
                  <a:cubicBezTo>
                    <a:pt x="101611" y="111427"/>
                    <a:pt x="99327" y="110351"/>
                    <a:pt x="97468" y="108361"/>
                  </a:cubicBezTo>
                  <a:cubicBezTo>
                    <a:pt x="97142" y="108035"/>
                    <a:pt x="96848" y="107676"/>
                    <a:pt x="96522" y="107350"/>
                  </a:cubicBezTo>
                  <a:cubicBezTo>
                    <a:pt x="96848" y="105360"/>
                    <a:pt x="97044" y="103403"/>
                    <a:pt x="97109" y="101446"/>
                  </a:cubicBezTo>
                  <a:close/>
                  <a:moveTo>
                    <a:pt x="144180" y="131489"/>
                  </a:moveTo>
                  <a:cubicBezTo>
                    <a:pt x="145941" y="131489"/>
                    <a:pt x="147409" y="132957"/>
                    <a:pt x="147409" y="134718"/>
                  </a:cubicBezTo>
                  <a:lnTo>
                    <a:pt x="147409" y="187203"/>
                  </a:lnTo>
                  <a:cubicBezTo>
                    <a:pt x="147409" y="188997"/>
                    <a:pt x="145941" y="190433"/>
                    <a:pt x="144180" y="190433"/>
                  </a:cubicBezTo>
                  <a:lnTo>
                    <a:pt x="87617" y="190433"/>
                  </a:lnTo>
                  <a:cubicBezTo>
                    <a:pt x="85921" y="190433"/>
                    <a:pt x="84551" y="191803"/>
                    <a:pt x="84551" y="193499"/>
                  </a:cubicBezTo>
                  <a:cubicBezTo>
                    <a:pt x="84551" y="195163"/>
                    <a:pt x="85921" y="196533"/>
                    <a:pt x="87617" y="196533"/>
                  </a:cubicBezTo>
                  <a:lnTo>
                    <a:pt x="201036" y="196533"/>
                  </a:lnTo>
                  <a:cubicBezTo>
                    <a:pt x="201917" y="196533"/>
                    <a:pt x="202667" y="197283"/>
                    <a:pt x="202667" y="198164"/>
                  </a:cubicBezTo>
                  <a:cubicBezTo>
                    <a:pt x="202667" y="200643"/>
                    <a:pt x="200645" y="202665"/>
                    <a:pt x="198133" y="202665"/>
                  </a:cubicBezTo>
                  <a:lnTo>
                    <a:pt x="10634" y="202665"/>
                  </a:lnTo>
                  <a:cubicBezTo>
                    <a:pt x="8122" y="202665"/>
                    <a:pt x="6133" y="200643"/>
                    <a:pt x="6133" y="198164"/>
                  </a:cubicBezTo>
                  <a:cubicBezTo>
                    <a:pt x="6133" y="197283"/>
                    <a:pt x="6850" y="196533"/>
                    <a:pt x="7731" y="196533"/>
                  </a:cubicBezTo>
                  <a:lnTo>
                    <a:pt x="73558" y="196533"/>
                  </a:lnTo>
                  <a:cubicBezTo>
                    <a:pt x="75254" y="196533"/>
                    <a:pt x="76624" y="195163"/>
                    <a:pt x="76624" y="193499"/>
                  </a:cubicBezTo>
                  <a:cubicBezTo>
                    <a:pt x="76624" y="191803"/>
                    <a:pt x="75254" y="190433"/>
                    <a:pt x="73558" y="190433"/>
                  </a:cubicBezTo>
                  <a:lnTo>
                    <a:pt x="63087" y="190433"/>
                  </a:lnTo>
                  <a:cubicBezTo>
                    <a:pt x="61293" y="190433"/>
                    <a:pt x="59857" y="188997"/>
                    <a:pt x="59857" y="187203"/>
                  </a:cubicBezTo>
                  <a:lnTo>
                    <a:pt x="59857" y="134718"/>
                  </a:lnTo>
                  <a:cubicBezTo>
                    <a:pt x="59857" y="132957"/>
                    <a:pt x="61293" y="131489"/>
                    <a:pt x="63087" y="131489"/>
                  </a:cubicBezTo>
                  <a:close/>
                  <a:moveTo>
                    <a:pt x="91464" y="0"/>
                  </a:moveTo>
                  <a:cubicBezTo>
                    <a:pt x="81719" y="0"/>
                    <a:pt x="72244" y="986"/>
                    <a:pt x="65435" y="7501"/>
                  </a:cubicBezTo>
                  <a:cubicBezTo>
                    <a:pt x="58651" y="13927"/>
                    <a:pt x="57215" y="23452"/>
                    <a:pt x="56726" y="31933"/>
                  </a:cubicBezTo>
                  <a:cubicBezTo>
                    <a:pt x="56628" y="33629"/>
                    <a:pt x="57933" y="35064"/>
                    <a:pt x="59596" y="35162"/>
                  </a:cubicBezTo>
                  <a:cubicBezTo>
                    <a:pt x="59658" y="35166"/>
                    <a:pt x="59719" y="35168"/>
                    <a:pt x="59779" y="35168"/>
                  </a:cubicBezTo>
                  <a:cubicBezTo>
                    <a:pt x="61395" y="35168"/>
                    <a:pt x="62732" y="33927"/>
                    <a:pt x="62826" y="32292"/>
                  </a:cubicBezTo>
                  <a:cubicBezTo>
                    <a:pt x="63250" y="25017"/>
                    <a:pt x="64392" y="16895"/>
                    <a:pt x="69643" y="11904"/>
                  </a:cubicBezTo>
                  <a:cubicBezTo>
                    <a:pt x="74908" y="6904"/>
                    <a:pt x="83155" y="6109"/>
                    <a:pt x="91774" y="6109"/>
                  </a:cubicBezTo>
                  <a:cubicBezTo>
                    <a:pt x="93783" y="6109"/>
                    <a:pt x="95811" y="6153"/>
                    <a:pt x="97827" y="6196"/>
                  </a:cubicBezTo>
                  <a:cubicBezTo>
                    <a:pt x="99882" y="6261"/>
                    <a:pt x="102002" y="6294"/>
                    <a:pt x="104090" y="6294"/>
                  </a:cubicBezTo>
                  <a:cubicBezTo>
                    <a:pt x="106047" y="6294"/>
                    <a:pt x="108102" y="6261"/>
                    <a:pt x="110059" y="6228"/>
                  </a:cubicBezTo>
                  <a:cubicBezTo>
                    <a:pt x="112082" y="6186"/>
                    <a:pt x="114116" y="6143"/>
                    <a:pt x="116131" y="6143"/>
                  </a:cubicBezTo>
                  <a:cubicBezTo>
                    <a:pt x="124940" y="6143"/>
                    <a:pt x="133376" y="6956"/>
                    <a:pt x="138765" y="12133"/>
                  </a:cubicBezTo>
                  <a:cubicBezTo>
                    <a:pt x="145354" y="18493"/>
                    <a:pt x="145517" y="29715"/>
                    <a:pt x="145680" y="40577"/>
                  </a:cubicBezTo>
                  <a:cubicBezTo>
                    <a:pt x="145713" y="42534"/>
                    <a:pt x="145746" y="44589"/>
                    <a:pt x="145811" y="46547"/>
                  </a:cubicBezTo>
                  <a:cubicBezTo>
                    <a:pt x="146170" y="55876"/>
                    <a:pt x="148551" y="60475"/>
                    <a:pt x="150867" y="64944"/>
                  </a:cubicBezTo>
                  <a:cubicBezTo>
                    <a:pt x="152955" y="68989"/>
                    <a:pt x="154912" y="72838"/>
                    <a:pt x="155205" y="80765"/>
                  </a:cubicBezTo>
                  <a:cubicBezTo>
                    <a:pt x="155499" y="88757"/>
                    <a:pt x="153770" y="92997"/>
                    <a:pt x="151976" y="97466"/>
                  </a:cubicBezTo>
                  <a:cubicBezTo>
                    <a:pt x="150345" y="101511"/>
                    <a:pt x="148681" y="105654"/>
                    <a:pt x="148323" y="112178"/>
                  </a:cubicBezTo>
                  <a:cubicBezTo>
                    <a:pt x="148225" y="112178"/>
                    <a:pt x="148159" y="112145"/>
                    <a:pt x="148062" y="112112"/>
                  </a:cubicBezTo>
                  <a:cubicBezTo>
                    <a:pt x="147996" y="112112"/>
                    <a:pt x="147964" y="112080"/>
                    <a:pt x="147898" y="112080"/>
                  </a:cubicBezTo>
                  <a:lnTo>
                    <a:pt x="117171" y="105817"/>
                  </a:lnTo>
                  <a:cubicBezTo>
                    <a:pt x="116812" y="103403"/>
                    <a:pt x="116714" y="101022"/>
                    <a:pt x="116877" y="98510"/>
                  </a:cubicBezTo>
                  <a:cubicBezTo>
                    <a:pt x="117399" y="98151"/>
                    <a:pt x="117888" y="97760"/>
                    <a:pt x="118377" y="97368"/>
                  </a:cubicBezTo>
                  <a:cubicBezTo>
                    <a:pt x="131947" y="86408"/>
                    <a:pt x="138569" y="76883"/>
                    <a:pt x="138569" y="68271"/>
                  </a:cubicBezTo>
                  <a:cubicBezTo>
                    <a:pt x="138569" y="67358"/>
                    <a:pt x="138504" y="66477"/>
                    <a:pt x="138439" y="65597"/>
                  </a:cubicBezTo>
                  <a:cubicBezTo>
                    <a:pt x="138243" y="63705"/>
                    <a:pt x="138145" y="55941"/>
                    <a:pt x="138145" y="45796"/>
                  </a:cubicBezTo>
                  <a:cubicBezTo>
                    <a:pt x="138145" y="44622"/>
                    <a:pt x="137460" y="43513"/>
                    <a:pt x="136351" y="43024"/>
                  </a:cubicBezTo>
                  <a:cubicBezTo>
                    <a:pt x="135944" y="42838"/>
                    <a:pt x="135508" y="42747"/>
                    <a:pt x="135074" y="42747"/>
                  </a:cubicBezTo>
                  <a:cubicBezTo>
                    <a:pt x="134363" y="42747"/>
                    <a:pt x="133657" y="42994"/>
                    <a:pt x="133089" y="43480"/>
                  </a:cubicBezTo>
                  <a:cubicBezTo>
                    <a:pt x="129077" y="46938"/>
                    <a:pt x="123955" y="48863"/>
                    <a:pt x="118671" y="48863"/>
                  </a:cubicBezTo>
                  <a:cubicBezTo>
                    <a:pt x="110059" y="48863"/>
                    <a:pt x="102165" y="43806"/>
                    <a:pt x="98545" y="35978"/>
                  </a:cubicBezTo>
                  <a:cubicBezTo>
                    <a:pt x="98055" y="34901"/>
                    <a:pt x="96979" y="34216"/>
                    <a:pt x="95772" y="34216"/>
                  </a:cubicBezTo>
                  <a:cubicBezTo>
                    <a:pt x="94598" y="34216"/>
                    <a:pt x="93489" y="34901"/>
                    <a:pt x="92999" y="35978"/>
                  </a:cubicBezTo>
                  <a:cubicBezTo>
                    <a:pt x="89378" y="43806"/>
                    <a:pt x="81517" y="48830"/>
                    <a:pt x="72905" y="48863"/>
                  </a:cubicBezTo>
                  <a:lnTo>
                    <a:pt x="72808" y="48830"/>
                  </a:lnTo>
                  <a:cubicBezTo>
                    <a:pt x="71992" y="48863"/>
                    <a:pt x="71209" y="49156"/>
                    <a:pt x="70622" y="49711"/>
                  </a:cubicBezTo>
                  <a:cubicBezTo>
                    <a:pt x="70035" y="50298"/>
                    <a:pt x="69709" y="51081"/>
                    <a:pt x="69709" y="51896"/>
                  </a:cubicBezTo>
                  <a:cubicBezTo>
                    <a:pt x="69676" y="59007"/>
                    <a:pt x="69578" y="64129"/>
                    <a:pt x="69415" y="65629"/>
                  </a:cubicBezTo>
                  <a:cubicBezTo>
                    <a:pt x="69350" y="66477"/>
                    <a:pt x="69317" y="67358"/>
                    <a:pt x="69317" y="68271"/>
                  </a:cubicBezTo>
                  <a:cubicBezTo>
                    <a:pt x="69317" y="76883"/>
                    <a:pt x="75906" y="86408"/>
                    <a:pt x="89476" y="97368"/>
                  </a:cubicBezTo>
                  <a:cubicBezTo>
                    <a:pt x="89933" y="97727"/>
                    <a:pt x="90422" y="98119"/>
                    <a:pt x="90912" y="98445"/>
                  </a:cubicBezTo>
                  <a:cubicBezTo>
                    <a:pt x="91075" y="100891"/>
                    <a:pt x="90944" y="103272"/>
                    <a:pt x="90585" y="105686"/>
                  </a:cubicBezTo>
                  <a:lnTo>
                    <a:pt x="59336" y="112080"/>
                  </a:lnTo>
                  <a:cubicBezTo>
                    <a:pt x="59270" y="112080"/>
                    <a:pt x="59238" y="112112"/>
                    <a:pt x="59172" y="112112"/>
                  </a:cubicBezTo>
                  <a:cubicBezTo>
                    <a:pt x="59107" y="112145"/>
                    <a:pt x="59042" y="112145"/>
                    <a:pt x="58977" y="112178"/>
                  </a:cubicBezTo>
                  <a:cubicBezTo>
                    <a:pt x="58716" y="105589"/>
                    <a:pt x="57085" y="101413"/>
                    <a:pt x="55519" y="97336"/>
                  </a:cubicBezTo>
                  <a:cubicBezTo>
                    <a:pt x="53758" y="92802"/>
                    <a:pt x="52094" y="88496"/>
                    <a:pt x="52518" y="80439"/>
                  </a:cubicBezTo>
                  <a:cubicBezTo>
                    <a:pt x="52909" y="72414"/>
                    <a:pt x="54932" y="68565"/>
                    <a:pt x="57085" y="64487"/>
                  </a:cubicBezTo>
                  <a:cubicBezTo>
                    <a:pt x="59433" y="60019"/>
                    <a:pt x="61880" y="55387"/>
                    <a:pt x="62337" y="45992"/>
                  </a:cubicBezTo>
                  <a:cubicBezTo>
                    <a:pt x="62434" y="44328"/>
                    <a:pt x="61130" y="42893"/>
                    <a:pt x="59433" y="42795"/>
                  </a:cubicBezTo>
                  <a:cubicBezTo>
                    <a:pt x="59392" y="42794"/>
                    <a:pt x="59350" y="42793"/>
                    <a:pt x="59309" y="42793"/>
                  </a:cubicBezTo>
                  <a:cubicBezTo>
                    <a:pt x="57669" y="42793"/>
                    <a:pt x="56332" y="44044"/>
                    <a:pt x="56237" y="45698"/>
                  </a:cubicBezTo>
                  <a:cubicBezTo>
                    <a:pt x="55845" y="53723"/>
                    <a:pt x="53823" y="57572"/>
                    <a:pt x="51670" y="61650"/>
                  </a:cubicBezTo>
                  <a:cubicBezTo>
                    <a:pt x="49289" y="66118"/>
                    <a:pt x="46842" y="70750"/>
                    <a:pt x="46385" y="80145"/>
                  </a:cubicBezTo>
                  <a:cubicBezTo>
                    <a:pt x="45929" y="89507"/>
                    <a:pt x="47919" y="94596"/>
                    <a:pt x="49811" y="99554"/>
                  </a:cubicBezTo>
                  <a:cubicBezTo>
                    <a:pt x="51442" y="103762"/>
                    <a:pt x="53007" y="107774"/>
                    <a:pt x="52877" y="114820"/>
                  </a:cubicBezTo>
                  <a:cubicBezTo>
                    <a:pt x="45929" y="119126"/>
                    <a:pt x="41427" y="126889"/>
                    <a:pt x="41427" y="135534"/>
                  </a:cubicBezTo>
                  <a:lnTo>
                    <a:pt x="41427" y="190433"/>
                  </a:lnTo>
                  <a:lnTo>
                    <a:pt x="7731" y="190433"/>
                  </a:lnTo>
                  <a:cubicBezTo>
                    <a:pt x="3458" y="190433"/>
                    <a:pt x="0" y="193890"/>
                    <a:pt x="0" y="198164"/>
                  </a:cubicBezTo>
                  <a:cubicBezTo>
                    <a:pt x="0" y="204003"/>
                    <a:pt x="4763" y="208765"/>
                    <a:pt x="10634" y="208765"/>
                  </a:cubicBezTo>
                  <a:lnTo>
                    <a:pt x="198133" y="208765"/>
                  </a:lnTo>
                  <a:cubicBezTo>
                    <a:pt x="204005" y="208765"/>
                    <a:pt x="208767" y="204003"/>
                    <a:pt x="208767" y="198164"/>
                  </a:cubicBezTo>
                  <a:cubicBezTo>
                    <a:pt x="208767" y="193890"/>
                    <a:pt x="205309" y="190433"/>
                    <a:pt x="201036" y="190433"/>
                  </a:cubicBezTo>
                  <a:lnTo>
                    <a:pt x="165807" y="190433"/>
                  </a:lnTo>
                  <a:lnTo>
                    <a:pt x="165807" y="158106"/>
                  </a:lnTo>
                  <a:cubicBezTo>
                    <a:pt x="165807" y="156410"/>
                    <a:pt x="164437" y="155040"/>
                    <a:pt x="162741" y="155040"/>
                  </a:cubicBezTo>
                  <a:cubicBezTo>
                    <a:pt x="161044" y="155040"/>
                    <a:pt x="159674" y="156410"/>
                    <a:pt x="159674" y="158106"/>
                  </a:cubicBezTo>
                  <a:lnTo>
                    <a:pt x="159674" y="190433"/>
                  </a:lnTo>
                  <a:lnTo>
                    <a:pt x="152955" y="190433"/>
                  </a:lnTo>
                  <a:cubicBezTo>
                    <a:pt x="153313" y="189422"/>
                    <a:pt x="153509" y="188345"/>
                    <a:pt x="153509" y="187203"/>
                  </a:cubicBezTo>
                  <a:lnTo>
                    <a:pt x="153509" y="134718"/>
                  </a:lnTo>
                  <a:cubicBezTo>
                    <a:pt x="153509" y="129564"/>
                    <a:pt x="149334" y="125389"/>
                    <a:pt x="144180" y="125389"/>
                  </a:cubicBezTo>
                  <a:lnTo>
                    <a:pt x="63087" y="125389"/>
                  </a:lnTo>
                  <a:cubicBezTo>
                    <a:pt x="57933" y="125389"/>
                    <a:pt x="53725" y="129564"/>
                    <a:pt x="53725" y="134718"/>
                  </a:cubicBezTo>
                  <a:lnTo>
                    <a:pt x="53725" y="187203"/>
                  </a:lnTo>
                  <a:cubicBezTo>
                    <a:pt x="53725" y="188345"/>
                    <a:pt x="53921" y="189422"/>
                    <a:pt x="54312" y="190433"/>
                  </a:cubicBezTo>
                  <a:lnTo>
                    <a:pt x="47560" y="190433"/>
                  </a:lnTo>
                  <a:lnTo>
                    <a:pt x="47560" y="135534"/>
                  </a:lnTo>
                  <a:cubicBezTo>
                    <a:pt x="47560" y="127313"/>
                    <a:pt x="52942" y="120137"/>
                    <a:pt x="60640" y="118049"/>
                  </a:cubicBezTo>
                  <a:lnTo>
                    <a:pt x="92151" y="111623"/>
                  </a:lnTo>
                  <a:cubicBezTo>
                    <a:pt x="92445" y="111949"/>
                    <a:pt x="92738" y="112243"/>
                    <a:pt x="93032" y="112569"/>
                  </a:cubicBezTo>
                  <a:cubicBezTo>
                    <a:pt x="96033" y="115799"/>
                    <a:pt x="99915" y="117560"/>
                    <a:pt x="103894" y="117560"/>
                  </a:cubicBezTo>
                  <a:lnTo>
                    <a:pt x="103960" y="117560"/>
                  </a:lnTo>
                  <a:cubicBezTo>
                    <a:pt x="107972" y="117560"/>
                    <a:pt x="111821" y="115799"/>
                    <a:pt x="114822" y="112569"/>
                  </a:cubicBezTo>
                  <a:cubicBezTo>
                    <a:pt x="115083" y="112308"/>
                    <a:pt x="115344" y="112015"/>
                    <a:pt x="115605" y="111754"/>
                  </a:cubicBezTo>
                  <a:lnTo>
                    <a:pt x="146594" y="118049"/>
                  </a:lnTo>
                  <a:cubicBezTo>
                    <a:pt x="154292" y="120137"/>
                    <a:pt x="159674" y="127313"/>
                    <a:pt x="159674" y="135534"/>
                  </a:cubicBezTo>
                  <a:lnTo>
                    <a:pt x="159674" y="143917"/>
                  </a:lnTo>
                  <a:cubicBezTo>
                    <a:pt x="159674" y="145613"/>
                    <a:pt x="161044" y="146983"/>
                    <a:pt x="162741" y="146983"/>
                  </a:cubicBezTo>
                  <a:cubicBezTo>
                    <a:pt x="164437" y="146983"/>
                    <a:pt x="165807" y="145613"/>
                    <a:pt x="165807" y="143917"/>
                  </a:cubicBezTo>
                  <a:lnTo>
                    <a:pt x="165807" y="135534"/>
                  </a:lnTo>
                  <a:cubicBezTo>
                    <a:pt x="165807" y="126889"/>
                    <a:pt x="161338" y="119126"/>
                    <a:pt x="154357" y="114820"/>
                  </a:cubicBezTo>
                  <a:cubicBezTo>
                    <a:pt x="154357" y="107905"/>
                    <a:pt x="155956" y="103925"/>
                    <a:pt x="157652" y="99782"/>
                  </a:cubicBezTo>
                  <a:cubicBezTo>
                    <a:pt x="159609" y="94889"/>
                    <a:pt x="161664" y="89833"/>
                    <a:pt x="161305" y="80536"/>
                  </a:cubicBezTo>
                  <a:cubicBezTo>
                    <a:pt x="160979" y="71240"/>
                    <a:pt x="158598" y="66608"/>
                    <a:pt x="156282" y="62139"/>
                  </a:cubicBezTo>
                  <a:cubicBezTo>
                    <a:pt x="154194" y="58094"/>
                    <a:pt x="152204" y="54277"/>
                    <a:pt x="151943" y="46318"/>
                  </a:cubicBezTo>
                  <a:cubicBezTo>
                    <a:pt x="151878" y="44426"/>
                    <a:pt x="151845" y="42404"/>
                    <a:pt x="151813" y="40479"/>
                  </a:cubicBezTo>
                  <a:cubicBezTo>
                    <a:pt x="151617" y="28377"/>
                    <a:pt x="151421" y="15851"/>
                    <a:pt x="143005" y="7729"/>
                  </a:cubicBezTo>
                  <a:cubicBezTo>
                    <a:pt x="135982" y="976"/>
                    <a:pt x="126162" y="18"/>
                    <a:pt x="116078" y="18"/>
                  </a:cubicBezTo>
                  <a:cubicBezTo>
                    <a:pt x="114032" y="18"/>
                    <a:pt x="111975" y="57"/>
                    <a:pt x="109929" y="96"/>
                  </a:cubicBezTo>
                  <a:cubicBezTo>
                    <a:pt x="108004" y="161"/>
                    <a:pt x="105982" y="194"/>
                    <a:pt x="104090" y="194"/>
                  </a:cubicBezTo>
                  <a:cubicBezTo>
                    <a:pt x="102068" y="194"/>
                    <a:pt x="99980" y="128"/>
                    <a:pt x="97957" y="96"/>
                  </a:cubicBezTo>
                  <a:cubicBezTo>
                    <a:pt x="95797" y="49"/>
                    <a:pt x="93624" y="0"/>
                    <a:pt x="91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57;p58">
              <a:extLst>
                <a:ext uri="{FF2B5EF4-FFF2-40B4-BE49-F238E27FC236}">
                  <a16:creationId xmlns:a16="http://schemas.microsoft.com/office/drawing/2014/main" id="{1D3A1B47-1DE6-493F-B9A3-5379F5696991}"/>
                </a:ext>
              </a:extLst>
            </p:cNvPr>
            <p:cNvSpPr/>
            <p:nvPr/>
          </p:nvSpPr>
          <p:spPr>
            <a:xfrm>
              <a:off x="3524575" y="4005700"/>
              <a:ext cx="513775" cy="512975"/>
            </a:xfrm>
            <a:custGeom>
              <a:avLst/>
              <a:gdLst/>
              <a:ahLst/>
              <a:cxnLst/>
              <a:rect l="l" t="t" r="r" b="b"/>
              <a:pathLst>
                <a:path w="20551" h="20519" extrusionOk="0">
                  <a:moveTo>
                    <a:pt x="10275" y="6101"/>
                  </a:moveTo>
                  <a:cubicBezTo>
                    <a:pt x="12559" y="6101"/>
                    <a:pt x="14418" y="7993"/>
                    <a:pt x="14418" y="10276"/>
                  </a:cubicBezTo>
                  <a:cubicBezTo>
                    <a:pt x="14418" y="12559"/>
                    <a:pt x="12559" y="14419"/>
                    <a:pt x="10275" y="14419"/>
                  </a:cubicBezTo>
                  <a:cubicBezTo>
                    <a:pt x="7959" y="14419"/>
                    <a:pt x="6100" y="12559"/>
                    <a:pt x="6100" y="10276"/>
                  </a:cubicBezTo>
                  <a:cubicBezTo>
                    <a:pt x="6100" y="7993"/>
                    <a:pt x="7959" y="6101"/>
                    <a:pt x="10275" y="6101"/>
                  </a:cubicBezTo>
                  <a:close/>
                  <a:moveTo>
                    <a:pt x="10275" y="1"/>
                  </a:moveTo>
                  <a:cubicBezTo>
                    <a:pt x="4599" y="1"/>
                    <a:pt x="0" y="4600"/>
                    <a:pt x="0" y="10276"/>
                  </a:cubicBezTo>
                  <a:cubicBezTo>
                    <a:pt x="0" y="15919"/>
                    <a:pt x="4599" y="20519"/>
                    <a:pt x="10275" y="20519"/>
                  </a:cubicBezTo>
                  <a:cubicBezTo>
                    <a:pt x="15919" y="20519"/>
                    <a:pt x="20551" y="15919"/>
                    <a:pt x="20551" y="10276"/>
                  </a:cubicBezTo>
                  <a:cubicBezTo>
                    <a:pt x="20551" y="4600"/>
                    <a:pt x="15919" y="1"/>
                    <a:pt x="10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B4D2E17F-7214-4EEB-85B2-F1E4500BC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995033"/>
              </p:ext>
            </p:extLst>
          </p:nvPr>
        </p:nvGraphicFramePr>
        <p:xfrm>
          <a:off x="510363" y="1247870"/>
          <a:ext cx="8370732" cy="302404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185366">
                  <a:extLst>
                    <a:ext uri="{9D8B030D-6E8A-4147-A177-3AD203B41FA5}">
                      <a16:colId xmlns:a16="http://schemas.microsoft.com/office/drawing/2014/main" val="2976103765"/>
                    </a:ext>
                  </a:extLst>
                </a:gridCol>
                <a:gridCol w="4185366">
                  <a:extLst>
                    <a:ext uri="{9D8B030D-6E8A-4147-A177-3AD203B41FA5}">
                      <a16:colId xmlns:a16="http://schemas.microsoft.com/office/drawing/2014/main" val="977374209"/>
                    </a:ext>
                  </a:extLst>
                </a:gridCol>
              </a:tblGrid>
              <a:tr h="366113"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تقنية المعلومات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نظم المعلومات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052787"/>
                  </a:ext>
                </a:extLst>
              </a:tr>
              <a:tr h="262780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296" lvl="0" indent="0" algn="r" rtl="1">
                        <a:lnSpc>
                          <a:spcPct val="150000"/>
                        </a:lnSpc>
                        <a:spcBef>
                          <a:spcPts val="600"/>
                        </a:spcBef>
                        <a:buClr>
                          <a:schemeClr val="bg2"/>
                        </a:buClr>
                        <a:buSzPct val="80000"/>
                        <a:buFont typeface="Wingdings" panose="05000000000000000000" pitchFamily="2" charset="2"/>
                        <a:buNone/>
                        <a:defRPr/>
                      </a:pPr>
                      <a:endParaRPr lang="ar-SA" altLang="ar-SA" sz="800" b="1" kern="1200" dirty="0">
                        <a:solidFill>
                          <a:schemeClr val="tx1"/>
                        </a:solidFill>
                        <a:latin typeface="Microsoft Uighur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877325"/>
                  </a:ext>
                </a:extLst>
              </a:tr>
            </a:tbl>
          </a:graphicData>
        </a:graphic>
      </p:graphicFrame>
      <p:sp>
        <p:nvSpPr>
          <p:cNvPr id="10" name="Rectangle 26">
            <a:extLst>
              <a:ext uri="{FF2B5EF4-FFF2-40B4-BE49-F238E27FC236}">
                <a16:creationId xmlns:a16="http://schemas.microsoft.com/office/drawing/2014/main" id="{9D505DD6-BFF4-4E74-8FFB-62B837828986}"/>
              </a:ext>
            </a:extLst>
          </p:cNvPr>
          <p:cNvSpPr/>
          <p:nvPr/>
        </p:nvSpPr>
        <p:spPr>
          <a:xfrm>
            <a:off x="3047446" y="724648"/>
            <a:ext cx="58336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مالفرق بين نظم المعلومات و تقنية المعلومات؟</a:t>
            </a:r>
            <a:endParaRPr 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53B3203-3C33-4CE0-8B49-F3903306E631}"/>
              </a:ext>
            </a:extLst>
          </p:cNvPr>
          <p:cNvSpPr/>
          <p:nvPr/>
        </p:nvSpPr>
        <p:spPr>
          <a:xfrm>
            <a:off x="671272" y="1717598"/>
            <a:ext cx="403668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68046" lvl="0" indent="-285750" algn="r" rtl="1">
              <a:spcBef>
                <a:spcPts val="6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ar-SA" altLang="ar-SA" sz="1600" b="1" kern="1200" dirty="0">
                <a:solidFill>
                  <a:schemeClr val="tx1"/>
                </a:solidFill>
                <a:latin typeface="Microsoft Uighur" pitchFamily="2" charset="-78"/>
              </a:rPr>
              <a:t>يشير مصطلح تقنية المعلومات إلى علم الحاسب بشكل عام.</a:t>
            </a:r>
          </a:p>
          <a:p>
            <a:pPr marL="368046" lvl="0" indent="-285750" algn="r" rtl="1">
              <a:spcBef>
                <a:spcPts val="6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ar-SA" altLang="ar-SA" sz="1600" b="1" kern="1200" dirty="0">
                <a:solidFill>
                  <a:schemeClr val="tx1"/>
                </a:solidFill>
                <a:latin typeface="Microsoft Uighur" pitchFamily="2" charset="-78"/>
              </a:rPr>
              <a:t>علم يهتم ببناء التكامل بين المعدات الحاسوبية والبرمجيات واحتياجات المستفيد في الأنشطة الإنسانية </a:t>
            </a:r>
            <a:r>
              <a:rPr lang="ar-SA" altLang="ar-SA" sz="1600" b="1" kern="1200" dirty="0" err="1">
                <a:solidFill>
                  <a:schemeClr val="tx1"/>
                </a:solidFill>
                <a:latin typeface="Microsoft Uighur" pitchFamily="2" charset="-78"/>
              </a:rPr>
              <a:t>والإجتماعية</a:t>
            </a:r>
            <a:r>
              <a:rPr lang="ar-SA" altLang="ar-SA" sz="1600" b="1" kern="1200" dirty="0">
                <a:solidFill>
                  <a:schemeClr val="tx1"/>
                </a:solidFill>
                <a:latin typeface="Microsoft Uighur" pitchFamily="2" charset="-78"/>
              </a:rPr>
              <a:t>.</a:t>
            </a:r>
          </a:p>
          <a:p>
            <a:pPr marL="368046" lvl="0" indent="-285750" algn="r" rtl="1">
              <a:spcBef>
                <a:spcPts val="6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ar-SA" altLang="ar-SA" sz="1600" b="1" kern="1200" dirty="0">
                <a:solidFill>
                  <a:schemeClr val="tx1"/>
                </a:solidFill>
                <a:latin typeface="Microsoft Uighur" pitchFamily="2" charset="-78"/>
              </a:rPr>
              <a:t>يدرس الطلاب فيه أجزاء الحاسب المادية والبرمجة</a:t>
            </a:r>
          </a:p>
          <a:p>
            <a:pPr marL="82296" lvl="0" algn="r" rtl="1">
              <a:spcBef>
                <a:spcPts val="600"/>
              </a:spcBef>
              <a:buClr>
                <a:schemeClr val="bg2"/>
              </a:buClr>
              <a:buSzPct val="80000"/>
              <a:defRPr/>
            </a:pPr>
            <a:r>
              <a:rPr lang="ar-SA" altLang="ar-SA" sz="1600" b="1" kern="1200" dirty="0">
                <a:solidFill>
                  <a:schemeClr val="tx1"/>
                </a:solidFill>
                <a:latin typeface="Microsoft Uighur" pitchFamily="2" charset="-78"/>
              </a:rPr>
              <a:t>والشبكات وأمن المعلومات وتكنلوجيا المعلومات.</a:t>
            </a:r>
          </a:p>
          <a:p>
            <a:pPr marL="82296" lvl="0" algn="r" rtl="1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endParaRPr lang="ar-SA" altLang="ar-SA" sz="1600" b="1" kern="1200" dirty="0">
              <a:solidFill>
                <a:schemeClr val="tx1"/>
              </a:solidFill>
              <a:latin typeface="Microsoft Uighur" pitchFamily="2" charset="-78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EEEA3D12-5D01-483C-A30B-2A54B79E63B7}"/>
              </a:ext>
            </a:extLst>
          </p:cNvPr>
          <p:cNvSpPr/>
          <p:nvPr/>
        </p:nvSpPr>
        <p:spPr>
          <a:xfrm>
            <a:off x="4791545" y="1680481"/>
            <a:ext cx="4005958" cy="28161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68046" lvl="0" indent="-285750" algn="r" rtl="1">
              <a:spcBef>
                <a:spcPts val="6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ar-SA" altLang="ar-SA" sz="1600" b="1" kern="1200" dirty="0">
                <a:solidFill>
                  <a:schemeClr val="tx1"/>
                </a:solidFill>
                <a:latin typeface="Microsoft Uighur" pitchFamily="2" charset="-78"/>
              </a:rPr>
              <a:t>يجمع بين الحاسب والإدارة.</a:t>
            </a:r>
          </a:p>
          <a:p>
            <a:pPr marL="368046" lvl="0" indent="-285750" algn="r" rtl="1">
              <a:spcBef>
                <a:spcPts val="6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ar-SA" altLang="ar-SA" sz="1600" b="1" kern="1200" dirty="0">
                <a:solidFill>
                  <a:schemeClr val="tx1"/>
                </a:solidFill>
                <a:latin typeface="Microsoft Uighur" pitchFamily="2" charset="-78"/>
              </a:rPr>
              <a:t>يلبي احتياجات المؤسسات والشركات الإدارية والتنظيمية عن  طريق إيجاد حلول تقنية لأنظمتها ومشكلاتها تتسم بالفعالية والكفاءة العالية.</a:t>
            </a:r>
          </a:p>
          <a:p>
            <a:pPr marL="368046" lvl="0" indent="-285750" algn="r" rtl="1">
              <a:spcBef>
                <a:spcPts val="6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ar-SA" altLang="ar-SA" sz="1600" b="1" kern="1200" dirty="0">
                <a:solidFill>
                  <a:schemeClr val="tx1"/>
                </a:solidFill>
                <a:latin typeface="Microsoft Uighur" pitchFamily="2" charset="-78"/>
              </a:rPr>
              <a:t>يدرس الطلاب فيه مواد متنوعة من الحاسب بالإضافة إلى دراستهم مواد تتبع تخصص  الإدارة تمكنهم من العمل الإداري.</a:t>
            </a:r>
          </a:p>
          <a:p>
            <a:pPr marL="368046" lvl="0" indent="-285750" algn="r" rtl="1">
              <a:spcBef>
                <a:spcPts val="600"/>
              </a:spcBef>
              <a:buClr>
                <a:schemeClr val="bg2"/>
              </a:buClr>
              <a:buSzPct val="80000"/>
              <a:buFont typeface="Wingdings" panose="05000000000000000000" pitchFamily="2" charset="2"/>
              <a:buChar char="v"/>
              <a:defRPr/>
            </a:pPr>
            <a:r>
              <a:rPr lang="ar-SA" altLang="ar-SA" sz="1500" b="1" kern="1200" dirty="0">
                <a:solidFill>
                  <a:schemeClr val="tx1"/>
                </a:solidFill>
                <a:latin typeface="Microsoft Uighur" pitchFamily="2" charset="-78"/>
              </a:rPr>
              <a:t>مع التوسع في استخدام انظمة المعلومات ظهرت العديد من الأنظمة المعلوماتية</a:t>
            </a:r>
          </a:p>
          <a:p>
            <a:pPr marL="82296" lvl="0" algn="r" rtl="1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endParaRPr lang="ar-SA" altLang="ar-SA" sz="1500" b="1" kern="1200" dirty="0">
              <a:solidFill>
                <a:schemeClr val="tx1"/>
              </a:solidFill>
              <a:latin typeface="Microsoft Uighur" pitchFamily="2" charset="-78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AD5A247A-7C7C-417E-B039-20C251102494}"/>
              </a:ext>
            </a:extLst>
          </p:cNvPr>
          <p:cNvSpPr/>
          <p:nvPr/>
        </p:nvSpPr>
        <p:spPr>
          <a:xfrm>
            <a:off x="749960" y="4191996"/>
            <a:ext cx="7644080" cy="8740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365760" indent="-283464" rtl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ar-SA" altLang="ar-SA" sz="2000" b="1" dirty="0">
                <a:solidFill>
                  <a:schemeClr val="tx1"/>
                </a:solidFill>
                <a:latin typeface="Microsoft Uighur" pitchFamily="2" charset="-78"/>
              </a:rPr>
              <a:t>يركز تخصص </a:t>
            </a:r>
            <a:r>
              <a:rPr lang="ar-SA" altLang="ar-SA" sz="2000" b="1" dirty="0">
                <a:solidFill>
                  <a:schemeClr val="accent3">
                    <a:lumMod val="75000"/>
                  </a:schemeClr>
                </a:solidFill>
                <a:latin typeface="Microsoft Uighur" pitchFamily="2" charset="-78"/>
              </a:rPr>
              <a:t>نظم المعلومات </a:t>
            </a:r>
            <a:r>
              <a:rPr lang="ar-SA" altLang="ar-SA" sz="2000" b="1" dirty="0">
                <a:solidFill>
                  <a:schemeClr val="tx1"/>
                </a:solidFill>
                <a:latin typeface="Microsoft Uighur" pitchFamily="2" charset="-78"/>
              </a:rPr>
              <a:t>على نظام المعلومات الإداري وكيفية استخدامه وتطويره </a:t>
            </a:r>
          </a:p>
          <a:p>
            <a:pPr marL="365760" indent="-283464" rtl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ar-SA" altLang="ar-SA" sz="2000" b="1" dirty="0">
                <a:solidFill>
                  <a:schemeClr val="tx1"/>
                </a:solidFill>
                <a:latin typeface="Microsoft Uighur" pitchFamily="2" charset="-78"/>
              </a:rPr>
              <a:t>بينما تخصص </a:t>
            </a:r>
            <a:r>
              <a:rPr lang="ar-SA" altLang="ar-SA" sz="2000" b="1" dirty="0">
                <a:solidFill>
                  <a:schemeClr val="accent3">
                    <a:lumMod val="75000"/>
                  </a:schemeClr>
                </a:solidFill>
                <a:latin typeface="Microsoft Uighur" pitchFamily="2" charset="-78"/>
              </a:rPr>
              <a:t>تقنية المعلومات </a:t>
            </a:r>
            <a:r>
              <a:rPr lang="ar-SA" altLang="ar-SA" sz="2000" b="1" dirty="0">
                <a:solidFill>
                  <a:schemeClr val="tx1"/>
                </a:solidFill>
                <a:latin typeface="Microsoft Uighur" pitchFamily="2" charset="-78"/>
              </a:rPr>
              <a:t>يهتم بالتقنية المستخدمة لكافة القطاعات الإنسانية.</a:t>
            </a:r>
          </a:p>
        </p:txBody>
      </p:sp>
    </p:spTree>
    <p:extLst>
      <p:ext uri="{BB962C8B-B14F-4D97-AF65-F5344CB8AC3E}">
        <p14:creationId xmlns:p14="http://schemas.microsoft.com/office/powerpoint/2010/main" val="1245426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AE1F-CFA5-431C-B066-7BF388B0504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B4D2E17F-7214-4EEB-85B2-F1E4500BCF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203913"/>
              </p:ext>
            </p:extLst>
          </p:nvPr>
        </p:nvGraphicFramePr>
        <p:xfrm>
          <a:off x="3615070" y="915827"/>
          <a:ext cx="5376213" cy="368563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376213">
                  <a:extLst>
                    <a:ext uri="{9D8B030D-6E8A-4147-A177-3AD203B41FA5}">
                      <a16:colId xmlns:a16="http://schemas.microsoft.com/office/drawing/2014/main" val="977374209"/>
                    </a:ext>
                  </a:extLst>
                </a:gridCol>
              </a:tblGrid>
              <a:tr h="424536">
                <a:tc>
                  <a:txBody>
                    <a:bodyPr/>
                    <a:lstStyle/>
                    <a:p>
                      <a:pPr algn="ctr"/>
                      <a:r>
                        <a:rPr lang="ar-SA" sz="2000" dirty="0"/>
                        <a:t>هندسة البرمجيات 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052787"/>
                  </a:ext>
                </a:extLst>
              </a:tr>
              <a:tr h="3261103">
                <a:tc>
                  <a:txBody>
                    <a:bodyPr/>
                    <a:lstStyle/>
                    <a:p>
                      <a:pPr marL="82296" lvl="0" indent="0" algn="r" rtl="1">
                        <a:lnSpc>
                          <a:spcPct val="150000"/>
                        </a:lnSpc>
                        <a:spcBef>
                          <a:spcPts val="600"/>
                        </a:spcBef>
                        <a:buClr>
                          <a:schemeClr val="bg2"/>
                        </a:buClr>
                        <a:buSzPct val="80000"/>
                        <a:buFont typeface="Wingdings" panose="05000000000000000000" pitchFamily="2" charset="2"/>
                        <a:buNone/>
                        <a:defRPr/>
                      </a:pPr>
                      <a:endParaRPr lang="ar-SA" altLang="ar-SA" sz="800" b="1" kern="1200" dirty="0">
                        <a:solidFill>
                          <a:schemeClr val="tx1"/>
                        </a:solidFill>
                        <a:latin typeface="Microsoft Uighur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877325"/>
                  </a:ext>
                </a:extLst>
              </a:tr>
            </a:tbl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1E0EF2F9-92A0-4840-9997-2340FAEFABD3}"/>
              </a:ext>
            </a:extLst>
          </p:cNvPr>
          <p:cNvSpPr/>
          <p:nvPr/>
        </p:nvSpPr>
        <p:spPr>
          <a:xfrm>
            <a:off x="3896107" y="1498446"/>
            <a:ext cx="48141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285750" indent="-285750" algn="ctr" rtl="1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ar-SA" sz="1600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يهتم بإنتاج وصيانة أنظمة وبرامج متقدمة ذات قدرات عالية ومعقدة </a:t>
            </a:r>
            <a:endParaRPr lang="en-US" sz="1600" b="0" cap="none" spc="0" dirty="0">
              <a:ln w="0"/>
              <a:solidFill>
                <a:schemeClr val="accent6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1FA2EBDF-F556-4C53-A3BE-3B1AC28585A5}"/>
              </a:ext>
            </a:extLst>
          </p:cNvPr>
          <p:cNvSpPr/>
          <p:nvPr/>
        </p:nvSpPr>
        <p:spPr>
          <a:xfrm>
            <a:off x="3819424" y="2343147"/>
            <a:ext cx="49675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 algn="ctr" rtl="1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ar-SA" sz="1600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يدرس الطالب مبادئ الرياضيات والفيزياء وعلوم الحاسب،بالإضافة الى </a:t>
            </a:r>
            <a:r>
              <a:rPr lang="ar-SA" sz="16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التعمق </a:t>
            </a:r>
            <a:r>
              <a:rPr lang="ar-SA" sz="16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البرمجة </a:t>
            </a:r>
            <a:r>
              <a:rPr lang="ar-SA" sz="1600" b="0" cap="none" spc="0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وكيفية بناء النظام البرمجي والمراحل التي يمر بها </a:t>
            </a:r>
            <a:r>
              <a:rPr lang="ar-SA" sz="1600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والأدوات الهندسية لبناء المشاريع</a:t>
            </a:r>
            <a:endParaRPr lang="en-US" sz="1600" b="0" cap="none" spc="0" dirty="0">
              <a:ln w="0"/>
              <a:solidFill>
                <a:schemeClr val="accent6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39C677E2-07EE-4ED6-B473-5F2088EA3313}"/>
              </a:ext>
            </a:extLst>
          </p:cNvPr>
          <p:cNvSpPr/>
          <p:nvPr/>
        </p:nvSpPr>
        <p:spPr>
          <a:xfrm>
            <a:off x="4023780" y="3549251"/>
            <a:ext cx="496750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85750" indent="-285750" algn="l" rtl="1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ar-SA" sz="1600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العمل يكون جماعيًا وليس فرديًا في إنتاج البرمجيات والأنظمة</a:t>
            </a:r>
            <a:endParaRPr lang="en-US" sz="1600" b="0" cap="none" spc="0" dirty="0">
              <a:ln w="0"/>
              <a:solidFill>
                <a:schemeClr val="accent6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2" descr="Computing, engineer, it solutions, repairing, software, software engineering">
            <a:extLst>
              <a:ext uri="{FF2B5EF4-FFF2-40B4-BE49-F238E27FC236}">
                <a16:creationId xmlns:a16="http://schemas.microsoft.com/office/drawing/2014/main" id="{A3CBFD78-4965-46A0-A364-71DB1CD3A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6" y="792617"/>
            <a:ext cx="1941897" cy="208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339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80E55F9-563F-44F2-9494-25F3D4050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11" y="201182"/>
            <a:ext cx="6232636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r" defTabSz="685800" rtl="1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ar-SA" sz="24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اختاري من العمود الأول ما يناسبه من العمود الثاني </a:t>
            </a:r>
            <a:endParaRPr lang="ar-SA" sz="2400" dirty="0">
              <a:solidFill>
                <a:schemeClr val="tx1"/>
              </a:solidFill>
              <a:cs typeface="Arial" pitchFamily="34" charset="0"/>
            </a:endParaRPr>
          </a:p>
        </p:txBody>
      </p:sp>
      <p:graphicFrame>
        <p:nvGraphicFramePr>
          <p:cNvPr id="5" name="جدول 35">
            <a:extLst>
              <a:ext uri="{FF2B5EF4-FFF2-40B4-BE49-F238E27FC236}">
                <a16:creationId xmlns:a16="http://schemas.microsoft.com/office/drawing/2014/main" id="{81D9FAF3-2A4E-4CE5-9E6A-39EA86893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361924"/>
              </p:ext>
            </p:extLst>
          </p:nvPr>
        </p:nvGraphicFramePr>
        <p:xfrm>
          <a:off x="711025" y="768564"/>
          <a:ext cx="7306242" cy="360173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890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711">
                  <a:extLst>
                    <a:ext uri="{9D8B030D-6E8A-4147-A177-3AD203B41FA5}">
                      <a16:colId xmlns:a16="http://schemas.microsoft.com/office/drawing/2014/main" val="2030123261"/>
                    </a:ext>
                  </a:extLst>
                </a:gridCol>
                <a:gridCol w="3986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425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</a:rPr>
                        <a:t>العمود الأول </a:t>
                      </a:r>
                      <a:endParaRPr lang="en-US" sz="2000" dirty="0">
                        <a:effectLst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</a:rPr>
                        <a:t> العمود الثاني</a:t>
                      </a:r>
                      <a:endParaRPr lang="en-US" sz="2000" dirty="0">
                        <a:effectLst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73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6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هندسة البرمجيات 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cs typeface="+mj-cs"/>
                        </a:rPr>
                        <a:t> </a:t>
                      </a:r>
                      <a:endParaRPr lang="en-US" sz="1600" b="1" dirty="0">
                        <a:effectLst/>
                        <a:cs typeface="+mj-cs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cs typeface="+mj-cs"/>
                        </a:rPr>
                        <a:t>1- يجمع بين الهندسة الكهربائية والالكترونية وتخصص الحاسب </a:t>
                      </a:r>
                      <a:endParaRPr lang="en-US" sz="1600" b="1" dirty="0">
                        <a:effectLst/>
                        <a:cs typeface="+mj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572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</a:rPr>
                        <a:t>تقنية المعلومات</a:t>
                      </a:r>
                      <a:endParaRPr lang="en-US" sz="1600" b="1" dirty="0">
                        <a:effectLst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ar-SA" sz="1600" b="1" dirty="0">
                        <a:effectLst/>
                        <a:cs typeface="+mj-cs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SA" sz="1600" b="1" dirty="0">
                          <a:effectLst/>
                          <a:cs typeface="+mj-cs"/>
                        </a:rPr>
                        <a:t>2- يجمع بين تخصص الحاسب والإدارة</a:t>
                      </a:r>
                      <a:endParaRPr lang="ar-SA" altLang="ar-SA" sz="1600" b="1" kern="1200" dirty="0">
                        <a:solidFill>
                          <a:schemeClr val="tx1"/>
                        </a:solidFill>
                        <a:latin typeface="Microsoft Uighur" pitchFamily="2" charset="-78"/>
                        <a:cs typeface="+mj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73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هندسة الحاسب 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cs typeface="+mj-cs"/>
                        </a:rPr>
                        <a:t> </a:t>
                      </a:r>
                      <a:endParaRPr lang="en-US" sz="1600" b="1" dirty="0">
                        <a:effectLst/>
                        <a:cs typeface="+mj-cs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cs typeface="+mj-cs"/>
                        </a:rPr>
                        <a:t>3- إنتاج وصيانة انظمه وبرامج </a:t>
                      </a:r>
                      <a:r>
                        <a:rPr lang="ar-SA" sz="1600" b="1" dirty="0" err="1">
                          <a:effectLst/>
                          <a:cs typeface="+mj-cs"/>
                        </a:rPr>
                        <a:t>متقدمه</a:t>
                      </a:r>
                      <a:r>
                        <a:rPr lang="ar-SA" sz="1600" b="1" dirty="0">
                          <a:effectLst/>
                          <a:cs typeface="+mj-cs"/>
                        </a:rPr>
                        <a:t> ذات قدرات </a:t>
                      </a:r>
                      <a:r>
                        <a:rPr lang="ar-SA" sz="1600" b="1" dirty="0" err="1">
                          <a:effectLst/>
                          <a:cs typeface="+mj-cs"/>
                        </a:rPr>
                        <a:t>عاليه</a:t>
                      </a:r>
                      <a:r>
                        <a:rPr lang="ar-SA" sz="1600" b="1" dirty="0">
                          <a:effectLst/>
                          <a:cs typeface="+mj-cs"/>
                        </a:rPr>
                        <a:t> ومعقدة .</a:t>
                      </a:r>
                      <a:endParaRPr lang="en-US" sz="1600" b="1" dirty="0">
                        <a:effectLst/>
                        <a:cs typeface="+mj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70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Calibri"/>
                          <a:ea typeface="Calibri"/>
                          <a:cs typeface="Arial"/>
                        </a:rPr>
                        <a:t>نظم المعلومات 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effectLst/>
                          <a:latin typeface="Calibri"/>
                          <a:ea typeface="Calibri"/>
                          <a:cs typeface="+mj-cs"/>
                        </a:rPr>
                        <a:t>4- يهتم في بناء التكامل بين المعدات الحاسوبية والبرمجيات واحتياجات المستفيد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+mj-cs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539279085"/>
                  </a:ext>
                </a:extLst>
              </a:tr>
            </a:tbl>
          </a:graphicData>
        </a:graphic>
      </p:graphicFrame>
      <p:pic>
        <p:nvPicPr>
          <p:cNvPr id="7" name="btnInknoeActivity">
            <a:extLst>
              <a:ext uri="{FF2B5EF4-FFF2-40B4-BE49-F238E27FC236}">
                <a16:creationId xmlns:a16="http://schemas.microsoft.com/office/drawing/2014/main" id="{AF8C3962-4474-4D78-B064-C718417FB8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6679560" y="457200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86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F35D48BC-7B70-43C5-92BF-662F6610BE3A}"/>
              </a:ext>
            </a:extLst>
          </p:cNvPr>
          <p:cNvSpPr txBox="1"/>
          <p:nvPr/>
        </p:nvSpPr>
        <p:spPr>
          <a:xfrm>
            <a:off x="2422980" y="1563638"/>
            <a:ext cx="65162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3600" b="1" dirty="0" err="1">
                <a:solidFill>
                  <a:srgbClr val="B32200"/>
                </a:solidFill>
              </a:rPr>
              <a:t>من</a:t>
            </a:r>
            <a:r>
              <a:rPr lang="en-US" sz="3600" b="1" dirty="0">
                <a:solidFill>
                  <a:srgbClr val="B32200"/>
                </a:solidFill>
              </a:rPr>
              <a:t> </a:t>
            </a:r>
            <a:r>
              <a:rPr lang="en-US" sz="3600" b="1" dirty="0" err="1">
                <a:solidFill>
                  <a:srgbClr val="B32200"/>
                </a:solidFill>
              </a:rPr>
              <a:t>خلال</a:t>
            </a:r>
            <a:r>
              <a:rPr lang="en-US" sz="3600" b="1" dirty="0">
                <a:solidFill>
                  <a:srgbClr val="B32200"/>
                </a:solidFill>
              </a:rPr>
              <a:t> </a:t>
            </a:r>
            <a:r>
              <a:rPr lang="en-US" sz="3600" b="1" dirty="0" err="1">
                <a:solidFill>
                  <a:srgbClr val="B32200"/>
                </a:solidFill>
              </a:rPr>
              <a:t>منصة</a:t>
            </a:r>
            <a:r>
              <a:rPr lang="en-US" sz="3600" b="1" dirty="0">
                <a:solidFill>
                  <a:srgbClr val="B32200"/>
                </a:solidFill>
              </a:rPr>
              <a:t> </a:t>
            </a:r>
            <a:r>
              <a:rPr lang="en-US" sz="3600" b="1" dirty="0" err="1">
                <a:solidFill>
                  <a:srgbClr val="B32200"/>
                </a:solidFill>
              </a:rPr>
              <a:t>مدرستي</a:t>
            </a:r>
            <a:r>
              <a:rPr lang="en-US" sz="3600" b="1" dirty="0">
                <a:solidFill>
                  <a:srgbClr val="B32200"/>
                </a:solidFill>
              </a:rPr>
              <a:t> 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:  </a:t>
            </a:r>
            <a:endParaRPr lang="ar-SA" sz="3600" b="1" dirty="0">
              <a:solidFill>
                <a:schemeClr val="bg2">
                  <a:lumMod val="10000"/>
                </a:schemeClr>
              </a:solidFill>
            </a:endParaRPr>
          </a:p>
          <a:p>
            <a:pPr algn="r" rtl="1"/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احرصي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على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مشاهدة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الاثراءات</a:t>
            </a:r>
            <a:endParaRPr lang="en-US" sz="3600" b="1" dirty="0">
              <a:solidFill>
                <a:schemeClr val="bg2">
                  <a:lumMod val="10000"/>
                </a:schemeClr>
              </a:solidFill>
            </a:endParaRPr>
          </a:p>
          <a:p>
            <a:pPr algn="r" rtl="1"/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تم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ارسال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الواجب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على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منصة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</a:rPr>
              <a:t>مدرستي</a:t>
            </a:r>
            <a:endParaRPr lang="en-US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2A017508-249B-4CEC-812C-1D2E6E492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502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590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A4DB16D-7BFC-4F96-915C-1A43ED0EA98B}"/>
              </a:ext>
            </a:extLst>
          </p:cNvPr>
          <p:cNvSpPr txBox="1">
            <a:spLocks/>
          </p:cNvSpPr>
          <p:nvPr/>
        </p:nvSpPr>
        <p:spPr>
          <a:xfrm>
            <a:off x="1535220" y="3263423"/>
            <a:ext cx="7981057" cy="1024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b="1" dirty="0"/>
              <a:t>اهلا بالمبدعات أساس نهضة الوطن </a:t>
            </a:r>
            <a:endParaRPr lang="en-US" b="1" dirty="0"/>
          </a:p>
        </p:txBody>
      </p:sp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712D348-A708-46E8-A982-0C6491632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5" y="702209"/>
            <a:ext cx="2831579" cy="283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94;p24">
            <a:extLst>
              <a:ext uri="{FF2B5EF4-FFF2-40B4-BE49-F238E27FC236}">
                <a16:creationId xmlns:a16="http://schemas.microsoft.com/office/drawing/2014/main" id="{08B77ED5-F601-45FF-A1BB-ECEC7C9199F5}"/>
              </a:ext>
            </a:extLst>
          </p:cNvPr>
          <p:cNvSpPr txBox="1">
            <a:spLocks/>
          </p:cNvSpPr>
          <p:nvPr/>
        </p:nvSpPr>
        <p:spPr>
          <a:xfrm>
            <a:off x="2815804" y="702209"/>
            <a:ext cx="5992837" cy="307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ts val="7000"/>
            </a:pPr>
            <a:r>
              <a:rPr lang="ar-SA" sz="4800" b="1" dirty="0">
                <a:solidFill>
                  <a:srgbClr val="FFCC00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اهلا وسهلا بكن في</a:t>
            </a:r>
            <a:br>
              <a:rPr lang="ar-SA" sz="4800" dirty="0"/>
            </a:br>
            <a:r>
              <a:rPr lang="ar-SA" sz="4800" dirty="0"/>
              <a:t> (</a:t>
            </a: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الحصة الافتراضية لمادة </a:t>
            </a:r>
          </a:p>
          <a:p>
            <a:pPr>
              <a:spcBef>
                <a:spcPts val="0"/>
              </a:spcBef>
              <a:buSzPts val="7000"/>
            </a:pPr>
            <a:r>
              <a:rPr lang="ar-SA" sz="4800" dirty="0">
                <a:solidFill>
                  <a:schemeClr val="accent6">
                    <a:lumMod val="75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الحاسب وتقنية المعلومات </a:t>
            </a:r>
            <a:r>
              <a:rPr lang="ar-SA" sz="4800" dirty="0">
                <a:solidFill>
                  <a:srgbClr val="0070C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1</a:t>
            </a:r>
            <a:r>
              <a:rPr lang="ar-SA" sz="4800" dirty="0"/>
              <a:t>)</a:t>
            </a:r>
          </a:p>
        </p:txBody>
      </p:sp>
      <p:sp>
        <p:nvSpPr>
          <p:cNvPr id="5" name="Google Shape;295;p24">
            <a:extLst>
              <a:ext uri="{FF2B5EF4-FFF2-40B4-BE49-F238E27FC236}">
                <a16:creationId xmlns:a16="http://schemas.microsoft.com/office/drawing/2014/main" id="{56BCD682-A74D-4766-A7A2-E9A5667A2EEB}"/>
              </a:ext>
            </a:extLst>
          </p:cNvPr>
          <p:cNvSpPr txBox="1">
            <a:spLocks/>
          </p:cNvSpPr>
          <p:nvPr/>
        </p:nvSpPr>
        <p:spPr>
          <a:xfrm>
            <a:off x="-180528" y="3507854"/>
            <a:ext cx="2664296" cy="102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SzPts val="1900"/>
              <a:buFont typeface="Arial" panose="020B0604020202020204" pitchFamily="34" charset="0"/>
              <a:buNone/>
            </a:pPr>
            <a:r>
              <a:rPr lang="ar-SA" sz="2800" b="1" dirty="0">
                <a:solidFill>
                  <a:srgbClr val="0070C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 </a:t>
            </a:r>
            <a:r>
              <a:rPr lang="ar-SA" sz="2800" b="1" dirty="0">
                <a:solidFill>
                  <a:schemeClr val="accent6">
                    <a:lumMod val="75000"/>
                  </a:schemeClr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المعلمة</a:t>
            </a:r>
            <a:r>
              <a:rPr lang="ar-SA" sz="2800" b="1" dirty="0">
                <a:solidFill>
                  <a:srgbClr val="0070C0"/>
                </a:solidFill>
                <a:latin typeface="Urdu Typesetting" panose="03020402040406030203" pitchFamily="66" charset="-78"/>
                <a:cs typeface="Urdu Typesetting" panose="03020402040406030203" pitchFamily="66" charset="-78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SzPts val="1900"/>
              <a:buFont typeface="Arial" panose="020B0604020202020204" pitchFamily="34" charset="0"/>
              <a:buNone/>
            </a:pPr>
            <a:r>
              <a:rPr lang="ar-SA" sz="2800" b="1" dirty="0">
                <a:latin typeface="Urdu Typesetting" panose="03020402040406030203" pitchFamily="66" charset="-78"/>
                <a:cs typeface="Urdu Typesetting" panose="03020402040406030203" pitchFamily="66" charset="-78"/>
              </a:rPr>
              <a:t>مشاعل </a:t>
            </a:r>
            <a:r>
              <a:rPr lang="ar-SA" sz="2800" b="1" dirty="0" err="1">
                <a:latin typeface="Urdu Typesetting" panose="03020402040406030203" pitchFamily="66" charset="-78"/>
                <a:cs typeface="Urdu Typesetting" panose="03020402040406030203" pitchFamily="66" charset="-78"/>
              </a:rPr>
              <a:t>النجراني</a:t>
            </a:r>
            <a:endParaRPr lang="ar-SA" sz="2800" b="1" dirty="0">
              <a:latin typeface="Urdu Typesetting" panose="03020402040406030203" pitchFamily="66" charset="-78"/>
              <a:cs typeface="Urdu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1646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وان 3">
            <a:extLst>
              <a:ext uri="{FF2B5EF4-FFF2-40B4-BE49-F238E27FC236}">
                <a16:creationId xmlns:a16="http://schemas.microsoft.com/office/drawing/2014/main" id="{B5BEDD57-926F-4C23-B5DC-8C1200C53E77}"/>
              </a:ext>
            </a:extLst>
          </p:cNvPr>
          <p:cNvSpPr txBox="1">
            <a:spLocks/>
          </p:cNvSpPr>
          <p:nvPr/>
        </p:nvSpPr>
        <p:spPr>
          <a:xfrm>
            <a:off x="302840" y="18089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b="1" dirty="0"/>
              <a:t>القوانين الصفية الالكترونية  </a:t>
            </a:r>
            <a:endParaRPr lang="en-US" b="1" dirty="0"/>
          </a:p>
        </p:txBody>
      </p:sp>
      <p:pic>
        <p:nvPicPr>
          <p:cNvPr id="27" name="Picture 2" descr="learning from home">
            <a:extLst>
              <a:ext uri="{FF2B5EF4-FFF2-40B4-BE49-F238E27FC236}">
                <a16:creationId xmlns:a16="http://schemas.microsoft.com/office/drawing/2014/main" id="{CA5D1066-0B27-46A1-9B2C-45FC1DDC1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79" y="1599756"/>
            <a:ext cx="2423902" cy="155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AF7CC14-6CDD-45EA-B1E0-5A08E514A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25" t="28990" r="38975" b="17785"/>
          <a:stretch/>
        </p:blipFill>
        <p:spPr>
          <a:xfrm>
            <a:off x="8244408" y="1469153"/>
            <a:ext cx="576064" cy="2736304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AFC13ED-116B-41FE-9659-E287B497BAEF}"/>
              </a:ext>
            </a:extLst>
          </p:cNvPr>
          <p:cNvSpPr/>
          <p:nvPr/>
        </p:nvSpPr>
        <p:spPr>
          <a:xfrm>
            <a:off x="5004048" y="1203598"/>
            <a:ext cx="576064" cy="30018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8F6F0F8-0220-4DFD-B862-22DC41B9CCA1}"/>
              </a:ext>
            </a:extLst>
          </p:cNvPr>
          <p:cNvSpPr txBox="1"/>
          <p:nvPr/>
        </p:nvSpPr>
        <p:spPr>
          <a:xfrm>
            <a:off x="3295814" y="1621587"/>
            <a:ext cx="476427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التأكد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من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اغلاق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الكاميرا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والمايك</a:t>
            </a:r>
            <a:endParaRPr lang="en-US" sz="24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endParaRPr lang="ar-SA" sz="8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احضار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كتاب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الطالب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مع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القلم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</a:p>
          <a:p>
            <a:pPr algn="r" rtl="1"/>
            <a:endParaRPr lang="ar-SA" sz="8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رفع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اليد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أثناء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المشاركة</a:t>
            </a:r>
            <a:endParaRPr lang="en-US" sz="24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endParaRPr lang="ar-SA" sz="8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المشاركة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والتفاعل</a:t>
            </a:r>
            <a:endParaRPr lang="en-US" sz="24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endParaRPr lang="ar-SA" sz="8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pPr algn="r" rtl="1"/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الانتباه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–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الالتزام</a:t>
            </a:r>
            <a:r>
              <a:rPr lang="en-US" sz="2400" b="1" dirty="0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– </a:t>
            </a:r>
            <a:r>
              <a:rPr lang="en-US" sz="2400" b="1" dirty="0" err="1">
                <a:solidFill>
                  <a:srgbClr val="232323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التعاون</a:t>
            </a:r>
            <a:endParaRPr lang="en-US" sz="2400" b="1" dirty="0">
              <a:solidFill>
                <a:srgbClr val="232323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1056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 txBox="1">
            <a:spLocks noGrp="1"/>
          </p:cNvSpPr>
          <p:nvPr>
            <p:ph type="body" sz="quarter" idx="35"/>
          </p:nvPr>
        </p:nvSpPr>
        <p:spPr>
          <a:xfrm>
            <a:off x="382484" y="606677"/>
            <a:ext cx="8208912" cy="29825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1">
                    <a:lumMod val="75000"/>
                  </a:schemeClr>
                </a:solidFill>
                <a:latin typeface="A Massir Ballpoint" panose="00000100000000000000" pitchFamily="2" charset="-78"/>
                <a:cs typeface="A Massir Ballpoint" panose="00000100000000000000" pitchFamily="2" charset="-78"/>
                <a:sym typeface="Cabin"/>
              </a:rPr>
              <a:t>الوحدة السابعة: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1">
                    <a:lumMod val="75000"/>
                  </a:schemeClr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وتخصصات الحاسب </a:t>
            </a:r>
            <a:endParaRPr sz="4800" dirty="0">
              <a:solidFill>
                <a:schemeClr val="accent1">
                  <a:lumMod val="75000"/>
                </a:schemeClr>
              </a:solidFill>
              <a:latin typeface="A Massir Ballpoint" panose="00000100000000000000" pitchFamily="2" charset="-78"/>
              <a:cs typeface="A Massir Ballpoint" panose="00000100000000000000" pitchFamily="2" charset="-78"/>
              <a:sym typeface="Cabin"/>
            </a:endParaRPr>
          </a:p>
        </p:txBody>
      </p:sp>
      <p:pic>
        <p:nvPicPr>
          <p:cNvPr id="1026" name="Picture 2" descr="الكمبيوتر وشاشة الرسوم المتحركة الرسومية لإنشاء لعبة فيديو ، ونمذجة الحركة ، ومعالجة ملف الفيديو ، باستخدام محرر محترف.  خلفيات فكتور تصميم جرافيك فن مصمم مكان العمل مفهوم Free Vector">
            <a:extLst>
              <a:ext uri="{FF2B5EF4-FFF2-40B4-BE49-F238E27FC236}">
                <a16:creationId xmlns:a16="http://schemas.microsoft.com/office/drawing/2014/main" id="{BA9E73D4-89CA-42C5-97CB-2C5221DED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935"/>
            <a:ext cx="4572000" cy="30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564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 txBox="1">
            <a:spLocks noGrp="1"/>
          </p:cNvSpPr>
          <p:nvPr>
            <p:ph type="body" sz="quarter" idx="35"/>
          </p:nvPr>
        </p:nvSpPr>
        <p:spPr>
          <a:xfrm>
            <a:off x="382484" y="606677"/>
            <a:ext cx="8208912" cy="29825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1">
                    <a:lumMod val="75000"/>
                  </a:schemeClr>
                </a:solidFill>
                <a:latin typeface="A Massir Ballpoint" panose="00000100000000000000" pitchFamily="2" charset="-78"/>
                <a:cs typeface="A Massir Ballpoint" panose="00000100000000000000" pitchFamily="2" charset="-78"/>
                <a:sym typeface="Cabin"/>
              </a:rPr>
              <a:t>الوحدة السابعة: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>
                <a:solidFill>
                  <a:schemeClr val="accent1">
                    <a:lumMod val="75000"/>
                  </a:schemeClr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وتخصصات الحاسب </a:t>
            </a:r>
            <a:endParaRPr sz="4800" dirty="0">
              <a:solidFill>
                <a:schemeClr val="accent1">
                  <a:lumMod val="75000"/>
                </a:schemeClr>
              </a:solidFill>
              <a:latin typeface="A Massir Ballpoint" panose="00000100000000000000" pitchFamily="2" charset="-78"/>
              <a:cs typeface="A Massir Ballpoint" panose="00000100000000000000" pitchFamily="2" charset="-78"/>
              <a:sym typeface="Cabin"/>
            </a:endParaRPr>
          </a:p>
        </p:txBody>
      </p:sp>
      <p:pic>
        <p:nvPicPr>
          <p:cNvPr id="1026" name="Picture 2" descr="الكمبيوتر وشاشة الرسوم المتحركة الرسومية لإنشاء لعبة فيديو ، ونمذجة الحركة ، ومعالجة ملف الفيديو ، باستخدام محرر محترف.  خلفيات فكتور تصميم جرافيك فن مصمم مكان العمل مفهوم Free Vector">
            <a:extLst>
              <a:ext uri="{FF2B5EF4-FFF2-40B4-BE49-F238E27FC236}">
                <a16:creationId xmlns:a16="http://schemas.microsoft.com/office/drawing/2014/main" id="{BA9E73D4-89CA-42C5-97CB-2C5221DED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7935"/>
            <a:ext cx="4572000" cy="30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1FF3B5C-15FB-4B8D-88D6-AD2730483AF5}"/>
              </a:ext>
            </a:extLst>
          </p:cNvPr>
          <p:cNvSpPr/>
          <p:nvPr/>
        </p:nvSpPr>
        <p:spPr>
          <a:xfrm>
            <a:off x="453869" y="1432608"/>
            <a:ext cx="3826768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6A2CAB91-C7F4-4DE8-8EBE-EFD3EC3EAB26}"/>
              </a:ext>
            </a:extLst>
          </p:cNvPr>
          <p:cNvSpPr txBox="1">
            <a:spLocks/>
          </p:cNvSpPr>
          <p:nvPr/>
        </p:nvSpPr>
        <p:spPr>
          <a:xfrm>
            <a:off x="423250" y="833023"/>
            <a:ext cx="8107326" cy="108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b="1" dirty="0">
                <a:solidFill>
                  <a:schemeClr val="tx1">
                    <a:lumMod val="50000"/>
                  </a:schemeClr>
                </a:solidFill>
              </a:rPr>
              <a:t>اكملي جدول التعلم بالرجوع الى الكتاب المدرسي من </a:t>
            </a:r>
          </a:p>
          <a:p>
            <a:pPr algn="ctr"/>
            <a:r>
              <a:rPr lang="ar-SA" b="1" dirty="0">
                <a:solidFill>
                  <a:schemeClr val="tx1">
                    <a:lumMod val="50000"/>
                  </a:schemeClr>
                </a:solidFill>
              </a:rPr>
              <a:t>ص166 الى ص168 </a:t>
            </a:r>
          </a:p>
          <a:p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28128E83-F5C5-4BE9-A84E-1A43315079DA}"/>
              </a:ext>
            </a:extLst>
          </p:cNvPr>
          <p:cNvSpPr/>
          <p:nvPr/>
        </p:nvSpPr>
        <p:spPr>
          <a:xfrm>
            <a:off x="1424317" y="1925357"/>
            <a:ext cx="1954560" cy="27363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C6142B13-1D66-465C-919A-A64076E14597}"/>
              </a:ext>
            </a:extLst>
          </p:cNvPr>
          <p:cNvSpPr txBox="1"/>
          <p:nvPr/>
        </p:nvSpPr>
        <p:spPr>
          <a:xfrm>
            <a:off x="5724128" y="1914596"/>
            <a:ext cx="1954560" cy="52322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ماذا اعرف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4DD502D9-3F07-4218-8DB0-07070F61739F}"/>
              </a:ext>
            </a:extLst>
          </p:cNvPr>
          <p:cNvSpPr txBox="1"/>
          <p:nvPr/>
        </p:nvSpPr>
        <p:spPr>
          <a:xfrm>
            <a:off x="3572910" y="1899207"/>
            <a:ext cx="1924815" cy="538609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ماذا اريد ان اتعلم</a:t>
            </a:r>
          </a:p>
          <a:p>
            <a:pPr algn="ctr"/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9F47E9B5-D869-4B79-BC81-5F989A3CB6DE}"/>
              </a:ext>
            </a:extLst>
          </p:cNvPr>
          <p:cNvSpPr txBox="1"/>
          <p:nvPr/>
        </p:nvSpPr>
        <p:spPr>
          <a:xfrm>
            <a:off x="1424317" y="1919156"/>
            <a:ext cx="1937348" cy="52322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ماذا تعلمت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ABA1E06B-1BB2-4D72-BCEC-C8FED1ED86E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709367B-F189-40C7-ABF2-85550EAC5246}"/>
              </a:ext>
            </a:extLst>
          </p:cNvPr>
          <p:cNvSpPr/>
          <p:nvPr/>
        </p:nvSpPr>
        <p:spPr>
          <a:xfrm>
            <a:off x="5724128" y="2451740"/>
            <a:ext cx="1954560" cy="22130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5B418CA-B54C-4D4D-9C33-1C722489F868}"/>
              </a:ext>
            </a:extLst>
          </p:cNvPr>
          <p:cNvSpPr/>
          <p:nvPr/>
        </p:nvSpPr>
        <p:spPr>
          <a:xfrm>
            <a:off x="3558037" y="2437814"/>
            <a:ext cx="1954560" cy="22238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30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E75301D-8D72-4138-8F5D-E9E34FB49D51}"/>
              </a:ext>
            </a:extLst>
          </p:cNvPr>
          <p:cNvSpPr/>
          <p:nvPr/>
        </p:nvSpPr>
        <p:spPr>
          <a:xfrm>
            <a:off x="5459127" y="4406494"/>
            <a:ext cx="2109223" cy="13476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4716016" y="742301"/>
            <a:ext cx="4045300" cy="3231230"/>
            <a:chOff x="2244725" y="2692929"/>
            <a:chExt cx="3076575" cy="2457450"/>
          </a:xfrm>
        </p:grpSpPr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-95693" y="1054646"/>
            <a:ext cx="373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2000" b="1" dirty="0">
                <a:latin typeface="Segoe UI Semibold" panose="020B0702040204020203" pitchFamily="34" charset="0"/>
                <a:ea typeface="Noto Sans" panose="020B0502040504020204" pitchFamily="34"/>
                <a:cs typeface="Segoe UI Semibold" panose="020B0702040204020203" pitchFamily="34" charset="0"/>
              </a:rPr>
              <a:t>الشهادات العالمية في الحاسب</a:t>
            </a:r>
            <a:endParaRPr lang="en-GB" sz="2000" b="1" dirty="0">
              <a:latin typeface="Segoe UI Semibold" panose="020B0702040204020203" pitchFamily="34" charset="0"/>
              <a:ea typeface="Noto Sans" panose="020B0502040504020204" pitchFamily="34"/>
              <a:cs typeface="Segoe UI Semibold" panose="020B07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116958" y="1645518"/>
            <a:ext cx="3509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20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التخصصات الجامعية  الحاسب</a:t>
            </a:r>
            <a:endParaRPr lang="en-GB" sz="2000" b="1" dirty="0">
              <a:latin typeface="Segoe UI Semibold" panose="020B0702040204020203" pitchFamily="34" charset="0"/>
              <a:ea typeface="Noto Sans" panose="020B0502040504020204" pitchFamily="34"/>
              <a:cs typeface="Segoe UI Semibold" panose="020B07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382684" y="2264190"/>
            <a:ext cx="324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2000" b="1" dirty="0">
                <a:latin typeface="Segoe UI Semibold" panose="020B0702040204020203" pitchFamily="34" charset="0"/>
                <a:ea typeface="Noto Sans" panose="020B0502040504020204" pitchFamily="34"/>
                <a:cs typeface="Segoe UI Semibold" panose="020B0702040204020203" pitchFamily="34" charset="0"/>
              </a:rPr>
              <a:t>مهن الحاسب</a:t>
            </a:r>
            <a:endParaRPr lang="en-GB" sz="2000" b="1" dirty="0">
              <a:latin typeface="Segoe UI Semibold" panose="020B0702040204020203" pitchFamily="34" charset="0"/>
              <a:ea typeface="Noto Sans" panose="020B0502040504020204" pitchFamily="34"/>
              <a:cs typeface="Segoe UI Semibold" panose="020B070204020402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73941" y="1054646"/>
            <a:ext cx="379775" cy="3797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17" name="Oval 16"/>
          <p:cNvSpPr/>
          <p:nvPr/>
        </p:nvSpPr>
        <p:spPr>
          <a:xfrm>
            <a:off x="3673940" y="1655687"/>
            <a:ext cx="379775" cy="3797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18" name="Oval 17"/>
          <p:cNvSpPr/>
          <p:nvPr/>
        </p:nvSpPr>
        <p:spPr>
          <a:xfrm>
            <a:off x="3698314" y="2228192"/>
            <a:ext cx="379775" cy="3797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3B7B3B6-881F-40CE-A89A-710EABF7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127" y="1672306"/>
            <a:ext cx="2734763" cy="857250"/>
          </a:xfrm>
        </p:spPr>
        <p:txBody>
          <a:bodyPr/>
          <a:lstStyle/>
          <a:p>
            <a:pPr algn="ctr"/>
            <a:r>
              <a:rPr lang="ar-SA" sz="3200" b="1" dirty="0">
                <a:solidFill>
                  <a:schemeClr val="accent6">
                    <a:lumMod val="75000"/>
                  </a:schemeClr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ماذا سنتعلم في هذه </a:t>
            </a:r>
            <a:r>
              <a:rPr lang="ar-SA" sz="3200" b="1" dirty="0" err="1">
                <a:solidFill>
                  <a:schemeClr val="accent6">
                    <a:lumMod val="75000"/>
                  </a:schemeClr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الوحده</a:t>
            </a:r>
            <a:endParaRPr lang="fr-CA" sz="3200" b="1" dirty="0">
              <a:solidFill>
                <a:schemeClr val="accent6">
                  <a:lumMod val="75000"/>
                </a:schemeClr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29" name="Oval 15">
            <a:extLst>
              <a:ext uri="{FF2B5EF4-FFF2-40B4-BE49-F238E27FC236}">
                <a16:creationId xmlns:a16="http://schemas.microsoft.com/office/drawing/2014/main" id="{D767369C-6BBD-41AE-BCE7-354B6E4654FB}"/>
              </a:ext>
            </a:extLst>
          </p:cNvPr>
          <p:cNvSpPr/>
          <p:nvPr/>
        </p:nvSpPr>
        <p:spPr>
          <a:xfrm>
            <a:off x="3673941" y="1054645"/>
            <a:ext cx="379775" cy="3797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30" name="Oval 16">
            <a:extLst>
              <a:ext uri="{FF2B5EF4-FFF2-40B4-BE49-F238E27FC236}">
                <a16:creationId xmlns:a16="http://schemas.microsoft.com/office/drawing/2014/main" id="{CF069842-7F41-49A5-9012-990B706D3338}"/>
              </a:ext>
            </a:extLst>
          </p:cNvPr>
          <p:cNvSpPr/>
          <p:nvPr/>
        </p:nvSpPr>
        <p:spPr>
          <a:xfrm>
            <a:off x="3673940" y="1655686"/>
            <a:ext cx="379775" cy="3797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25144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2444;p43"/>
          <p:cNvGrpSpPr/>
          <p:nvPr/>
        </p:nvGrpSpPr>
        <p:grpSpPr>
          <a:xfrm>
            <a:off x="3913926" y="1895851"/>
            <a:ext cx="1332625" cy="1332925"/>
            <a:chOff x="3913925" y="1895850"/>
            <a:chExt cx="1332625" cy="1332925"/>
          </a:xfrm>
        </p:grpSpPr>
        <p:sp>
          <p:nvSpPr>
            <p:cNvPr id="40" name="Google Shape;2445;p43"/>
            <p:cNvSpPr/>
            <p:nvPr/>
          </p:nvSpPr>
          <p:spPr>
            <a:xfrm>
              <a:off x="3913925" y="1895850"/>
              <a:ext cx="1332625" cy="1332925"/>
            </a:xfrm>
            <a:custGeom>
              <a:avLst/>
              <a:gdLst/>
              <a:ahLst/>
              <a:cxnLst/>
              <a:rect l="l" t="t" r="r" b="b"/>
              <a:pathLst>
                <a:path w="53305" h="53317" extrusionOk="0">
                  <a:moveTo>
                    <a:pt x="26647" y="0"/>
                  </a:moveTo>
                  <a:cubicBezTo>
                    <a:pt x="11930" y="0"/>
                    <a:pt x="0" y="11942"/>
                    <a:pt x="0" y="26658"/>
                  </a:cubicBezTo>
                  <a:cubicBezTo>
                    <a:pt x="0" y="41386"/>
                    <a:pt x="11930" y="53316"/>
                    <a:pt x="26647" y="53316"/>
                  </a:cubicBezTo>
                  <a:cubicBezTo>
                    <a:pt x="41375" y="53316"/>
                    <a:pt x="53305" y="41386"/>
                    <a:pt x="53305" y="26658"/>
                  </a:cubicBezTo>
                  <a:cubicBezTo>
                    <a:pt x="53305" y="11942"/>
                    <a:pt x="41375" y="0"/>
                    <a:pt x="26647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grpSp>
          <p:nvGrpSpPr>
            <p:cNvPr id="41" name="Google Shape;2446;p43"/>
            <p:cNvGrpSpPr/>
            <p:nvPr/>
          </p:nvGrpSpPr>
          <p:grpSpPr>
            <a:xfrm>
              <a:off x="4239325" y="1932225"/>
              <a:ext cx="691950" cy="256725"/>
              <a:chOff x="4239325" y="1932225"/>
              <a:chExt cx="691950" cy="256725"/>
            </a:xfrm>
          </p:grpSpPr>
          <p:sp>
            <p:nvSpPr>
              <p:cNvPr id="42" name="Google Shape;2450;p43"/>
              <p:cNvSpPr/>
              <p:nvPr/>
            </p:nvSpPr>
            <p:spPr>
              <a:xfrm>
                <a:off x="4572625" y="1932225"/>
                <a:ext cx="30400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6553" extrusionOk="0">
                    <a:moveTo>
                      <a:pt x="608" y="1"/>
                    </a:moveTo>
                    <a:cubicBezTo>
                      <a:pt x="304" y="1"/>
                      <a:pt x="1" y="194"/>
                      <a:pt x="1" y="581"/>
                    </a:cubicBezTo>
                    <a:lnTo>
                      <a:pt x="1" y="5963"/>
                    </a:lnTo>
                    <a:cubicBezTo>
                      <a:pt x="1" y="6356"/>
                      <a:pt x="304" y="6552"/>
                      <a:pt x="608" y="6552"/>
                    </a:cubicBezTo>
                    <a:cubicBezTo>
                      <a:pt x="912" y="6552"/>
                      <a:pt x="1215" y="6356"/>
                      <a:pt x="1215" y="5963"/>
                    </a:cubicBezTo>
                    <a:lnTo>
                      <a:pt x="1215" y="581"/>
                    </a:lnTo>
                    <a:cubicBezTo>
                      <a:pt x="1215" y="194"/>
                      <a:pt x="912" y="1"/>
                      <a:pt x="6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43" name="Google Shape;2451;p43"/>
              <p:cNvSpPr/>
              <p:nvPr/>
            </p:nvSpPr>
            <p:spPr>
              <a:xfrm>
                <a:off x="4396600" y="1993950"/>
                <a:ext cx="66175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2647" h="5100" extrusionOk="0">
                    <a:moveTo>
                      <a:pt x="652" y="0"/>
                    </a:moveTo>
                    <a:cubicBezTo>
                      <a:pt x="325" y="0"/>
                      <a:pt x="0" y="259"/>
                      <a:pt x="136" y="660"/>
                    </a:cubicBezTo>
                    <a:cubicBezTo>
                      <a:pt x="577" y="2017"/>
                      <a:pt x="1029" y="3375"/>
                      <a:pt x="1470" y="4720"/>
                    </a:cubicBezTo>
                    <a:cubicBezTo>
                      <a:pt x="1555" y="4985"/>
                      <a:pt x="1772" y="5100"/>
                      <a:pt x="1989" y="5100"/>
                    </a:cubicBezTo>
                    <a:cubicBezTo>
                      <a:pt x="2317" y="5100"/>
                      <a:pt x="2647" y="4836"/>
                      <a:pt x="2518" y="4434"/>
                    </a:cubicBezTo>
                    <a:cubicBezTo>
                      <a:pt x="2065" y="3077"/>
                      <a:pt x="1625" y="1732"/>
                      <a:pt x="1172" y="374"/>
                    </a:cubicBezTo>
                    <a:cubicBezTo>
                      <a:pt x="1087" y="114"/>
                      <a:pt x="869" y="0"/>
                      <a:pt x="6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44" name="Google Shape;2452;p43"/>
              <p:cNvSpPr/>
              <p:nvPr/>
            </p:nvSpPr>
            <p:spPr>
              <a:xfrm>
                <a:off x="4239325" y="2080450"/>
                <a:ext cx="107075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4283" h="4340" extrusionOk="0">
                    <a:moveTo>
                      <a:pt x="757" y="1"/>
                    </a:moveTo>
                    <a:cubicBezTo>
                      <a:pt x="360" y="1"/>
                      <a:pt x="1" y="539"/>
                      <a:pt x="355" y="939"/>
                    </a:cubicBezTo>
                    <a:cubicBezTo>
                      <a:pt x="1284" y="2022"/>
                      <a:pt x="2224" y="3094"/>
                      <a:pt x="3165" y="4165"/>
                    </a:cubicBezTo>
                    <a:cubicBezTo>
                      <a:pt x="3271" y="4288"/>
                      <a:pt x="3395" y="4340"/>
                      <a:pt x="3516" y="4340"/>
                    </a:cubicBezTo>
                    <a:cubicBezTo>
                      <a:pt x="3912" y="4340"/>
                      <a:pt x="4282" y="3792"/>
                      <a:pt x="3927" y="3391"/>
                    </a:cubicBezTo>
                    <a:cubicBezTo>
                      <a:pt x="2986" y="2320"/>
                      <a:pt x="2058" y="1248"/>
                      <a:pt x="1117" y="177"/>
                    </a:cubicBezTo>
                    <a:cubicBezTo>
                      <a:pt x="1007" y="53"/>
                      <a:pt x="880" y="1"/>
                      <a:pt x="7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45" name="Google Shape;2453;p43"/>
              <p:cNvSpPr/>
              <p:nvPr/>
            </p:nvSpPr>
            <p:spPr>
              <a:xfrm>
                <a:off x="4707825" y="1993950"/>
                <a:ext cx="66175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2647" h="5100" extrusionOk="0">
                    <a:moveTo>
                      <a:pt x="1994" y="0"/>
                    </a:moveTo>
                    <a:cubicBezTo>
                      <a:pt x="1778" y="0"/>
                      <a:pt x="1560" y="114"/>
                      <a:pt x="1475" y="374"/>
                    </a:cubicBezTo>
                    <a:cubicBezTo>
                      <a:pt x="1022" y="1732"/>
                      <a:pt x="582" y="3077"/>
                      <a:pt x="129" y="4434"/>
                    </a:cubicBezTo>
                    <a:cubicBezTo>
                      <a:pt x="0" y="4836"/>
                      <a:pt x="329" y="5100"/>
                      <a:pt x="658" y="5100"/>
                    </a:cubicBezTo>
                    <a:cubicBezTo>
                      <a:pt x="875" y="5100"/>
                      <a:pt x="1092" y="4985"/>
                      <a:pt x="1177" y="4720"/>
                    </a:cubicBezTo>
                    <a:cubicBezTo>
                      <a:pt x="1618" y="3375"/>
                      <a:pt x="2070" y="2017"/>
                      <a:pt x="2511" y="660"/>
                    </a:cubicBezTo>
                    <a:cubicBezTo>
                      <a:pt x="2647" y="259"/>
                      <a:pt x="2322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  <p:sp>
            <p:nvSpPr>
              <p:cNvPr id="46" name="Google Shape;2454;p43"/>
              <p:cNvSpPr/>
              <p:nvPr/>
            </p:nvSpPr>
            <p:spPr>
              <a:xfrm>
                <a:off x="4824200" y="2080450"/>
                <a:ext cx="107075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4283" h="4340" extrusionOk="0">
                    <a:moveTo>
                      <a:pt x="3526" y="1"/>
                    </a:moveTo>
                    <a:cubicBezTo>
                      <a:pt x="3403" y="1"/>
                      <a:pt x="3276" y="53"/>
                      <a:pt x="3166" y="177"/>
                    </a:cubicBezTo>
                    <a:cubicBezTo>
                      <a:pt x="2225" y="1248"/>
                      <a:pt x="1296" y="2320"/>
                      <a:pt x="356" y="3391"/>
                    </a:cubicBezTo>
                    <a:cubicBezTo>
                      <a:pt x="0" y="3792"/>
                      <a:pt x="370" y="4340"/>
                      <a:pt x="766" y="4340"/>
                    </a:cubicBezTo>
                    <a:cubicBezTo>
                      <a:pt x="888" y="4340"/>
                      <a:pt x="1012" y="4288"/>
                      <a:pt x="1118" y="4165"/>
                    </a:cubicBezTo>
                    <a:cubicBezTo>
                      <a:pt x="2058" y="3094"/>
                      <a:pt x="2999" y="2010"/>
                      <a:pt x="3928" y="939"/>
                    </a:cubicBezTo>
                    <a:cubicBezTo>
                      <a:pt x="4282" y="539"/>
                      <a:pt x="3922" y="1"/>
                      <a:pt x="35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/>
              </a:p>
            </p:txBody>
          </p:sp>
        </p:grpSp>
      </p:grpSp>
      <p:grpSp>
        <p:nvGrpSpPr>
          <p:cNvPr id="47" name="Google Shape;2456;p43"/>
          <p:cNvGrpSpPr/>
          <p:nvPr/>
        </p:nvGrpSpPr>
        <p:grpSpPr>
          <a:xfrm>
            <a:off x="5002750" y="536650"/>
            <a:ext cx="1600406" cy="1480375"/>
            <a:chOff x="5002750" y="1084675"/>
            <a:chExt cx="1005950" cy="932350"/>
          </a:xfrm>
        </p:grpSpPr>
        <p:sp>
          <p:nvSpPr>
            <p:cNvPr id="48" name="Google Shape;2457;p43"/>
            <p:cNvSpPr/>
            <p:nvPr/>
          </p:nvSpPr>
          <p:spPr>
            <a:xfrm>
              <a:off x="5028350" y="1638375"/>
              <a:ext cx="352150" cy="351250"/>
            </a:xfrm>
            <a:custGeom>
              <a:avLst/>
              <a:gdLst/>
              <a:ahLst/>
              <a:cxnLst/>
              <a:rect l="l" t="t" r="r" b="b"/>
              <a:pathLst>
                <a:path w="14086" h="14050" extrusionOk="0">
                  <a:moveTo>
                    <a:pt x="13883" y="0"/>
                  </a:moveTo>
                  <a:lnTo>
                    <a:pt x="13145" y="739"/>
                  </a:lnTo>
                  <a:lnTo>
                    <a:pt x="13347" y="929"/>
                  </a:lnTo>
                  <a:lnTo>
                    <a:pt x="14085" y="191"/>
                  </a:lnTo>
                  <a:lnTo>
                    <a:pt x="13883" y="0"/>
                  </a:lnTo>
                  <a:close/>
                  <a:moveTo>
                    <a:pt x="12407" y="1477"/>
                  </a:moveTo>
                  <a:lnTo>
                    <a:pt x="11668" y="2203"/>
                  </a:lnTo>
                  <a:lnTo>
                    <a:pt x="11859" y="2405"/>
                  </a:lnTo>
                  <a:lnTo>
                    <a:pt x="12609" y="1667"/>
                  </a:lnTo>
                  <a:lnTo>
                    <a:pt x="12407" y="1477"/>
                  </a:lnTo>
                  <a:close/>
                  <a:moveTo>
                    <a:pt x="10930" y="2941"/>
                  </a:moveTo>
                  <a:lnTo>
                    <a:pt x="10192" y="3679"/>
                  </a:lnTo>
                  <a:lnTo>
                    <a:pt x="10383" y="3882"/>
                  </a:lnTo>
                  <a:lnTo>
                    <a:pt x="11121" y="3144"/>
                  </a:lnTo>
                  <a:lnTo>
                    <a:pt x="10930" y="2941"/>
                  </a:lnTo>
                  <a:close/>
                  <a:moveTo>
                    <a:pt x="9454" y="4418"/>
                  </a:moveTo>
                  <a:lnTo>
                    <a:pt x="8704" y="5156"/>
                  </a:lnTo>
                  <a:lnTo>
                    <a:pt x="8906" y="5358"/>
                  </a:lnTo>
                  <a:lnTo>
                    <a:pt x="9644" y="4620"/>
                  </a:lnTo>
                  <a:lnTo>
                    <a:pt x="9454" y="4418"/>
                  </a:lnTo>
                  <a:close/>
                  <a:moveTo>
                    <a:pt x="7966" y="5894"/>
                  </a:moveTo>
                  <a:lnTo>
                    <a:pt x="7227" y="6632"/>
                  </a:lnTo>
                  <a:lnTo>
                    <a:pt x="7430" y="6835"/>
                  </a:lnTo>
                  <a:lnTo>
                    <a:pt x="8168" y="6096"/>
                  </a:lnTo>
                  <a:lnTo>
                    <a:pt x="7966" y="5894"/>
                  </a:lnTo>
                  <a:close/>
                  <a:moveTo>
                    <a:pt x="6489" y="7370"/>
                  </a:moveTo>
                  <a:lnTo>
                    <a:pt x="5751" y="8108"/>
                  </a:lnTo>
                  <a:lnTo>
                    <a:pt x="5942" y="8311"/>
                  </a:lnTo>
                  <a:lnTo>
                    <a:pt x="6692" y="7573"/>
                  </a:lnTo>
                  <a:lnTo>
                    <a:pt x="6489" y="7370"/>
                  </a:lnTo>
                  <a:close/>
                  <a:moveTo>
                    <a:pt x="5013" y="8847"/>
                  </a:moveTo>
                  <a:lnTo>
                    <a:pt x="4275" y="9585"/>
                  </a:lnTo>
                  <a:lnTo>
                    <a:pt x="4465" y="9787"/>
                  </a:lnTo>
                  <a:lnTo>
                    <a:pt x="5203" y="9049"/>
                  </a:lnTo>
                  <a:lnTo>
                    <a:pt x="5013" y="8847"/>
                  </a:lnTo>
                  <a:close/>
                  <a:moveTo>
                    <a:pt x="3537" y="10323"/>
                  </a:moveTo>
                  <a:lnTo>
                    <a:pt x="2786" y="11061"/>
                  </a:lnTo>
                  <a:lnTo>
                    <a:pt x="2989" y="11264"/>
                  </a:lnTo>
                  <a:lnTo>
                    <a:pt x="3727" y="10525"/>
                  </a:lnTo>
                  <a:lnTo>
                    <a:pt x="3537" y="10323"/>
                  </a:lnTo>
                  <a:close/>
                  <a:moveTo>
                    <a:pt x="2048" y="11799"/>
                  </a:moveTo>
                  <a:lnTo>
                    <a:pt x="1310" y="12538"/>
                  </a:lnTo>
                  <a:lnTo>
                    <a:pt x="1512" y="12740"/>
                  </a:lnTo>
                  <a:lnTo>
                    <a:pt x="2251" y="12002"/>
                  </a:lnTo>
                  <a:lnTo>
                    <a:pt x="2048" y="11799"/>
                  </a:lnTo>
                  <a:close/>
                  <a:moveTo>
                    <a:pt x="572" y="13276"/>
                  </a:moveTo>
                  <a:lnTo>
                    <a:pt x="0" y="13847"/>
                  </a:lnTo>
                  <a:lnTo>
                    <a:pt x="191" y="14050"/>
                  </a:lnTo>
                  <a:lnTo>
                    <a:pt x="762" y="13478"/>
                  </a:lnTo>
                  <a:lnTo>
                    <a:pt x="572" y="13276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49" name="Google Shape;2458;p43"/>
            <p:cNvSpPr/>
            <p:nvPr/>
          </p:nvSpPr>
          <p:spPr>
            <a:xfrm>
              <a:off x="5002750" y="1963125"/>
              <a:ext cx="54200" cy="53900"/>
            </a:xfrm>
            <a:custGeom>
              <a:avLst/>
              <a:gdLst/>
              <a:ahLst/>
              <a:cxnLst/>
              <a:rect l="l" t="t" r="r" b="b"/>
              <a:pathLst>
                <a:path w="2168" h="2156" extrusionOk="0">
                  <a:moveTo>
                    <a:pt x="1084" y="0"/>
                  </a:moveTo>
                  <a:cubicBezTo>
                    <a:pt x="489" y="0"/>
                    <a:pt x="0" y="476"/>
                    <a:pt x="0" y="1083"/>
                  </a:cubicBezTo>
                  <a:cubicBezTo>
                    <a:pt x="0" y="1679"/>
                    <a:pt x="489" y="2155"/>
                    <a:pt x="1084" y="2155"/>
                  </a:cubicBezTo>
                  <a:cubicBezTo>
                    <a:pt x="1679" y="2155"/>
                    <a:pt x="2167" y="1679"/>
                    <a:pt x="2167" y="1083"/>
                  </a:cubicBezTo>
                  <a:cubicBezTo>
                    <a:pt x="2167" y="476"/>
                    <a:pt x="1679" y="0"/>
                    <a:pt x="108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1" name="Google Shape;2460;p43"/>
            <p:cNvSpPr/>
            <p:nvPr/>
          </p:nvSpPr>
          <p:spPr>
            <a:xfrm>
              <a:off x="5368275" y="1151100"/>
              <a:ext cx="574200" cy="573925"/>
            </a:xfrm>
            <a:custGeom>
              <a:avLst/>
              <a:gdLst/>
              <a:ahLst/>
              <a:cxnLst/>
              <a:rect l="l" t="t" r="r" b="b"/>
              <a:pathLst>
                <a:path w="22968" h="22957" extrusionOk="0">
                  <a:moveTo>
                    <a:pt x="11490" y="977"/>
                  </a:moveTo>
                  <a:cubicBezTo>
                    <a:pt x="17276" y="977"/>
                    <a:pt x="21991" y="5692"/>
                    <a:pt x="21991" y="11478"/>
                  </a:cubicBezTo>
                  <a:cubicBezTo>
                    <a:pt x="21991" y="17277"/>
                    <a:pt x="17276" y="21992"/>
                    <a:pt x="11490" y="21992"/>
                  </a:cubicBezTo>
                  <a:cubicBezTo>
                    <a:pt x="5691" y="21992"/>
                    <a:pt x="977" y="17277"/>
                    <a:pt x="977" y="11478"/>
                  </a:cubicBezTo>
                  <a:cubicBezTo>
                    <a:pt x="977" y="5692"/>
                    <a:pt x="5691" y="977"/>
                    <a:pt x="11490" y="977"/>
                  </a:cubicBezTo>
                  <a:close/>
                  <a:moveTo>
                    <a:pt x="11490" y="1"/>
                  </a:moveTo>
                  <a:cubicBezTo>
                    <a:pt x="5156" y="1"/>
                    <a:pt x="0" y="5156"/>
                    <a:pt x="0" y="11478"/>
                  </a:cubicBezTo>
                  <a:cubicBezTo>
                    <a:pt x="0" y="17813"/>
                    <a:pt x="5156" y="22956"/>
                    <a:pt x="11490" y="22956"/>
                  </a:cubicBezTo>
                  <a:cubicBezTo>
                    <a:pt x="17812" y="22956"/>
                    <a:pt x="22967" y="17813"/>
                    <a:pt x="22967" y="11478"/>
                  </a:cubicBezTo>
                  <a:cubicBezTo>
                    <a:pt x="22967" y="5156"/>
                    <a:pt x="17812" y="1"/>
                    <a:pt x="11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2" name="Google Shape;2461;p43"/>
            <p:cNvSpPr/>
            <p:nvPr/>
          </p:nvSpPr>
          <p:spPr>
            <a:xfrm>
              <a:off x="5291775" y="1084675"/>
              <a:ext cx="716925" cy="582600"/>
            </a:xfrm>
            <a:custGeom>
              <a:avLst/>
              <a:gdLst/>
              <a:ahLst/>
              <a:cxnLst/>
              <a:rect l="l" t="t" r="r" b="b"/>
              <a:pathLst>
                <a:path w="28677" h="23304" extrusionOk="0">
                  <a:moveTo>
                    <a:pt x="14480" y="0"/>
                  </a:moveTo>
                  <a:cubicBezTo>
                    <a:pt x="7818" y="0"/>
                    <a:pt x="1890" y="4988"/>
                    <a:pt x="643" y="11588"/>
                  </a:cubicBezTo>
                  <a:cubicBezTo>
                    <a:pt x="0" y="15028"/>
                    <a:pt x="727" y="18624"/>
                    <a:pt x="2560" y="21601"/>
                  </a:cubicBezTo>
                  <a:cubicBezTo>
                    <a:pt x="2429" y="21779"/>
                    <a:pt x="2358" y="21994"/>
                    <a:pt x="2358" y="22232"/>
                  </a:cubicBezTo>
                  <a:cubicBezTo>
                    <a:pt x="2358" y="22827"/>
                    <a:pt x="2834" y="23303"/>
                    <a:pt x="3429" y="23303"/>
                  </a:cubicBezTo>
                  <a:cubicBezTo>
                    <a:pt x="4025" y="23303"/>
                    <a:pt x="4513" y="22827"/>
                    <a:pt x="4513" y="22232"/>
                  </a:cubicBezTo>
                  <a:cubicBezTo>
                    <a:pt x="4513" y="21636"/>
                    <a:pt x="4025" y="21148"/>
                    <a:pt x="3429" y="21148"/>
                  </a:cubicBezTo>
                  <a:lnTo>
                    <a:pt x="3358" y="21148"/>
                  </a:lnTo>
                  <a:cubicBezTo>
                    <a:pt x="1179" y="17588"/>
                    <a:pt x="750" y="13266"/>
                    <a:pt x="2239" y="9337"/>
                  </a:cubicBezTo>
                  <a:cubicBezTo>
                    <a:pt x="3525" y="5920"/>
                    <a:pt x="6358" y="3170"/>
                    <a:pt x="9740" y="1836"/>
                  </a:cubicBezTo>
                  <a:cubicBezTo>
                    <a:pt x="11280" y="1227"/>
                    <a:pt x="12868" y="941"/>
                    <a:pt x="14432" y="941"/>
                  </a:cubicBezTo>
                  <a:cubicBezTo>
                    <a:pt x="20167" y="941"/>
                    <a:pt x="25589" y="4782"/>
                    <a:pt x="27254" y="10564"/>
                  </a:cubicBezTo>
                  <a:cubicBezTo>
                    <a:pt x="27599" y="11718"/>
                    <a:pt x="27742" y="12933"/>
                    <a:pt x="27754" y="14135"/>
                  </a:cubicBezTo>
                  <a:cubicBezTo>
                    <a:pt x="27754" y="14433"/>
                    <a:pt x="27986" y="14582"/>
                    <a:pt x="28217" y="14582"/>
                  </a:cubicBezTo>
                  <a:cubicBezTo>
                    <a:pt x="28447" y="14582"/>
                    <a:pt x="28677" y="14433"/>
                    <a:pt x="28671" y="14135"/>
                  </a:cubicBezTo>
                  <a:cubicBezTo>
                    <a:pt x="28611" y="6885"/>
                    <a:pt x="23087" y="836"/>
                    <a:pt x="15883" y="74"/>
                  </a:cubicBezTo>
                  <a:cubicBezTo>
                    <a:pt x="15413" y="25"/>
                    <a:pt x="14944" y="0"/>
                    <a:pt x="14480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53" name="Google Shape;2462;p43"/>
          <p:cNvGrpSpPr/>
          <p:nvPr/>
        </p:nvGrpSpPr>
        <p:grpSpPr>
          <a:xfrm rot="21304063">
            <a:off x="4116202" y="3243883"/>
            <a:ext cx="1147972" cy="1882600"/>
            <a:chOff x="4199075" y="3260900"/>
            <a:chExt cx="724075" cy="1203900"/>
          </a:xfrm>
        </p:grpSpPr>
        <p:sp>
          <p:nvSpPr>
            <p:cNvPr id="54" name="Google Shape;2463;p43"/>
            <p:cNvSpPr/>
            <p:nvPr/>
          </p:nvSpPr>
          <p:spPr>
            <a:xfrm>
              <a:off x="4574425" y="3304650"/>
              <a:ext cx="7450" cy="438175"/>
            </a:xfrm>
            <a:custGeom>
              <a:avLst/>
              <a:gdLst/>
              <a:ahLst/>
              <a:cxnLst/>
              <a:rect l="l" t="t" r="r" b="b"/>
              <a:pathLst>
                <a:path w="298" h="17527" extrusionOk="0">
                  <a:moveTo>
                    <a:pt x="24" y="0"/>
                  </a:moveTo>
                  <a:lnTo>
                    <a:pt x="24" y="1036"/>
                  </a:lnTo>
                  <a:lnTo>
                    <a:pt x="298" y="1036"/>
                  </a:lnTo>
                  <a:lnTo>
                    <a:pt x="298" y="0"/>
                  </a:lnTo>
                  <a:close/>
                  <a:moveTo>
                    <a:pt x="12" y="2084"/>
                  </a:moveTo>
                  <a:lnTo>
                    <a:pt x="12" y="3132"/>
                  </a:lnTo>
                  <a:lnTo>
                    <a:pt x="298" y="3132"/>
                  </a:lnTo>
                  <a:lnTo>
                    <a:pt x="298" y="2084"/>
                  </a:lnTo>
                  <a:close/>
                  <a:moveTo>
                    <a:pt x="12" y="4179"/>
                  </a:moveTo>
                  <a:lnTo>
                    <a:pt x="12" y="5227"/>
                  </a:lnTo>
                  <a:lnTo>
                    <a:pt x="286" y="5227"/>
                  </a:lnTo>
                  <a:lnTo>
                    <a:pt x="298" y="4179"/>
                  </a:lnTo>
                  <a:close/>
                  <a:moveTo>
                    <a:pt x="12" y="6263"/>
                  </a:moveTo>
                  <a:lnTo>
                    <a:pt x="12" y="7311"/>
                  </a:lnTo>
                  <a:lnTo>
                    <a:pt x="286" y="7311"/>
                  </a:lnTo>
                  <a:lnTo>
                    <a:pt x="286" y="6263"/>
                  </a:lnTo>
                  <a:close/>
                  <a:moveTo>
                    <a:pt x="12" y="8359"/>
                  </a:moveTo>
                  <a:lnTo>
                    <a:pt x="12" y="9406"/>
                  </a:lnTo>
                  <a:lnTo>
                    <a:pt x="286" y="9406"/>
                  </a:lnTo>
                  <a:lnTo>
                    <a:pt x="286" y="8359"/>
                  </a:lnTo>
                  <a:close/>
                  <a:moveTo>
                    <a:pt x="12" y="10442"/>
                  </a:moveTo>
                  <a:lnTo>
                    <a:pt x="12" y="11490"/>
                  </a:lnTo>
                  <a:lnTo>
                    <a:pt x="286" y="11490"/>
                  </a:lnTo>
                  <a:lnTo>
                    <a:pt x="286" y="10442"/>
                  </a:lnTo>
                  <a:close/>
                  <a:moveTo>
                    <a:pt x="0" y="12538"/>
                  </a:moveTo>
                  <a:lnTo>
                    <a:pt x="0" y="13585"/>
                  </a:lnTo>
                  <a:lnTo>
                    <a:pt x="286" y="13585"/>
                  </a:lnTo>
                  <a:lnTo>
                    <a:pt x="286" y="12538"/>
                  </a:lnTo>
                  <a:close/>
                  <a:moveTo>
                    <a:pt x="0" y="14621"/>
                  </a:moveTo>
                  <a:lnTo>
                    <a:pt x="0" y="15669"/>
                  </a:lnTo>
                  <a:lnTo>
                    <a:pt x="274" y="15669"/>
                  </a:lnTo>
                  <a:lnTo>
                    <a:pt x="286" y="14621"/>
                  </a:lnTo>
                  <a:close/>
                  <a:moveTo>
                    <a:pt x="0" y="16717"/>
                  </a:moveTo>
                  <a:lnTo>
                    <a:pt x="0" y="17526"/>
                  </a:lnTo>
                  <a:lnTo>
                    <a:pt x="274" y="17526"/>
                  </a:lnTo>
                  <a:lnTo>
                    <a:pt x="274" y="16717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5" name="Google Shape;2464;p43"/>
            <p:cNvSpPr/>
            <p:nvPr/>
          </p:nvSpPr>
          <p:spPr>
            <a:xfrm>
              <a:off x="4551200" y="3260900"/>
              <a:ext cx="53900" cy="53900"/>
            </a:xfrm>
            <a:custGeom>
              <a:avLst/>
              <a:gdLst/>
              <a:ahLst/>
              <a:cxnLst/>
              <a:rect l="l" t="t" r="r" b="b"/>
              <a:pathLst>
                <a:path w="2156" h="2156" extrusionOk="0">
                  <a:moveTo>
                    <a:pt x="1072" y="0"/>
                  </a:moveTo>
                  <a:cubicBezTo>
                    <a:pt x="477" y="0"/>
                    <a:pt x="1" y="476"/>
                    <a:pt x="1" y="1072"/>
                  </a:cubicBezTo>
                  <a:cubicBezTo>
                    <a:pt x="1" y="1667"/>
                    <a:pt x="477" y="2155"/>
                    <a:pt x="1072" y="2155"/>
                  </a:cubicBezTo>
                  <a:cubicBezTo>
                    <a:pt x="1679" y="2155"/>
                    <a:pt x="2156" y="1667"/>
                    <a:pt x="2156" y="1072"/>
                  </a:cubicBezTo>
                  <a:cubicBezTo>
                    <a:pt x="2156" y="476"/>
                    <a:pt x="1679" y="0"/>
                    <a:pt x="1072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6" name="Google Shape;2465;p43"/>
            <p:cNvSpPr/>
            <p:nvPr/>
          </p:nvSpPr>
          <p:spPr>
            <a:xfrm>
              <a:off x="4261875" y="3803525"/>
              <a:ext cx="615875" cy="615875"/>
            </a:xfrm>
            <a:custGeom>
              <a:avLst/>
              <a:gdLst/>
              <a:ahLst/>
              <a:cxnLst/>
              <a:rect l="l" t="t" r="r" b="b"/>
              <a:pathLst>
                <a:path w="24635" h="24635" extrusionOk="0">
                  <a:moveTo>
                    <a:pt x="12240" y="0"/>
                  </a:moveTo>
                  <a:cubicBezTo>
                    <a:pt x="5478" y="48"/>
                    <a:pt x="1" y="5549"/>
                    <a:pt x="1" y="12311"/>
                  </a:cubicBezTo>
                  <a:cubicBezTo>
                    <a:pt x="1" y="19086"/>
                    <a:pt x="5478" y="24587"/>
                    <a:pt x="12240" y="24622"/>
                  </a:cubicBezTo>
                  <a:cubicBezTo>
                    <a:pt x="12264" y="24622"/>
                    <a:pt x="12288" y="24634"/>
                    <a:pt x="12312" y="24634"/>
                  </a:cubicBezTo>
                  <a:cubicBezTo>
                    <a:pt x="19122" y="24634"/>
                    <a:pt x="24635" y="19122"/>
                    <a:pt x="24635" y="12311"/>
                  </a:cubicBezTo>
                  <a:cubicBezTo>
                    <a:pt x="24635" y="5513"/>
                    <a:pt x="19122" y="0"/>
                    <a:pt x="12312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 dirty="0">
                <a:solidFill>
                  <a:srgbClr val="FFFFFF"/>
                </a:solidFill>
                <a:latin typeface="Hacen Samra" panose="02000000000000000000" pitchFamily="2" charset="-78"/>
                <a:ea typeface="Fira Sans Extra Condensed"/>
                <a:cs typeface="Hacen Samra" panose="02000000000000000000" pitchFamily="2" charset="-78"/>
                <a:sym typeface="Fira Sans Extra Condensed"/>
              </a:endParaRPr>
            </a:p>
          </p:txBody>
        </p:sp>
        <p:sp>
          <p:nvSpPr>
            <p:cNvPr id="57" name="Google Shape;2466;p43"/>
            <p:cNvSpPr/>
            <p:nvPr/>
          </p:nvSpPr>
          <p:spPr>
            <a:xfrm>
              <a:off x="4199075" y="3740125"/>
              <a:ext cx="724075" cy="724675"/>
            </a:xfrm>
            <a:custGeom>
              <a:avLst/>
              <a:gdLst/>
              <a:ahLst/>
              <a:cxnLst/>
              <a:rect l="l" t="t" r="r" b="b"/>
              <a:pathLst>
                <a:path w="28963" h="28987" extrusionOk="0">
                  <a:moveTo>
                    <a:pt x="14943" y="0"/>
                  </a:moveTo>
                  <a:cubicBezTo>
                    <a:pt x="14455" y="0"/>
                    <a:pt x="14050" y="322"/>
                    <a:pt x="13919" y="762"/>
                  </a:cubicBezTo>
                  <a:cubicBezTo>
                    <a:pt x="7073" y="1262"/>
                    <a:pt x="1489" y="6620"/>
                    <a:pt x="763" y="13514"/>
                  </a:cubicBezTo>
                  <a:cubicBezTo>
                    <a:pt x="1" y="20729"/>
                    <a:pt x="5215" y="27420"/>
                    <a:pt x="12276" y="28754"/>
                  </a:cubicBezTo>
                  <a:cubicBezTo>
                    <a:pt x="13112" y="28910"/>
                    <a:pt x="13952" y="28986"/>
                    <a:pt x="14789" y="28986"/>
                  </a:cubicBezTo>
                  <a:cubicBezTo>
                    <a:pt x="18086" y="28986"/>
                    <a:pt x="21313" y="27802"/>
                    <a:pt x="23896" y="25694"/>
                  </a:cubicBezTo>
                  <a:cubicBezTo>
                    <a:pt x="27111" y="23051"/>
                    <a:pt x="28921" y="18991"/>
                    <a:pt x="28957" y="14847"/>
                  </a:cubicBezTo>
                  <a:cubicBezTo>
                    <a:pt x="28962" y="14550"/>
                    <a:pt x="28733" y="14401"/>
                    <a:pt x="28503" y="14401"/>
                  </a:cubicBezTo>
                  <a:cubicBezTo>
                    <a:pt x="28272" y="14401"/>
                    <a:pt x="28040" y="14550"/>
                    <a:pt x="28040" y="14847"/>
                  </a:cubicBezTo>
                  <a:cubicBezTo>
                    <a:pt x="28004" y="18586"/>
                    <a:pt x="26456" y="22086"/>
                    <a:pt x="23706" y="24622"/>
                  </a:cubicBezTo>
                  <a:cubicBezTo>
                    <a:pt x="21275" y="26884"/>
                    <a:pt x="18029" y="28048"/>
                    <a:pt x="14740" y="28048"/>
                  </a:cubicBezTo>
                  <a:cubicBezTo>
                    <a:pt x="14324" y="28048"/>
                    <a:pt x="13907" y="28029"/>
                    <a:pt x="13490" y="27992"/>
                  </a:cubicBezTo>
                  <a:cubicBezTo>
                    <a:pt x="5739" y="27301"/>
                    <a:pt x="370" y="19622"/>
                    <a:pt x="1906" y="12109"/>
                  </a:cubicBezTo>
                  <a:cubicBezTo>
                    <a:pt x="3096" y="6299"/>
                    <a:pt x="8228" y="2072"/>
                    <a:pt x="14050" y="1679"/>
                  </a:cubicBezTo>
                  <a:cubicBezTo>
                    <a:pt x="14240" y="1977"/>
                    <a:pt x="14574" y="2167"/>
                    <a:pt x="14943" y="2167"/>
                  </a:cubicBezTo>
                  <a:cubicBezTo>
                    <a:pt x="15538" y="2167"/>
                    <a:pt x="16026" y="1679"/>
                    <a:pt x="16026" y="1084"/>
                  </a:cubicBezTo>
                  <a:cubicBezTo>
                    <a:pt x="16026" y="488"/>
                    <a:pt x="15538" y="0"/>
                    <a:pt x="14943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58" name="Google Shape;2467;p43"/>
            <p:cNvSpPr/>
            <p:nvPr/>
          </p:nvSpPr>
          <p:spPr>
            <a:xfrm>
              <a:off x="4282725" y="3824350"/>
              <a:ext cx="574200" cy="574200"/>
            </a:xfrm>
            <a:custGeom>
              <a:avLst/>
              <a:gdLst/>
              <a:ahLst/>
              <a:cxnLst/>
              <a:rect l="l" t="t" r="r" b="b"/>
              <a:pathLst>
                <a:path w="22968" h="22968" extrusionOk="0">
                  <a:moveTo>
                    <a:pt x="11490" y="977"/>
                  </a:moveTo>
                  <a:cubicBezTo>
                    <a:pt x="17276" y="977"/>
                    <a:pt x="21991" y="5692"/>
                    <a:pt x="21991" y="11478"/>
                  </a:cubicBezTo>
                  <a:cubicBezTo>
                    <a:pt x="21991" y="17277"/>
                    <a:pt x="17276" y="21991"/>
                    <a:pt x="11490" y="21991"/>
                  </a:cubicBezTo>
                  <a:cubicBezTo>
                    <a:pt x="5691" y="21991"/>
                    <a:pt x="977" y="17277"/>
                    <a:pt x="977" y="11478"/>
                  </a:cubicBezTo>
                  <a:cubicBezTo>
                    <a:pt x="977" y="5692"/>
                    <a:pt x="5691" y="977"/>
                    <a:pt x="11490" y="977"/>
                  </a:cubicBezTo>
                  <a:close/>
                  <a:moveTo>
                    <a:pt x="11490" y="1"/>
                  </a:moveTo>
                  <a:cubicBezTo>
                    <a:pt x="5156" y="1"/>
                    <a:pt x="0" y="5156"/>
                    <a:pt x="0" y="11478"/>
                  </a:cubicBezTo>
                  <a:cubicBezTo>
                    <a:pt x="0" y="17812"/>
                    <a:pt x="5156" y="22968"/>
                    <a:pt x="11490" y="22968"/>
                  </a:cubicBezTo>
                  <a:cubicBezTo>
                    <a:pt x="17812" y="22968"/>
                    <a:pt x="22967" y="17812"/>
                    <a:pt x="22967" y="11478"/>
                  </a:cubicBezTo>
                  <a:cubicBezTo>
                    <a:pt x="22967" y="5156"/>
                    <a:pt x="17812" y="1"/>
                    <a:pt x="11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59" name="Google Shape;2468;p43"/>
          <p:cNvGrpSpPr/>
          <p:nvPr/>
        </p:nvGrpSpPr>
        <p:grpSpPr>
          <a:xfrm>
            <a:off x="5145238" y="2946855"/>
            <a:ext cx="1883825" cy="1523925"/>
            <a:chOff x="5012275" y="3105225"/>
            <a:chExt cx="1016825" cy="1060875"/>
          </a:xfrm>
        </p:grpSpPr>
        <p:sp>
          <p:nvSpPr>
            <p:cNvPr id="60" name="Google Shape;2469;p43"/>
            <p:cNvSpPr/>
            <p:nvPr/>
          </p:nvSpPr>
          <p:spPr>
            <a:xfrm>
              <a:off x="5338200" y="3504975"/>
              <a:ext cx="615575" cy="615875"/>
            </a:xfrm>
            <a:custGeom>
              <a:avLst/>
              <a:gdLst/>
              <a:ahLst/>
              <a:cxnLst/>
              <a:rect l="l" t="t" r="r" b="b"/>
              <a:pathLst>
                <a:path w="24623" h="24635" extrusionOk="0">
                  <a:moveTo>
                    <a:pt x="12312" y="0"/>
                  </a:moveTo>
                  <a:cubicBezTo>
                    <a:pt x="12193" y="0"/>
                    <a:pt x="12074" y="12"/>
                    <a:pt x="11943" y="12"/>
                  </a:cubicBezTo>
                  <a:cubicBezTo>
                    <a:pt x="5311" y="203"/>
                    <a:pt x="1" y="5644"/>
                    <a:pt x="1" y="12311"/>
                  </a:cubicBezTo>
                  <a:cubicBezTo>
                    <a:pt x="1" y="18991"/>
                    <a:pt x="5311" y="24420"/>
                    <a:pt x="11943" y="24622"/>
                  </a:cubicBezTo>
                  <a:cubicBezTo>
                    <a:pt x="12074" y="24622"/>
                    <a:pt x="12193" y="24634"/>
                    <a:pt x="12312" y="24634"/>
                  </a:cubicBezTo>
                  <a:cubicBezTo>
                    <a:pt x="19110" y="24634"/>
                    <a:pt x="24623" y="19122"/>
                    <a:pt x="24623" y="12311"/>
                  </a:cubicBezTo>
                  <a:cubicBezTo>
                    <a:pt x="24623" y="5513"/>
                    <a:pt x="19110" y="0"/>
                    <a:pt x="1231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 dirty="0">
                <a:solidFill>
                  <a:srgbClr val="FFFFFF"/>
                </a:solidFill>
                <a:latin typeface="Hacen Samra" panose="02000000000000000000" pitchFamily="2" charset="-78"/>
                <a:ea typeface="Fira Sans Extra Condensed"/>
                <a:cs typeface="Hacen Samra" panose="02000000000000000000" pitchFamily="2" charset="-78"/>
                <a:sym typeface="Fira Sans Extra Condensed"/>
              </a:endParaRPr>
            </a:p>
          </p:txBody>
        </p:sp>
        <p:sp>
          <p:nvSpPr>
            <p:cNvPr id="61" name="Google Shape;2470;p43"/>
            <p:cNvSpPr/>
            <p:nvPr/>
          </p:nvSpPr>
          <p:spPr>
            <a:xfrm>
              <a:off x="5059000" y="3155525"/>
              <a:ext cx="375075" cy="393225"/>
            </a:xfrm>
            <a:custGeom>
              <a:avLst/>
              <a:gdLst/>
              <a:ahLst/>
              <a:cxnLst/>
              <a:rect l="l" t="t" r="r" b="b"/>
              <a:pathLst>
                <a:path w="15003" h="15729" extrusionOk="0">
                  <a:moveTo>
                    <a:pt x="203" y="0"/>
                  </a:moveTo>
                  <a:lnTo>
                    <a:pt x="1" y="203"/>
                  </a:lnTo>
                  <a:lnTo>
                    <a:pt x="715" y="953"/>
                  </a:lnTo>
                  <a:lnTo>
                    <a:pt x="917" y="762"/>
                  </a:lnTo>
                  <a:lnTo>
                    <a:pt x="203" y="0"/>
                  </a:lnTo>
                  <a:close/>
                  <a:moveTo>
                    <a:pt x="1644" y="1512"/>
                  </a:moveTo>
                  <a:lnTo>
                    <a:pt x="1441" y="1715"/>
                  </a:lnTo>
                  <a:lnTo>
                    <a:pt x="2156" y="2465"/>
                  </a:lnTo>
                  <a:lnTo>
                    <a:pt x="2358" y="2274"/>
                  </a:lnTo>
                  <a:lnTo>
                    <a:pt x="1644" y="1512"/>
                  </a:lnTo>
                  <a:close/>
                  <a:moveTo>
                    <a:pt x="3084" y="3036"/>
                  </a:moveTo>
                  <a:lnTo>
                    <a:pt x="2882" y="3227"/>
                  </a:lnTo>
                  <a:lnTo>
                    <a:pt x="3608" y="3977"/>
                  </a:lnTo>
                  <a:lnTo>
                    <a:pt x="3799" y="3787"/>
                  </a:lnTo>
                  <a:lnTo>
                    <a:pt x="3084" y="3036"/>
                  </a:lnTo>
                  <a:close/>
                  <a:moveTo>
                    <a:pt x="4525" y="4549"/>
                  </a:moveTo>
                  <a:lnTo>
                    <a:pt x="4323" y="4739"/>
                  </a:lnTo>
                  <a:lnTo>
                    <a:pt x="5049" y="5489"/>
                  </a:lnTo>
                  <a:lnTo>
                    <a:pt x="5239" y="5299"/>
                  </a:lnTo>
                  <a:lnTo>
                    <a:pt x="4525" y="4549"/>
                  </a:lnTo>
                  <a:close/>
                  <a:moveTo>
                    <a:pt x="5966" y="6061"/>
                  </a:moveTo>
                  <a:lnTo>
                    <a:pt x="5763" y="6251"/>
                  </a:lnTo>
                  <a:lnTo>
                    <a:pt x="6490" y="7001"/>
                  </a:lnTo>
                  <a:lnTo>
                    <a:pt x="6692" y="6811"/>
                  </a:lnTo>
                  <a:lnTo>
                    <a:pt x="5966" y="6061"/>
                  </a:lnTo>
                  <a:close/>
                  <a:moveTo>
                    <a:pt x="7406" y="7573"/>
                  </a:moveTo>
                  <a:lnTo>
                    <a:pt x="7204" y="7763"/>
                  </a:lnTo>
                  <a:lnTo>
                    <a:pt x="7930" y="8513"/>
                  </a:lnTo>
                  <a:lnTo>
                    <a:pt x="8133" y="8323"/>
                  </a:lnTo>
                  <a:lnTo>
                    <a:pt x="7406" y="7573"/>
                  </a:lnTo>
                  <a:close/>
                  <a:moveTo>
                    <a:pt x="8847" y="9085"/>
                  </a:moveTo>
                  <a:lnTo>
                    <a:pt x="8645" y="9275"/>
                  </a:lnTo>
                  <a:lnTo>
                    <a:pt x="9371" y="10025"/>
                  </a:lnTo>
                  <a:lnTo>
                    <a:pt x="9573" y="9835"/>
                  </a:lnTo>
                  <a:lnTo>
                    <a:pt x="8847" y="9085"/>
                  </a:lnTo>
                  <a:close/>
                  <a:moveTo>
                    <a:pt x="10288" y="10597"/>
                  </a:moveTo>
                  <a:lnTo>
                    <a:pt x="10085" y="10787"/>
                  </a:lnTo>
                  <a:lnTo>
                    <a:pt x="10812" y="11537"/>
                  </a:lnTo>
                  <a:lnTo>
                    <a:pt x="11014" y="11347"/>
                  </a:lnTo>
                  <a:lnTo>
                    <a:pt x="10288" y="10597"/>
                  </a:lnTo>
                  <a:close/>
                  <a:moveTo>
                    <a:pt x="11728" y="12109"/>
                  </a:moveTo>
                  <a:lnTo>
                    <a:pt x="11538" y="12299"/>
                  </a:lnTo>
                  <a:lnTo>
                    <a:pt x="12252" y="13050"/>
                  </a:lnTo>
                  <a:lnTo>
                    <a:pt x="12455" y="12859"/>
                  </a:lnTo>
                  <a:lnTo>
                    <a:pt x="11728" y="12109"/>
                  </a:lnTo>
                  <a:close/>
                  <a:moveTo>
                    <a:pt x="13181" y="13621"/>
                  </a:moveTo>
                  <a:lnTo>
                    <a:pt x="12979" y="13812"/>
                  </a:lnTo>
                  <a:lnTo>
                    <a:pt x="13693" y="14562"/>
                  </a:lnTo>
                  <a:lnTo>
                    <a:pt x="13895" y="14371"/>
                  </a:lnTo>
                  <a:lnTo>
                    <a:pt x="13181" y="13621"/>
                  </a:lnTo>
                  <a:close/>
                  <a:moveTo>
                    <a:pt x="14622" y="15133"/>
                  </a:moveTo>
                  <a:lnTo>
                    <a:pt x="14419" y="15324"/>
                  </a:lnTo>
                  <a:lnTo>
                    <a:pt x="14812" y="15728"/>
                  </a:lnTo>
                  <a:lnTo>
                    <a:pt x="15003" y="15538"/>
                  </a:lnTo>
                  <a:lnTo>
                    <a:pt x="14622" y="15133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2" name="Google Shape;2471;p43"/>
            <p:cNvSpPr/>
            <p:nvPr/>
          </p:nvSpPr>
          <p:spPr>
            <a:xfrm>
              <a:off x="5012275" y="3105225"/>
              <a:ext cx="53900" cy="54200"/>
            </a:xfrm>
            <a:custGeom>
              <a:avLst/>
              <a:gdLst/>
              <a:ahLst/>
              <a:cxnLst/>
              <a:rect l="l" t="t" r="r" b="b"/>
              <a:pathLst>
                <a:path w="2156" h="2168" extrusionOk="0">
                  <a:moveTo>
                    <a:pt x="1072" y="0"/>
                  </a:moveTo>
                  <a:cubicBezTo>
                    <a:pt x="477" y="0"/>
                    <a:pt x="0" y="488"/>
                    <a:pt x="0" y="1084"/>
                  </a:cubicBezTo>
                  <a:cubicBezTo>
                    <a:pt x="0" y="1679"/>
                    <a:pt x="477" y="2167"/>
                    <a:pt x="1072" y="2167"/>
                  </a:cubicBezTo>
                  <a:cubicBezTo>
                    <a:pt x="1667" y="2167"/>
                    <a:pt x="2155" y="1679"/>
                    <a:pt x="2155" y="1084"/>
                  </a:cubicBezTo>
                  <a:cubicBezTo>
                    <a:pt x="2155" y="488"/>
                    <a:pt x="1667" y="0"/>
                    <a:pt x="107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3" name="Google Shape;2472;p43"/>
            <p:cNvSpPr/>
            <p:nvPr/>
          </p:nvSpPr>
          <p:spPr>
            <a:xfrm>
              <a:off x="5410825" y="3459525"/>
              <a:ext cx="618275" cy="706575"/>
            </a:xfrm>
            <a:custGeom>
              <a:avLst/>
              <a:gdLst/>
              <a:ahLst/>
              <a:cxnLst/>
              <a:rect l="l" t="t" r="r" b="b"/>
              <a:pathLst>
                <a:path w="24731" h="28263" extrusionOk="0">
                  <a:moveTo>
                    <a:pt x="9446" y="1"/>
                  </a:moveTo>
                  <a:cubicBezTo>
                    <a:pt x="6659" y="1"/>
                    <a:pt x="3905" y="844"/>
                    <a:pt x="1573" y="2390"/>
                  </a:cubicBezTo>
                  <a:cubicBezTo>
                    <a:pt x="1418" y="2306"/>
                    <a:pt x="1263" y="2271"/>
                    <a:pt x="1084" y="2271"/>
                  </a:cubicBezTo>
                  <a:cubicBezTo>
                    <a:pt x="489" y="2271"/>
                    <a:pt x="1" y="2747"/>
                    <a:pt x="1" y="3354"/>
                  </a:cubicBezTo>
                  <a:cubicBezTo>
                    <a:pt x="1" y="3949"/>
                    <a:pt x="489" y="4426"/>
                    <a:pt x="1084" y="4426"/>
                  </a:cubicBezTo>
                  <a:cubicBezTo>
                    <a:pt x="1680" y="4426"/>
                    <a:pt x="2168" y="3949"/>
                    <a:pt x="2168" y="3354"/>
                  </a:cubicBezTo>
                  <a:cubicBezTo>
                    <a:pt x="2168" y="3271"/>
                    <a:pt x="2156" y="3187"/>
                    <a:pt x="2132" y="3116"/>
                  </a:cubicBezTo>
                  <a:cubicBezTo>
                    <a:pt x="4341" y="1695"/>
                    <a:pt x="6875" y="955"/>
                    <a:pt x="9446" y="955"/>
                  </a:cubicBezTo>
                  <a:cubicBezTo>
                    <a:pt x="10838" y="955"/>
                    <a:pt x="12242" y="1172"/>
                    <a:pt x="13610" y="1616"/>
                  </a:cubicBezTo>
                  <a:cubicBezTo>
                    <a:pt x="17074" y="2735"/>
                    <a:pt x="19896" y="5378"/>
                    <a:pt x="21432" y="8664"/>
                  </a:cubicBezTo>
                  <a:cubicBezTo>
                    <a:pt x="24730" y="15689"/>
                    <a:pt x="20837" y="24190"/>
                    <a:pt x="13610" y="26655"/>
                  </a:cubicBezTo>
                  <a:cubicBezTo>
                    <a:pt x="12252" y="27119"/>
                    <a:pt x="10836" y="27321"/>
                    <a:pt x="9407" y="27333"/>
                  </a:cubicBezTo>
                  <a:cubicBezTo>
                    <a:pt x="8815" y="27345"/>
                    <a:pt x="8812" y="28262"/>
                    <a:pt x="9396" y="28262"/>
                  </a:cubicBezTo>
                  <a:cubicBezTo>
                    <a:pt x="9399" y="28262"/>
                    <a:pt x="9403" y="28262"/>
                    <a:pt x="9407" y="28262"/>
                  </a:cubicBezTo>
                  <a:cubicBezTo>
                    <a:pt x="16658" y="28202"/>
                    <a:pt x="22706" y="22678"/>
                    <a:pt x="23468" y="15475"/>
                  </a:cubicBezTo>
                  <a:cubicBezTo>
                    <a:pt x="24230" y="8260"/>
                    <a:pt x="19027" y="1568"/>
                    <a:pt x="11967" y="235"/>
                  </a:cubicBezTo>
                  <a:cubicBezTo>
                    <a:pt x="11131" y="77"/>
                    <a:pt x="10287" y="1"/>
                    <a:pt x="9446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4" name="Google Shape;2473;p43"/>
            <p:cNvSpPr/>
            <p:nvPr/>
          </p:nvSpPr>
          <p:spPr>
            <a:xfrm>
              <a:off x="5359050" y="3525800"/>
              <a:ext cx="573900" cy="574200"/>
            </a:xfrm>
            <a:custGeom>
              <a:avLst/>
              <a:gdLst/>
              <a:ahLst/>
              <a:cxnLst/>
              <a:rect l="l" t="t" r="r" b="b"/>
              <a:pathLst>
                <a:path w="22956" h="22968" extrusionOk="0">
                  <a:moveTo>
                    <a:pt x="11478" y="977"/>
                  </a:moveTo>
                  <a:cubicBezTo>
                    <a:pt x="17276" y="977"/>
                    <a:pt x="21991" y="5692"/>
                    <a:pt x="21991" y="11478"/>
                  </a:cubicBezTo>
                  <a:cubicBezTo>
                    <a:pt x="21991" y="17277"/>
                    <a:pt x="17276" y="21992"/>
                    <a:pt x="11478" y="21992"/>
                  </a:cubicBezTo>
                  <a:cubicBezTo>
                    <a:pt x="5679" y="21992"/>
                    <a:pt x="977" y="17277"/>
                    <a:pt x="977" y="11478"/>
                  </a:cubicBezTo>
                  <a:cubicBezTo>
                    <a:pt x="977" y="5692"/>
                    <a:pt x="5679" y="977"/>
                    <a:pt x="11478" y="977"/>
                  </a:cubicBezTo>
                  <a:close/>
                  <a:moveTo>
                    <a:pt x="11478" y="1"/>
                  </a:moveTo>
                  <a:cubicBezTo>
                    <a:pt x="5144" y="1"/>
                    <a:pt x="0" y="5156"/>
                    <a:pt x="0" y="11478"/>
                  </a:cubicBezTo>
                  <a:cubicBezTo>
                    <a:pt x="0" y="17812"/>
                    <a:pt x="5144" y="22968"/>
                    <a:pt x="11478" y="22968"/>
                  </a:cubicBezTo>
                  <a:cubicBezTo>
                    <a:pt x="17812" y="22968"/>
                    <a:pt x="22955" y="17812"/>
                    <a:pt x="22955" y="11478"/>
                  </a:cubicBezTo>
                  <a:cubicBezTo>
                    <a:pt x="22955" y="5156"/>
                    <a:pt x="17812" y="1"/>
                    <a:pt x="11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65" name="Google Shape;2474;p43"/>
          <p:cNvGrpSpPr/>
          <p:nvPr/>
        </p:nvGrpSpPr>
        <p:grpSpPr>
          <a:xfrm rot="21301051">
            <a:off x="2825894" y="3260315"/>
            <a:ext cx="1459823" cy="1565639"/>
            <a:chOff x="3106075" y="3117725"/>
            <a:chExt cx="1042125" cy="1048075"/>
          </a:xfrm>
        </p:grpSpPr>
        <p:sp>
          <p:nvSpPr>
            <p:cNvPr id="66" name="Google Shape;2475;p43"/>
            <p:cNvSpPr/>
            <p:nvPr/>
          </p:nvSpPr>
          <p:spPr>
            <a:xfrm>
              <a:off x="3711825" y="3159975"/>
              <a:ext cx="396800" cy="384600"/>
            </a:xfrm>
            <a:custGeom>
              <a:avLst/>
              <a:gdLst/>
              <a:ahLst/>
              <a:cxnLst/>
              <a:rect l="l" t="t" r="r" b="b"/>
              <a:pathLst>
                <a:path w="15872" h="15384" extrusionOk="0">
                  <a:moveTo>
                    <a:pt x="15669" y="1"/>
                  </a:moveTo>
                  <a:lnTo>
                    <a:pt x="14919" y="727"/>
                  </a:lnTo>
                  <a:lnTo>
                    <a:pt x="15121" y="930"/>
                  </a:lnTo>
                  <a:lnTo>
                    <a:pt x="15871" y="191"/>
                  </a:lnTo>
                  <a:lnTo>
                    <a:pt x="15669" y="1"/>
                  </a:lnTo>
                  <a:close/>
                  <a:moveTo>
                    <a:pt x="14168" y="1454"/>
                  </a:moveTo>
                  <a:lnTo>
                    <a:pt x="13418" y="2180"/>
                  </a:lnTo>
                  <a:lnTo>
                    <a:pt x="13609" y="2382"/>
                  </a:lnTo>
                  <a:lnTo>
                    <a:pt x="14359" y="1656"/>
                  </a:lnTo>
                  <a:lnTo>
                    <a:pt x="14168" y="1454"/>
                  </a:lnTo>
                  <a:close/>
                  <a:moveTo>
                    <a:pt x="12668" y="2906"/>
                  </a:moveTo>
                  <a:lnTo>
                    <a:pt x="11918" y="3632"/>
                  </a:lnTo>
                  <a:lnTo>
                    <a:pt x="12109" y="3835"/>
                  </a:lnTo>
                  <a:lnTo>
                    <a:pt x="12859" y="3108"/>
                  </a:lnTo>
                  <a:lnTo>
                    <a:pt x="12668" y="2906"/>
                  </a:lnTo>
                  <a:close/>
                  <a:moveTo>
                    <a:pt x="11168" y="4359"/>
                  </a:moveTo>
                  <a:lnTo>
                    <a:pt x="10418" y="5085"/>
                  </a:lnTo>
                  <a:lnTo>
                    <a:pt x="10608" y="5287"/>
                  </a:lnTo>
                  <a:lnTo>
                    <a:pt x="11359" y="4561"/>
                  </a:lnTo>
                  <a:lnTo>
                    <a:pt x="11168" y="4359"/>
                  </a:lnTo>
                  <a:close/>
                  <a:moveTo>
                    <a:pt x="9668" y="5811"/>
                  </a:moveTo>
                  <a:lnTo>
                    <a:pt x="8918" y="6537"/>
                  </a:lnTo>
                  <a:lnTo>
                    <a:pt x="9108" y="6740"/>
                  </a:lnTo>
                  <a:lnTo>
                    <a:pt x="9858" y="6014"/>
                  </a:lnTo>
                  <a:lnTo>
                    <a:pt x="9668" y="5811"/>
                  </a:lnTo>
                  <a:close/>
                  <a:moveTo>
                    <a:pt x="8168" y="7264"/>
                  </a:moveTo>
                  <a:lnTo>
                    <a:pt x="7418" y="8002"/>
                  </a:lnTo>
                  <a:lnTo>
                    <a:pt x="7608" y="8192"/>
                  </a:lnTo>
                  <a:lnTo>
                    <a:pt x="8358" y="7466"/>
                  </a:lnTo>
                  <a:lnTo>
                    <a:pt x="8168" y="7264"/>
                  </a:lnTo>
                  <a:close/>
                  <a:moveTo>
                    <a:pt x="6668" y="8728"/>
                  </a:moveTo>
                  <a:lnTo>
                    <a:pt x="5917" y="9455"/>
                  </a:lnTo>
                  <a:lnTo>
                    <a:pt x="6108" y="9645"/>
                  </a:lnTo>
                  <a:lnTo>
                    <a:pt x="6858" y="8919"/>
                  </a:lnTo>
                  <a:lnTo>
                    <a:pt x="6668" y="8728"/>
                  </a:lnTo>
                  <a:close/>
                  <a:moveTo>
                    <a:pt x="5167" y="10181"/>
                  </a:moveTo>
                  <a:lnTo>
                    <a:pt x="4417" y="10907"/>
                  </a:lnTo>
                  <a:lnTo>
                    <a:pt x="4608" y="11109"/>
                  </a:lnTo>
                  <a:lnTo>
                    <a:pt x="5358" y="10371"/>
                  </a:lnTo>
                  <a:lnTo>
                    <a:pt x="5167" y="10181"/>
                  </a:lnTo>
                  <a:close/>
                  <a:moveTo>
                    <a:pt x="3667" y="11633"/>
                  </a:moveTo>
                  <a:lnTo>
                    <a:pt x="2917" y="12360"/>
                  </a:lnTo>
                  <a:lnTo>
                    <a:pt x="3108" y="12562"/>
                  </a:lnTo>
                  <a:lnTo>
                    <a:pt x="3858" y="11836"/>
                  </a:lnTo>
                  <a:lnTo>
                    <a:pt x="3667" y="11633"/>
                  </a:lnTo>
                  <a:close/>
                  <a:moveTo>
                    <a:pt x="2167" y="13086"/>
                  </a:moveTo>
                  <a:lnTo>
                    <a:pt x="1417" y="13812"/>
                  </a:lnTo>
                  <a:lnTo>
                    <a:pt x="1607" y="14015"/>
                  </a:lnTo>
                  <a:lnTo>
                    <a:pt x="2357" y="13288"/>
                  </a:lnTo>
                  <a:lnTo>
                    <a:pt x="2167" y="13086"/>
                  </a:lnTo>
                  <a:close/>
                  <a:moveTo>
                    <a:pt x="667" y="14538"/>
                  </a:moveTo>
                  <a:lnTo>
                    <a:pt x="0" y="15181"/>
                  </a:lnTo>
                  <a:lnTo>
                    <a:pt x="191" y="15384"/>
                  </a:lnTo>
                  <a:lnTo>
                    <a:pt x="857" y="14741"/>
                  </a:lnTo>
                  <a:lnTo>
                    <a:pt x="667" y="1453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7" name="Google Shape;2476;p43"/>
            <p:cNvSpPr/>
            <p:nvPr/>
          </p:nvSpPr>
          <p:spPr>
            <a:xfrm>
              <a:off x="4094000" y="3117725"/>
              <a:ext cx="54200" cy="53900"/>
            </a:xfrm>
            <a:custGeom>
              <a:avLst/>
              <a:gdLst/>
              <a:ahLst/>
              <a:cxnLst/>
              <a:rect l="l" t="t" r="r" b="b"/>
              <a:pathLst>
                <a:path w="2168" h="2156" extrusionOk="0">
                  <a:moveTo>
                    <a:pt x="1084" y="0"/>
                  </a:moveTo>
                  <a:cubicBezTo>
                    <a:pt x="489" y="0"/>
                    <a:pt x="1" y="488"/>
                    <a:pt x="1" y="1084"/>
                  </a:cubicBezTo>
                  <a:cubicBezTo>
                    <a:pt x="1" y="1679"/>
                    <a:pt x="489" y="2155"/>
                    <a:pt x="1084" y="2155"/>
                  </a:cubicBezTo>
                  <a:cubicBezTo>
                    <a:pt x="1679" y="2155"/>
                    <a:pt x="2168" y="1679"/>
                    <a:pt x="2168" y="1084"/>
                  </a:cubicBezTo>
                  <a:cubicBezTo>
                    <a:pt x="2168" y="488"/>
                    <a:pt x="1679" y="0"/>
                    <a:pt x="108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8" name="Google Shape;2477;p43"/>
            <p:cNvSpPr/>
            <p:nvPr/>
          </p:nvSpPr>
          <p:spPr>
            <a:xfrm>
              <a:off x="3193300" y="3504975"/>
              <a:ext cx="615875" cy="615575"/>
            </a:xfrm>
            <a:custGeom>
              <a:avLst/>
              <a:gdLst/>
              <a:ahLst/>
              <a:cxnLst/>
              <a:rect l="l" t="t" r="r" b="b"/>
              <a:pathLst>
                <a:path w="24635" h="24623" extrusionOk="0">
                  <a:moveTo>
                    <a:pt x="12323" y="0"/>
                  </a:moveTo>
                  <a:cubicBezTo>
                    <a:pt x="5525" y="0"/>
                    <a:pt x="0" y="5513"/>
                    <a:pt x="0" y="12311"/>
                  </a:cubicBezTo>
                  <a:cubicBezTo>
                    <a:pt x="0" y="19110"/>
                    <a:pt x="5525" y="24622"/>
                    <a:pt x="12323" y="24622"/>
                  </a:cubicBezTo>
                  <a:cubicBezTo>
                    <a:pt x="12442" y="24622"/>
                    <a:pt x="12561" y="24610"/>
                    <a:pt x="12692" y="24610"/>
                  </a:cubicBezTo>
                  <a:cubicBezTo>
                    <a:pt x="19312" y="24420"/>
                    <a:pt x="24634" y="18991"/>
                    <a:pt x="24634" y="12311"/>
                  </a:cubicBezTo>
                  <a:cubicBezTo>
                    <a:pt x="24634" y="5632"/>
                    <a:pt x="19312" y="203"/>
                    <a:pt x="1269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 dirty="0">
                <a:solidFill>
                  <a:srgbClr val="FFFFFF"/>
                </a:solidFill>
                <a:latin typeface="Hacen Samra" panose="02000000000000000000" pitchFamily="2" charset="-78"/>
                <a:ea typeface="Fira Sans Extra Condensed"/>
                <a:cs typeface="Hacen Samra" panose="02000000000000000000" pitchFamily="2" charset="-78"/>
                <a:sym typeface="Fira Sans Extra Condensed"/>
              </a:endParaRPr>
            </a:p>
          </p:txBody>
        </p:sp>
        <p:sp>
          <p:nvSpPr>
            <p:cNvPr id="69" name="Google Shape;2478;p43"/>
            <p:cNvSpPr/>
            <p:nvPr/>
          </p:nvSpPr>
          <p:spPr>
            <a:xfrm>
              <a:off x="3106075" y="3460950"/>
              <a:ext cx="630475" cy="704850"/>
            </a:xfrm>
            <a:custGeom>
              <a:avLst/>
              <a:gdLst/>
              <a:ahLst/>
              <a:cxnLst/>
              <a:rect l="l" t="t" r="r" b="b"/>
              <a:pathLst>
                <a:path w="25219" h="28194" extrusionOk="0">
                  <a:moveTo>
                    <a:pt x="15895" y="0"/>
                  </a:moveTo>
                  <a:cubicBezTo>
                    <a:pt x="11440" y="0"/>
                    <a:pt x="7040" y="2081"/>
                    <a:pt x="4251" y="5940"/>
                  </a:cubicBezTo>
                  <a:cubicBezTo>
                    <a:pt x="1" y="11846"/>
                    <a:pt x="1251" y="20264"/>
                    <a:pt x="6752" y="24907"/>
                  </a:cubicBezTo>
                  <a:cubicBezTo>
                    <a:pt x="9276" y="27038"/>
                    <a:pt x="12514" y="28169"/>
                    <a:pt x="15812" y="28193"/>
                  </a:cubicBezTo>
                  <a:cubicBezTo>
                    <a:pt x="15816" y="28193"/>
                    <a:pt x="15820" y="28193"/>
                    <a:pt x="15824" y="28193"/>
                  </a:cubicBezTo>
                  <a:cubicBezTo>
                    <a:pt x="16408" y="28193"/>
                    <a:pt x="16404" y="27276"/>
                    <a:pt x="15812" y="27276"/>
                  </a:cubicBezTo>
                  <a:cubicBezTo>
                    <a:pt x="12074" y="27241"/>
                    <a:pt x="8573" y="25693"/>
                    <a:pt x="6037" y="22954"/>
                  </a:cubicBezTo>
                  <a:cubicBezTo>
                    <a:pt x="3489" y="20204"/>
                    <a:pt x="2334" y="16430"/>
                    <a:pt x="2668" y="12727"/>
                  </a:cubicBezTo>
                  <a:cubicBezTo>
                    <a:pt x="3001" y="9048"/>
                    <a:pt x="5025" y="5631"/>
                    <a:pt x="7966" y="3440"/>
                  </a:cubicBezTo>
                  <a:cubicBezTo>
                    <a:pt x="10248" y="1735"/>
                    <a:pt x="13019" y="876"/>
                    <a:pt x="15819" y="876"/>
                  </a:cubicBezTo>
                  <a:cubicBezTo>
                    <a:pt x="16949" y="876"/>
                    <a:pt x="18084" y="1016"/>
                    <a:pt x="19194" y="1297"/>
                  </a:cubicBezTo>
                  <a:cubicBezTo>
                    <a:pt x="20575" y="1654"/>
                    <a:pt x="21884" y="2273"/>
                    <a:pt x="23075" y="3059"/>
                  </a:cubicBezTo>
                  <a:cubicBezTo>
                    <a:pt x="23063" y="3130"/>
                    <a:pt x="23051" y="3202"/>
                    <a:pt x="23051" y="3285"/>
                  </a:cubicBezTo>
                  <a:cubicBezTo>
                    <a:pt x="23051" y="3881"/>
                    <a:pt x="23539" y="4369"/>
                    <a:pt x="24135" y="4369"/>
                  </a:cubicBezTo>
                  <a:cubicBezTo>
                    <a:pt x="24730" y="4369"/>
                    <a:pt x="25218" y="3881"/>
                    <a:pt x="25218" y="3285"/>
                  </a:cubicBezTo>
                  <a:cubicBezTo>
                    <a:pt x="25218" y="2690"/>
                    <a:pt x="24730" y="2202"/>
                    <a:pt x="24135" y="2202"/>
                  </a:cubicBezTo>
                  <a:cubicBezTo>
                    <a:pt x="23956" y="2202"/>
                    <a:pt x="23789" y="2249"/>
                    <a:pt x="23647" y="2321"/>
                  </a:cubicBezTo>
                  <a:cubicBezTo>
                    <a:pt x="21269" y="752"/>
                    <a:pt x="18572" y="0"/>
                    <a:pt x="15895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0" name="Google Shape;2479;p43"/>
            <p:cNvSpPr/>
            <p:nvPr/>
          </p:nvSpPr>
          <p:spPr>
            <a:xfrm>
              <a:off x="3214125" y="3525500"/>
              <a:ext cx="574200" cy="574200"/>
            </a:xfrm>
            <a:custGeom>
              <a:avLst/>
              <a:gdLst/>
              <a:ahLst/>
              <a:cxnLst/>
              <a:rect l="l" t="t" r="r" b="b"/>
              <a:pathLst>
                <a:path w="22968" h="22968" extrusionOk="0">
                  <a:moveTo>
                    <a:pt x="11490" y="977"/>
                  </a:moveTo>
                  <a:cubicBezTo>
                    <a:pt x="17277" y="977"/>
                    <a:pt x="21992" y="5692"/>
                    <a:pt x="21992" y="11490"/>
                  </a:cubicBezTo>
                  <a:cubicBezTo>
                    <a:pt x="21992" y="17277"/>
                    <a:pt x="17277" y="21992"/>
                    <a:pt x="11490" y="21992"/>
                  </a:cubicBezTo>
                  <a:cubicBezTo>
                    <a:pt x="5692" y="21992"/>
                    <a:pt x="977" y="17277"/>
                    <a:pt x="977" y="11490"/>
                  </a:cubicBezTo>
                  <a:cubicBezTo>
                    <a:pt x="977" y="5692"/>
                    <a:pt x="5692" y="977"/>
                    <a:pt x="11490" y="977"/>
                  </a:cubicBezTo>
                  <a:close/>
                  <a:moveTo>
                    <a:pt x="11490" y="1"/>
                  </a:moveTo>
                  <a:cubicBezTo>
                    <a:pt x="5156" y="1"/>
                    <a:pt x="1" y="5156"/>
                    <a:pt x="1" y="11490"/>
                  </a:cubicBezTo>
                  <a:cubicBezTo>
                    <a:pt x="1" y="17813"/>
                    <a:pt x="5156" y="22968"/>
                    <a:pt x="11490" y="22968"/>
                  </a:cubicBezTo>
                  <a:cubicBezTo>
                    <a:pt x="17813" y="22968"/>
                    <a:pt x="22968" y="17813"/>
                    <a:pt x="22968" y="11490"/>
                  </a:cubicBezTo>
                  <a:cubicBezTo>
                    <a:pt x="22968" y="5156"/>
                    <a:pt x="17813" y="13"/>
                    <a:pt x="11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71" name="Google Shape;2480;p43"/>
          <p:cNvGrpSpPr/>
          <p:nvPr/>
        </p:nvGrpSpPr>
        <p:grpSpPr>
          <a:xfrm>
            <a:off x="4097563" y="294142"/>
            <a:ext cx="1090325" cy="1534226"/>
            <a:chOff x="4268725" y="678700"/>
            <a:chExt cx="687325" cy="1179375"/>
          </a:xfrm>
        </p:grpSpPr>
        <p:sp>
          <p:nvSpPr>
            <p:cNvPr id="72" name="Google Shape;2481;p43"/>
            <p:cNvSpPr/>
            <p:nvPr/>
          </p:nvSpPr>
          <p:spPr>
            <a:xfrm>
              <a:off x="4574425" y="1373450"/>
              <a:ext cx="7450" cy="438175"/>
            </a:xfrm>
            <a:custGeom>
              <a:avLst/>
              <a:gdLst/>
              <a:ahLst/>
              <a:cxnLst/>
              <a:rect l="l" t="t" r="r" b="b"/>
              <a:pathLst>
                <a:path w="298" h="17527" extrusionOk="0">
                  <a:moveTo>
                    <a:pt x="24" y="1"/>
                  </a:moveTo>
                  <a:lnTo>
                    <a:pt x="24" y="1049"/>
                  </a:lnTo>
                  <a:lnTo>
                    <a:pt x="298" y="1049"/>
                  </a:lnTo>
                  <a:lnTo>
                    <a:pt x="298" y="1"/>
                  </a:lnTo>
                  <a:close/>
                  <a:moveTo>
                    <a:pt x="12" y="2084"/>
                  </a:moveTo>
                  <a:lnTo>
                    <a:pt x="12" y="3132"/>
                  </a:lnTo>
                  <a:lnTo>
                    <a:pt x="298" y="3132"/>
                  </a:lnTo>
                  <a:lnTo>
                    <a:pt x="298" y="2084"/>
                  </a:lnTo>
                  <a:close/>
                  <a:moveTo>
                    <a:pt x="12" y="4180"/>
                  </a:moveTo>
                  <a:lnTo>
                    <a:pt x="12" y="5228"/>
                  </a:lnTo>
                  <a:lnTo>
                    <a:pt x="286" y="5228"/>
                  </a:lnTo>
                  <a:lnTo>
                    <a:pt x="298" y="4180"/>
                  </a:lnTo>
                  <a:close/>
                  <a:moveTo>
                    <a:pt x="12" y="6263"/>
                  </a:moveTo>
                  <a:lnTo>
                    <a:pt x="12" y="7311"/>
                  </a:lnTo>
                  <a:lnTo>
                    <a:pt x="286" y="7311"/>
                  </a:lnTo>
                  <a:lnTo>
                    <a:pt x="286" y="6263"/>
                  </a:lnTo>
                  <a:close/>
                  <a:moveTo>
                    <a:pt x="12" y="8359"/>
                  </a:moveTo>
                  <a:lnTo>
                    <a:pt x="12" y="9407"/>
                  </a:lnTo>
                  <a:lnTo>
                    <a:pt x="286" y="9407"/>
                  </a:lnTo>
                  <a:lnTo>
                    <a:pt x="286" y="8359"/>
                  </a:lnTo>
                  <a:close/>
                  <a:moveTo>
                    <a:pt x="12" y="10443"/>
                  </a:moveTo>
                  <a:lnTo>
                    <a:pt x="12" y="11490"/>
                  </a:lnTo>
                  <a:lnTo>
                    <a:pt x="286" y="11490"/>
                  </a:lnTo>
                  <a:lnTo>
                    <a:pt x="286" y="10443"/>
                  </a:lnTo>
                  <a:close/>
                  <a:moveTo>
                    <a:pt x="0" y="12538"/>
                  </a:moveTo>
                  <a:lnTo>
                    <a:pt x="0" y="13586"/>
                  </a:lnTo>
                  <a:lnTo>
                    <a:pt x="286" y="13586"/>
                  </a:lnTo>
                  <a:lnTo>
                    <a:pt x="286" y="12538"/>
                  </a:lnTo>
                  <a:close/>
                  <a:moveTo>
                    <a:pt x="0" y="14622"/>
                  </a:moveTo>
                  <a:lnTo>
                    <a:pt x="0" y="15669"/>
                  </a:lnTo>
                  <a:lnTo>
                    <a:pt x="274" y="15669"/>
                  </a:lnTo>
                  <a:lnTo>
                    <a:pt x="286" y="14622"/>
                  </a:lnTo>
                  <a:close/>
                  <a:moveTo>
                    <a:pt x="0" y="16717"/>
                  </a:moveTo>
                  <a:lnTo>
                    <a:pt x="0" y="17527"/>
                  </a:lnTo>
                  <a:lnTo>
                    <a:pt x="274" y="17527"/>
                  </a:lnTo>
                  <a:lnTo>
                    <a:pt x="274" y="16717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3" name="Google Shape;2482;p43"/>
            <p:cNvSpPr/>
            <p:nvPr/>
          </p:nvSpPr>
          <p:spPr>
            <a:xfrm>
              <a:off x="4551200" y="1804175"/>
              <a:ext cx="53900" cy="53900"/>
            </a:xfrm>
            <a:custGeom>
              <a:avLst/>
              <a:gdLst/>
              <a:ahLst/>
              <a:cxnLst/>
              <a:rect l="l" t="t" r="r" b="b"/>
              <a:pathLst>
                <a:path w="2156" h="2156" extrusionOk="0">
                  <a:moveTo>
                    <a:pt x="1072" y="0"/>
                  </a:moveTo>
                  <a:cubicBezTo>
                    <a:pt x="477" y="0"/>
                    <a:pt x="1" y="488"/>
                    <a:pt x="1" y="1084"/>
                  </a:cubicBezTo>
                  <a:cubicBezTo>
                    <a:pt x="1" y="1679"/>
                    <a:pt x="477" y="2155"/>
                    <a:pt x="1072" y="2155"/>
                  </a:cubicBezTo>
                  <a:cubicBezTo>
                    <a:pt x="1679" y="2155"/>
                    <a:pt x="2156" y="1679"/>
                    <a:pt x="2156" y="1084"/>
                  </a:cubicBezTo>
                  <a:cubicBezTo>
                    <a:pt x="2156" y="488"/>
                    <a:pt x="1679" y="0"/>
                    <a:pt x="1072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4" name="Google Shape;2483;p43"/>
            <p:cNvSpPr/>
            <p:nvPr/>
          </p:nvSpPr>
          <p:spPr>
            <a:xfrm>
              <a:off x="4268725" y="730825"/>
              <a:ext cx="615575" cy="615575"/>
            </a:xfrm>
            <a:custGeom>
              <a:avLst/>
              <a:gdLst/>
              <a:ahLst/>
              <a:cxnLst/>
              <a:rect l="l" t="t" r="r" b="b"/>
              <a:pathLst>
                <a:path w="24623" h="24623" extrusionOk="0">
                  <a:moveTo>
                    <a:pt x="12312" y="0"/>
                  </a:moveTo>
                  <a:cubicBezTo>
                    <a:pt x="5513" y="0"/>
                    <a:pt x="1" y="5513"/>
                    <a:pt x="1" y="12311"/>
                  </a:cubicBezTo>
                  <a:cubicBezTo>
                    <a:pt x="1" y="19110"/>
                    <a:pt x="5513" y="24622"/>
                    <a:pt x="12312" y="24622"/>
                  </a:cubicBezTo>
                  <a:cubicBezTo>
                    <a:pt x="19110" y="24622"/>
                    <a:pt x="24623" y="19110"/>
                    <a:pt x="24623" y="12311"/>
                  </a:cubicBezTo>
                  <a:cubicBezTo>
                    <a:pt x="24623" y="5513"/>
                    <a:pt x="19110" y="0"/>
                    <a:pt x="12312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2000" dirty="0">
                <a:solidFill>
                  <a:srgbClr val="FFFFFF"/>
                </a:solidFill>
                <a:latin typeface="Hacen Samra" panose="02000000000000000000" pitchFamily="2" charset="-78"/>
                <a:ea typeface="Fira Sans Extra Condensed"/>
                <a:cs typeface="Hacen Samra" panose="02000000000000000000" pitchFamily="2" charset="-78"/>
                <a:sym typeface="Fira Sans Extra Condensed"/>
              </a:endParaRPr>
            </a:p>
          </p:txBody>
        </p:sp>
        <p:sp>
          <p:nvSpPr>
            <p:cNvPr id="75" name="Google Shape;2484;p43"/>
            <p:cNvSpPr/>
            <p:nvPr/>
          </p:nvSpPr>
          <p:spPr>
            <a:xfrm>
              <a:off x="4289575" y="751650"/>
              <a:ext cx="573900" cy="573900"/>
            </a:xfrm>
            <a:custGeom>
              <a:avLst/>
              <a:gdLst/>
              <a:ahLst/>
              <a:cxnLst/>
              <a:rect l="l" t="t" r="r" b="b"/>
              <a:pathLst>
                <a:path w="22956" h="22956" extrusionOk="0">
                  <a:moveTo>
                    <a:pt x="11478" y="977"/>
                  </a:moveTo>
                  <a:cubicBezTo>
                    <a:pt x="17276" y="977"/>
                    <a:pt x="21991" y="5680"/>
                    <a:pt x="21991" y="11478"/>
                  </a:cubicBezTo>
                  <a:cubicBezTo>
                    <a:pt x="21991" y="17277"/>
                    <a:pt x="17276" y="21991"/>
                    <a:pt x="11478" y="21991"/>
                  </a:cubicBezTo>
                  <a:cubicBezTo>
                    <a:pt x="5679" y="21991"/>
                    <a:pt x="964" y="17277"/>
                    <a:pt x="964" y="11478"/>
                  </a:cubicBezTo>
                  <a:cubicBezTo>
                    <a:pt x="964" y="5680"/>
                    <a:pt x="5679" y="977"/>
                    <a:pt x="11478" y="977"/>
                  </a:cubicBezTo>
                  <a:close/>
                  <a:moveTo>
                    <a:pt x="11478" y="1"/>
                  </a:moveTo>
                  <a:cubicBezTo>
                    <a:pt x="5144" y="1"/>
                    <a:pt x="0" y="5144"/>
                    <a:pt x="0" y="11478"/>
                  </a:cubicBezTo>
                  <a:cubicBezTo>
                    <a:pt x="0" y="17812"/>
                    <a:pt x="5144" y="22956"/>
                    <a:pt x="11478" y="22956"/>
                  </a:cubicBezTo>
                  <a:cubicBezTo>
                    <a:pt x="17812" y="22956"/>
                    <a:pt x="22955" y="17812"/>
                    <a:pt x="22955" y="11478"/>
                  </a:cubicBezTo>
                  <a:cubicBezTo>
                    <a:pt x="22955" y="5144"/>
                    <a:pt x="17812" y="1"/>
                    <a:pt x="11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6" name="Google Shape;2485;p43"/>
            <p:cNvSpPr/>
            <p:nvPr/>
          </p:nvSpPr>
          <p:spPr>
            <a:xfrm>
              <a:off x="4313700" y="678700"/>
              <a:ext cx="642350" cy="735275"/>
            </a:xfrm>
            <a:custGeom>
              <a:avLst/>
              <a:gdLst/>
              <a:ahLst/>
              <a:cxnLst/>
              <a:rect l="l" t="t" r="r" b="b"/>
              <a:pathLst>
                <a:path w="25694" h="29411" extrusionOk="0">
                  <a:moveTo>
                    <a:pt x="10554" y="1"/>
                  </a:moveTo>
                  <a:cubicBezTo>
                    <a:pt x="6771" y="1"/>
                    <a:pt x="3070" y="1536"/>
                    <a:pt x="333" y="4216"/>
                  </a:cubicBezTo>
                  <a:cubicBezTo>
                    <a:pt x="1" y="4539"/>
                    <a:pt x="319" y="5005"/>
                    <a:pt x="678" y="5005"/>
                  </a:cubicBezTo>
                  <a:cubicBezTo>
                    <a:pt x="783" y="5005"/>
                    <a:pt x="891" y="4965"/>
                    <a:pt x="988" y="4871"/>
                  </a:cubicBezTo>
                  <a:cubicBezTo>
                    <a:pt x="3569" y="2339"/>
                    <a:pt x="7008" y="940"/>
                    <a:pt x="10564" y="940"/>
                  </a:cubicBezTo>
                  <a:cubicBezTo>
                    <a:pt x="11322" y="940"/>
                    <a:pt x="12085" y="1003"/>
                    <a:pt x="12846" y="1133"/>
                  </a:cubicBezTo>
                  <a:cubicBezTo>
                    <a:pt x="16490" y="1740"/>
                    <a:pt x="19728" y="3943"/>
                    <a:pt x="21764" y="6991"/>
                  </a:cubicBezTo>
                  <a:cubicBezTo>
                    <a:pt x="23883" y="10158"/>
                    <a:pt x="24479" y="14134"/>
                    <a:pt x="23550" y="17801"/>
                  </a:cubicBezTo>
                  <a:cubicBezTo>
                    <a:pt x="22645" y="21373"/>
                    <a:pt x="20192" y="24409"/>
                    <a:pt x="17002" y="26207"/>
                  </a:cubicBezTo>
                  <a:cubicBezTo>
                    <a:pt x="15335" y="27136"/>
                    <a:pt x="13477" y="27660"/>
                    <a:pt x="11584" y="27815"/>
                  </a:cubicBezTo>
                  <a:cubicBezTo>
                    <a:pt x="11406" y="27481"/>
                    <a:pt x="11048" y="27255"/>
                    <a:pt x="10632" y="27255"/>
                  </a:cubicBezTo>
                  <a:cubicBezTo>
                    <a:pt x="10036" y="27255"/>
                    <a:pt x="9560" y="27731"/>
                    <a:pt x="9560" y="28327"/>
                  </a:cubicBezTo>
                  <a:cubicBezTo>
                    <a:pt x="9560" y="28922"/>
                    <a:pt x="10036" y="29410"/>
                    <a:pt x="10632" y="29410"/>
                  </a:cubicBezTo>
                  <a:cubicBezTo>
                    <a:pt x="11084" y="29410"/>
                    <a:pt x="11477" y="29136"/>
                    <a:pt x="11632" y="28731"/>
                  </a:cubicBezTo>
                  <a:cubicBezTo>
                    <a:pt x="18442" y="28160"/>
                    <a:pt x="23991" y="22838"/>
                    <a:pt x="24824" y="15980"/>
                  </a:cubicBezTo>
                  <a:cubicBezTo>
                    <a:pt x="25693" y="8705"/>
                    <a:pt x="20597" y="1871"/>
                    <a:pt x="13525" y="323"/>
                  </a:cubicBezTo>
                  <a:cubicBezTo>
                    <a:pt x="12540" y="106"/>
                    <a:pt x="11544" y="1"/>
                    <a:pt x="10554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77" name="Google Shape;2486;p43"/>
          <p:cNvGrpSpPr/>
          <p:nvPr/>
        </p:nvGrpSpPr>
        <p:grpSpPr>
          <a:xfrm rot="21235897">
            <a:off x="1978888" y="1291417"/>
            <a:ext cx="1806551" cy="1374906"/>
            <a:chOff x="3062175" y="1088325"/>
            <a:chExt cx="1068475" cy="928700"/>
          </a:xfrm>
        </p:grpSpPr>
        <p:sp>
          <p:nvSpPr>
            <p:cNvPr id="78" name="Google Shape;2487;p43"/>
            <p:cNvSpPr/>
            <p:nvPr/>
          </p:nvSpPr>
          <p:spPr>
            <a:xfrm>
              <a:off x="3673725" y="1619325"/>
              <a:ext cx="420300" cy="362850"/>
            </a:xfrm>
            <a:custGeom>
              <a:avLst/>
              <a:gdLst/>
              <a:ahLst/>
              <a:cxnLst/>
              <a:rect l="l" t="t" r="r" b="b"/>
              <a:pathLst>
                <a:path w="16812" h="14514" extrusionOk="0">
                  <a:moveTo>
                    <a:pt x="179" y="0"/>
                  </a:moveTo>
                  <a:lnTo>
                    <a:pt x="0" y="203"/>
                  </a:lnTo>
                  <a:lnTo>
                    <a:pt x="786" y="893"/>
                  </a:lnTo>
                  <a:lnTo>
                    <a:pt x="964" y="679"/>
                  </a:lnTo>
                  <a:lnTo>
                    <a:pt x="179" y="0"/>
                  </a:lnTo>
                  <a:close/>
                  <a:moveTo>
                    <a:pt x="1762" y="1358"/>
                  </a:moveTo>
                  <a:lnTo>
                    <a:pt x="1584" y="1572"/>
                  </a:lnTo>
                  <a:lnTo>
                    <a:pt x="2369" y="2251"/>
                  </a:lnTo>
                  <a:lnTo>
                    <a:pt x="2548" y="2036"/>
                  </a:lnTo>
                  <a:lnTo>
                    <a:pt x="1762" y="1358"/>
                  </a:lnTo>
                  <a:close/>
                  <a:moveTo>
                    <a:pt x="3346" y="2727"/>
                  </a:moveTo>
                  <a:lnTo>
                    <a:pt x="3167" y="2929"/>
                  </a:lnTo>
                  <a:lnTo>
                    <a:pt x="3953" y="3608"/>
                  </a:lnTo>
                  <a:lnTo>
                    <a:pt x="4143" y="3406"/>
                  </a:lnTo>
                  <a:lnTo>
                    <a:pt x="3346" y="2727"/>
                  </a:lnTo>
                  <a:close/>
                  <a:moveTo>
                    <a:pt x="4929" y="4084"/>
                  </a:moveTo>
                  <a:lnTo>
                    <a:pt x="4751" y="4298"/>
                  </a:lnTo>
                  <a:lnTo>
                    <a:pt x="5548" y="4977"/>
                  </a:lnTo>
                  <a:lnTo>
                    <a:pt x="5727" y="4763"/>
                  </a:lnTo>
                  <a:lnTo>
                    <a:pt x="4929" y="4084"/>
                  </a:lnTo>
                  <a:close/>
                  <a:moveTo>
                    <a:pt x="6513" y="5441"/>
                  </a:moveTo>
                  <a:lnTo>
                    <a:pt x="6334" y="5656"/>
                  </a:lnTo>
                  <a:lnTo>
                    <a:pt x="7132" y="6334"/>
                  </a:lnTo>
                  <a:lnTo>
                    <a:pt x="7310" y="6132"/>
                  </a:lnTo>
                  <a:lnTo>
                    <a:pt x="6513" y="5441"/>
                  </a:lnTo>
                  <a:close/>
                  <a:moveTo>
                    <a:pt x="8096" y="6811"/>
                  </a:moveTo>
                  <a:lnTo>
                    <a:pt x="7918" y="7013"/>
                  </a:lnTo>
                  <a:lnTo>
                    <a:pt x="8715" y="7704"/>
                  </a:lnTo>
                  <a:lnTo>
                    <a:pt x="8894" y="7489"/>
                  </a:lnTo>
                  <a:lnTo>
                    <a:pt x="8096" y="6811"/>
                  </a:lnTo>
                  <a:close/>
                  <a:moveTo>
                    <a:pt x="9680" y="8168"/>
                  </a:moveTo>
                  <a:lnTo>
                    <a:pt x="9501" y="8382"/>
                  </a:lnTo>
                  <a:lnTo>
                    <a:pt x="10299" y="9061"/>
                  </a:lnTo>
                  <a:lnTo>
                    <a:pt x="10478" y="8847"/>
                  </a:lnTo>
                  <a:lnTo>
                    <a:pt x="9680" y="8168"/>
                  </a:lnTo>
                  <a:close/>
                  <a:moveTo>
                    <a:pt x="11275" y="9537"/>
                  </a:moveTo>
                  <a:lnTo>
                    <a:pt x="11085" y="9740"/>
                  </a:lnTo>
                  <a:lnTo>
                    <a:pt x="11882" y="10418"/>
                  </a:lnTo>
                  <a:lnTo>
                    <a:pt x="12061" y="10216"/>
                  </a:lnTo>
                  <a:lnTo>
                    <a:pt x="11275" y="9537"/>
                  </a:lnTo>
                  <a:close/>
                  <a:moveTo>
                    <a:pt x="12859" y="10895"/>
                  </a:moveTo>
                  <a:lnTo>
                    <a:pt x="12680" y="11109"/>
                  </a:lnTo>
                  <a:lnTo>
                    <a:pt x="13466" y="11788"/>
                  </a:lnTo>
                  <a:lnTo>
                    <a:pt x="13645" y="11573"/>
                  </a:lnTo>
                  <a:lnTo>
                    <a:pt x="12859" y="10895"/>
                  </a:lnTo>
                  <a:close/>
                  <a:moveTo>
                    <a:pt x="14442" y="12252"/>
                  </a:moveTo>
                  <a:lnTo>
                    <a:pt x="14264" y="12466"/>
                  </a:lnTo>
                  <a:lnTo>
                    <a:pt x="15050" y="13145"/>
                  </a:lnTo>
                  <a:lnTo>
                    <a:pt x="15228" y="12942"/>
                  </a:lnTo>
                  <a:lnTo>
                    <a:pt x="14442" y="12252"/>
                  </a:lnTo>
                  <a:close/>
                  <a:moveTo>
                    <a:pt x="16026" y="13621"/>
                  </a:moveTo>
                  <a:lnTo>
                    <a:pt x="15847" y="13823"/>
                  </a:lnTo>
                  <a:lnTo>
                    <a:pt x="16633" y="14514"/>
                  </a:lnTo>
                  <a:lnTo>
                    <a:pt x="16812" y="14300"/>
                  </a:lnTo>
                  <a:lnTo>
                    <a:pt x="16026" y="1362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9" name="Google Shape;2488;p43"/>
            <p:cNvSpPr/>
            <p:nvPr/>
          </p:nvSpPr>
          <p:spPr>
            <a:xfrm>
              <a:off x="4076750" y="1963125"/>
              <a:ext cx="53900" cy="53900"/>
            </a:xfrm>
            <a:custGeom>
              <a:avLst/>
              <a:gdLst/>
              <a:ahLst/>
              <a:cxnLst/>
              <a:rect l="l" t="t" r="r" b="b"/>
              <a:pathLst>
                <a:path w="2156" h="2156" extrusionOk="0">
                  <a:moveTo>
                    <a:pt x="1084" y="0"/>
                  </a:moveTo>
                  <a:cubicBezTo>
                    <a:pt x="476" y="0"/>
                    <a:pt x="0" y="476"/>
                    <a:pt x="0" y="1083"/>
                  </a:cubicBezTo>
                  <a:cubicBezTo>
                    <a:pt x="0" y="1679"/>
                    <a:pt x="476" y="2155"/>
                    <a:pt x="1084" y="2155"/>
                  </a:cubicBezTo>
                  <a:cubicBezTo>
                    <a:pt x="1679" y="2155"/>
                    <a:pt x="2155" y="1679"/>
                    <a:pt x="2155" y="1083"/>
                  </a:cubicBezTo>
                  <a:cubicBezTo>
                    <a:pt x="2155" y="476"/>
                    <a:pt x="1679" y="0"/>
                    <a:pt x="1084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0" name="Google Shape;2489;p43"/>
            <p:cNvSpPr/>
            <p:nvPr/>
          </p:nvSpPr>
          <p:spPr>
            <a:xfrm>
              <a:off x="3107575" y="1132950"/>
              <a:ext cx="615875" cy="615875"/>
            </a:xfrm>
            <a:custGeom>
              <a:avLst/>
              <a:gdLst/>
              <a:ahLst/>
              <a:cxnLst/>
              <a:rect l="l" t="t" r="r" b="b"/>
              <a:pathLst>
                <a:path w="24635" h="24635" extrusionOk="0">
                  <a:moveTo>
                    <a:pt x="12311" y="1"/>
                  </a:moveTo>
                  <a:cubicBezTo>
                    <a:pt x="5513" y="1"/>
                    <a:pt x="0" y="5513"/>
                    <a:pt x="0" y="12312"/>
                  </a:cubicBezTo>
                  <a:cubicBezTo>
                    <a:pt x="0" y="19122"/>
                    <a:pt x="5513" y="24635"/>
                    <a:pt x="12311" y="24635"/>
                  </a:cubicBezTo>
                  <a:cubicBezTo>
                    <a:pt x="12430" y="24635"/>
                    <a:pt x="12550" y="24623"/>
                    <a:pt x="12657" y="24623"/>
                  </a:cubicBezTo>
                  <a:cubicBezTo>
                    <a:pt x="19300" y="24444"/>
                    <a:pt x="24634" y="19003"/>
                    <a:pt x="24634" y="12312"/>
                  </a:cubicBezTo>
                  <a:cubicBezTo>
                    <a:pt x="24634" y="5632"/>
                    <a:pt x="19300" y="191"/>
                    <a:pt x="12657" y="12"/>
                  </a:cubicBezTo>
                  <a:cubicBezTo>
                    <a:pt x="12550" y="12"/>
                    <a:pt x="12430" y="1"/>
                    <a:pt x="12311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 dirty="0">
                <a:solidFill>
                  <a:srgbClr val="FFFFFF"/>
                </a:solidFill>
                <a:latin typeface="Hacen Samra" panose="02000000000000000000" pitchFamily="2" charset="-78"/>
                <a:ea typeface="Fira Sans Extra Condensed"/>
                <a:cs typeface="Hacen Samra" panose="02000000000000000000" pitchFamily="2" charset="-78"/>
                <a:sym typeface="Fira Sans Extra Condensed"/>
              </a:endParaRPr>
            </a:p>
          </p:txBody>
        </p:sp>
        <p:sp>
          <p:nvSpPr>
            <p:cNvPr id="81" name="Google Shape;2490;p43"/>
            <p:cNvSpPr/>
            <p:nvPr/>
          </p:nvSpPr>
          <p:spPr>
            <a:xfrm>
              <a:off x="3128400" y="1153800"/>
              <a:ext cx="574200" cy="574200"/>
            </a:xfrm>
            <a:custGeom>
              <a:avLst/>
              <a:gdLst/>
              <a:ahLst/>
              <a:cxnLst/>
              <a:rect l="l" t="t" r="r" b="b"/>
              <a:pathLst>
                <a:path w="22968" h="22968" extrusionOk="0">
                  <a:moveTo>
                    <a:pt x="11478" y="976"/>
                  </a:moveTo>
                  <a:cubicBezTo>
                    <a:pt x="17277" y="976"/>
                    <a:pt x="21992" y="5691"/>
                    <a:pt x="21992" y="11478"/>
                  </a:cubicBezTo>
                  <a:cubicBezTo>
                    <a:pt x="21992" y="17276"/>
                    <a:pt x="17277" y="21991"/>
                    <a:pt x="11478" y="21991"/>
                  </a:cubicBezTo>
                  <a:cubicBezTo>
                    <a:pt x="5692" y="21991"/>
                    <a:pt x="977" y="17276"/>
                    <a:pt x="977" y="11478"/>
                  </a:cubicBezTo>
                  <a:cubicBezTo>
                    <a:pt x="977" y="5691"/>
                    <a:pt x="5692" y="976"/>
                    <a:pt x="11478" y="976"/>
                  </a:cubicBezTo>
                  <a:close/>
                  <a:moveTo>
                    <a:pt x="11478" y="0"/>
                  </a:moveTo>
                  <a:cubicBezTo>
                    <a:pt x="5156" y="0"/>
                    <a:pt x="1" y="5155"/>
                    <a:pt x="1" y="11478"/>
                  </a:cubicBezTo>
                  <a:cubicBezTo>
                    <a:pt x="1" y="17812"/>
                    <a:pt x="5156" y="22967"/>
                    <a:pt x="11478" y="22967"/>
                  </a:cubicBezTo>
                  <a:cubicBezTo>
                    <a:pt x="17813" y="22967"/>
                    <a:pt x="22968" y="17812"/>
                    <a:pt x="22968" y="11478"/>
                  </a:cubicBezTo>
                  <a:cubicBezTo>
                    <a:pt x="22968" y="5155"/>
                    <a:pt x="17813" y="0"/>
                    <a:pt x="11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2" name="Google Shape;2491;p43"/>
            <p:cNvSpPr/>
            <p:nvPr/>
          </p:nvSpPr>
          <p:spPr>
            <a:xfrm>
              <a:off x="3062175" y="1088325"/>
              <a:ext cx="750275" cy="586675"/>
            </a:xfrm>
            <a:custGeom>
              <a:avLst/>
              <a:gdLst/>
              <a:ahLst/>
              <a:cxnLst/>
              <a:rect l="l" t="t" r="r" b="b"/>
              <a:pathLst>
                <a:path w="30011" h="23467" extrusionOk="0">
                  <a:moveTo>
                    <a:pt x="14272" y="1"/>
                  </a:moveTo>
                  <a:cubicBezTo>
                    <a:pt x="10158" y="1"/>
                    <a:pt x="6055" y="1770"/>
                    <a:pt x="3293" y="5036"/>
                  </a:cubicBezTo>
                  <a:cubicBezTo>
                    <a:pt x="1161" y="7572"/>
                    <a:pt x="30" y="10810"/>
                    <a:pt x="7" y="14097"/>
                  </a:cubicBezTo>
                  <a:cubicBezTo>
                    <a:pt x="1" y="14399"/>
                    <a:pt x="228" y="14548"/>
                    <a:pt x="457" y="14548"/>
                  </a:cubicBezTo>
                  <a:cubicBezTo>
                    <a:pt x="689" y="14548"/>
                    <a:pt x="923" y="14396"/>
                    <a:pt x="923" y="14097"/>
                  </a:cubicBezTo>
                  <a:cubicBezTo>
                    <a:pt x="959" y="10370"/>
                    <a:pt x="2507" y="6870"/>
                    <a:pt x="5245" y="4334"/>
                  </a:cubicBezTo>
                  <a:cubicBezTo>
                    <a:pt x="7687" y="2072"/>
                    <a:pt x="10934" y="908"/>
                    <a:pt x="14223" y="908"/>
                  </a:cubicBezTo>
                  <a:cubicBezTo>
                    <a:pt x="14639" y="908"/>
                    <a:pt x="15057" y="927"/>
                    <a:pt x="15473" y="964"/>
                  </a:cubicBezTo>
                  <a:cubicBezTo>
                    <a:pt x="19152" y="1297"/>
                    <a:pt x="22569" y="3321"/>
                    <a:pt x="24760" y="6262"/>
                  </a:cubicBezTo>
                  <a:cubicBezTo>
                    <a:pt x="27153" y="9477"/>
                    <a:pt x="27879" y="13644"/>
                    <a:pt x="26891" y="17502"/>
                  </a:cubicBezTo>
                  <a:cubicBezTo>
                    <a:pt x="26546" y="18871"/>
                    <a:pt x="25950" y="20145"/>
                    <a:pt x="25188" y="21312"/>
                  </a:cubicBezTo>
                  <a:cubicBezTo>
                    <a:pt x="24617" y="21347"/>
                    <a:pt x="24164" y="21812"/>
                    <a:pt x="24164" y="22395"/>
                  </a:cubicBezTo>
                  <a:cubicBezTo>
                    <a:pt x="24164" y="22991"/>
                    <a:pt x="24641" y="23467"/>
                    <a:pt x="25248" y="23467"/>
                  </a:cubicBezTo>
                  <a:cubicBezTo>
                    <a:pt x="25843" y="23467"/>
                    <a:pt x="26319" y="22991"/>
                    <a:pt x="26319" y="22395"/>
                  </a:cubicBezTo>
                  <a:cubicBezTo>
                    <a:pt x="26319" y="22121"/>
                    <a:pt x="26212" y="21859"/>
                    <a:pt x="26046" y="21669"/>
                  </a:cubicBezTo>
                  <a:cubicBezTo>
                    <a:pt x="30010" y="15371"/>
                    <a:pt x="28355" y="6941"/>
                    <a:pt x="22271" y="2548"/>
                  </a:cubicBezTo>
                  <a:cubicBezTo>
                    <a:pt x="19879" y="821"/>
                    <a:pt x="17073" y="1"/>
                    <a:pt x="14272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83" name="Google Shape;2492;p43"/>
          <p:cNvGrpSpPr/>
          <p:nvPr/>
        </p:nvGrpSpPr>
        <p:grpSpPr>
          <a:xfrm>
            <a:off x="5275100" y="2080451"/>
            <a:ext cx="2002000" cy="1051875"/>
            <a:chOff x="5275100" y="2204025"/>
            <a:chExt cx="1096600" cy="706550"/>
          </a:xfrm>
        </p:grpSpPr>
        <p:sp>
          <p:nvSpPr>
            <p:cNvPr id="84" name="Google Shape;2493;p43"/>
            <p:cNvSpPr/>
            <p:nvPr/>
          </p:nvSpPr>
          <p:spPr>
            <a:xfrm>
              <a:off x="5293850" y="2553950"/>
              <a:ext cx="314950" cy="6575"/>
            </a:xfrm>
            <a:custGeom>
              <a:avLst/>
              <a:gdLst/>
              <a:ahLst/>
              <a:cxnLst/>
              <a:rect l="l" t="t" r="r" b="b"/>
              <a:pathLst>
                <a:path w="12598" h="263" extrusionOk="0">
                  <a:moveTo>
                    <a:pt x="1" y="1"/>
                  </a:moveTo>
                  <a:lnTo>
                    <a:pt x="1" y="263"/>
                  </a:lnTo>
                  <a:lnTo>
                    <a:pt x="977" y="263"/>
                  </a:lnTo>
                  <a:lnTo>
                    <a:pt x="977" y="1"/>
                  </a:lnTo>
                  <a:close/>
                  <a:moveTo>
                    <a:pt x="1941" y="1"/>
                  </a:moveTo>
                  <a:lnTo>
                    <a:pt x="1941" y="263"/>
                  </a:lnTo>
                  <a:lnTo>
                    <a:pt x="2906" y="263"/>
                  </a:lnTo>
                  <a:lnTo>
                    <a:pt x="2906" y="1"/>
                  </a:lnTo>
                  <a:close/>
                  <a:moveTo>
                    <a:pt x="3882" y="1"/>
                  </a:moveTo>
                  <a:lnTo>
                    <a:pt x="3882" y="263"/>
                  </a:lnTo>
                  <a:lnTo>
                    <a:pt x="4847" y="263"/>
                  </a:lnTo>
                  <a:lnTo>
                    <a:pt x="4847" y="1"/>
                  </a:lnTo>
                  <a:close/>
                  <a:moveTo>
                    <a:pt x="5823" y="1"/>
                  </a:moveTo>
                  <a:lnTo>
                    <a:pt x="5823" y="263"/>
                  </a:lnTo>
                  <a:lnTo>
                    <a:pt x="6787" y="263"/>
                  </a:lnTo>
                  <a:lnTo>
                    <a:pt x="6787" y="1"/>
                  </a:lnTo>
                  <a:close/>
                  <a:moveTo>
                    <a:pt x="7752" y="1"/>
                  </a:moveTo>
                  <a:lnTo>
                    <a:pt x="7752" y="263"/>
                  </a:lnTo>
                  <a:lnTo>
                    <a:pt x="8728" y="263"/>
                  </a:lnTo>
                  <a:lnTo>
                    <a:pt x="8728" y="1"/>
                  </a:lnTo>
                  <a:close/>
                  <a:moveTo>
                    <a:pt x="9692" y="1"/>
                  </a:moveTo>
                  <a:lnTo>
                    <a:pt x="9692" y="263"/>
                  </a:lnTo>
                  <a:lnTo>
                    <a:pt x="10669" y="263"/>
                  </a:lnTo>
                  <a:lnTo>
                    <a:pt x="10669" y="1"/>
                  </a:lnTo>
                  <a:close/>
                  <a:moveTo>
                    <a:pt x="11633" y="1"/>
                  </a:moveTo>
                  <a:lnTo>
                    <a:pt x="11633" y="263"/>
                  </a:lnTo>
                  <a:lnTo>
                    <a:pt x="12598" y="263"/>
                  </a:lnTo>
                  <a:lnTo>
                    <a:pt x="1259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5" name="Google Shape;2494;p43"/>
            <p:cNvSpPr/>
            <p:nvPr/>
          </p:nvSpPr>
          <p:spPr>
            <a:xfrm>
              <a:off x="5275100" y="2530150"/>
              <a:ext cx="53900" cy="54200"/>
            </a:xfrm>
            <a:custGeom>
              <a:avLst/>
              <a:gdLst/>
              <a:ahLst/>
              <a:cxnLst/>
              <a:rect l="l" t="t" r="r" b="b"/>
              <a:pathLst>
                <a:path w="2156" h="2168" extrusionOk="0">
                  <a:moveTo>
                    <a:pt x="1084" y="0"/>
                  </a:moveTo>
                  <a:cubicBezTo>
                    <a:pt x="477" y="0"/>
                    <a:pt x="1" y="489"/>
                    <a:pt x="1" y="1084"/>
                  </a:cubicBezTo>
                  <a:cubicBezTo>
                    <a:pt x="1" y="1679"/>
                    <a:pt x="477" y="2167"/>
                    <a:pt x="1084" y="2167"/>
                  </a:cubicBezTo>
                  <a:cubicBezTo>
                    <a:pt x="1679" y="2167"/>
                    <a:pt x="2156" y="1679"/>
                    <a:pt x="2156" y="1084"/>
                  </a:cubicBezTo>
                  <a:cubicBezTo>
                    <a:pt x="2156" y="489"/>
                    <a:pt x="1679" y="0"/>
                    <a:pt x="1084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7" name="Google Shape;2496;p43"/>
            <p:cNvSpPr/>
            <p:nvPr/>
          </p:nvSpPr>
          <p:spPr>
            <a:xfrm>
              <a:off x="5713850" y="2270300"/>
              <a:ext cx="574200" cy="573900"/>
            </a:xfrm>
            <a:custGeom>
              <a:avLst/>
              <a:gdLst/>
              <a:ahLst/>
              <a:cxnLst/>
              <a:rect l="l" t="t" r="r" b="b"/>
              <a:pathLst>
                <a:path w="22968" h="22956" extrusionOk="0">
                  <a:moveTo>
                    <a:pt x="11490" y="965"/>
                  </a:moveTo>
                  <a:cubicBezTo>
                    <a:pt x="17276" y="965"/>
                    <a:pt x="21991" y="5680"/>
                    <a:pt x="21991" y="11478"/>
                  </a:cubicBezTo>
                  <a:cubicBezTo>
                    <a:pt x="21991" y="17276"/>
                    <a:pt x="17276" y="21979"/>
                    <a:pt x="11490" y="21979"/>
                  </a:cubicBezTo>
                  <a:cubicBezTo>
                    <a:pt x="5692" y="21979"/>
                    <a:pt x="977" y="17276"/>
                    <a:pt x="977" y="11478"/>
                  </a:cubicBezTo>
                  <a:cubicBezTo>
                    <a:pt x="977" y="5680"/>
                    <a:pt x="5692" y="965"/>
                    <a:pt x="11490" y="965"/>
                  </a:cubicBezTo>
                  <a:close/>
                  <a:moveTo>
                    <a:pt x="11490" y="0"/>
                  </a:moveTo>
                  <a:cubicBezTo>
                    <a:pt x="5156" y="0"/>
                    <a:pt x="0" y="5144"/>
                    <a:pt x="0" y="11478"/>
                  </a:cubicBezTo>
                  <a:cubicBezTo>
                    <a:pt x="0" y="17812"/>
                    <a:pt x="5156" y="22955"/>
                    <a:pt x="11490" y="22955"/>
                  </a:cubicBezTo>
                  <a:cubicBezTo>
                    <a:pt x="17812" y="22955"/>
                    <a:pt x="22968" y="17812"/>
                    <a:pt x="22968" y="11478"/>
                  </a:cubicBezTo>
                  <a:cubicBezTo>
                    <a:pt x="22968" y="5144"/>
                    <a:pt x="17812" y="0"/>
                    <a:pt x="114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8" name="Google Shape;2497;p43"/>
            <p:cNvSpPr/>
            <p:nvPr/>
          </p:nvSpPr>
          <p:spPr>
            <a:xfrm>
              <a:off x="5629900" y="2204025"/>
              <a:ext cx="741800" cy="706550"/>
            </a:xfrm>
            <a:custGeom>
              <a:avLst/>
              <a:gdLst/>
              <a:ahLst/>
              <a:cxnLst/>
              <a:rect l="l" t="t" r="r" b="b"/>
              <a:pathLst>
                <a:path w="29672" h="28262" extrusionOk="0">
                  <a:moveTo>
                    <a:pt x="14877" y="0"/>
                  </a:moveTo>
                  <a:cubicBezTo>
                    <a:pt x="11587" y="0"/>
                    <a:pt x="8358" y="1179"/>
                    <a:pt x="5787" y="3294"/>
                  </a:cubicBezTo>
                  <a:cubicBezTo>
                    <a:pt x="2811" y="5723"/>
                    <a:pt x="1037" y="9378"/>
                    <a:pt x="751" y="13176"/>
                  </a:cubicBezTo>
                  <a:cubicBezTo>
                    <a:pt x="322" y="13319"/>
                    <a:pt x="1" y="13724"/>
                    <a:pt x="1" y="14212"/>
                  </a:cubicBezTo>
                  <a:cubicBezTo>
                    <a:pt x="1" y="14808"/>
                    <a:pt x="489" y="15284"/>
                    <a:pt x="1084" y="15284"/>
                  </a:cubicBezTo>
                  <a:cubicBezTo>
                    <a:pt x="1680" y="15284"/>
                    <a:pt x="2168" y="14808"/>
                    <a:pt x="2168" y="14212"/>
                  </a:cubicBezTo>
                  <a:cubicBezTo>
                    <a:pt x="2168" y="13831"/>
                    <a:pt x="1965" y="13498"/>
                    <a:pt x="1680" y="13307"/>
                  </a:cubicBezTo>
                  <a:cubicBezTo>
                    <a:pt x="1906" y="9878"/>
                    <a:pt x="3430" y="6711"/>
                    <a:pt x="5966" y="4354"/>
                  </a:cubicBezTo>
                  <a:cubicBezTo>
                    <a:pt x="8414" y="2086"/>
                    <a:pt x="11663" y="931"/>
                    <a:pt x="14967" y="931"/>
                  </a:cubicBezTo>
                  <a:cubicBezTo>
                    <a:pt x="15376" y="931"/>
                    <a:pt x="15785" y="949"/>
                    <a:pt x="16193" y="984"/>
                  </a:cubicBezTo>
                  <a:cubicBezTo>
                    <a:pt x="23944" y="1687"/>
                    <a:pt x="29302" y="9354"/>
                    <a:pt x="27766" y="16867"/>
                  </a:cubicBezTo>
                  <a:cubicBezTo>
                    <a:pt x="26528" y="22939"/>
                    <a:pt x="20980" y="27285"/>
                    <a:pt x="14848" y="27333"/>
                  </a:cubicBezTo>
                  <a:cubicBezTo>
                    <a:pt x="14253" y="27333"/>
                    <a:pt x="14253" y="28262"/>
                    <a:pt x="14848" y="28262"/>
                  </a:cubicBezTo>
                  <a:cubicBezTo>
                    <a:pt x="22099" y="28202"/>
                    <a:pt x="28147" y="22666"/>
                    <a:pt x="28909" y="15474"/>
                  </a:cubicBezTo>
                  <a:cubicBezTo>
                    <a:pt x="29671" y="8259"/>
                    <a:pt x="24456" y="1556"/>
                    <a:pt x="17396" y="234"/>
                  </a:cubicBezTo>
                  <a:cubicBezTo>
                    <a:pt x="16559" y="77"/>
                    <a:pt x="15716" y="0"/>
                    <a:pt x="14877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89" name="Google Shape;2498;p43"/>
          <p:cNvGrpSpPr/>
          <p:nvPr/>
        </p:nvGrpSpPr>
        <p:grpSpPr>
          <a:xfrm rot="20993950">
            <a:off x="1815812" y="2505094"/>
            <a:ext cx="2144526" cy="1285931"/>
            <a:chOff x="2788475" y="2203850"/>
            <a:chExt cx="1078150" cy="706725"/>
          </a:xfrm>
        </p:grpSpPr>
        <p:sp>
          <p:nvSpPr>
            <p:cNvPr id="90" name="Google Shape;2499;p43"/>
            <p:cNvSpPr/>
            <p:nvPr/>
          </p:nvSpPr>
          <p:spPr>
            <a:xfrm>
              <a:off x="3496900" y="2553950"/>
              <a:ext cx="325975" cy="6575"/>
            </a:xfrm>
            <a:custGeom>
              <a:avLst/>
              <a:gdLst/>
              <a:ahLst/>
              <a:cxnLst/>
              <a:rect l="l" t="t" r="r" b="b"/>
              <a:pathLst>
                <a:path w="13039" h="263" extrusionOk="0">
                  <a:moveTo>
                    <a:pt x="1" y="1"/>
                  </a:moveTo>
                  <a:lnTo>
                    <a:pt x="1" y="263"/>
                  </a:lnTo>
                  <a:lnTo>
                    <a:pt x="1001" y="263"/>
                  </a:lnTo>
                  <a:lnTo>
                    <a:pt x="1001" y="1"/>
                  </a:lnTo>
                  <a:close/>
                  <a:moveTo>
                    <a:pt x="2001" y="1"/>
                  </a:moveTo>
                  <a:lnTo>
                    <a:pt x="2001" y="263"/>
                  </a:lnTo>
                  <a:lnTo>
                    <a:pt x="3013" y="263"/>
                  </a:lnTo>
                  <a:lnTo>
                    <a:pt x="3013" y="1"/>
                  </a:lnTo>
                  <a:close/>
                  <a:moveTo>
                    <a:pt x="4013" y="1"/>
                  </a:moveTo>
                  <a:lnTo>
                    <a:pt x="4013" y="263"/>
                  </a:lnTo>
                  <a:lnTo>
                    <a:pt x="5013" y="263"/>
                  </a:lnTo>
                  <a:lnTo>
                    <a:pt x="5013" y="1"/>
                  </a:lnTo>
                  <a:close/>
                  <a:moveTo>
                    <a:pt x="6013" y="1"/>
                  </a:moveTo>
                  <a:lnTo>
                    <a:pt x="6013" y="263"/>
                  </a:lnTo>
                  <a:lnTo>
                    <a:pt x="7025" y="263"/>
                  </a:lnTo>
                  <a:lnTo>
                    <a:pt x="7025" y="1"/>
                  </a:lnTo>
                  <a:close/>
                  <a:moveTo>
                    <a:pt x="8026" y="1"/>
                  </a:moveTo>
                  <a:lnTo>
                    <a:pt x="8026" y="263"/>
                  </a:lnTo>
                  <a:lnTo>
                    <a:pt x="9026" y="263"/>
                  </a:lnTo>
                  <a:lnTo>
                    <a:pt x="9026" y="1"/>
                  </a:lnTo>
                  <a:close/>
                  <a:moveTo>
                    <a:pt x="10026" y="1"/>
                  </a:moveTo>
                  <a:lnTo>
                    <a:pt x="10026" y="263"/>
                  </a:lnTo>
                  <a:lnTo>
                    <a:pt x="11026" y="263"/>
                  </a:lnTo>
                  <a:lnTo>
                    <a:pt x="11026" y="1"/>
                  </a:lnTo>
                  <a:close/>
                  <a:moveTo>
                    <a:pt x="12038" y="1"/>
                  </a:moveTo>
                  <a:lnTo>
                    <a:pt x="12038" y="263"/>
                  </a:lnTo>
                  <a:lnTo>
                    <a:pt x="13038" y="263"/>
                  </a:lnTo>
                  <a:lnTo>
                    <a:pt x="1303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1" name="Google Shape;2500;p43"/>
            <p:cNvSpPr/>
            <p:nvPr/>
          </p:nvSpPr>
          <p:spPr>
            <a:xfrm>
              <a:off x="3812725" y="2530150"/>
              <a:ext cx="53900" cy="54200"/>
            </a:xfrm>
            <a:custGeom>
              <a:avLst/>
              <a:gdLst/>
              <a:ahLst/>
              <a:cxnLst/>
              <a:rect l="l" t="t" r="r" b="b"/>
              <a:pathLst>
                <a:path w="2156" h="2168" extrusionOk="0">
                  <a:moveTo>
                    <a:pt x="1084" y="0"/>
                  </a:moveTo>
                  <a:cubicBezTo>
                    <a:pt x="476" y="0"/>
                    <a:pt x="0" y="489"/>
                    <a:pt x="0" y="1084"/>
                  </a:cubicBezTo>
                  <a:cubicBezTo>
                    <a:pt x="0" y="1679"/>
                    <a:pt x="476" y="2167"/>
                    <a:pt x="1084" y="2167"/>
                  </a:cubicBezTo>
                  <a:cubicBezTo>
                    <a:pt x="1679" y="2167"/>
                    <a:pt x="2155" y="1679"/>
                    <a:pt x="2155" y="1084"/>
                  </a:cubicBezTo>
                  <a:cubicBezTo>
                    <a:pt x="2155" y="489"/>
                    <a:pt x="1679" y="0"/>
                    <a:pt x="1084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2" name="Google Shape;2501;p43"/>
            <p:cNvSpPr/>
            <p:nvPr/>
          </p:nvSpPr>
          <p:spPr>
            <a:xfrm>
              <a:off x="2847425" y="2249450"/>
              <a:ext cx="615275" cy="615575"/>
            </a:xfrm>
            <a:custGeom>
              <a:avLst/>
              <a:gdLst/>
              <a:ahLst/>
              <a:cxnLst/>
              <a:rect l="l" t="t" r="r" b="b"/>
              <a:pathLst>
                <a:path w="24611" h="24623" extrusionOk="0">
                  <a:moveTo>
                    <a:pt x="12311" y="1"/>
                  </a:moveTo>
                  <a:cubicBezTo>
                    <a:pt x="5501" y="1"/>
                    <a:pt x="0" y="5513"/>
                    <a:pt x="0" y="12312"/>
                  </a:cubicBezTo>
                  <a:cubicBezTo>
                    <a:pt x="0" y="19110"/>
                    <a:pt x="5501" y="24623"/>
                    <a:pt x="12299" y="24623"/>
                  </a:cubicBezTo>
                  <a:lnTo>
                    <a:pt x="12490" y="24623"/>
                  </a:lnTo>
                  <a:cubicBezTo>
                    <a:pt x="19181" y="24516"/>
                    <a:pt x="24610" y="19051"/>
                    <a:pt x="24610" y="12312"/>
                  </a:cubicBezTo>
                  <a:cubicBezTo>
                    <a:pt x="24610" y="5573"/>
                    <a:pt x="19181" y="108"/>
                    <a:pt x="12490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 dirty="0">
                <a:solidFill>
                  <a:srgbClr val="FFFFFF"/>
                </a:solidFill>
                <a:latin typeface="Hacen Samra" panose="02000000000000000000" pitchFamily="2" charset="-78"/>
                <a:ea typeface="Fira Sans Extra Condensed"/>
                <a:cs typeface="Hacen Samra" panose="02000000000000000000" pitchFamily="2" charset="-78"/>
                <a:sym typeface="Fira Sans Extra Condensed"/>
              </a:endParaRPr>
            </a:p>
          </p:txBody>
        </p:sp>
        <p:sp>
          <p:nvSpPr>
            <p:cNvPr id="93" name="Google Shape;2502;p43"/>
            <p:cNvSpPr/>
            <p:nvPr/>
          </p:nvSpPr>
          <p:spPr>
            <a:xfrm>
              <a:off x="2788475" y="2203850"/>
              <a:ext cx="735550" cy="706725"/>
            </a:xfrm>
            <a:custGeom>
              <a:avLst/>
              <a:gdLst/>
              <a:ahLst/>
              <a:cxnLst/>
              <a:rect l="l" t="t" r="r" b="b"/>
              <a:pathLst>
                <a:path w="29422" h="28269" extrusionOk="0">
                  <a:moveTo>
                    <a:pt x="14611" y="1"/>
                  </a:moveTo>
                  <a:cubicBezTo>
                    <a:pt x="7948" y="1"/>
                    <a:pt x="2010" y="4987"/>
                    <a:pt x="775" y="11576"/>
                  </a:cubicBezTo>
                  <a:cubicBezTo>
                    <a:pt x="1" y="15707"/>
                    <a:pt x="1191" y="19970"/>
                    <a:pt x="3835" y="23196"/>
                  </a:cubicBezTo>
                  <a:cubicBezTo>
                    <a:pt x="6466" y="26423"/>
                    <a:pt x="10538" y="28233"/>
                    <a:pt x="14669" y="28269"/>
                  </a:cubicBezTo>
                  <a:cubicBezTo>
                    <a:pt x="15265" y="28269"/>
                    <a:pt x="15265" y="27340"/>
                    <a:pt x="14669" y="27340"/>
                  </a:cubicBezTo>
                  <a:cubicBezTo>
                    <a:pt x="10931" y="27304"/>
                    <a:pt x="7442" y="25756"/>
                    <a:pt x="4894" y="23018"/>
                  </a:cubicBezTo>
                  <a:cubicBezTo>
                    <a:pt x="2358" y="20268"/>
                    <a:pt x="1203" y="16493"/>
                    <a:pt x="1537" y="12790"/>
                  </a:cubicBezTo>
                  <a:cubicBezTo>
                    <a:pt x="2147" y="5937"/>
                    <a:pt x="8222" y="954"/>
                    <a:pt x="14806" y="954"/>
                  </a:cubicBezTo>
                  <a:cubicBezTo>
                    <a:pt x="15669" y="954"/>
                    <a:pt x="16539" y="1040"/>
                    <a:pt x="17408" y="1218"/>
                  </a:cubicBezTo>
                  <a:cubicBezTo>
                    <a:pt x="23206" y="2396"/>
                    <a:pt x="27433" y="7516"/>
                    <a:pt x="27838" y="13314"/>
                  </a:cubicBezTo>
                  <a:cubicBezTo>
                    <a:pt x="27492" y="13493"/>
                    <a:pt x="27254" y="13850"/>
                    <a:pt x="27254" y="14267"/>
                  </a:cubicBezTo>
                  <a:cubicBezTo>
                    <a:pt x="27254" y="14874"/>
                    <a:pt x="27742" y="15350"/>
                    <a:pt x="28338" y="15350"/>
                  </a:cubicBezTo>
                  <a:cubicBezTo>
                    <a:pt x="28933" y="15350"/>
                    <a:pt x="29421" y="14874"/>
                    <a:pt x="29421" y="14267"/>
                  </a:cubicBezTo>
                  <a:cubicBezTo>
                    <a:pt x="29421" y="13826"/>
                    <a:pt x="29147" y="13445"/>
                    <a:pt x="28766" y="13279"/>
                  </a:cubicBezTo>
                  <a:cubicBezTo>
                    <a:pt x="28302" y="6421"/>
                    <a:pt x="22920" y="801"/>
                    <a:pt x="16015" y="75"/>
                  </a:cubicBezTo>
                  <a:cubicBezTo>
                    <a:pt x="15544" y="25"/>
                    <a:pt x="15076" y="1"/>
                    <a:pt x="14611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4" name="Google Shape;2503;p43"/>
            <p:cNvSpPr/>
            <p:nvPr/>
          </p:nvSpPr>
          <p:spPr>
            <a:xfrm>
              <a:off x="3430525" y="2553950"/>
              <a:ext cx="3600" cy="6275"/>
            </a:xfrm>
            <a:custGeom>
              <a:avLst/>
              <a:gdLst/>
              <a:ahLst/>
              <a:cxnLst/>
              <a:rect l="l" t="t" r="r" b="b"/>
              <a:pathLst>
                <a:path w="144" h="251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84"/>
                    <a:pt x="60" y="168"/>
                    <a:pt x="84" y="251"/>
                  </a:cubicBezTo>
                  <a:cubicBezTo>
                    <a:pt x="120" y="227"/>
                    <a:pt x="143" y="191"/>
                    <a:pt x="143" y="168"/>
                  </a:cubicBezTo>
                  <a:cubicBezTo>
                    <a:pt x="143" y="108"/>
                    <a:pt x="84" y="60"/>
                    <a:pt x="1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5" name="Google Shape;2504;p43"/>
            <p:cNvSpPr/>
            <p:nvPr/>
          </p:nvSpPr>
          <p:spPr>
            <a:xfrm>
              <a:off x="2868250" y="2270300"/>
              <a:ext cx="573900" cy="573900"/>
            </a:xfrm>
            <a:custGeom>
              <a:avLst/>
              <a:gdLst/>
              <a:ahLst/>
              <a:cxnLst/>
              <a:rect l="l" t="t" r="r" b="b"/>
              <a:pathLst>
                <a:path w="22956" h="22956" extrusionOk="0">
                  <a:moveTo>
                    <a:pt x="11478" y="965"/>
                  </a:moveTo>
                  <a:cubicBezTo>
                    <a:pt x="17277" y="965"/>
                    <a:pt x="21992" y="5680"/>
                    <a:pt x="21992" y="11478"/>
                  </a:cubicBezTo>
                  <a:cubicBezTo>
                    <a:pt x="21992" y="17276"/>
                    <a:pt x="17277" y="21979"/>
                    <a:pt x="11478" y="21979"/>
                  </a:cubicBezTo>
                  <a:cubicBezTo>
                    <a:pt x="5680" y="21979"/>
                    <a:pt x="977" y="17276"/>
                    <a:pt x="977" y="11478"/>
                  </a:cubicBezTo>
                  <a:cubicBezTo>
                    <a:pt x="977" y="5680"/>
                    <a:pt x="5680" y="965"/>
                    <a:pt x="11478" y="965"/>
                  </a:cubicBezTo>
                  <a:close/>
                  <a:moveTo>
                    <a:pt x="11478" y="0"/>
                  </a:moveTo>
                  <a:cubicBezTo>
                    <a:pt x="5156" y="0"/>
                    <a:pt x="1" y="5144"/>
                    <a:pt x="1" y="11478"/>
                  </a:cubicBezTo>
                  <a:cubicBezTo>
                    <a:pt x="1" y="17812"/>
                    <a:pt x="5144" y="22955"/>
                    <a:pt x="11478" y="22955"/>
                  </a:cubicBezTo>
                  <a:cubicBezTo>
                    <a:pt x="17812" y="22955"/>
                    <a:pt x="22956" y="17812"/>
                    <a:pt x="22956" y="11478"/>
                  </a:cubicBezTo>
                  <a:cubicBezTo>
                    <a:pt x="22956" y="5144"/>
                    <a:pt x="17812" y="0"/>
                    <a:pt x="11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96" name="Google Shape;2486;p43"/>
          <p:cNvGrpSpPr/>
          <p:nvPr/>
        </p:nvGrpSpPr>
        <p:grpSpPr>
          <a:xfrm rot="1259520">
            <a:off x="2561083" y="433560"/>
            <a:ext cx="1806551" cy="1374906"/>
            <a:chOff x="3062175" y="1088325"/>
            <a:chExt cx="1068475" cy="928700"/>
          </a:xfrm>
          <a:solidFill>
            <a:schemeClr val="accent2"/>
          </a:solidFill>
        </p:grpSpPr>
        <p:sp>
          <p:nvSpPr>
            <p:cNvPr id="97" name="Google Shape;2487;p43"/>
            <p:cNvSpPr/>
            <p:nvPr/>
          </p:nvSpPr>
          <p:spPr>
            <a:xfrm>
              <a:off x="3673725" y="1619325"/>
              <a:ext cx="420300" cy="362850"/>
            </a:xfrm>
            <a:custGeom>
              <a:avLst/>
              <a:gdLst/>
              <a:ahLst/>
              <a:cxnLst/>
              <a:rect l="l" t="t" r="r" b="b"/>
              <a:pathLst>
                <a:path w="16812" h="14514" extrusionOk="0">
                  <a:moveTo>
                    <a:pt x="179" y="0"/>
                  </a:moveTo>
                  <a:lnTo>
                    <a:pt x="0" y="203"/>
                  </a:lnTo>
                  <a:lnTo>
                    <a:pt x="786" y="893"/>
                  </a:lnTo>
                  <a:lnTo>
                    <a:pt x="964" y="679"/>
                  </a:lnTo>
                  <a:lnTo>
                    <a:pt x="179" y="0"/>
                  </a:lnTo>
                  <a:close/>
                  <a:moveTo>
                    <a:pt x="1762" y="1358"/>
                  </a:moveTo>
                  <a:lnTo>
                    <a:pt x="1584" y="1572"/>
                  </a:lnTo>
                  <a:lnTo>
                    <a:pt x="2369" y="2251"/>
                  </a:lnTo>
                  <a:lnTo>
                    <a:pt x="2548" y="2036"/>
                  </a:lnTo>
                  <a:lnTo>
                    <a:pt x="1762" y="1358"/>
                  </a:lnTo>
                  <a:close/>
                  <a:moveTo>
                    <a:pt x="3346" y="2727"/>
                  </a:moveTo>
                  <a:lnTo>
                    <a:pt x="3167" y="2929"/>
                  </a:lnTo>
                  <a:lnTo>
                    <a:pt x="3953" y="3608"/>
                  </a:lnTo>
                  <a:lnTo>
                    <a:pt x="4143" y="3406"/>
                  </a:lnTo>
                  <a:lnTo>
                    <a:pt x="3346" y="2727"/>
                  </a:lnTo>
                  <a:close/>
                  <a:moveTo>
                    <a:pt x="4929" y="4084"/>
                  </a:moveTo>
                  <a:lnTo>
                    <a:pt x="4751" y="4298"/>
                  </a:lnTo>
                  <a:lnTo>
                    <a:pt x="5548" y="4977"/>
                  </a:lnTo>
                  <a:lnTo>
                    <a:pt x="5727" y="4763"/>
                  </a:lnTo>
                  <a:lnTo>
                    <a:pt x="4929" y="4084"/>
                  </a:lnTo>
                  <a:close/>
                  <a:moveTo>
                    <a:pt x="6513" y="5441"/>
                  </a:moveTo>
                  <a:lnTo>
                    <a:pt x="6334" y="5656"/>
                  </a:lnTo>
                  <a:lnTo>
                    <a:pt x="7132" y="6334"/>
                  </a:lnTo>
                  <a:lnTo>
                    <a:pt x="7310" y="6132"/>
                  </a:lnTo>
                  <a:lnTo>
                    <a:pt x="6513" y="5441"/>
                  </a:lnTo>
                  <a:close/>
                  <a:moveTo>
                    <a:pt x="8096" y="6811"/>
                  </a:moveTo>
                  <a:lnTo>
                    <a:pt x="7918" y="7013"/>
                  </a:lnTo>
                  <a:lnTo>
                    <a:pt x="8715" y="7704"/>
                  </a:lnTo>
                  <a:lnTo>
                    <a:pt x="8894" y="7489"/>
                  </a:lnTo>
                  <a:lnTo>
                    <a:pt x="8096" y="6811"/>
                  </a:lnTo>
                  <a:close/>
                  <a:moveTo>
                    <a:pt x="9680" y="8168"/>
                  </a:moveTo>
                  <a:lnTo>
                    <a:pt x="9501" y="8382"/>
                  </a:lnTo>
                  <a:lnTo>
                    <a:pt x="10299" y="9061"/>
                  </a:lnTo>
                  <a:lnTo>
                    <a:pt x="10478" y="8847"/>
                  </a:lnTo>
                  <a:lnTo>
                    <a:pt x="9680" y="8168"/>
                  </a:lnTo>
                  <a:close/>
                  <a:moveTo>
                    <a:pt x="11275" y="9537"/>
                  </a:moveTo>
                  <a:lnTo>
                    <a:pt x="11085" y="9740"/>
                  </a:lnTo>
                  <a:lnTo>
                    <a:pt x="11882" y="10418"/>
                  </a:lnTo>
                  <a:lnTo>
                    <a:pt x="12061" y="10216"/>
                  </a:lnTo>
                  <a:lnTo>
                    <a:pt x="11275" y="9537"/>
                  </a:lnTo>
                  <a:close/>
                  <a:moveTo>
                    <a:pt x="12859" y="10895"/>
                  </a:moveTo>
                  <a:lnTo>
                    <a:pt x="12680" y="11109"/>
                  </a:lnTo>
                  <a:lnTo>
                    <a:pt x="13466" y="11788"/>
                  </a:lnTo>
                  <a:lnTo>
                    <a:pt x="13645" y="11573"/>
                  </a:lnTo>
                  <a:lnTo>
                    <a:pt x="12859" y="10895"/>
                  </a:lnTo>
                  <a:close/>
                  <a:moveTo>
                    <a:pt x="14442" y="12252"/>
                  </a:moveTo>
                  <a:lnTo>
                    <a:pt x="14264" y="12466"/>
                  </a:lnTo>
                  <a:lnTo>
                    <a:pt x="15050" y="13145"/>
                  </a:lnTo>
                  <a:lnTo>
                    <a:pt x="15228" y="12942"/>
                  </a:lnTo>
                  <a:lnTo>
                    <a:pt x="14442" y="12252"/>
                  </a:lnTo>
                  <a:close/>
                  <a:moveTo>
                    <a:pt x="16026" y="13621"/>
                  </a:moveTo>
                  <a:lnTo>
                    <a:pt x="15847" y="13823"/>
                  </a:lnTo>
                  <a:lnTo>
                    <a:pt x="16633" y="14514"/>
                  </a:lnTo>
                  <a:lnTo>
                    <a:pt x="16812" y="14300"/>
                  </a:lnTo>
                  <a:lnTo>
                    <a:pt x="16026" y="13621"/>
                  </a:lnTo>
                  <a:close/>
                </a:path>
              </a:pathLst>
            </a:cu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8" name="Google Shape;2488;p43"/>
            <p:cNvSpPr/>
            <p:nvPr/>
          </p:nvSpPr>
          <p:spPr>
            <a:xfrm>
              <a:off x="4076750" y="1963125"/>
              <a:ext cx="53900" cy="53900"/>
            </a:xfrm>
            <a:custGeom>
              <a:avLst/>
              <a:gdLst/>
              <a:ahLst/>
              <a:cxnLst/>
              <a:rect l="l" t="t" r="r" b="b"/>
              <a:pathLst>
                <a:path w="2156" h="2156" extrusionOk="0">
                  <a:moveTo>
                    <a:pt x="1084" y="0"/>
                  </a:moveTo>
                  <a:cubicBezTo>
                    <a:pt x="476" y="0"/>
                    <a:pt x="0" y="476"/>
                    <a:pt x="0" y="1083"/>
                  </a:cubicBezTo>
                  <a:cubicBezTo>
                    <a:pt x="0" y="1679"/>
                    <a:pt x="476" y="2155"/>
                    <a:pt x="1084" y="2155"/>
                  </a:cubicBezTo>
                  <a:cubicBezTo>
                    <a:pt x="1679" y="2155"/>
                    <a:pt x="2155" y="1679"/>
                    <a:pt x="2155" y="1083"/>
                  </a:cubicBezTo>
                  <a:cubicBezTo>
                    <a:pt x="2155" y="476"/>
                    <a:pt x="167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9" name="Google Shape;2489;p43"/>
            <p:cNvSpPr/>
            <p:nvPr/>
          </p:nvSpPr>
          <p:spPr>
            <a:xfrm>
              <a:off x="3107575" y="1132950"/>
              <a:ext cx="615875" cy="615875"/>
            </a:xfrm>
            <a:custGeom>
              <a:avLst/>
              <a:gdLst/>
              <a:ahLst/>
              <a:cxnLst/>
              <a:rect l="l" t="t" r="r" b="b"/>
              <a:pathLst>
                <a:path w="24635" h="24635" extrusionOk="0">
                  <a:moveTo>
                    <a:pt x="12311" y="1"/>
                  </a:moveTo>
                  <a:cubicBezTo>
                    <a:pt x="5513" y="1"/>
                    <a:pt x="0" y="5513"/>
                    <a:pt x="0" y="12312"/>
                  </a:cubicBezTo>
                  <a:cubicBezTo>
                    <a:pt x="0" y="19122"/>
                    <a:pt x="5513" y="24635"/>
                    <a:pt x="12311" y="24635"/>
                  </a:cubicBezTo>
                  <a:cubicBezTo>
                    <a:pt x="12430" y="24635"/>
                    <a:pt x="12550" y="24623"/>
                    <a:pt x="12657" y="24623"/>
                  </a:cubicBezTo>
                  <a:cubicBezTo>
                    <a:pt x="19300" y="24444"/>
                    <a:pt x="24634" y="19003"/>
                    <a:pt x="24634" y="12312"/>
                  </a:cubicBezTo>
                  <a:cubicBezTo>
                    <a:pt x="24634" y="5632"/>
                    <a:pt x="19300" y="191"/>
                    <a:pt x="12657" y="12"/>
                  </a:cubicBezTo>
                  <a:cubicBezTo>
                    <a:pt x="12550" y="12"/>
                    <a:pt x="12430" y="1"/>
                    <a:pt x="12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 dirty="0">
                <a:solidFill>
                  <a:srgbClr val="FFFFFF"/>
                </a:solidFill>
                <a:latin typeface="Hacen Samra" panose="02000000000000000000" pitchFamily="2" charset="-78"/>
                <a:ea typeface="Fira Sans Extra Condensed"/>
                <a:cs typeface="Hacen Samra" panose="02000000000000000000" pitchFamily="2" charset="-78"/>
                <a:sym typeface="Fira Sans Extra Condensed"/>
              </a:endParaRPr>
            </a:p>
          </p:txBody>
        </p:sp>
        <p:sp>
          <p:nvSpPr>
            <p:cNvPr id="100" name="Google Shape;2490;p43"/>
            <p:cNvSpPr/>
            <p:nvPr/>
          </p:nvSpPr>
          <p:spPr>
            <a:xfrm>
              <a:off x="3128400" y="1153800"/>
              <a:ext cx="574200" cy="574200"/>
            </a:xfrm>
            <a:custGeom>
              <a:avLst/>
              <a:gdLst/>
              <a:ahLst/>
              <a:cxnLst/>
              <a:rect l="l" t="t" r="r" b="b"/>
              <a:pathLst>
                <a:path w="22968" h="22968" extrusionOk="0">
                  <a:moveTo>
                    <a:pt x="11478" y="976"/>
                  </a:moveTo>
                  <a:cubicBezTo>
                    <a:pt x="17277" y="976"/>
                    <a:pt x="21992" y="5691"/>
                    <a:pt x="21992" y="11478"/>
                  </a:cubicBezTo>
                  <a:cubicBezTo>
                    <a:pt x="21992" y="17276"/>
                    <a:pt x="17277" y="21991"/>
                    <a:pt x="11478" y="21991"/>
                  </a:cubicBezTo>
                  <a:cubicBezTo>
                    <a:pt x="5692" y="21991"/>
                    <a:pt x="977" y="17276"/>
                    <a:pt x="977" y="11478"/>
                  </a:cubicBezTo>
                  <a:cubicBezTo>
                    <a:pt x="977" y="5691"/>
                    <a:pt x="5692" y="976"/>
                    <a:pt x="11478" y="976"/>
                  </a:cubicBezTo>
                  <a:close/>
                  <a:moveTo>
                    <a:pt x="11478" y="0"/>
                  </a:moveTo>
                  <a:cubicBezTo>
                    <a:pt x="5156" y="0"/>
                    <a:pt x="1" y="5155"/>
                    <a:pt x="1" y="11478"/>
                  </a:cubicBezTo>
                  <a:cubicBezTo>
                    <a:pt x="1" y="17812"/>
                    <a:pt x="5156" y="22967"/>
                    <a:pt x="11478" y="22967"/>
                  </a:cubicBezTo>
                  <a:cubicBezTo>
                    <a:pt x="17813" y="22967"/>
                    <a:pt x="22968" y="17812"/>
                    <a:pt x="22968" y="11478"/>
                  </a:cubicBezTo>
                  <a:cubicBezTo>
                    <a:pt x="22968" y="5155"/>
                    <a:pt x="17813" y="0"/>
                    <a:pt x="114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1" name="Google Shape;2491;p43"/>
            <p:cNvSpPr/>
            <p:nvPr/>
          </p:nvSpPr>
          <p:spPr>
            <a:xfrm>
              <a:off x="3062175" y="1088325"/>
              <a:ext cx="750275" cy="586675"/>
            </a:xfrm>
            <a:custGeom>
              <a:avLst/>
              <a:gdLst/>
              <a:ahLst/>
              <a:cxnLst/>
              <a:rect l="l" t="t" r="r" b="b"/>
              <a:pathLst>
                <a:path w="30011" h="23467" extrusionOk="0">
                  <a:moveTo>
                    <a:pt x="14272" y="1"/>
                  </a:moveTo>
                  <a:cubicBezTo>
                    <a:pt x="10158" y="1"/>
                    <a:pt x="6055" y="1770"/>
                    <a:pt x="3293" y="5036"/>
                  </a:cubicBezTo>
                  <a:cubicBezTo>
                    <a:pt x="1161" y="7572"/>
                    <a:pt x="30" y="10810"/>
                    <a:pt x="7" y="14097"/>
                  </a:cubicBezTo>
                  <a:cubicBezTo>
                    <a:pt x="1" y="14399"/>
                    <a:pt x="228" y="14548"/>
                    <a:pt x="457" y="14548"/>
                  </a:cubicBezTo>
                  <a:cubicBezTo>
                    <a:pt x="689" y="14548"/>
                    <a:pt x="923" y="14396"/>
                    <a:pt x="923" y="14097"/>
                  </a:cubicBezTo>
                  <a:cubicBezTo>
                    <a:pt x="959" y="10370"/>
                    <a:pt x="2507" y="6870"/>
                    <a:pt x="5245" y="4334"/>
                  </a:cubicBezTo>
                  <a:cubicBezTo>
                    <a:pt x="7687" y="2072"/>
                    <a:pt x="10934" y="908"/>
                    <a:pt x="14223" y="908"/>
                  </a:cubicBezTo>
                  <a:cubicBezTo>
                    <a:pt x="14639" y="908"/>
                    <a:pt x="15057" y="927"/>
                    <a:pt x="15473" y="964"/>
                  </a:cubicBezTo>
                  <a:cubicBezTo>
                    <a:pt x="19152" y="1297"/>
                    <a:pt x="22569" y="3321"/>
                    <a:pt x="24760" y="6262"/>
                  </a:cubicBezTo>
                  <a:cubicBezTo>
                    <a:pt x="27153" y="9477"/>
                    <a:pt x="27879" y="13644"/>
                    <a:pt x="26891" y="17502"/>
                  </a:cubicBezTo>
                  <a:cubicBezTo>
                    <a:pt x="26546" y="18871"/>
                    <a:pt x="25950" y="20145"/>
                    <a:pt x="25188" y="21312"/>
                  </a:cubicBezTo>
                  <a:cubicBezTo>
                    <a:pt x="24617" y="21347"/>
                    <a:pt x="24164" y="21812"/>
                    <a:pt x="24164" y="22395"/>
                  </a:cubicBezTo>
                  <a:cubicBezTo>
                    <a:pt x="24164" y="22991"/>
                    <a:pt x="24641" y="23467"/>
                    <a:pt x="25248" y="23467"/>
                  </a:cubicBezTo>
                  <a:cubicBezTo>
                    <a:pt x="25843" y="23467"/>
                    <a:pt x="26319" y="22991"/>
                    <a:pt x="26319" y="22395"/>
                  </a:cubicBezTo>
                  <a:cubicBezTo>
                    <a:pt x="26319" y="22121"/>
                    <a:pt x="26212" y="21859"/>
                    <a:pt x="26046" y="21669"/>
                  </a:cubicBezTo>
                  <a:cubicBezTo>
                    <a:pt x="30010" y="15371"/>
                    <a:pt x="28355" y="6941"/>
                    <a:pt x="22271" y="2548"/>
                  </a:cubicBezTo>
                  <a:cubicBezTo>
                    <a:pt x="19879" y="821"/>
                    <a:pt x="17073" y="1"/>
                    <a:pt x="142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pic>
        <p:nvPicPr>
          <p:cNvPr id="102" name="Picture 2" descr="Administrator, computer, it specialist, network icon - Download on Iconfin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827" y="2150712"/>
            <a:ext cx="928761" cy="9287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5707643" y="7172"/>
            <a:ext cx="34788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وظائف المتخصصين في الحاسب: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49671" y="476949"/>
            <a:ext cx="8611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مبرمج</a:t>
            </a:r>
            <a:endParaRPr lang="en-US" sz="2400" b="1" cap="none" spc="50" dirty="0">
              <a:ln w="9525" cmpd="sng">
                <a:solidFill>
                  <a:schemeClr val="accent6">
                    <a:lumMod val="10000"/>
                  </a:schemeClr>
                </a:solidFill>
                <a:prstDash val="solid"/>
              </a:ln>
              <a:solidFill>
                <a:schemeClr val="accent6">
                  <a:lumMod val="1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5591106" y="807597"/>
            <a:ext cx="9300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1" cap="none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محلل </a:t>
            </a:r>
          </a:p>
          <a:p>
            <a:pPr algn="ctr"/>
            <a:r>
              <a:rPr lang="ar-SA" b="1" cap="none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ومصمم نظم</a:t>
            </a:r>
            <a:endParaRPr lang="en-US" b="1" cap="none" spc="50" dirty="0">
              <a:ln w="9525" cmpd="sng">
                <a:solidFill>
                  <a:schemeClr val="accent6">
                    <a:lumMod val="10000"/>
                  </a:schemeClr>
                </a:solidFill>
                <a:prstDash val="solid"/>
              </a:ln>
              <a:solidFill>
                <a:schemeClr val="accent6">
                  <a:lumMod val="1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114098" y="2320631"/>
            <a:ext cx="9717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1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أخصائي </a:t>
            </a:r>
          </a:p>
          <a:p>
            <a:pPr algn="ctr"/>
            <a:r>
              <a:rPr lang="ar-SA" b="1" cap="none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قاعدة بيانات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5937115" y="3632842"/>
            <a:ext cx="7697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مهندس </a:t>
            </a:r>
          </a:p>
          <a:p>
            <a:pPr algn="ctr"/>
            <a:r>
              <a:rPr lang="ar-SA" sz="1600" b="1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حاسب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4209548" y="4402027"/>
            <a:ext cx="100861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فني حاسب 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2996340" y="4041857"/>
            <a:ext cx="7168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فني </a:t>
            </a:r>
          </a:p>
          <a:p>
            <a:pPr algn="ctr"/>
            <a:r>
              <a:rPr lang="ar-SA" sz="1600" b="1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شبكات 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1978923" y="2904609"/>
            <a:ext cx="10951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1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فني تصميم </a:t>
            </a:r>
          </a:p>
          <a:p>
            <a:pPr algn="ctr"/>
            <a:r>
              <a:rPr lang="ar-SA" b="1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وإدارة المواقع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2013526" y="1658833"/>
            <a:ext cx="105830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00" b="1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معلم حاسب 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2708661" y="537241"/>
            <a:ext cx="11015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b="1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مسؤول </a:t>
            </a:r>
          </a:p>
          <a:p>
            <a:pPr algn="ctr"/>
            <a:r>
              <a:rPr lang="ar-SA" b="1" spc="50" dirty="0">
                <a:ln w="9525" cmpd="sng">
                  <a:solidFill>
                    <a:schemeClr val="accent6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أمن المعلومات</a:t>
            </a:r>
          </a:p>
        </p:txBody>
      </p:sp>
    </p:spTree>
    <p:extLst>
      <p:ext uri="{BB962C8B-B14F-4D97-AF65-F5344CB8AC3E}">
        <p14:creationId xmlns:p14="http://schemas.microsoft.com/office/powerpoint/2010/main" val="400860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0043" y="1018705"/>
            <a:ext cx="72859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مبرمج: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يقوم المبرمج بكتابة البرنامج باستخدام لغة برنامج معينة ويكون لدية إلهام كاف عنها .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0919" y="2267402"/>
            <a:ext cx="8563563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محلل ومصمم نظم :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عند الشروع في تطوير أي نظام حاسوبي فإنه قبل البدء في البرنامج يجب ان تكون هناك خطوات أولية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لدراسة النظام .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2623" y="3632144"/>
            <a:ext cx="52613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أخصائي قاعدة بيانات :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هو المسؤول عن بناء وتطوير وإدارة وصيانة قاعدة البيانات .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5" y="3074823"/>
            <a:ext cx="2042922" cy="972820"/>
          </a:xfrm>
          <a:prstGeom prst="rect">
            <a:avLst/>
          </a:prstGeom>
        </p:spPr>
      </p:pic>
      <p:pic>
        <p:nvPicPr>
          <p:cNvPr id="1026" name="Picture 2" descr="قواعد البيانات العالمية الشاملة على موقع المكتبة الالكترونية الامريكية  eLibraryU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398" y="4047643"/>
            <a:ext cx="1666702" cy="109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وظيفة فنى حاسب الي بالرياض - وظائف السعودي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05" y="1250398"/>
            <a:ext cx="1591995" cy="119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6C89D22-C903-4240-A97B-3DE4569FC0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69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4565" y="77785"/>
            <a:ext cx="4033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2800" b="1" dirty="0">
                <a:solidFill>
                  <a:schemeClr val="bg1"/>
                </a:solidFill>
              </a:rPr>
              <a:t>وظائف المتخصصين في الحاسب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6534" y="1018705"/>
            <a:ext cx="92608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مهندس حاسب :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عمله بناء وتطوير الاجزاء المادية لجهاز الحاسب والشبكات وأنظمة التحكم والاشراف على تشغيلها وصيانتها .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72624" y="2352771"/>
            <a:ext cx="32713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فني حاسب :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تهيئة اجهزة الحاسب للعمل .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9170" y="3601468"/>
            <a:ext cx="71048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فني شبكات: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هو المسؤول عن تركيب وتشغيل وصيانة الشبكات التي تربط اجهزة الحاسب ببعض .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0" y="1849702"/>
            <a:ext cx="2207895" cy="1051379"/>
          </a:xfrm>
          <a:prstGeom prst="rect">
            <a:avLst/>
          </a:prstGeom>
        </p:spPr>
      </p:pic>
      <p:pic>
        <p:nvPicPr>
          <p:cNvPr id="3074" name="Picture 2" descr="مطلوب فني حاسب ألي بالسعودية - وظائف السعود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" y="3059924"/>
            <a:ext cx="1591995" cy="10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مطلوب فني شبكات كمبيوتر في جدة - وظائف السعودي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0" y="4240038"/>
            <a:ext cx="1733796" cy="82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D58FF5-0E03-4176-8BAB-EF702E0F0F1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171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4565" y="77785"/>
            <a:ext cx="4033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2800" b="1" dirty="0">
                <a:solidFill>
                  <a:schemeClr val="bg1"/>
                </a:solidFill>
              </a:rPr>
              <a:t>وظائف المتخصصين في الحاسب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6320" y="1018706"/>
            <a:ext cx="559801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فني تصميم وإدارة المواقع :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يقوم بتصميم وأدارة مواقع الشبكة العنكبوتية والاشراف على أدائها .</a:t>
            </a:r>
          </a:p>
          <a:p>
            <a:pPr algn="r"/>
            <a:endParaRPr lang="ar-SA" sz="2000" b="1" dirty="0">
              <a:solidFill>
                <a:srgbClr val="BE8718"/>
              </a:solidFill>
              <a:latin typeface="Poppi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3920" y="2352771"/>
            <a:ext cx="572008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معلم (مدرب) حاسب: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يقوم معلم الحاسب بنشر الوعي العلمي وثقافة الحاسب في المجتمع .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0903" y="3601468"/>
            <a:ext cx="63930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مسؤول أمن المعلومات: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هو الذي يتولى متابعة سير المعلومات داخل القطاع والمحافظة على سريتها.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أعلى 8 وظائف دخلا لا تحتاج شهادة جامعية - عرب فيد ArabFe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5" y="87213"/>
            <a:ext cx="1927225" cy="186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تعليم معلم ومدرب حاسب الي/ اي -8527239|مزاد قط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3" y="2022912"/>
            <a:ext cx="1670607" cy="163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جارتنر&quot; تتوقع 10% نمواً في الإنفاق على أمن المعلومات بـ2019 - معلومات مباشر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5" y="3805529"/>
            <a:ext cx="2089785" cy="12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1660ED5-6110-4C0A-B3FE-1288B0E932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318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35"/>
          <p:cNvSpPr/>
          <p:nvPr/>
        </p:nvSpPr>
        <p:spPr>
          <a:xfrm>
            <a:off x="2544945" y="4222732"/>
            <a:ext cx="21" cy="12406"/>
          </a:xfrm>
          <a:custGeom>
            <a:avLst/>
            <a:gdLst/>
            <a:ahLst/>
            <a:cxnLst/>
            <a:rect l="l" t="t" r="r" b="b"/>
            <a:pathLst>
              <a:path w="1" h="596" fill="none" extrusionOk="0">
                <a:moveTo>
                  <a:pt x="1" y="596"/>
                </a:moveTo>
                <a:lnTo>
                  <a:pt x="1" y="0"/>
                </a:lnTo>
              </a:path>
            </a:pathLst>
          </a:custGeom>
          <a:noFill/>
          <a:ln w="1130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689" name="Google Shape;1689;p35"/>
          <p:cNvSpPr/>
          <p:nvPr/>
        </p:nvSpPr>
        <p:spPr>
          <a:xfrm>
            <a:off x="2552376" y="4225709"/>
            <a:ext cx="12905" cy="5474"/>
          </a:xfrm>
          <a:custGeom>
            <a:avLst/>
            <a:gdLst/>
            <a:ahLst/>
            <a:cxnLst/>
            <a:rect l="l" t="t" r="r" b="b"/>
            <a:pathLst>
              <a:path w="620" h="263" fill="none" extrusionOk="0">
                <a:moveTo>
                  <a:pt x="1" y="262"/>
                </a:moveTo>
                <a:lnTo>
                  <a:pt x="620" y="0"/>
                </a:lnTo>
              </a:path>
            </a:pathLst>
          </a:custGeom>
          <a:noFill/>
          <a:ln w="11025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690" name="Google Shape;1690;p35"/>
          <p:cNvSpPr/>
          <p:nvPr/>
        </p:nvSpPr>
        <p:spPr>
          <a:xfrm>
            <a:off x="2552376" y="4218279"/>
            <a:ext cx="5225" cy="12905"/>
          </a:xfrm>
          <a:custGeom>
            <a:avLst/>
            <a:gdLst/>
            <a:ahLst/>
            <a:cxnLst/>
            <a:rect l="l" t="t" r="r" b="b"/>
            <a:pathLst>
              <a:path w="251" h="620" fill="none" extrusionOk="0">
                <a:moveTo>
                  <a:pt x="1" y="619"/>
                </a:moveTo>
                <a:lnTo>
                  <a:pt x="251" y="0"/>
                </a:lnTo>
              </a:path>
            </a:pathLst>
          </a:custGeom>
          <a:noFill/>
          <a:ln w="11025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691" name="Google Shape;1691;p35"/>
          <p:cNvSpPr/>
          <p:nvPr/>
        </p:nvSpPr>
        <p:spPr>
          <a:xfrm>
            <a:off x="2543467" y="4236867"/>
            <a:ext cx="15632" cy="21"/>
          </a:xfrm>
          <a:custGeom>
            <a:avLst/>
            <a:gdLst/>
            <a:ahLst/>
            <a:cxnLst/>
            <a:rect l="l" t="t" r="r" b="b"/>
            <a:pathLst>
              <a:path w="751" h="1" fill="none" extrusionOk="0">
                <a:moveTo>
                  <a:pt x="0" y="0"/>
                </a:moveTo>
                <a:lnTo>
                  <a:pt x="750" y="0"/>
                </a:lnTo>
              </a:path>
            </a:pathLst>
          </a:custGeom>
          <a:noFill/>
          <a:ln w="11300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1692" name="Google Shape;1692;p35"/>
          <p:cNvSpPr/>
          <p:nvPr/>
        </p:nvSpPr>
        <p:spPr>
          <a:xfrm>
            <a:off x="2543946" y="4225710"/>
            <a:ext cx="9929" cy="9929"/>
          </a:xfrm>
          <a:custGeom>
            <a:avLst/>
            <a:gdLst/>
            <a:ahLst/>
            <a:cxnLst/>
            <a:rect l="l" t="t" r="r" b="b"/>
            <a:pathLst>
              <a:path w="477" h="477" fill="none" extrusionOk="0">
                <a:moveTo>
                  <a:pt x="1" y="477"/>
                </a:moveTo>
                <a:lnTo>
                  <a:pt x="477" y="0"/>
                </a:lnTo>
              </a:path>
            </a:pathLst>
          </a:custGeom>
          <a:noFill/>
          <a:ln w="11025" cap="flat" cmpd="sng">
            <a:solidFill>
              <a:srgbClr val="00000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grpSp>
        <p:nvGrpSpPr>
          <p:cNvPr id="1693" name="Google Shape;1693;p35"/>
          <p:cNvGrpSpPr/>
          <p:nvPr/>
        </p:nvGrpSpPr>
        <p:grpSpPr>
          <a:xfrm>
            <a:off x="2019696" y="371418"/>
            <a:ext cx="1161925" cy="3823546"/>
            <a:chOff x="2787373" y="649156"/>
            <a:chExt cx="783893" cy="3305547"/>
          </a:xfrm>
        </p:grpSpPr>
        <p:sp>
          <p:nvSpPr>
            <p:cNvPr id="1694" name="Google Shape;1694;p35"/>
            <p:cNvSpPr/>
            <p:nvPr/>
          </p:nvSpPr>
          <p:spPr>
            <a:xfrm>
              <a:off x="3120168" y="1015051"/>
              <a:ext cx="15422" cy="2939652"/>
            </a:xfrm>
            <a:custGeom>
              <a:avLst/>
              <a:gdLst/>
              <a:ahLst/>
              <a:cxnLst/>
              <a:rect l="l" t="t" r="r" b="b"/>
              <a:pathLst>
                <a:path w="1" h="157460" fill="none" extrusionOk="0">
                  <a:moveTo>
                    <a:pt x="1" y="157460"/>
                  </a:moveTo>
                  <a:lnTo>
                    <a:pt x="1" y="0"/>
                  </a:lnTo>
                </a:path>
              </a:pathLst>
            </a:custGeom>
            <a:noFill/>
            <a:ln w="1130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3135569" y="649156"/>
              <a:ext cx="21" cy="15632"/>
            </a:xfrm>
            <a:custGeom>
              <a:avLst/>
              <a:gdLst/>
              <a:ahLst/>
              <a:cxnLst/>
              <a:rect l="l" t="t" r="r" b="b"/>
              <a:pathLst>
                <a:path w="1" h="751" fill="none" extrusionOk="0">
                  <a:moveTo>
                    <a:pt x="1" y="751"/>
                  </a:moveTo>
                  <a:lnTo>
                    <a:pt x="1" y="1"/>
                  </a:lnTo>
                </a:path>
              </a:pathLst>
            </a:custGeom>
            <a:noFill/>
            <a:ln w="1130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787373" y="1033799"/>
              <a:ext cx="783893" cy="783893"/>
            </a:xfrm>
            <a:custGeom>
              <a:avLst/>
              <a:gdLst/>
              <a:ahLst/>
              <a:cxnLst/>
              <a:rect l="l" t="t" r="r" b="b"/>
              <a:pathLst>
                <a:path w="37660" h="37660" extrusionOk="0">
                  <a:moveTo>
                    <a:pt x="18824" y="0"/>
                  </a:moveTo>
                  <a:cubicBezTo>
                    <a:pt x="8430" y="0"/>
                    <a:pt x="0" y="8430"/>
                    <a:pt x="0" y="18836"/>
                  </a:cubicBezTo>
                  <a:cubicBezTo>
                    <a:pt x="0" y="29230"/>
                    <a:pt x="8430" y="37660"/>
                    <a:pt x="18824" y="37660"/>
                  </a:cubicBezTo>
                  <a:cubicBezTo>
                    <a:pt x="29230" y="37660"/>
                    <a:pt x="37660" y="29230"/>
                    <a:pt x="37660" y="18836"/>
                  </a:cubicBezTo>
                  <a:cubicBezTo>
                    <a:pt x="37660" y="8430"/>
                    <a:pt x="29230" y="0"/>
                    <a:pt x="18824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2919466" y="2055843"/>
              <a:ext cx="486259" cy="486259"/>
            </a:xfrm>
            <a:custGeom>
              <a:avLst/>
              <a:gdLst/>
              <a:ahLst/>
              <a:cxnLst/>
              <a:rect l="l" t="t" r="r" b="b"/>
              <a:pathLst>
                <a:path w="23361" h="23361" extrusionOk="0">
                  <a:moveTo>
                    <a:pt x="11680" y="0"/>
                  </a:moveTo>
                  <a:cubicBezTo>
                    <a:pt x="5227" y="0"/>
                    <a:pt x="0" y="5227"/>
                    <a:pt x="0" y="11680"/>
                  </a:cubicBezTo>
                  <a:cubicBezTo>
                    <a:pt x="0" y="18134"/>
                    <a:pt x="5227" y="23360"/>
                    <a:pt x="11680" y="23360"/>
                  </a:cubicBezTo>
                  <a:cubicBezTo>
                    <a:pt x="18133" y="23360"/>
                    <a:pt x="23360" y="18134"/>
                    <a:pt x="23360" y="11680"/>
                  </a:cubicBezTo>
                  <a:cubicBezTo>
                    <a:pt x="23360" y="5227"/>
                    <a:pt x="18133" y="0"/>
                    <a:pt x="11680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2894925" y="2031052"/>
              <a:ext cx="486259" cy="486509"/>
            </a:xfrm>
            <a:custGeom>
              <a:avLst/>
              <a:gdLst/>
              <a:ahLst/>
              <a:cxnLst/>
              <a:rect l="l" t="t" r="r" b="b"/>
              <a:pathLst>
                <a:path w="23361" h="23373" extrusionOk="0">
                  <a:moveTo>
                    <a:pt x="11681" y="1"/>
                  </a:moveTo>
                  <a:cubicBezTo>
                    <a:pt x="5227" y="1"/>
                    <a:pt x="1" y="5240"/>
                    <a:pt x="1" y="11681"/>
                  </a:cubicBezTo>
                  <a:cubicBezTo>
                    <a:pt x="1" y="18134"/>
                    <a:pt x="5227" y="23373"/>
                    <a:pt x="11681" y="23373"/>
                  </a:cubicBezTo>
                  <a:cubicBezTo>
                    <a:pt x="18122" y="23373"/>
                    <a:pt x="23361" y="18134"/>
                    <a:pt x="23361" y="11681"/>
                  </a:cubicBezTo>
                  <a:cubicBezTo>
                    <a:pt x="23361" y="5240"/>
                    <a:pt x="18122" y="1"/>
                    <a:pt x="11681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703" name="Google Shape;1703;p35"/>
          <p:cNvGrpSpPr/>
          <p:nvPr/>
        </p:nvGrpSpPr>
        <p:grpSpPr>
          <a:xfrm>
            <a:off x="2573440" y="1216434"/>
            <a:ext cx="3264164" cy="2989693"/>
            <a:chOff x="3164065" y="1758436"/>
            <a:chExt cx="2243140" cy="2207430"/>
          </a:xfrm>
        </p:grpSpPr>
        <p:sp>
          <p:nvSpPr>
            <p:cNvPr id="1704" name="Google Shape;1704;p35"/>
            <p:cNvSpPr/>
            <p:nvPr/>
          </p:nvSpPr>
          <p:spPr>
            <a:xfrm>
              <a:off x="3164065" y="1915199"/>
              <a:ext cx="2062579" cy="2050667"/>
            </a:xfrm>
            <a:custGeom>
              <a:avLst/>
              <a:gdLst/>
              <a:ahLst/>
              <a:cxnLst/>
              <a:rect l="l" t="t" r="r" b="b"/>
              <a:pathLst>
                <a:path w="111265" h="111253" fill="none" extrusionOk="0">
                  <a:moveTo>
                    <a:pt x="1" y="111253"/>
                  </a:moveTo>
                  <a:lnTo>
                    <a:pt x="111265" y="1"/>
                  </a:lnTo>
                </a:path>
              </a:pathLst>
            </a:custGeom>
            <a:noFill/>
            <a:ln w="11025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4623541" y="1798089"/>
              <a:ext cx="783664" cy="783664"/>
            </a:xfrm>
            <a:custGeom>
              <a:avLst/>
              <a:gdLst/>
              <a:ahLst/>
              <a:cxnLst/>
              <a:rect l="l" t="t" r="r" b="b"/>
              <a:pathLst>
                <a:path w="37649" h="37649" extrusionOk="0">
                  <a:moveTo>
                    <a:pt x="18824" y="1"/>
                  </a:moveTo>
                  <a:cubicBezTo>
                    <a:pt x="8430" y="1"/>
                    <a:pt x="1" y="8431"/>
                    <a:pt x="1" y="18825"/>
                  </a:cubicBezTo>
                  <a:cubicBezTo>
                    <a:pt x="1" y="29219"/>
                    <a:pt x="8430" y="37648"/>
                    <a:pt x="18824" y="37648"/>
                  </a:cubicBezTo>
                  <a:cubicBezTo>
                    <a:pt x="29219" y="37648"/>
                    <a:pt x="37648" y="29219"/>
                    <a:pt x="37648" y="18825"/>
                  </a:cubicBezTo>
                  <a:cubicBezTo>
                    <a:pt x="37648" y="8431"/>
                    <a:pt x="29219" y="1"/>
                    <a:pt x="18824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4583638" y="1758436"/>
              <a:ext cx="783914" cy="783664"/>
            </a:xfrm>
            <a:custGeom>
              <a:avLst/>
              <a:gdLst/>
              <a:ahLst/>
              <a:cxnLst/>
              <a:rect l="l" t="t" r="r" b="b"/>
              <a:pathLst>
                <a:path w="37661" h="37649" extrusionOk="0">
                  <a:moveTo>
                    <a:pt x="18836" y="1"/>
                  </a:moveTo>
                  <a:cubicBezTo>
                    <a:pt x="8430" y="1"/>
                    <a:pt x="1" y="8431"/>
                    <a:pt x="1" y="18825"/>
                  </a:cubicBezTo>
                  <a:cubicBezTo>
                    <a:pt x="1" y="29219"/>
                    <a:pt x="8430" y="37648"/>
                    <a:pt x="18836" y="37648"/>
                  </a:cubicBezTo>
                  <a:cubicBezTo>
                    <a:pt x="29231" y="37648"/>
                    <a:pt x="37660" y="29219"/>
                    <a:pt x="37660" y="18825"/>
                  </a:cubicBezTo>
                  <a:cubicBezTo>
                    <a:pt x="37660" y="8431"/>
                    <a:pt x="29231" y="1"/>
                    <a:pt x="18836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 dirty="0">
                <a:solidFill>
                  <a:srgbClr val="FFFFFF"/>
                </a:solidFill>
                <a:latin typeface="Hacen Samra" panose="02000000000000000000" pitchFamily="2" charset="-78"/>
                <a:ea typeface="Fira Sans Extra Condensed"/>
                <a:cs typeface="Hacen Samra" panose="02000000000000000000" pitchFamily="2" charset="-78"/>
                <a:sym typeface="Fira Sans Extra Condensed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4058742" y="2549766"/>
              <a:ext cx="486259" cy="486259"/>
            </a:xfrm>
            <a:custGeom>
              <a:avLst/>
              <a:gdLst/>
              <a:ahLst/>
              <a:cxnLst/>
              <a:rect l="l" t="t" r="r" b="b"/>
              <a:pathLst>
                <a:path w="23361" h="23361" extrusionOk="0">
                  <a:moveTo>
                    <a:pt x="11680" y="1"/>
                  </a:moveTo>
                  <a:cubicBezTo>
                    <a:pt x="5227" y="1"/>
                    <a:pt x="0" y="5227"/>
                    <a:pt x="0" y="11681"/>
                  </a:cubicBezTo>
                  <a:cubicBezTo>
                    <a:pt x="0" y="18134"/>
                    <a:pt x="5227" y="23361"/>
                    <a:pt x="11680" y="23361"/>
                  </a:cubicBezTo>
                  <a:cubicBezTo>
                    <a:pt x="18134" y="23361"/>
                    <a:pt x="23360" y="18134"/>
                    <a:pt x="23360" y="11681"/>
                  </a:cubicBezTo>
                  <a:cubicBezTo>
                    <a:pt x="23360" y="5227"/>
                    <a:pt x="18134" y="1"/>
                    <a:pt x="11680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4033952" y="2525225"/>
              <a:ext cx="486259" cy="486259"/>
            </a:xfrm>
            <a:custGeom>
              <a:avLst/>
              <a:gdLst/>
              <a:ahLst/>
              <a:cxnLst/>
              <a:rect l="l" t="t" r="r" b="b"/>
              <a:pathLst>
                <a:path w="23361" h="23361" extrusionOk="0">
                  <a:moveTo>
                    <a:pt x="11681" y="1"/>
                  </a:moveTo>
                  <a:cubicBezTo>
                    <a:pt x="5228" y="1"/>
                    <a:pt x="1" y="5228"/>
                    <a:pt x="1" y="11681"/>
                  </a:cubicBezTo>
                  <a:cubicBezTo>
                    <a:pt x="1" y="18134"/>
                    <a:pt x="5228" y="23361"/>
                    <a:pt x="11681" y="23361"/>
                  </a:cubicBezTo>
                  <a:cubicBezTo>
                    <a:pt x="18134" y="23361"/>
                    <a:pt x="23361" y="18134"/>
                    <a:pt x="23361" y="11681"/>
                  </a:cubicBezTo>
                  <a:cubicBezTo>
                    <a:pt x="23361" y="5228"/>
                    <a:pt x="18134" y="1"/>
                    <a:pt x="11681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715" name="Google Shape;1715;p35"/>
          <p:cNvGrpSpPr/>
          <p:nvPr/>
        </p:nvGrpSpPr>
        <p:grpSpPr>
          <a:xfrm>
            <a:off x="2380365" y="921498"/>
            <a:ext cx="2147478" cy="3270739"/>
            <a:chOff x="3158362" y="1172823"/>
            <a:chExt cx="1375480" cy="2779154"/>
          </a:xfrm>
        </p:grpSpPr>
        <p:sp>
          <p:nvSpPr>
            <p:cNvPr id="1716" name="Google Shape;1716;p35"/>
            <p:cNvSpPr/>
            <p:nvPr/>
          </p:nvSpPr>
          <p:spPr>
            <a:xfrm>
              <a:off x="3158362" y="1298795"/>
              <a:ext cx="1032455" cy="2653182"/>
            </a:xfrm>
            <a:custGeom>
              <a:avLst/>
              <a:gdLst/>
              <a:ahLst/>
              <a:cxnLst/>
              <a:rect l="l" t="t" r="r" b="b"/>
              <a:pathLst>
                <a:path w="58223" h="146161" fill="none" extrusionOk="0">
                  <a:moveTo>
                    <a:pt x="1" y="146161"/>
                  </a:moveTo>
                  <a:lnTo>
                    <a:pt x="58222" y="0"/>
                  </a:lnTo>
                </a:path>
              </a:pathLst>
            </a:custGeom>
            <a:noFill/>
            <a:ln w="11025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3750199" y="1212476"/>
              <a:ext cx="783643" cy="783893"/>
            </a:xfrm>
            <a:custGeom>
              <a:avLst/>
              <a:gdLst/>
              <a:ahLst/>
              <a:cxnLst/>
              <a:rect l="l" t="t" r="r" b="b"/>
              <a:pathLst>
                <a:path w="37648" h="37660" extrusionOk="0">
                  <a:moveTo>
                    <a:pt x="18824" y="1"/>
                  </a:moveTo>
                  <a:cubicBezTo>
                    <a:pt x="8430" y="1"/>
                    <a:pt x="0" y="8430"/>
                    <a:pt x="0" y="18824"/>
                  </a:cubicBezTo>
                  <a:cubicBezTo>
                    <a:pt x="0" y="29230"/>
                    <a:pt x="8430" y="37660"/>
                    <a:pt x="18824" y="37660"/>
                  </a:cubicBezTo>
                  <a:cubicBezTo>
                    <a:pt x="29218" y="37660"/>
                    <a:pt x="37648" y="29230"/>
                    <a:pt x="37648" y="18824"/>
                  </a:cubicBezTo>
                  <a:cubicBezTo>
                    <a:pt x="37648" y="8430"/>
                    <a:pt x="29218" y="1"/>
                    <a:pt x="18824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710297" y="1172823"/>
              <a:ext cx="783893" cy="783664"/>
            </a:xfrm>
            <a:custGeom>
              <a:avLst/>
              <a:gdLst/>
              <a:ahLst/>
              <a:cxnLst/>
              <a:rect l="l" t="t" r="r" b="b"/>
              <a:pathLst>
                <a:path w="37660" h="37649" extrusionOk="0">
                  <a:moveTo>
                    <a:pt x="18836" y="1"/>
                  </a:moveTo>
                  <a:cubicBezTo>
                    <a:pt x="8430" y="1"/>
                    <a:pt x="0" y="8430"/>
                    <a:pt x="0" y="18824"/>
                  </a:cubicBezTo>
                  <a:cubicBezTo>
                    <a:pt x="0" y="29218"/>
                    <a:pt x="8430" y="37648"/>
                    <a:pt x="18836" y="37648"/>
                  </a:cubicBezTo>
                  <a:cubicBezTo>
                    <a:pt x="29230" y="37648"/>
                    <a:pt x="37660" y="29218"/>
                    <a:pt x="37660" y="18824"/>
                  </a:cubicBezTo>
                  <a:cubicBezTo>
                    <a:pt x="37660" y="8430"/>
                    <a:pt x="29230" y="1"/>
                    <a:pt x="18836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 dirty="0">
                <a:solidFill>
                  <a:srgbClr val="FFFFFF"/>
                </a:solidFill>
                <a:latin typeface="Hacen Samra" panose="02000000000000000000" pitchFamily="2" charset="-78"/>
                <a:ea typeface="Fira Sans Extra Condensed"/>
                <a:cs typeface="Hacen Samra" panose="02000000000000000000" pitchFamily="2" charset="-78"/>
                <a:sym typeface="Fira Sans Extra Condensed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526644" y="2186458"/>
              <a:ext cx="486259" cy="486259"/>
            </a:xfrm>
            <a:custGeom>
              <a:avLst/>
              <a:gdLst/>
              <a:ahLst/>
              <a:cxnLst/>
              <a:rect l="l" t="t" r="r" b="b"/>
              <a:pathLst>
                <a:path w="23361" h="23361" extrusionOk="0">
                  <a:moveTo>
                    <a:pt x="11681" y="0"/>
                  </a:moveTo>
                  <a:cubicBezTo>
                    <a:pt x="5227" y="0"/>
                    <a:pt x="1" y="5227"/>
                    <a:pt x="1" y="11680"/>
                  </a:cubicBezTo>
                  <a:cubicBezTo>
                    <a:pt x="1" y="18133"/>
                    <a:pt x="5227" y="23360"/>
                    <a:pt x="11681" y="23360"/>
                  </a:cubicBezTo>
                  <a:cubicBezTo>
                    <a:pt x="18134" y="23360"/>
                    <a:pt x="23361" y="18133"/>
                    <a:pt x="23361" y="11680"/>
                  </a:cubicBezTo>
                  <a:cubicBezTo>
                    <a:pt x="23361" y="5227"/>
                    <a:pt x="18134" y="0"/>
                    <a:pt x="11681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22" name="Google Shape;1722;p35"/>
            <p:cNvSpPr/>
            <p:nvPr/>
          </p:nvSpPr>
          <p:spPr>
            <a:xfrm>
              <a:off x="3502103" y="2161917"/>
              <a:ext cx="486259" cy="486259"/>
            </a:xfrm>
            <a:custGeom>
              <a:avLst/>
              <a:gdLst/>
              <a:ahLst/>
              <a:cxnLst/>
              <a:rect l="l" t="t" r="r" b="b"/>
              <a:pathLst>
                <a:path w="23361" h="23361" extrusionOk="0">
                  <a:moveTo>
                    <a:pt x="11681" y="0"/>
                  </a:moveTo>
                  <a:cubicBezTo>
                    <a:pt x="5228" y="0"/>
                    <a:pt x="1" y="5227"/>
                    <a:pt x="1" y="11680"/>
                  </a:cubicBezTo>
                  <a:cubicBezTo>
                    <a:pt x="1" y="18134"/>
                    <a:pt x="5228" y="23360"/>
                    <a:pt x="11681" y="23360"/>
                  </a:cubicBezTo>
                  <a:cubicBezTo>
                    <a:pt x="18134" y="23360"/>
                    <a:pt x="23361" y="18134"/>
                    <a:pt x="23361" y="11680"/>
                  </a:cubicBezTo>
                  <a:cubicBezTo>
                    <a:pt x="23361" y="5227"/>
                    <a:pt x="18134" y="0"/>
                    <a:pt x="11681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727" name="Google Shape;1727;p35"/>
          <p:cNvGrpSpPr/>
          <p:nvPr/>
        </p:nvGrpSpPr>
        <p:grpSpPr>
          <a:xfrm>
            <a:off x="2590397" y="3681802"/>
            <a:ext cx="4509122" cy="1035946"/>
            <a:chOff x="3177449" y="3604282"/>
            <a:chExt cx="3003976" cy="823546"/>
          </a:xfrm>
        </p:grpSpPr>
        <p:sp>
          <p:nvSpPr>
            <p:cNvPr id="1728" name="Google Shape;1728;p35"/>
            <p:cNvSpPr/>
            <p:nvPr/>
          </p:nvSpPr>
          <p:spPr>
            <a:xfrm>
              <a:off x="3177449" y="3996606"/>
              <a:ext cx="2932488" cy="25495"/>
            </a:xfrm>
            <a:custGeom>
              <a:avLst/>
              <a:gdLst/>
              <a:ahLst/>
              <a:cxnLst/>
              <a:rect l="l" t="t" r="r" b="b"/>
              <a:pathLst>
                <a:path w="157318" h="1" fill="none" extrusionOk="0">
                  <a:moveTo>
                    <a:pt x="1" y="0"/>
                  </a:moveTo>
                  <a:lnTo>
                    <a:pt x="157318" y="0"/>
                  </a:lnTo>
                </a:path>
              </a:pathLst>
            </a:custGeom>
            <a:noFill/>
            <a:ln w="11300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5397511" y="3643935"/>
              <a:ext cx="783914" cy="783893"/>
            </a:xfrm>
            <a:custGeom>
              <a:avLst/>
              <a:gdLst/>
              <a:ahLst/>
              <a:cxnLst/>
              <a:rect l="l" t="t" r="r" b="b"/>
              <a:pathLst>
                <a:path w="37661" h="37660" extrusionOk="0">
                  <a:moveTo>
                    <a:pt x="18825" y="1"/>
                  </a:moveTo>
                  <a:cubicBezTo>
                    <a:pt x="8430" y="1"/>
                    <a:pt x="1" y="8430"/>
                    <a:pt x="1" y="18836"/>
                  </a:cubicBezTo>
                  <a:cubicBezTo>
                    <a:pt x="1" y="29230"/>
                    <a:pt x="8430" y="37660"/>
                    <a:pt x="18825" y="37660"/>
                  </a:cubicBezTo>
                  <a:cubicBezTo>
                    <a:pt x="29231" y="37660"/>
                    <a:pt x="37660" y="29230"/>
                    <a:pt x="37660" y="18836"/>
                  </a:cubicBezTo>
                  <a:cubicBezTo>
                    <a:pt x="37660" y="8430"/>
                    <a:pt x="29231" y="1"/>
                    <a:pt x="18825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5357858" y="3604282"/>
              <a:ext cx="783664" cy="783893"/>
            </a:xfrm>
            <a:custGeom>
              <a:avLst/>
              <a:gdLst/>
              <a:ahLst/>
              <a:cxnLst/>
              <a:rect l="l" t="t" r="r" b="b"/>
              <a:pathLst>
                <a:path w="37649" h="37660" extrusionOk="0">
                  <a:moveTo>
                    <a:pt x="18825" y="1"/>
                  </a:moveTo>
                  <a:cubicBezTo>
                    <a:pt x="8430" y="1"/>
                    <a:pt x="1" y="8430"/>
                    <a:pt x="1" y="18824"/>
                  </a:cubicBezTo>
                  <a:cubicBezTo>
                    <a:pt x="1" y="29230"/>
                    <a:pt x="8430" y="37660"/>
                    <a:pt x="18825" y="37660"/>
                  </a:cubicBezTo>
                  <a:cubicBezTo>
                    <a:pt x="29231" y="37660"/>
                    <a:pt x="37648" y="29230"/>
                    <a:pt x="37648" y="18824"/>
                  </a:cubicBezTo>
                  <a:cubicBezTo>
                    <a:pt x="37648" y="8430"/>
                    <a:pt x="29231" y="1"/>
                    <a:pt x="18825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 dirty="0">
                <a:solidFill>
                  <a:srgbClr val="FFFFFF"/>
                </a:solidFill>
                <a:latin typeface="Hacen Samra" panose="02000000000000000000" pitchFamily="2" charset="-78"/>
                <a:ea typeface="Fira Sans Extra Condensed"/>
                <a:cs typeface="Hacen Samra" panose="02000000000000000000" pitchFamily="2" charset="-78"/>
                <a:sym typeface="Fira Sans Extra Condensed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539031" y="3764621"/>
              <a:ext cx="486259" cy="486259"/>
            </a:xfrm>
            <a:custGeom>
              <a:avLst/>
              <a:gdLst/>
              <a:ahLst/>
              <a:cxnLst/>
              <a:rect l="l" t="t" r="r" b="b"/>
              <a:pathLst>
                <a:path w="23361" h="23361" extrusionOk="0">
                  <a:moveTo>
                    <a:pt x="11681" y="1"/>
                  </a:moveTo>
                  <a:cubicBezTo>
                    <a:pt x="5227" y="1"/>
                    <a:pt x="1" y="5228"/>
                    <a:pt x="1" y="11681"/>
                  </a:cubicBezTo>
                  <a:cubicBezTo>
                    <a:pt x="1" y="18134"/>
                    <a:pt x="5227" y="23361"/>
                    <a:pt x="11681" y="23361"/>
                  </a:cubicBezTo>
                  <a:cubicBezTo>
                    <a:pt x="18134" y="23361"/>
                    <a:pt x="23361" y="18134"/>
                    <a:pt x="23361" y="11681"/>
                  </a:cubicBezTo>
                  <a:cubicBezTo>
                    <a:pt x="23361" y="5228"/>
                    <a:pt x="18134" y="1"/>
                    <a:pt x="11681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514241" y="3740101"/>
              <a:ext cx="486509" cy="486259"/>
            </a:xfrm>
            <a:custGeom>
              <a:avLst/>
              <a:gdLst/>
              <a:ahLst/>
              <a:cxnLst/>
              <a:rect l="l" t="t" r="r" b="b"/>
              <a:pathLst>
                <a:path w="23373" h="23361" extrusionOk="0">
                  <a:moveTo>
                    <a:pt x="11681" y="0"/>
                  </a:moveTo>
                  <a:cubicBezTo>
                    <a:pt x="5240" y="0"/>
                    <a:pt x="1" y="5227"/>
                    <a:pt x="1" y="11680"/>
                  </a:cubicBezTo>
                  <a:cubicBezTo>
                    <a:pt x="1" y="18133"/>
                    <a:pt x="5240" y="23360"/>
                    <a:pt x="11681" y="23360"/>
                  </a:cubicBezTo>
                  <a:cubicBezTo>
                    <a:pt x="18134" y="23360"/>
                    <a:pt x="23373" y="18133"/>
                    <a:pt x="23373" y="11680"/>
                  </a:cubicBezTo>
                  <a:cubicBezTo>
                    <a:pt x="23373" y="5227"/>
                    <a:pt x="18134" y="0"/>
                    <a:pt x="11681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05</a:t>
              </a:r>
              <a:endParaRPr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740" name="Google Shape;1740;p35"/>
          <p:cNvGrpSpPr/>
          <p:nvPr/>
        </p:nvGrpSpPr>
        <p:grpSpPr>
          <a:xfrm>
            <a:off x="2130712" y="2169896"/>
            <a:ext cx="4999139" cy="2207707"/>
            <a:chOff x="2873922" y="2572080"/>
            <a:chExt cx="3341209" cy="1514034"/>
          </a:xfrm>
        </p:grpSpPr>
        <p:sp>
          <p:nvSpPr>
            <p:cNvPr id="1741" name="Google Shape;1741;p35"/>
            <p:cNvSpPr/>
            <p:nvPr/>
          </p:nvSpPr>
          <p:spPr>
            <a:xfrm>
              <a:off x="2873922" y="2791692"/>
              <a:ext cx="3008163" cy="1294422"/>
            </a:xfrm>
            <a:custGeom>
              <a:avLst/>
              <a:gdLst/>
              <a:ahLst/>
              <a:cxnLst/>
              <a:rect l="l" t="t" r="r" b="b"/>
              <a:pathLst>
                <a:path w="144519" h="62187" fill="none" extrusionOk="0">
                  <a:moveTo>
                    <a:pt x="0" y="62187"/>
                  </a:moveTo>
                  <a:lnTo>
                    <a:pt x="144518" y="0"/>
                  </a:lnTo>
                </a:path>
              </a:pathLst>
            </a:custGeom>
            <a:noFill/>
            <a:ln w="11025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6202475" y="2668724"/>
              <a:ext cx="12656" cy="5474"/>
            </a:xfrm>
            <a:custGeom>
              <a:avLst/>
              <a:gdLst/>
              <a:ahLst/>
              <a:cxnLst/>
              <a:rect l="l" t="t" r="r" b="b"/>
              <a:pathLst>
                <a:path w="608" h="263" fill="none" extrusionOk="0">
                  <a:moveTo>
                    <a:pt x="0" y="262"/>
                  </a:moveTo>
                  <a:lnTo>
                    <a:pt x="608" y="1"/>
                  </a:lnTo>
                </a:path>
              </a:pathLst>
            </a:custGeom>
            <a:noFill/>
            <a:ln w="11025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5189089" y="2611982"/>
              <a:ext cx="783914" cy="783643"/>
            </a:xfrm>
            <a:custGeom>
              <a:avLst/>
              <a:gdLst/>
              <a:ahLst/>
              <a:cxnLst/>
              <a:rect l="l" t="t" r="r" b="b"/>
              <a:pathLst>
                <a:path w="37661" h="37648" extrusionOk="0">
                  <a:moveTo>
                    <a:pt x="18824" y="0"/>
                  </a:moveTo>
                  <a:cubicBezTo>
                    <a:pt x="8430" y="0"/>
                    <a:pt x="1" y="8418"/>
                    <a:pt x="1" y="18824"/>
                  </a:cubicBezTo>
                  <a:cubicBezTo>
                    <a:pt x="1" y="29218"/>
                    <a:pt x="8430" y="37648"/>
                    <a:pt x="18824" y="37648"/>
                  </a:cubicBezTo>
                  <a:cubicBezTo>
                    <a:pt x="29231" y="37648"/>
                    <a:pt x="37660" y="29218"/>
                    <a:pt x="37660" y="18824"/>
                  </a:cubicBezTo>
                  <a:cubicBezTo>
                    <a:pt x="37660" y="8418"/>
                    <a:pt x="29231" y="0"/>
                    <a:pt x="18824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5149436" y="2572080"/>
              <a:ext cx="783914" cy="783893"/>
            </a:xfrm>
            <a:custGeom>
              <a:avLst/>
              <a:gdLst/>
              <a:ahLst/>
              <a:cxnLst/>
              <a:rect l="l" t="t" r="r" b="b"/>
              <a:pathLst>
                <a:path w="37661" h="37660" extrusionOk="0">
                  <a:moveTo>
                    <a:pt x="18824" y="0"/>
                  </a:moveTo>
                  <a:cubicBezTo>
                    <a:pt x="8430" y="0"/>
                    <a:pt x="1" y="8430"/>
                    <a:pt x="1" y="18836"/>
                  </a:cubicBezTo>
                  <a:cubicBezTo>
                    <a:pt x="1" y="29230"/>
                    <a:pt x="8430" y="37660"/>
                    <a:pt x="18824" y="37660"/>
                  </a:cubicBezTo>
                  <a:cubicBezTo>
                    <a:pt x="29231" y="37660"/>
                    <a:pt x="37660" y="29230"/>
                    <a:pt x="37660" y="18836"/>
                  </a:cubicBezTo>
                  <a:cubicBezTo>
                    <a:pt x="37660" y="8430"/>
                    <a:pt x="29231" y="0"/>
                    <a:pt x="18824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1800" dirty="0">
                <a:solidFill>
                  <a:srgbClr val="FFFFFF"/>
                </a:solidFill>
                <a:latin typeface="Hacen Samra" panose="02000000000000000000" pitchFamily="2" charset="-78"/>
                <a:ea typeface="Fira Sans Extra Condensed"/>
                <a:cs typeface="Hacen Samra" panose="02000000000000000000" pitchFamily="2" charset="-78"/>
                <a:sym typeface="Fira Sans Extra Condensed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19573" y="3094498"/>
              <a:ext cx="486259" cy="486259"/>
            </a:xfrm>
            <a:custGeom>
              <a:avLst/>
              <a:gdLst/>
              <a:ahLst/>
              <a:cxnLst/>
              <a:rect l="l" t="t" r="r" b="b"/>
              <a:pathLst>
                <a:path w="23361" h="23361" extrusionOk="0">
                  <a:moveTo>
                    <a:pt x="11681" y="0"/>
                  </a:moveTo>
                  <a:cubicBezTo>
                    <a:pt x="5228" y="0"/>
                    <a:pt x="1" y="5227"/>
                    <a:pt x="1" y="11680"/>
                  </a:cubicBezTo>
                  <a:cubicBezTo>
                    <a:pt x="1" y="18134"/>
                    <a:pt x="5228" y="23360"/>
                    <a:pt x="11681" y="23360"/>
                  </a:cubicBezTo>
                  <a:cubicBezTo>
                    <a:pt x="18134" y="23360"/>
                    <a:pt x="23361" y="18134"/>
                    <a:pt x="23361" y="11680"/>
                  </a:cubicBezTo>
                  <a:cubicBezTo>
                    <a:pt x="23361" y="5227"/>
                    <a:pt x="18134" y="0"/>
                    <a:pt x="11681" y="0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395053" y="3069707"/>
              <a:ext cx="486238" cy="486509"/>
            </a:xfrm>
            <a:custGeom>
              <a:avLst/>
              <a:gdLst/>
              <a:ahLst/>
              <a:cxnLst/>
              <a:rect l="l" t="t" r="r" b="b"/>
              <a:pathLst>
                <a:path w="23360" h="23373" extrusionOk="0">
                  <a:moveTo>
                    <a:pt x="11680" y="1"/>
                  </a:moveTo>
                  <a:cubicBezTo>
                    <a:pt x="5227" y="1"/>
                    <a:pt x="0" y="5240"/>
                    <a:pt x="0" y="11681"/>
                  </a:cubicBezTo>
                  <a:cubicBezTo>
                    <a:pt x="0" y="18134"/>
                    <a:pt x="5227" y="23373"/>
                    <a:pt x="11680" y="23373"/>
                  </a:cubicBezTo>
                  <a:cubicBezTo>
                    <a:pt x="18133" y="23373"/>
                    <a:pt x="23360" y="18134"/>
                    <a:pt x="23360" y="11681"/>
                  </a:cubicBezTo>
                  <a:cubicBezTo>
                    <a:pt x="23360" y="5240"/>
                    <a:pt x="18133" y="1"/>
                    <a:pt x="11680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150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150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753" name="Google Shape;1753;p35"/>
          <p:cNvSpPr/>
          <p:nvPr/>
        </p:nvSpPr>
        <p:spPr>
          <a:xfrm>
            <a:off x="1598717" y="3289153"/>
            <a:ext cx="1877818" cy="1557129"/>
          </a:xfrm>
          <a:custGeom>
            <a:avLst/>
            <a:gdLst/>
            <a:ahLst/>
            <a:cxnLst/>
            <a:rect l="l" t="t" r="r" b="b"/>
            <a:pathLst>
              <a:path w="74819" h="74808" extrusionOk="0">
                <a:moveTo>
                  <a:pt x="37410" y="1"/>
                </a:moveTo>
                <a:cubicBezTo>
                  <a:pt x="16752" y="1"/>
                  <a:pt x="0" y="16741"/>
                  <a:pt x="0" y="37410"/>
                </a:cubicBezTo>
                <a:cubicBezTo>
                  <a:pt x="0" y="58067"/>
                  <a:pt x="16752" y="74808"/>
                  <a:pt x="37410" y="74808"/>
                </a:cubicBezTo>
                <a:cubicBezTo>
                  <a:pt x="58067" y="74808"/>
                  <a:pt x="74819" y="58067"/>
                  <a:pt x="74819" y="37410"/>
                </a:cubicBezTo>
                <a:cubicBezTo>
                  <a:pt x="74819" y="16741"/>
                  <a:pt x="58067" y="1"/>
                  <a:pt x="37410" y="1"/>
                </a:cubicBez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" name="Rectangle 1"/>
          <p:cNvSpPr/>
          <p:nvPr/>
        </p:nvSpPr>
        <p:spPr>
          <a:xfrm>
            <a:off x="1447982" y="3584825"/>
            <a:ext cx="21528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400" b="1" cap="none" spc="0" dirty="0">
                <a:ln/>
                <a:solidFill>
                  <a:schemeClr val="accent3"/>
                </a:solidFill>
                <a:effectLst/>
              </a:rPr>
              <a:t>وظائف لغير المتخصصين في الحاسب</a:t>
            </a:r>
            <a:endParaRPr lang="en-US" sz="2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01195" y="901356"/>
            <a:ext cx="9444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المصمم </a:t>
            </a:r>
          </a:p>
          <a:p>
            <a:pPr algn="ctr"/>
            <a:r>
              <a:rPr lang="ar-SA" sz="2000" b="0" cap="none" spc="0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بالحاسب </a:t>
            </a:r>
            <a:endParaRPr lang="en-US" sz="2000" b="0" cap="none" spc="0" dirty="0">
              <a:ln w="0"/>
              <a:solidFill>
                <a:schemeClr val="accent6">
                  <a:lumMod val="1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20222" y="1054158"/>
            <a:ext cx="11128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0" cap="none" spc="0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الناشر </a:t>
            </a:r>
          </a:p>
          <a:p>
            <a:pPr algn="ctr"/>
            <a:r>
              <a:rPr lang="ar-SA" sz="2000" b="0" cap="none" spc="0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الإلكتروني </a:t>
            </a:r>
            <a:endParaRPr lang="en-US" sz="2000" b="0" cap="none" spc="0" dirty="0">
              <a:ln w="0"/>
              <a:solidFill>
                <a:schemeClr val="accent6">
                  <a:lumMod val="1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554885" y="1377657"/>
            <a:ext cx="12442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800" b="0" cap="none" spc="0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فني</a:t>
            </a:r>
          </a:p>
          <a:p>
            <a:pPr algn="ctr"/>
            <a:r>
              <a:rPr lang="ar-SA" sz="1800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رسم بالحاسب </a:t>
            </a:r>
            <a:endParaRPr lang="en-US" sz="1800" b="0" cap="none" spc="0" dirty="0">
              <a:ln w="0"/>
              <a:solidFill>
                <a:schemeClr val="accent6">
                  <a:lumMod val="1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76827" y="2447386"/>
            <a:ext cx="13195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مشغل أجهزة </a:t>
            </a:r>
          </a:p>
          <a:p>
            <a:pPr algn="ctr"/>
            <a:r>
              <a:rPr lang="ar-SA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معتمد على الحاسب </a:t>
            </a:r>
            <a:endParaRPr lang="ar-SA" b="0" cap="none" spc="0" dirty="0">
              <a:ln w="0"/>
              <a:solidFill>
                <a:schemeClr val="accent6">
                  <a:lumMod val="1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779755" y="3899566"/>
            <a:ext cx="136510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800" b="0" cap="none" spc="0" dirty="0">
                <a:ln w="0"/>
                <a:solidFill>
                  <a:schemeClr val="accent6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إداري مستخدم للحاسب </a:t>
            </a:r>
            <a:endParaRPr lang="en-US" sz="1800" b="0" cap="none" spc="0" dirty="0">
              <a:ln w="0"/>
              <a:solidFill>
                <a:schemeClr val="accent6">
                  <a:lumMod val="1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191C41BF-1A34-44CA-920F-45E6F5B4665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845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4" grpId="0"/>
      <p:bldP spid="45" grpId="0"/>
      <p:bldP spid="46" grpId="0"/>
      <p:bldP spid="4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4565" y="77785"/>
            <a:ext cx="4600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2800" b="1" dirty="0">
                <a:solidFill>
                  <a:schemeClr val="bg1"/>
                </a:solidFill>
              </a:rPr>
              <a:t>وظائف لغير المتخصصين في الحاسب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18503" y="1018706"/>
            <a:ext cx="615583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المصمم بالحاسب :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يقوم باعمال التصميمات الهندسية المختلفة والمعمارية باستخدام الحاسب 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59290" y="2352771"/>
            <a:ext cx="688471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الناشر الالكتروني :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يقوم بإعداد الوثائق والصحف والمؤلفات التي تحوي نصوصا ورسوما باستخدام الحاسب . 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5324" y="3567086"/>
            <a:ext cx="61686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فني رسم حاسب :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يتولى إخراج الرسوم المعمارية والهندسية والفيديوية باستخدام الحاسب .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مهن و تخصصات الحاسب | Min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2" y="328257"/>
            <a:ext cx="1556535" cy="177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عاجل .. هنا نص اللائحة التنفيذية للنشر الإلكتروني | صحيفة المواطن  الإلكتروني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9" y="2222141"/>
            <a:ext cx="2150371" cy="128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الرسم الرقمي الرس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9" y="3640444"/>
            <a:ext cx="2150371" cy="137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ED4FE17-0CB6-4C60-9264-25A403577213}"/>
              </a:ext>
            </a:extLst>
          </p:cNvPr>
          <p:cNvSpPr txBox="1">
            <a:spLocks/>
          </p:cNvSpPr>
          <p:nvPr/>
        </p:nvSpPr>
        <p:spPr>
          <a:xfrm>
            <a:off x="0" y="10633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6136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4565" y="77785"/>
            <a:ext cx="4600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2800" b="1" dirty="0">
                <a:solidFill>
                  <a:schemeClr val="bg1"/>
                </a:solidFill>
              </a:rPr>
              <a:t>وظائف لغير المتخصصين في الحاسب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8167" y="1272409"/>
            <a:ext cx="615583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مشغل أجهزة معتمدة على الحاسب :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يقوم بمسؤولية تشغيل الاجهزة التي تعتمد على الحاسب في تشغيلها والتحكم بها نحو الاجهزة الطبية وغيرها 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59290" y="2874037"/>
            <a:ext cx="688471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إداري مستخدم حاسب : </a:t>
            </a:r>
          </a:p>
          <a:p>
            <a:pPr algn="r"/>
            <a:r>
              <a:rPr lang="ar-SA" sz="2000" b="1" dirty="0">
                <a:solidFill>
                  <a:srgbClr val="BE8718"/>
                </a:solidFill>
                <a:latin typeface="Poppins"/>
              </a:rPr>
              <a:t>نحو الموظفين الذين يعملون على وظائف معالجة النصوص او اعمال المحاسبة وغيرهم .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AutoShape 2" descr="ديكس DEX&quot;.. كيف ستهدد سامسونغ مستقبل الحواسيب الشخصية؟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72" y="1327355"/>
            <a:ext cx="2123718" cy="1028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2874037"/>
            <a:ext cx="2143125" cy="214312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94C4E78-B89A-43E0-99BE-141751E728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139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2"/>
          <p:cNvSpPr txBox="1">
            <a:spLocks noGrp="1"/>
          </p:cNvSpPr>
          <p:nvPr>
            <p:ph type="subTitle" idx="1"/>
          </p:nvPr>
        </p:nvSpPr>
        <p:spPr>
          <a:xfrm>
            <a:off x="1376516" y="2135224"/>
            <a:ext cx="7413523" cy="15912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ar-SA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GA Aladdin Regular" pitchFamily="2" charset="-78"/>
              </a:rPr>
              <a:t>فكر...أنت الآن تحضر درس عن بُعد،هل تستطيع حصر مهن الموظفين الذين عملوا من أجل وصول الدرس لك؟</a:t>
            </a:r>
          </a:p>
        </p:txBody>
      </p:sp>
      <p:sp>
        <p:nvSpPr>
          <p:cNvPr id="430" name="Google Shape;430;p42"/>
          <p:cNvSpPr/>
          <p:nvPr/>
        </p:nvSpPr>
        <p:spPr>
          <a:xfrm>
            <a:off x="7219989" y="-377003"/>
            <a:ext cx="2709000" cy="2709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42"/>
          <p:cNvSpPr/>
          <p:nvPr/>
        </p:nvSpPr>
        <p:spPr>
          <a:xfrm>
            <a:off x="4065075" y="60275"/>
            <a:ext cx="429900" cy="429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99;p65"/>
          <p:cNvGrpSpPr/>
          <p:nvPr/>
        </p:nvGrpSpPr>
        <p:grpSpPr>
          <a:xfrm>
            <a:off x="7374194" y="490174"/>
            <a:ext cx="1269121" cy="1645049"/>
            <a:chOff x="7668625" y="1383375"/>
            <a:chExt cx="402750" cy="458625"/>
          </a:xfrm>
        </p:grpSpPr>
        <p:sp>
          <p:nvSpPr>
            <p:cNvPr id="13" name="Google Shape;1300;p65"/>
            <p:cNvSpPr/>
            <p:nvPr/>
          </p:nvSpPr>
          <p:spPr>
            <a:xfrm>
              <a:off x="7715250" y="1465275"/>
              <a:ext cx="293250" cy="376725"/>
            </a:xfrm>
            <a:custGeom>
              <a:avLst/>
              <a:gdLst/>
              <a:ahLst/>
              <a:cxnLst/>
              <a:rect l="l" t="t" r="r" b="b"/>
              <a:pathLst>
                <a:path w="11730" h="15069" extrusionOk="0">
                  <a:moveTo>
                    <a:pt x="4405" y="3659"/>
                  </a:moveTo>
                  <a:cubicBezTo>
                    <a:pt x="4425" y="3659"/>
                    <a:pt x="4446" y="3661"/>
                    <a:pt x="4467" y="3664"/>
                  </a:cubicBezTo>
                  <a:cubicBezTo>
                    <a:pt x="4640" y="3686"/>
                    <a:pt x="4770" y="3860"/>
                    <a:pt x="4770" y="4033"/>
                  </a:cubicBezTo>
                  <a:lnTo>
                    <a:pt x="4770" y="4380"/>
                  </a:lnTo>
                  <a:lnTo>
                    <a:pt x="4423" y="4380"/>
                  </a:lnTo>
                  <a:cubicBezTo>
                    <a:pt x="4228" y="4380"/>
                    <a:pt x="4076" y="4250"/>
                    <a:pt x="4055" y="4076"/>
                  </a:cubicBezTo>
                  <a:cubicBezTo>
                    <a:pt x="4015" y="3859"/>
                    <a:pt x="4192" y="3659"/>
                    <a:pt x="4405" y="3659"/>
                  </a:cubicBezTo>
                  <a:close/>
                  <a:moveTo>
                    <a:pt x="7915" y="3662"/>
                  </a:moveTo>
                  <a:cubicBezTo>
                    <a:pt x="8133" y="3662"/>
                    <a:pt x="8304" y="3810"/>
                    <a:pt x="8304" y="4033"/>
                  </a:cubicBezTo>
                  <a:cubicBezTo>
                    <a:pt x="8304" y="4217"/>
                    <a:pt x="8150" y="4382"/>
                    <a:pt x="7969" y="4382"/>
                  </a:cubicBezTo>
                  <a:cubicBezTo>
                    <a:pt x="7958" y="4382"/>
                    <a:pt x="7947" y="4381"/>
                    <a:pt x="7935" y="4380"/>
                  </a:cubicBezTo>
                  <a:lnTo>
                    <a:pt x="7567" y="4380"/>
                  </a:lnTo>
                  <a:lnTo>
                    <a:pt x="7567" y="4033"/>
                  </a:lnTo>
                  <a:cubicBezTo>
                    <a:pt x="7567" y="3860"/>
                    <a:pt x="7697" y="3708"/>
                    <a:pt x="7870" y="3664"/>
                  </a:cubicBezTo>
                  <a:cubicBezTo>
                    <a:pt x="7886" y="3663"/>
                    <a:pt x="7900" y="3662"/>
                    <a:pt x="7915" y="3662"/>
                  </a:cubicBezTo>
                  <a:close/>
                  <a:moveTo>
                    <a:pt x="7047" y="4922"/>
                  </a:moveTo>
                  <a:lnTo>
                    <a:pt x="7047" y="8694"/>
                  </a:lnTo>
                  <a:lnTo>
                    <a:pt x="5312" y="8694"/>
                  </a:lnTo>
                  <a:lnTo>
                    <a:pt x="5312" y="4922"/>
                  </a:lnTo>
                  <a:close/>
                  <a:moveTo>
                    <a:pt x="6174" y="521"/>
                  </a:moveTo>
                  <a:cubicBezTo>
                    <a:pt x="6183" y="521"/>
                    <a:pt x="6192" y="521"/>
                    <a:pt x="6201" y="521"/>
                  </a:cubicBezTo>
                  <a:lnTo>
                    <a:pt x="6244" y="521"/>
                  </a:lnTo>
                  <a:cubicBezTo>
                    <a:pt x="9908" y="542"/>
                    <a:pt x="11730" y="4944"/>
                    <a:pt x="9171" y="7567"/>
                  </a:cubicBezTo>
                  <a:cubicBezTo>
                    <a:pt x="8868" y="7870"/>
                    <a:pt x="8673" y="8261"/>
                    <a:pt x="8629" y="8673"/>
                  </a:cubicBezTo>
                  <a:lnTo>
                    <a:pt x="8608" y="8694"/>
                  </a:lnTo>
                  <a:lnTo>
                    <a:pt x="7567" y="8694"/>
                  </a:lnTo>
                  <a:lnTo>
                    <a:pt x="7567" y="4922"/>
                  </a:lnTo>
                  <a:lnTo>
                    <a:pt x="7935" y="4922"/>
                  </a:lnTo>
                  <a:cubicBezTo>
                    <a:pt x="8738" y="4922"/>
                    <a:pt x="9150" y="3968"/>
                    <a:pt x="8586" y="3404"/>
                  </a:cubicBezTo>
                  <a:cubicBezTo>
                    <a:pt x="8402" y="3214"/>
                    <a:pt x="8175" y="3129"/>
                    <a:pt x="7952" y="3129"/>
                  </a:cubicBezTo>
                  <a:cubicBezTo>
                    <a:pt x="7490" y="3129"/>
                    <a:pt x="7047" y="3492"/>
                    <a:pt x="7047" y="4033"/>
                  </a:cubicBezTo>
                  <a:lnTo>
                    <a:pt x="7047" y="4380"/>
                  </a:lnTo>
                  <a:lnTo>
                    <a:pt x="5312" y="4380"/>
                  </a:lnTo>
                  <a:lnTo>
                    <a:pt x="5312" y="4033"/>
                  </a:lnTo>
                  <a:cubicBezTo>
                    <a:pt x="5312" y="3599"/>
                    <a:pt x="5009" y="3231"/>
                    <a:pt x="4575" y="3144"/>
                  </a:cubicBezTo>
                  <a:cubicBezTo>
                    <a:pt x="4519" y="3134"/>
                    <a:pt x="4463" y="3129"/>
                    <a:pt x="4409" y="3129"/>
                  </a:cubicBezTo>
                  <a:cubicBezTo>
                    <a:pt x="3876" y="3129"/>
                    <a:pt x="3454" y="3591"/>
                    <a:pt x="3513" y="4141"/>
                  </a:cubicBezTo>
                  <a:cubicBezTo>
                    <a:pt x="3578" y="4575"/>
                    <a:pt x="3968" y="4922"/>
                    <a:pt x="4423" y="4922"/>
                  </a:cubicBezTo>
                  <a:lnTo>
                    <a:pt x="4792" y="4922"/>
                  </a:lnTo>
                  <a:lnTo>
                    <a:pt x="4792" y="8694"/>
                  </a:lnTo>
                  <a:lnTo>
                    <a:pt x="3773" y="8694"/>
                  </a:lnTo>
                  <a:cubicBezTo>
                    <a:pt x="3708" y="8261"/>
                    <a:pt x="3513" y="7870"/>
                    <a:pt x="3231" y="7567"/>
                  </a:cubicBezTo>
                  <a:cubicBezTo>
                    <a:pt x="657" y="4928"/>
                    <a:pt x="2528" y="521"/>
                    <a:pt x="6174" y="521"/>
                  </a:cubicBezTo>
                  <a:close/>
                  <a:moveTo>
                    <a:pt x="8836" y="9235"/>
                  </a:moveTo>
                  <a:cubicBezTo>
                    <a:pt x="9037" y="9235"/>
                    <a:pt x="9193" y="9421"/>
                    <a:pt x="9193" y="9627"/>
                  </a:cubicBezTo>
                  <a:cubicBezTo>
                    <a:pt x="9193" y="9692"/>
                    <a:pt x="9128" y="9757"/>
                    <a:pt x="9041" y="9757"/>
                  </a:cubicBezTo>
                  <a:lnTo>
                    <a:pt x="8174" y="9757"/>
                  </a:lnTo>
                  <a:cubicBezTo>
                    <a:pt x="8044" y="9757"/>
                    <a:pt x="7914" y="9865"/>
                    <a:pt x="7892" y="9995"/>
                  </a:cubicBezTo>
                  <a:cubicBezTo>
                    <a:pt x="7892" y="10169"/>
                    <a:pt x="8000" y="10299"/>
                    <a:pt x="8174" y="10299"/>
                  </a:cubicBezTo>
                  <a:lnTo>
                    <a:pt x="8803" y="10299"/>
                  </a:lnTo>
                  <a:cubicBezTo>
                    <a:pt x="9019" y="10299"/>
                    <a:pt x="9193" y="10472"/>
                    <a:pt x="9193" y="10711"/>
                  </a:cubicBezTo>
                  <a:cubicBezTo>
                    <a:pt x="9193" y="10776"/>
                    <a:pt x="9128" y="10841"/>
                    <a:pt x="9041" y="10841"/>
                  </a:cubicBezTo>
                  <a:lnTo>
                    <a:pt x="3361" y="10841"/>
                  </a:lnTo>
                  <a:cubicBezTo>
                    <a:pt x="3274" y="10841"/>
                    <a:pt x="3231" y="10776"/>
                    <a:pt x="3209" y="10711"/>
                  </a:cubicBezTo>
                  <a:cubicBezTo>
                    <a:pt x="3209" y="10472"/>
                    <a:pt x="3404" y="10299"/>
                    <a:pt x="3621" y="10299"/>
                  </a:cubicBezTo>
                  <a:lnTo>
                    <a:pt x="6938" y="10299"/>
                  </a:lnTo>
                  <a:cubicBezTo>
                    <a:pt x="7068" y="10299"/>
                    <a:pt x="7198" y="10212"/>
                    <a:pt x="7198" y="10060"/>
                  </a:cubicBezTo>
                  <a:cubicBezTo>
                    <a:pt x="7220" y="9908"/>
                    <a:pt x="7090" y="9757"/>
                    <a:pt x="6938" y="9757"/>
                  </a:cubicBezTo>
                  <a:lnTo>
                    <a:pt x="3339" y="9757"/>
                  </a:lnTo>
                  <a:cubicBezTo>
                    <a:pt x="3252" y="9757"/>
                    <a:pt x="3187" y="9713"/>
                    <a:pt x="3187" y="9627"/>
                  </a:cubicBezTo>
                  <a:cubicBezTo>
                    <a:pt x="3187" y="9421"/>
                    <a:pt x="3363" y="9235"/>
                    <a:pt x="3566" y="9235"/>
                  </a:cubicBezTo>
                  <a:cubicBezTo>
                    <a:pt x="3577" y="9235"/>
                    <a:pt x="3588" y="9235"/>
                    <a:pt x="3599" y="9236"/>
                  </a:cubicBezTo>
                  <a:lnTo>
                    <a:pt x="8803" y="9236"/>
                  </a:lnTo>
                  <a:cubicBezTo>
                    <a:pt x="8814" y="9235"/>
                    <a:pt x="8825" y="9235"/>
                    <a:pt x="8836" y="9235"/>
                  </a:cubicBezTo>
                  <a:close/>
                  <a:moveTo>
                    <a:pt x="8781" y="11383"/>
                  </a:moveTo>
                  <a:cubicBezTo>
                    <a:pt x="8998" y="11383"/>
                    <a:pt x="9171" y="11556"/>
                    <a:pt x="9171" y="11773"/>
                  </a:cubicBezTo>
                  <a:cubicBezTo>
                    <a:pt x="9171" y="11860"/>
                    <a:pt x="9106" y="11925"/>
                    <a:pt x="9041" y="11925"/>
                  </a:cubicBezTo>
                  <a:lnTo>
                    <a:pt x="5876" y="11925"/>
                  </a:lnTo>
                  <a:cubicBezTo>
                    <a:pt x="5863" y="11923"/>
                    <a:pt x="5850" y="11922"/>
                    <a:pt x="5837" y="11922"/>
                  </a:cubicBezTo>
                  <a:cubicBezTo>
                    <a:pt x="5706" y="11922"/>
                    <a:pt x="5614" y="12023"/>
                    <a:pt x="5594" y="12142"/>
                  </a:cubicBezTo>
                  <a:cubicBezTo>
                    <a:pt x="5572" y="12315"/>
                    <a:pt x="5702" y="12445"/>
                    <a:pt x="5876" y="12445"/>
                  </a:cubicBezTo>
                  <a:lnTo>
                    <a:pt x="8564" y="12445"/>
                  </a:lnTo>
                  <a:lnTo>
                    <a:pt x="8564" y="12835"/>
                  </a:lnTo>
                  <a:cubicBezTo>
                    <a:pt x="8564" y="13052"/>
                    <a:pt x="8391" y="13204"/>
                    <a:pt x="8196" y="13204"/>
                  </a:cubicBezTo>
                  <a:lnTo>
                    <a:pt x="4228" y="13204"/>
                  </a:lnTo>
                  <a:cubicBezTo>
                    <a:pt x="4033" y="13204"/>
                    <a:pt x="3859" y="13052"/>
                    <a:pt x="3859" y="12835"/>
                  </a:cubicBezTo>
                  <a:lnTo>
                    <a:pt x="3859" y="12445"/>
                  </a:lnTo>
                  <a:lnTo>
                    <a:pt x="4618" y="12445"/>
                  </a:lnTo>
                  <a:cubicBezTo>
                    <a:pt x="4748" y="12445"/>
                    <a:pt x="4878" y="12358"/>
                    <a:pt x="4878" y="12228"/>
                  </a:cubicBezTo>
                  <a:cubicBezTo>
                    <a:pt x="4899" y="12066"/>
                    <a:pt x="4786" y="11923"/>
                    <a:pt x="4647" y="11923"/>
                  </a:cubicBezTo>
                  <a:cubicBezTo>
                    <a:pt x="4638" y="11923"/>
                    <a:pt x="4628" y="11923"/>
                    <a:pt x="4618" y="11925"/>
                  </a:cubicBezTo>
                  <a:lnTo>
                    <a:pt x="3339" y="11925"/>
                  </a:lnTo>
                  <a:cubicBezTo>
                    <a:pt x="3252" y="11925"/>
                    <a:pt x="3187" y="11860"/>
                    <a:pt x="3187" y="11773"/>
                  </a:cubicBezTo>
                  <a:cubicBezTo>
                    <a:pt x="3187" y="11556"/>
                    <a:pt x="3361" y="11383"/>
                    <a:pt x="3578" y="11383"/>
                  </a:cubicBezTo>
                  <a:close/>
                  <a:moveTo>
                    <a:pt x="7372" y="13746"/>
                  </a:moveTo>
                  <a:lnTo>
                    <a:pt x="7372" y="14526"/>
                  </a:lnTo>
                  <a:lnTo>
                    <a:pt x="5030" y="14526"/>
                  </a:lnTo>
                  <a:lnTo>
                    <a:pt x="5030" y="13746"/>
                  </a:lnTo>
                  <a:close/>
                  <a:moveTo>
                    <a:pt x="6201" y="0"/>
                  </a:moveTo>
                  <a:cubicBezTo>
                    <a:pt x="2082" y="22"/>
                    <a:pt x="0" y="4987"/>
                    <a:pt x="2862" y="7936"/>
                  </a:cubicBezTo>
                  <a:cubicBezTo>
                    <a:pt x="3079" y="8152"/>
                    <a:pt x="3231" y="8434"/>
                    <a:pt x="3252" y="8759"/>
                  </a:cubicBezTo>
                  <a:cubicBezTo>
                    <a:pt x="2906" y="8889"/>
                    <a:pt x="2689" y="9236"/>
                    <a:pt x="2689" y="9605"/>
                  </a:cubicBezTo>
                  <a:cubicBezTo>
                    <a:pt x="2689" y="9800"/>
                    <a:pt x="2754" y="9974"/>
                    <a:pt x="2906" y="10104"/>
                  </a:cubicBezTo>
                  <a:cubicBezTo>
                    <a:pt x="2775" y="10277"/>
                    <a:pt x="2689" y="10472"/>
                    <a:pt x="2689" y="10689"/>
                  </a:cubicBezTo>
                  <a:cubicBezTo>
                    <a:pt x="2689" y="10862"/>
                    <a:pt x="2775" y="11036"/>
                    <a:pt x="2906" y="11166"/>
                  </a:cubicBezTo>
                  <a:cubicBezTo>
                    <a:pt x="2754" y="11339"/>
                    <a:pt x="2667" y="11535"/>
                    <a:pt x="2689" y="11751"/>
                  </a:cubicBezTo>
                  <a:cubicBezTo>
                    <a:pt x="2689" y="12120"/>
                    <a:pt x="2971" y="12423"/>
                    <a:pt x="3339" y="12445"/>
                  </a:cubicBezTo>
                  <a:lnTo>
                    <a:pt x="3339" y="12987"/>
                  </a:lnTo>
                  <a:cubicBezTo>
                    <a:pt x="3339" y="13399"/>
                    <a:pt x="3664" y="13746"/>
                    <a:pt x="4076" y="13746"/>
                  </a:cubicBezTo>
                  <a:lnTo>
                    <a:pt x="4510" y="13746"/>
                  </a:lnTo>
                  <a:lnTo>
                    <a:pt x="4510" y="14787"/>
                  </a:lnTo>
                  <a:cubicBezTo>
                    <a:pt x="4510" y="14938"/>
                    <a:pt x="4640" y="15068"/>
                    <a:pt x="4792" y="15068"/>
                  </a:cubicBezTo>
                  <a:lnTo>
                    <a:pt x="7654" y="15068"/>
                  </a:lnTo>
                  <a:cubicBezTo>
                    <a:pt x="7805" y="15068"/>
                    <a:pt x="7914" y="14938"/>
                    <a:pt x="7914" y="14787"/>
                  </a:cubicBezTo>
                  <a:lnTo>
                    <a:pt x="7914" y="13746"/>
                  </a:lnTo>
                  <a:lnTo>
                    <a:pt x="8347" y="13746"/>
                  </a:lnTo>
                  <a:cubicBezTo>
                    <a:pt x="8759" y="13724"/>
                    <a:pt x="9106" y="13399"/>
                    <a:pt x="9106" y="12987"/>
                  </a:cubicBezTo>
                  <a:lnTo>
                    <a:pt x="9106" y="12445"/>
                  </a:lnTo>
                  <a:cubicBezTo>
                    <a:pt x="9453" y="12402"/>
                    <a:pt x="9713" y="12120"/>
                    <a:pt x="9713" y="11773"/>
                  </a:cubicBezTo>
                  <a:cubicBezTo>
                    <a:pt x="9713" y="11556"/>
                    <a:pt x="9648" y="11361"/>
                    <a:pt x="9518" y="11188"/>
                  </a:cubicBezTo>
                  <a:cubicBezTo>
                    <a:pt x="9648" y="11058"/>
                    <a:pt x="9735" y="10884"/>
                    <a:pt x="9735" y="10689"/>
                  </a:cubicBezTo>
                  <a:cubicBezTo>
                    <a:pt x="9735" y="10472"/>
                    <a:pt x="9670" y="10255"/>
                    <a:pt x="9518" y="10104"/>
                  </a:cubicBezTo>
                  <a:cubicBezTo>
                    <a:pt x="9648" y="9974"/>
                    <a:pt x="9735" y="9800"/>
                    <a:pt x="9713" y="9627"/>
                  </a:cubicBezTo>
                  <a:cubicBezTo>
                    <a:pt x="9713" y="9236"/>
                    <a:pt x="9496" y="8889"/>
                    <a:pt x="9150" y="8759"/>
                  </a:cubicBezTo>
                  <a:cubicBezTo>
                    <a:pt x="9193" y="8456"/>
                    <a:pt x="9323" y="8152"/>
                    <a:pt x="9540" y="7936"/>
                  </a:cubicBezTo>
                  <a:cubicBezTo>
                    <a:pt x="10407" y="7068"/>
                    <a:pt x="10884" y="5898"/>
                    <a:pt x="10884" y="4662"/>
                  </a:cubicBezTo>
                  <a:lnTo>
                    <a:pt x="10884" y="4662"/>
                  </a:lnTo>
                  <a:lnTo>
                    <a:pt x="10862" y="4683"/>
                  </a:lnTo>
                  <a:cubicBezTo>
                    <a:pt x="10862" y="2125"/>
                    <a:pt x="8803" y="44"/>
                    <a:pt x="6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65"/>
            <p:cNvSpPr/>
            <p:nvPr/>
          </p:nvSpPr>
          <p:spPr>
            <a:xfrm>
              <a:off x="7863250" y="1383375"/>
              <a:ext cx="14075" cy="57050"/>
            </a:xfrm>
            <a:custGeom>
              <a:avLst/>
              <a:gdLst/>
              <a:ahLst/>
              <a:cxnLst/>
              <a:rect l="l" t="t" r="r" b="b"/>
              <a:pathLst>
                <a:path w="563" h="2282" extrusionOk="0">
                  <a:moveTo>
                    <a:pt x="287" y="0"/>
                  </a:moveTo>
                  <a:cubicBezTo>
                    <a:pt x="130" y="0"/>
                    <a:pt x="1" y="124"/>
                    <a:pt x="21" y="285"/>
                  </a:cubicBezTo>
                  <a:lnTo>
                    <a:pt x="21" y="2019"/>
                  </a:lnTo>
                  <a:cubicBezTo>
                    <a:pt x="1" y="2160"/>
                    <a:pt x="129" y="2282"/>
                    <a:pt x="286" y="2282"/>
                  </a:cubicBezTo>
                  <a:cubicBezTo>
                    <a:pt x="299" y="2282"/>
                    <a:pt x="312" y="2281"/>
                    <a:pt x="324" y="2279"/>
                  </a:cubicBezTo>
                  <a:cubicBezTo>
                    <a:pt x="454" y="2279"/>
                    <a:pt x="563" y="2149"/>
                    <a:pt x="541" y="1997"/>
                  </a:cubicBezTo>
                  <a:lnTo>
                    <a:pt x="541" y="285"/>
                  </a:lnTo>
                  <a:cubicBezTo>
                    <a:pt x="541" y="133"/>
                    <a:pt x="454" y="24"/>
                    <a:pt x="324" y="3"/>
                  </a:cubicBezTo>
                  <a:cubicBezTo>
                    <a:pt x="312" y="1"/>
                    <a:pt x="299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02;p65"/>
            <p:cNvSpPr/>
            <p:nvPr/>
          </p:nvSpPr>
          <p:spPr>
            <a:xfrm>
              <a:off x="7668625" y="1575850"/>
              <a:ext cx="58025" cy="13575"/>
            </a:xfrm>
            <a:custGeom>
              <a:avLst/>
              <a:gdLst/>
              <a:ahLst/>
              <a:cxnLst/>
              <a:rect l="l" t="t" r="r" b="b"/>
              <a:pathLst>
                <a:path w="2321" h="543" extrusionOk="0">
                  <a:moveTo>
                    <a:pt x="283" y="0"/>
                  </a:moveTo>
                  <a:cubicBezTo>
                    <a:pt x="153" y="0"/>
                    <a:pt x="44" y="109"/>
                    <a:pt x="22" y="239"/>
                  </a:cubicBezTo>
                  <a:cubicBezTo>
                    <a:pt x="1" y="391"/>
                    <a:pt x="131" y="542"/>
                    <a:pt x="283" y="542"/>
                  </a:cubicBezTo>
                  <a:lnTo>
                    <a:pt x="2039" y="542"/>
                  </a:lnTo>
                  <a:cubicBezTo>
                    <a:pt x="2169" y="542"/>
                    <a:pt x="2277" y="434"/>
                    <a:pt x="2299" y="304"/>
                  </a:cubicBezTo>
                  <a:cubicBezTo>
                    <a:pt x="2321" y="152"/>
                    <a:pt x="2191" y="0"/>
                    <a:pt x="2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03;p65"/>
            <p:cNvSpPr/>
            <p:nvPr/>
          </p:nvSpPr>
          <p:spPr>
            <a:xfrm>
              <a:off x="8012800" y="1575850"/>
              <a:ext cx="58575" cy="13575"/>
            </a:xfrm>
            <a:custGeom>
              <a:avLst/>
              <a:gdLst/>
              <a:ahLst/>
              <a:cxnLst/>
              <a:rect l="l" t="t" r="r" b="b"/>
              <a:pathLst>
                <a:path w="2343" h="543" extrusionOk="0">
                  <a:moveTo>
                    <a:pt x="304" y="0"/>
                  </a:moveTo>
                  <a:cubicBezTo>
                    <a:pt x="174" y="0"/>
                    <a:pt x="44" y="109"/>
                    <a:pt x="23" y="239"/>
                  </a:cubicBezTo>
                  <a:cubicBezTo>
                    <a:pt x="1" y="391"/>
                    <a:pt x="131" y="542"/>
                    <a:pt x="304" y="542"/>
                  </a:cubicBezTo>
                  <a:lnTo>
                    <a:pt x="2039" y="542"/>
                  </a:lnTo>
                  <a:cubicBezTo>
                    <a:pt x="2191" y="542"/>
                    <a:pt x="2299" y="434"/>
                    <a:pt x="2321" y="304"/>
                  </a:cubicBezTo>
                  <a:cubicBezTo>
                    <a:pt x="2342" y="152"/>
                    <a:pt x="2212" y="0"/>
                    <a:pt x="2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04;p65"/>
            <p:cNvSpPr/>
            <p:nvPr/>
          </p:nvSpPr>
          <p:spPr>
            <a:xfrm>
              <a:off x="7724950" y="1438850"/>
              <a:ext cx="47225" cy="43800"/>
            </a:xfrm>
            <a:custGeom>
              <a:avLst/>
              <a:gdLst/>
              <a:ahLst/>
              <a:cxnLst/>
              <a:rect l="l" t="t" r="r" b="b"/>
              <a:pathLst>
                <a:path w="1889" h="1752" extrusionOk="0">
                  <a:moveTo>
                    <a:pt x="375" y="1"/>
                  </a:moveTo>
                  <a:cubicBezTo>
                    <a:pt x="169" y="1"/>
                    <a:pt x="1" y="246"/>
                    <a:pt x="154" y="450"/>
                  </a:cubicBezTo>
                  <a:lnTo>
                    <a:pt x="1390" y="1686"/>
                  </a:lnTo>
                  <a:cubicBezTo>
                    <a:pt x="1455" y="1730"/>
                    <a:pt x="1520" y="1751"/>
                    <a:pt x="1585" y="1751"/>
                  </a:cubicBezTo>
                  <a:cubicBezTo>
                    <a:pt x="1650" y="1751"/>
                    <a:pt x="1715" y="1730"/>
                    <a:pt x="1780" y="1686"/>
                  </a:cubicBezTo>
                  <a:cubicBezTo>
                    <a:pt x="1889" y="1578"/>
                    <a:pt x="1889" y="1404"/>
                    <a:pt x="1780" y="1296"/>
                  </a:cubicBezTo>
                  <a:lnTo>
                    <a:pt x="545" y="60"/>
                  </a:lnTo>
                  <a:cubicBezTo>
                    <a:pt x="489" y="19"/>
                    <a:pt x="431" y="1"/>
                    <a:pt x="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05;p65"/>
            <p:cNvSpPr/>
            <p:nvPr/>
          </p:nvSpPr>
          <p:spPr>
            <a:xfrm>
              <a:off x="7967825" y="1438300"/>
              <a:ext cx="47175" cy="44350"/>
            </a:xfrm>
            <a:custGeom>
              <a:avLst/>
              <a:gdLst/>
              <a:ahLst/>
              <a:cxnLst/>
              <a:rect l="l" t="t" r="r" b="b"/>
              <a:pathLst>
                <a:path w="1887" h="1774" extrusionOk="0">
                  <a:moveTo>
                    <a:pt x="1602" y="1"/>
                  </a:moveTo>
                  <a:cubicBezTo>
                    <a:pt x="1534" y="1"/>
                    <a:pt x="1464" y="28"/>
                    <a:pt x="1410" y="82"/>
                  </a:cubicBezTo>
                  <a:lnTo>
                    <a:pt x="174" y="1318"/>
                  </a:lnTo>
                  <a:cubicBezTo>
                    <a:pt x="0" y="1491"/>
                    <a:pt x="131" y="1773"/>
                    <a:pt x="369" y="1773"/>
                  </a:cubicBezTo>
                  <a:cubicBezTo>
                    <a:pt x="434" y="1773"/>
                    <a:pt x="499" y="1752"/>
                    <a:pt x="542" y="1708"/>
                  </a:cubicBezTo>
                  <a:lnTo>
                    <a:pt x="1778" y="472"/>
                  </a:lnTo>
                  <a:cubicBezTo>
                    <a:pt x="1887" y="364"/>
                    <a:pt x="1887" y="191"/>
                    <a:pt x="1778" y="82"/>
                  </a:cubicBezTo>
                  <a:cubicBezTo>
                    <a:pt x="1735" y="28"/>
                    <a:pt x="1670" y="1"/>
                    <a:pt x="1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3896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1FF3B5C-15FB-4B8D-88D6-AD2730483AF5}"/>
              </a:ext>
            </a:extLst>
          </p:cNvPr>
          <p:cNvSpPr/>
          <p:nvPr/>
        </p:nvSpPr>
        <p:spPr>
          <a:xfrm>
            <a:off x="453869" y="1432608"/>
            <a:ext cx="3826768" cy="3096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6A2CAB91-C7F4-4DE8-8EBE-EFD3EC3EAB26}"/>
              </a:ext>
            </a:extLst>
          </p:cNvPr>
          <p:cNvSpPr txBox="1">
            <a:spLocks/>
          </p:cNvSpPr>
          <p:nvPr/>
        </p:nvSpPr>
        <p:spPr>
          <a:xfrm>
            <a:off x="423250" y="833023"/>
            <a:ext cx="8107326" cy="108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b="1" dirty="0">
                <a:solidFill>
                  <a:schemeClr val="tx1">
                    <a:lumMod val="50000"/>
                  </a:schemeClr>
                </a:solidFill>
              </a:rPr>
              <a:t>اكملي جدول التعلم بالرجوع الى الكتاب المدرسي من </a:t>
            </a:r>
          </a:p>
          <a:p>
            <a:pPr algn="ctr"/>
            <a:r>
              <a:rPr lang="ar-SA" b="1" dirty="0">
                <a:solidFill>
                  <a:schemeClr val="tx1">
                    <a:lumMod val="50000"/>
                  </a:schemeClr>
                </a:solidFill>
              </a:rPr>
              <a:t>ص159 الى ص162 </a:t>
            </a:r>
          </a:p>
          <a:p>
            <a:endParaRPr lang="en-US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28128E83-F5C5-4BE9-A84E-1A43315079DA}"/>
              </a:ext>
            </a:extLst>
          </p:cNvPr>
          <p:cNvSpPr/>
          <p:nvPr/>
        </p:nvSpPr>
        <p:spPr>
          <a:xfrm>
            <a:off x="1424317" y="1925357"/>
            <a:ext cx="1954560" cy="27363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C6142B13-1D66-465C-919A-A64076E14597}"/>
              </a:ext>
            </a:extLst>
          </p:cNvPr>
          <p:cNvSpPr txBox="1"/>
          <p:nvPr/>
        </p:nvSpPr>
        <p:spPr>
          <a:xfrm>
            <a:off x="5724128" y="1914596"/>
            <a:ext cx="1954560" cy="52322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ماذا اعرف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4DD502D9-3F07-4218-8DB0-07070F61739F}"/>
              </a:ext>
            </a:extLst>
          </p:cNvPr>
          <p:cNvSpPr txBox="1"/>
          <p:nvPr/>
        </p:nvSpPr>
        <p:spPr>
          <a:xfrm>
            <a:off x="3572910" y="1899207"/>
            <a:ext cx="1924815" cy="538609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ماذا اريد ان اتعلم</a:t>
            </a:r>
          </a:p>
          <a:p>
            <a:pPr algn="ctr"/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9F47E9B5-D869-4B79-BC81-5F989A3CB6DE}"/>
              </a:ext>
            </a:extLst>
          </p:cNvPr>
          <p:cNvSpPr txBox="1"/>
          <p:nvPr/>
        </p:nvSpPr>
        <p:spPr>
          <a:xfrm>
            <a:off x="1424317" y="1919156"/>
            <a:ext cx="1937348" cy="52322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</a:rPr>
              <a:t>ماذا تعلمت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ABA1E06B-1BB2-4D72-BCEC-C8FED1ED86E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مهن و تخصصات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709367B-F189-40C7-ABF2-85550EAC5246}"/>
              </a:ext>
            </a:extLst>
          </p:cNvPr>
          <p:cNvSpPr/>
          <p:nvPr/>
        </p:nvSpPr>
        <p:spPr>
          <a:xfrm>
            <a:off x="5724128" y="2451740"/>
            <a:ext cx="1954560" cy="22130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5B418CA-B54C-4D4D-9C33-1C722489F868}"/>
              </a:ext>
            </a:extLst>
          </p:cNvPr>
          <p:cNvSpPr/>
          <p:nvPr/>
        </p:nvSpPr>
        <p:spPr>
          <a:xfrm>
            <a:off x="3558037" y="2437814"/>
            <a:ext cx="1954560" cy="22238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597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060" t="38373" r="10698" b="14855"/>
          <a:stretch/>
        </p:blipFill>
        <p:spPr>
          <a:xfrm>
            <a:off x="441434" y="1345323"/>
            <a:ext cx="8306536" cy="2722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2254" y="421993"/>
            <a:ext cx="1446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المعلم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5012" y="637437"/>
            <a:ext cx="75536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cap="none" spc="0" dirty="0">
                <a:ln/>
                <a:solidFill>
                  <a:schemeClr val="accent4"/>
                </a:solidFill>
                <a:effectLst/>
              </a:rPr>
              <a:t>مهندس الحاسب – فني شبكات – فني حاسب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691" t="28987" r="13084" b="14334"/>
          <a:stretch/>
        </p:blipFill>
        <p:spPr>
          <a:xfrm>
            <a:off x="651640" y="1345323"/>
            <a:ext cx="8040414" cy="340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5082" y="421993"/>
            <a:ext cx="61205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4"/>
                </a:solidFill>
                <a:effectLst/>
              </a:rPr>
              <a:t>مشغل أجهزة معتمد على الحاسب</a:t>
            </a:r>
            <a:endParaRPr lang="en-US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093" t="31928" r="20105" b="10281"/>
          <a:stretch/>
        </p:blipFill>
        <p:spPr>
          <a:xfrm>
            <a:off x="1366347" y="1450429"/>
            <a:ext cx="6138041" cy="345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2579" y="514326"/>
            <a:ext cx="67473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400" b="1" cap="none" spc="0" dirty="0">
                <a:ln/>
                <a:solidFill>
                  <a:schemeClr val="accent4"/>
                </a:solidFill>
                <a:effectLst/>
              </a:rPr>
              <a:t>ناشر إلكتروني – فني رسم بالحاسب</a:t>
            </a:r>
            <a:endParaRPr lang="en-US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312" t="30060" r="22271" b="11168"/>
          <a:stretch/>
        </p:blipFill>
        <p:spPr>
          <a:xfrm>
            <a:off x="1363050" y="1345323"/>
            <a:ext cx="6144636" cy="36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8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8716" y="715907"/>
            <a:ext cx="83150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600" b="1" cap="none" spc="0" dirty="0">
                <a:ln/>
                <a:solidFill>
                  <a:schemeClr val="accent4"/>
                </a:solidFill>
                <a:effectLst/>
              </a:rPr>
              <a:t>مصمم ومحلل النظم - مبرمج – اخصائي قاعدة البيانات</a:t>
            </a:r>
            <a:endParaRPr lang="en-US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180" t="33172" r="13333" b="14853"/>
          <a:stretch/>
        </p:blipFill>
        <p:spPr>
          <a:xfrm>
            <a:off x="809295" y="1587060"/>
            <a:ext cx="7620002" cy="303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0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D 5">
            <a:hlinkClick r:id="rId3" action="ppaction://hlinksldjump" highlightClick="1"/>
          </p:cNvPr>
          <p:cNvSpPr/>
          <p:nvPr/>
        </p:nvSpPr>
        <p:spPr>
          <a:xfrm>
            <a:off x="2512489" y="4161235"/>
            <a:ext cx="1634968" cy="791498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5</a:t>
            </a:r>
            <a:endParaRPr lang="en-GB" sz="45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D 4">
            <a:hlinkClick r:id="rId4" action="ppaction://hlinksldjump" highlightClick="1"/>
          </p:cNvPr>
          <p:cNvSpPr/>
          <p:nvPr/>
        </p:nvSpPr>
        <p:spPr>
          <a:xfrm>
            <a:off x="2512489" y="3275236"/>
            <a:ext cx="1634968" cy="791498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4</a:t>
            </a:r>
            <a:endParaRPr lang="en-GB" sz="45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D 3">
            <a:hlinkClick r:id="rId5" action="ppaction://hlinksldjump" highlightClick="1"/>
          </p:cNvPr>
          <p:cNvSpPr/>
          <p:nvPr/>
        </p:nvSpPr>
        <p:spPr>
          <a:xfrm>
            <a:off x="2512489" y="2389238"/>
            <a:ext cx="1634968" cy="791498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3</a:t>
            </a:r>
            <a:endParaRPr lang="en-GB" sz="45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D 2">
            <a:hlinkClick r:id="rId6" action="ppaction://hlinksldjump" highlightClick="1"/>
          </p:cNvPr>
          <p:cNvSpPr/>
          <p:nvPr/>
        </p:nvSpPr>
        <p:spPr>
          <a:xfrm>
            <a:off x="2512489" y="1503240"/>
            <a:ext cx="1634968" cy="791498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2</a:t>
            </a:r>
            <a:endParaRPr lang="en-GB" sz="45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D 1">
            <a:hlinkClick r:id="rId7" action="ppaction://hlinksldjump" highlightClick="1"/>
          </p:cNvPr>
          <p:cNvSpPr/>
          <p:nvPr/>
        </p:nvSpPr>
        <p:spPr>
          <a:xfrm>
            <a:off x="2512489" y="617242"/>
            <a:ext cx="1634968" cy="791498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</a:t>
            </a:r>
            <a:endParaRPr lang="en-GB" sz="45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ELLOW 5">
            <a:hlinkClick r:id="rId8" action="ppaction://hlinksldjump" highlightClick="1"/>
          </p:cNvPr>
          <p:cNvSpPr/>
          <p:nvPr/>
        </p:nvSpPr>
        <p:spPr>
          <a:xfrm>
            <a:off x="4970099" y="4161234"/>
            <a:ext cx="1833473" cy="810000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5</a:t>
            </a:r>
            <a:endParaRPr lang="en-GB" sz="4500" b="1" dirty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ELLOW 4">
            <a:hlinkClick r:id="rId9" action="ppaction://hlinksldjump" highlightClick="1"/>
          </p:cNvPr>
          <p:cNvSpPr/>
          <p:nvPr/>
        </p:nvSpPr>
        <p:spPr>
          <a:xfrm>
            <a:off x="4970099" y="3275236"/>
            <a:ext cx="1833473" cy="810000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4</a:t>
            </a:r>
            <a:endParaRPr lang="en-GB" sz="4500" b="1" dirty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ELLOW 3">
            <a:hlinkClick r:id="rId10" action="ppaction://hlinksldjump" highlightClick="1"/>
          </p:cNvPr>
          <p:cNvSpPr/>
          <p:nvPr/>
        </p:nvSpPr>
        <p:spPr>
          <a:xfrm>
            <a:off x="4970099" y="2389238"/>
            <a:ext cx="1833473" cy="810000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3</a:t>
            </a:r>
            <a:endParaRPr lang="en-GB" sz="4500" b="1" dirty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ELLOW 2">
            <a:hlinkClick r:id="rId11" action="ppaction://hlinksldjump" highlightClick="1"/>
          </p:cNvPr>
          <p:cNvSpPr/>
          <p:nvPr/>
        </p:nvSpPr>
        <p:spPr>
          <a:xfrm>
            <a:off x="4970099" y="1503239"/>
            <a:ext cx="1833473" cy="810000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2</a:t>
            </a:r>
            <a:endParaRPr lang="en-GB" sz="45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ELLOW 1">
            <a:hlinkClick r:id="rId12" action="ppaction://hlinksldjump" highlightClick="1"/>
          </p:cNvPr>
          <p:cNvSpPr/>
          <p:nvPr/>
        </p:nvSpPr>
        <p:spPr>
          <a:xfrm>
            <a:off x="4970099" y="617241"/>
            <a:ext cx="1833473" cy="810000"/>
          </a:xfrm>
          <a:prstGeom prst="roundRect">
            <a:avLst/>
          </a:prstGeom>
          <a:solidFill>
            <a:srgbClr val="FFFF00"/>
          </a:solidFill>
          <a:ln w="38100"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1</a:t>
            </a:r>
            <a:endParaRPr lang="en-GB" sz="45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UNIT 1">
            <a:hlinkClick r:id="rId13" action="ppaction://hlinksldjump"/>
          </p:cNvPr>
          <p:cNvSpPr/>
          <p:nvPr/>
        </p:nvSpPr>
        <p:spPr>
          <a:xfrm>
            <a:off x="2512489" y="136243"/>
            <a:ext cx="1634968" cy="3957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sz="900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Teams1 </a:t>
            </a:r>
          </a:p>
        </p:txBody>
      </p:sp>
      <p:sp>
        <p:nvSpPr>
          <p:cNvPr id="71" name="UNIT 1">
            <a:hlinkClick r:id="rId13" action="ppaction://hlinksldjump"/>
          </p:cNvPr>
          <p:cNvSpPr/>
          <p:nvPr/>
        </p:nvSpPr>
        <p:spPr>
          <a:xfrm>
            <a:off x="4970099" y="136243"/>
            <a:ext cx="1833473" cy="405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sz="900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Teams2 </a:t>
            </a:r>
          </a:p>
        </p:txBody>
      </p:sp>
      <p:grpSp>
        <p:nvGrpSpPr>
          <p:cNvPr id="56" name="Tekhnologic"/>
          <p:cNvGrpSpPr/>
          <p:nvPr/>
        </p:nvGrpSpPr>
        <p:grpSpPr>
          <a:xfrm>
            <a:off x="28878" y="4952732"/>
            <a:ext cx="740433" cy="189000"/>
            <a:chOff x="128923" y="6453000"/>
            <a:chExt cx="987244" cy="252000"/>
          </a:xfrm>
        </p:grpSpPr>
        <p:pic>
          <p:nvPicPr>
            <p:cNvPr id="57" name="Logo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3" y="6453000"/>
              <a:ext cx="252000" cy="252000"/>
            </a:xfrm>
            <a:prstGeom prst="rect">
              <a:avLst/>
            </a:prstGeom>
          </p:spPr>
        </p:pic>
        <p:sp>
          <p:nvSpPr>
            <p:cNvPr id="58" name="Text"/>
            <p:cNvSpPr/>
            <p:nvPr/>
          </p:nvSpPr>
          <p:spPr>
            <a:xfrm>
              <a:off x="380923" y="6502056"/>
              <a:ext cx="735244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r>
                <a:rPr lang="en-US" sz="750" dirty="0">
                  <a:ln w="0"/>
                  <a:solidFill>
                    <a:srgbClr val="366797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tekhnologic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01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ESTION"/>
          <p:cNvSpPr/>
          <p:nvPr/>
        </p:nvSpPr>
        <p:spPr>
          <a:xfrm>
            <a:off x="522000" y="403849"/>
            <a:ext cx="8100000" cy="2025000"/>
          </a:xfrm>
          <a:prstGeom prst="roundRect">
            <a:avLst/>
          </a:prstGeom>
          <a:solidFill>
            <a:srgbClr val="FF0000">
              <a:alpha val="70000"/>
            </a:srgb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ar-SA" sz="4500" dirty="0"/>
              <a:t>من هو المسؤل عن مراقبة عمل سير الأجهزة والملاحق وتجهيز الأجهزة وتحميل نظام التشغيل؟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ANSWER">
            <a:hlinkClick r:id="rId3" action="ppaction://hlinksldjump"/>
          </p:cNvPr>
          <p:cNvSpPr/>
          <p:nvPr/>
        </p:nvSpPr>
        <p:spPr>
          <a:xfrm>
            <a:off x="522000" y="2688607"/>
            <a:ext cx="8100000" cy="202500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فني حاسب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02000" y="403849"/>
            <a:ext cx="540000" cy="270000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/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707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ESTION"/>
          <p:cNvSpPr/>
          <p:nvPr/>
        </p:nvSpPr>
        <p:spPr>
          <a:xfrm>
            <a:off x="522000" y="403849"/>
            <a:ext cx="8100000" cy="2025000"/>
          </a:xfrm>
          <a:prstGeom prst="roundRect">
            <a:avLst/>
          </a:prstGeom>
          <a:solidFill>
            <a:srgbClr val="FF0000">
              <a:alpha val="70000"/>
            </a:srgb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تخصص يجمع بين الهندسة الكهربائية و الألكترونية وتخصص الحاسب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ANSWER">
            <a:hlinkClick r:id="rId3" action="ppaction://hlinksldjump"/>
          </p:cNvPr>
          <p:cNvSpPr/>
          <p:nvPr/>
        </p:nvSpPr>
        <p:spPr>
          <a:xfrm>
            <a:off x="522000" y="2688607"/>
            <a:ext cx="8100000" cy="202500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هندسة الحاسب 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2000" y="403849"/>
            <a:ext cx="540000" cy="270000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/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131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ESTION"/>
          <p:cNvSpPr/>
          <p:nvPr/>
        </p:nvSpPr>
        <p:spPr>
          <a:xfrm>
            <a:off x="522000" y="403849"/>
            <a:ext cx="8100000" cy="2025000"/>
          </a:xfrm>
          <a:prstGeom prst="roundRect">
            <a:avLst/>
          </a:prstGeom>
          <a:solidFill>
            <a:srgbClr val="FF0000">
              <a:alpha val="70000"/>
            </a:srgb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إداري مستخدم الحاسب من وظائف المتخصصين في الحاسب أم لغير المتخصصين بالحاسب؟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ANSWER">
            <a:hlinkClick r:id="rId3" action="ppaction://hlinksldjump"/>
          </p:cNvPr>
          <p:cNvSpPr/>
          <p:nvPr/>
        </p:nvSpPr>
        <p:spPr>
          <a:xfrm>
            <a:off x="522000" y="2688607"/>
            <a:ext cx="8100000" cy="202500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لغير المتخصصين بالحاسب 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2000" y="403849"/>
            <a:ext cx="540000" cy="270000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/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1522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ESTION"/>
          <p:cNvSpPr/>
          <p:nvPr/>
        </p:nvSpPr>
        <p:spPr>
          <a:xfrm>
            <a:off x="522000" y="403849"/>
            <a:ext cx="8100000" cy="2025000"/>
          </a:xfrm>
          <a:prstGeom prst="roundRect">
            <a:avLst/>
          </a:prstGeom>
          <a:solidFill>
            <a:srgbClr val="FF0000">
              <a:alpha val="70000"/>
            </a:srgb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من هو المسؤول عن تشغيل الأجهزة التي تعتمد على الحاسب والتحكم بها ؟ مع تحديد هل هي من وظائف المتخصصين بالحاسب أم لغير المتخصصين بالحاسب؟ 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ANSWER">
            <a:hlinkClick r:id="rId3" action="ppaction://hlinksldjump"/>
          </p:cNvPr>
          <p:cNvSpPr/>
          <p:nvPr/>
        </p:nvSpPr>
        <p:spPr>
          <a:xfrm>
            <a:off x="522000" y="2688607"/>
            <a:ext cx="8100000" cy="202500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مشغل أجهزة معتمد على الحاسب (وظائف لغير المتخصصين بالحاسب)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2000" y="403849"/>
            <a:ext cx="540000" cy="270000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/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202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CE75301D-8D72-4138-8F5D-E9E34FB49D51}"/>
              </a:ext>
            </a:extLst>
          </p:cNvPr>
          <p:cNvSpPr/>
          <p:nvPr/>
        </p:nvSpPr>
        <p:spPr>
          <a:xfrm>
            <a:off x="5459127" y="4406494"/>
            <a:ext cx="2109223" cy="13476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4716016" y="742301"/>
            <a:ext cx="4045300" cy="3231230"/>
            <a:chOff x="2244725" y="2692929"/>
            <a:chExt cx="3076575" cy="2457450"/>
          </a:xfrm>
        </p:grpSpPr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2244725" y="4442354"/>
              <a:ext cx="3076575" cy="369888"/>
            </a:xfrm>
            <a:custGeom>
              <a:avLst/>
              <a:gdLst>
                <a:gd name="T0" fmla="*/ 373 w 966"/>
                <a:gd name="T1" fmla="*/ 116 h 116"/>
                <a:gd name="T2" fmla="*/ 145 w 966"/>
                <a:gd name="T3" fmla="*/ 116 h 116"/>
                <a:gd name="T4" fmla="*/ 36 w 966"/>
                <a:gd name="T5" fmla="*/ 116 h 116"/>
                <a:gd name="T6" fmla="*/ 2 w 966"/>
                <a:gd name="T7" fmla="*/ 89 h 116"/>
                <a:gd name="T8" fmla="*/ 0 w 966"/>
                <a:gd name="T9" fmla="*/ 75 h 116"/>
                <a:gd name="T10" fmla="*/ 0 w 966"/>
                <a:gd name="T11" fmla="*/ 0 h 116"/>
                <a:gd name="T12" fmla="*/ 943 w 966"/>
                <a:gd name="T13" fmla="*/ 0 h 116"/>
                <a:gd name="T14" fmla="*/ 966 w 966"/>
                <a:gd name="T15" fmla="*/ 0 h 116"/>
                <a:gd name="T16" fmla="*/ 966 w 966"/>
                <a:gd name="T17" fmla="*/ 79 h 116"/>
                <a:gd name="T18" fmla="*/ 928 w 966"/>
                <a:gd name="T19" fmla="*/ 116 h 116"/>
                <a:gd name="T20" fmla="*/ 600 w 966"/>
                <a:gd name="T21" fmla="*/ 116 h 116"/>
                <a:gd name="T22" fmla="*/ 592 w 966"/>
                <a:gd name="T23" fmla="*/ 116 h 116"/>
                <a:gd name="T24" fmla="*/ 585 w 966"/>
                <a:gd name="T25" fmla="*/ 116 h 116"/>
                <a:gd name="T26" fmla="*/ 383 w 966"/>
                <a:gd name="T27" fmla="*/ 116 h 116"/>
                <a:gd name="T28" fmla="*/ 373 w 966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6" h="116">
                  <a:moveTo>
                    <a:pt x="373" y="116"/>
                  </a:moveTo>
                  <a:cubicBezTo>
                    <a:pt x="297" y="116"/>
                    <a:pt x="221" y="116"/>
                    <a:pt x="145" y="116"/>
                  </a:cubicBezTo>
                  <a:cubicBezTo>
                    <a:pt x="109" y="116"/>
                    <a:pt x="72" y="116"/>
                    <a:pt x="36" y="116"/>
                  </a:cubicBezTo>
                  <a:cubicBezTo>
                    <a:pt x="21" y="116"/>
                    <a:pt x="5" y="104"/>
                    <a:pt x="2" y="89"/>
                  </a:cubicBezTo>
                  <a:cubicBezTo>
                    <a:pt x="0" y="84"/>
                    <a:pt x="0" y="80"/>
                    <a:pt x="0" y="75"/>
                  </a:cubicBezTo>
                  <a:cubicBezTo>
                    <a:pt x="0" y="52"/>
                    <a:pt x="0" y="0"/>
                    <a:pt x="0" y="0"/>
                  </a:cubicBezTo>
                  <a:cubicBezTo>
                    <a:pt x="0" y="0"/>
                    <a:pt x="631" y="0"/>
                    <a:pt x="943" y="0"/>
                  </a:cubicBezTo>
                  <a:cubicBezTo>
                    <a:pt x="950" y="0"/>
                    <a:pt x="959" y="0"/>
                    <a:pt x="966" y="0"/>
                  </a:cubicBezTo>
                  <a:cubicBezTo>
                    <a:pt x="966" y="0"/>
                    <a:pt x="966" y="56"/>
                    <a:pt x="966" y="79"/>
                  </a:cubicBezTo>
                  <a:cubicBezTo>
                    <a:pt x="966" y="100"/>
                    <a:pt x="949" y="116"/>
                    <a:pt x="928" y="116"/>
                  </a:cubicBezTo>
                  <a:cubicBezTo>
                    <a:pt x="819" y="116"/>
                    <a:pt x="709" y="116"/>
                    <a:pt x="600" y="116"/>
                  </a:cubicBezTo>
                  <a:cubicBezTo>
                    <a:pt x="598" y="116"/>
                    <a:pt x="595" y="116"/>
                    <a:pt x="592" y="116"/>
                  </a:cubicBezTo>
                  <a:cubicBezTo>
                    <a:pt x="590" y="116"/>
                    <a:pt x="587" y="116"/>
                    <a:pt x="585" y="116"/>
                  </a:cubicBezTo>
                  <a:cubicBezTo>
                    <a:pt x="517" y="116"/>
                    <a:pt x="450" y="116"/>
                    <a:pt x="383" y="116"/>
                  </a:cubicBezTo>
                  <a:lnTo>
                    <a:pt x="373" y="116"/>
                  </a:lnTo>
                  <a:close/>
                </a:path>
              </a:pathLst>
            </a:custGeom>
            <a:solidFill>
              <a:schemeClr val="tx1">
                <a:lumMod val="90000"/>
                <a:lumOff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244725" y="2692929"/>
              <a:ext cx="3076575" cy="1749425"/>
            </a:xfrm>
            <a:custGeom>
              <a:avLst/>
              <a:gdLst>
                <a:gd name="T0" fmla="*/ 966 w 966"/>
                <a:gd name="T1" fmla="*/ 549 h 549"/>
                <a:gd name="T2" fmla="*/ 943 w 966"/>
                <a:gd name="T3" fmla="*/ 549 h 549"/>
                <a:gd name="T4" fmla="*/ 0 w 966"/>
                <a:gd name="T5" fmla="*/ 549 h 549"/>
                <a:gd name="T6" fmla="*/ 0 w 966"/>
                <a:gd name="T7" fmla="*/ 108 h 549"/>
                <a:gd name="T8" fmla="*/ 1 w 966"/>
                <a:gd name="T9" fmla="*/ 39 h 549"/>
                <a:gd name="T10" fmla="*/ 14 w 966"/>
                <a:gd name="T11" fmla="*/ 9 h 549"/>
                <a:gd name="T12" fmla="*/ 39 w 966"/>
                <a:gd name="T13" fmla="*/ 1 h 549"/>
                <a:gd name="T14" fmla="*/ 806 w 966"/>
                <a:gd name="T15" fmla="*/ 1 h 549"/>
                <a:gd name="T16" fmla="*/ 926 w 966"/>
                <a:gd name="T17" fmla="*/ 1 h 549"/>
                <a:gd name="T18" fmla="*/ 966 w 966"/>
                <a:gd name="T19" fmla="*/ 41 h 549"/>
                <a:gd name="T20" fmla="*/ 966 w 966"/>
                <a:gd name="T21" fmla="*/ 549 h 549"/>
                <a:gd name="T22" fmla="*/ 483 w 966"/>
                <a:gd name="T23" fmla="*/ 511 h 549"/>
                <a:gd name="T24" fmla="*/ 923 w 966"/>
                <a:gd name="T25" fmla="*/ 511 h 549"/>
                <a:gd name="T26" fmla="*/ 928 w 966"/>
                <a:gd name="T27" fmla="*/ 506 h 549"/>
                <a:gd name="T28" fmla="*/ 928 w 966"/>
                <a:gd name="T29" fmla="*/ 45 h 549"/>
                <a:gd name="T30" fmla="*/ 922 w 966"/>
                <a:gd name="T31" fmla="*/ 38 h 549"/>
                <a:gd name="T32" fmla="*/ 44 w 966"/>
                <a:gd name="T33" fmla="*/ 38 h 549"/>
                <a:gd name="T34" fmla="*/ 38 w 966"/>
                <a:gd name="T35" fmla="*/ 45 h 549"/>
                <a:gd name="T36" fmla="*/ 38 w 966"/>
                <a:gd name="T37" fmla="*/ 505 h 549"/>
                <a:gd name="T38" fmla="*/ 44 w 966"/>
                <a:gd name="T39" fmla="*/ 511 h 549"/>
                <a:gd name="T40" fmla="*/ 483 w 966"/>
                <a:gd name="T41" fmla="*/ 51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6" h="549">
                  <a:moveTo>
                    <a:pt x="966" y="549"/>
                  </a:moveTo>
                  <a:cubicBezTo>
                    <a:pt x="959" y="549"/>
                    <a:pt x="950" y="549"/>
                    <a:pt x="943" y="549"/>
                  </a:cubicBezTo>
                  <a:cubicBezTo>
                    <a:pt x="631" y="549"/>
                    <a:pt x="0" y="549"/>
                    <a:pt x="0" y="549"/>
                  </a:cubicBezTo>
                  <a:cubicBezTo>
                    <a:pt x="0" y="549"/>
                    <a:pt x="0" y="254"/>
                    <a:pt x="0" y="108"/>
                  </a:cubicBezTo>
                  <a:cubicBezTo>
                    <a:pt x="0" y="85"/>
                    <a:pt x="1" y="62"/>
                    <a:pt x="1" y="39"/>
                  </a:cubicBezTo>
                  <a:cubicBezTo>
                    <a:pt x="2" y="27"/>
                    <a:pt x="4" y="17"/>
                    <a:pt x="14" y="9"/>
                  </a:cubicBezTo>
                  <a:cubicBezTo>
                    <a:pt x="21" y="3"/>
                    <a:pt x="30" y="1"/>
                    <a:pt x="39" y="1"/>
                  </a:cubicBezTo>
                  <a:cubicBezTo>
                    <a:pt x="295" y="1"/>
                    <a:pt x="550" y="1"/>
                    <a:pt x="806" y="1"/>
                  </a:cubicBezTo>
                  <a:cubicBezTo>
                    <a:pt x="846" y="1"/>
                    <a:pt x="886" y="2"/>
                    <a:pt x="926" y="1"/>
                  </a:cubicBezTo>
                  <a:cubicBezTo>
                    <a:pt x="949" y="0"/>
                    <a:pt x="966" y="19"/>
                    <a:pt x="966" y="41"/>
                  </a:cubicBezTo>
                  <a:cubicBezTo>
                    <a:pt x="966" y="209"/>
                    <a:pt x="966" y="549"/>
                    <a:pt x="966" y="549"/>
                  </a:cubicBezTo>
                  <a:close/>
                  <a:moveTo>
                    <a:pt x="483" y="511"/>
                  </a:moveTo>
                  <a:cubicBezTo>
                    <a:pt x="630" y="511"/>
                    <a:pt x="776" y="511"/>
                    <a:pt x="923" y="511"/>
                  </a:cubicBezTo>
                  <a:cubicBezTo>
                    <a:pt x="926" y="511"/>
                    <a:pt x="928" y="511"/>
                    <a:pt x="928" y="506"/>
                  </a:cubicBezTo>
                  <a:cubicBezTo>
                    <a:pt x="928" y="352"/>
                    <a:pt x="928" y="199"/>
                    <a:pt x="928" y="45"/>
                  </a:cubicBezTo>
                  <a:cubicBezTo>
                    <a:pt x="928" y="37"/>
                    <a:pt x="929" y="38"/>
                    <a:pt x="922" y="38"/>
                  </a:cubicBezTo>
                  <a:cubicBezTo>
                    <a:pt x="629" y="38"/>
                    <a:pt x="337" y="38"/>
                    <a:pt x="44" y="38"/>
                  </a:cubicBezTo>
                  <a:cubicBezTo>
                    <a:pt x="37" y="38"/>
                    <a:pt x="38" y="37"/>
                    <a:pt x="38" y="45"/>
                  </a:cubicBezTo>
                  <a:cubicBezTo>
                    <a:pt x="38" y="198"/>
                    <a:pt x="38" y="351"/>
                    <a:pt x="38" y="505"/>
                  </a:cubicBezTo>
                  <a:cubicBezTo>
                    <a:pt x="38" y="511"/>
                    <a:pt x="38" y="511"/>
                    <a:pt x="44" y="511"/>
                  </a:cubicBezTo>
                  <a:cubicBezTo>
                    <a:pt x="190" y="511"/>
                    <a:pt x="337" y="511"/>
                    <a:pt x="483" y="51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3251200" y="4894792"/>
              <a:ext cx="1060450" cy="249238"/>
            </a:xfrm>
            <a:custGeom>
              <a:avLst/>
              <a:gdLst>
                <a:gd name="T0" fmla="*/ 278 w 333"/>
                <a:gd name="T1" fmla="*/ 0 h 78"/>
                <a:gd name="T2" fmla="*/ 282 w 333"/>
                <a:gd name="T3" fmla="*/ 34 h 78"/>
                <a:gd name="T4" fmla="*/ 288 w 333"/>
                <a:gd name="T5" fmla="*/ 60 h 78"/>
                <a:gd name="T6" fmla="*/ 298 w 333"/>
                <a:gd name="T7" fmla="*/ 67 h 78"/>
                <a:gd name="T8" fmla="*/ 329 w 333"/>
                <a:gd name="T9" fmla="*/ 74 h 78"/>
                <a:gd name="T10" fmla="*/ 333 w 333"/>
                <a:gd name="T11" fmla="*/ 76 h 78"/>
                <a:gd name="T12" fmla="*/ 329 w 333"/>
                <a:gd name="T13" fmla="*/ 77 h 78"/>
                <a:gd name="T14" fmla="*/ 221 w 333"/>
                <a:gd name="T15" fmla="*/ 77 h 78"/>
                <a:gd name="T16" fmla="*/ 6 w 333"/>
                <a:gd name="T17" fmla="*/ 77 h 78"/>
                <a:gd name="T18" fmla="*/ 0 w 333"/>
                <a:gd name="T19" fmla="*/ 76 h 78"/>
                <a:gd name="T20" fmla="*/ 5 w 333"/>
                <a:gd name="T21" fmla="*/ 74 h 78"/>
                <a:gd name="T22" fmla="*/ 35 w 333"/>
                <a:gd name="T23" fmla="*/ 67 h 78"/>
                <a:gd name="T24" fmla="*/ 49 w 333"/>
                <a:gd name="T25" fmla="*/ 50 h 78"/>
                <a:gd name="T26" fmla="*/ 56 w 333"/>
                <a:gd name="T27" fmla="*/ 0 h 78"/>
                <a:gd name="T28" fmla="*/ 66 w 333"/>
                <a:gd name="T29" fmla="*/ 0 h 78"/>
                <a:gd name="T30" fmla="*/ 278 w 333"/>
                <a:gd name="T3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3" h="78">
                  <a:moveTo>
                    <a:pt x="278" y="0"/>
                  </a:moveTo>
                  <a:cubicBezTo>
                    <a:pt x="280" y="12"/>
                    <a:pt x="280" y="23"/>
                    <a:pt x="282" y="34"/>
                  </a:cubicBezTo>
                  <a:cubicBezTo>
                    <a:pt x="283" y="43"/>
                    <a:pt x="285" y="51"/>
                    <a:pt x="288" y="60"/>
                  </a:cubicBezTo>
                  <a:cubicBezTo>
                    <a:pt x="290" y="64"/>
                    <a:pt x="293" y="67"/>
                    <a:pt x="298" y="67"/>
                  </a:cubicBezTo>
                  <a:cubicBezTo>
                    <a:pt x="309" y="68"/>
                    <a:pt x="319" y="72"/>
                    <a:pt x="329" y="74"/>
                  </a:cubicBezTo>
                  <a:cubicBezTo>
                    <a:pt x="331" y="74"/>
                    <a:pt x="333" y="74"/>
                    <a:pt x="333" y="76"/>
                  </a:cubicBezTo>
                  <a:cubicBezTo>
                    <a:pt x="333" y="78"/>
                    <a:pt x="330" y="77"/>
                    <a:pt x="329" y="77"/>
                  </a:cubicBezTo>
                  <a:cubicBezTo>
                    <a:pt x="293" y="77"/>
                    <a:pt x="257" y="77"/>
                    <a:pt x="221" y="77"/>
                  </a:cubicBezTo>
                  <a:cubicBezTo>
                    <a:pt x="149" y="77"/>
                    <a:pt x="78" y="77"/>
                    <a:pt x="6" y="77"/>
                  </a:cubicBezTo>
                  <a:cubicBezTo>
                    <a:pt x="4" y="77"/>
                    <a:pt x="2" y="78"/>
                    <a:pt x="0" y="76"/>
                  </a:cubicBezTo>
                  <a:cubicBezTo>
                    <a:pt x="1" y="74"/>
                    <a:pt x="3" y="74"/>
                    <a:pt x="5" y="74"/>
                  </a:cubicBezTo>
                  <a:cubicBezTo>
                    <a:pt x="15" y="72"/>
                    <a:pt x="25" y="69"/>
                    <a:pt x="35" y="67"/>
                  </a:cubicBezTo>
                  <a:cubicBezTo>
                    <a:pt x="44" y="66"/>
                    <a:pt x="46" y="61"/>
                    <a:pt x="49" y="50"/>
                  </a:cubicBezTo>
                  <a:cubicBezTo>
                    <a:pt x="52" y="35"/>
                    <a:pt x="56" y="0"/>
                    <a:pt x="5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207" y="0"/>
                    <a:pt x="27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3429000" y="4812242"/>
              <a:ext cx="708025" cy="82550"/>
            </a:xfrm>
            <a:custGeom>
              <a:avLst/>
              <a:gdLst>
                <a:gd name="T0" fmla="*/ 222 w 222"/>
                <a:gd name="T1" fmla="*/ 26 h 26"/>
                <a:gd name="T2" fmla="*/ 10 w 222"/>
                <a:gd name="T3" fmla="*/ 26 h 26"/>
                <a:gd name="T4" fmla="*/ 0 w 222"/>
                <a:gd name="T5" fmla="*/ 26 h 26"/>
                <a:gd name="T6" fmla="*/ 1 w 222"/>
                <a:gd name="T7" fmla="*/ 0 h 26"/>
                <a:gd name="T8" fmla="*/ 11 w 222"/>
                <a:gd name="T9" fmla="*/ 0 h 26"/>
                <a:gd name="T10" fmla="*/ 213 w 222"/>
                <a:gd name="T11" fmla="*/ 0 h 26"/>
                <a:gd name="T12" fmla="*/ 220 w 222"/>
                <a:gd name="T13" fmla="*/ 0 h 26"/>
                <a:gd name="T14" fmla="*/ 222 w 222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2" h="26">
                  <a:moveTo>
                    <a:pt x="222" y="26"/>
                  </a:moveTo>
                  <a:cubicBezTo>
                    <a:pt x="151" y="26"/>
                    <a:pt x="10" y="26"/>
                    <a:pt x="1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7"/>
                    <a:pt x="1" y="9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45" y="0"/>
                    <a:pt x="213" y="0"/>
                  </a:cubicBezTo>
                  <a:cubicBezTo>
                    <a:pt x="215" y="0"/>
                    <a:pt x="218" y="0"/>
                    <a:pt x="220" y="0"/>
                  </a:cubicBezTo>
                  <a:lnTo>
                    <a:pt x="222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3251200" y="5134504"/>
              <a:ext cx="1060450" cy="15875"/>
            </a:xfrm>
            <a:custGeom>
              <a:avLst/>
              <a:gdLst>
                <a:gd name="T0" fmla="*/ 167 w 333"/>
                <a:gd name="T1" fmla="*/ 2 h 5"/>
                <a:gd name="T2" fmla="*/ 331 w 333"/>
                <a:gd name="T3" fmla="*/ 2 h 5"/>
                <a:gd name="T4" fmla="*/ 333 w 333"/>
                <a:gd name="T5" fmla="*/ 3 h 5"/>
                <a:gd name="T6" fmla="*/ 331 w 333"/>
                <a:gd name="T7" fmla="*/ 5 h 5"/>
                <a:gd name="T8" fmla="*/ 324 w 333"/>
                <a:gd name="T9" fmla="*/ 5 h 5"/>
                <a:gd name="T10" fmla="*/ 6 w 333"/>
                <a:gd name="T11" fmla="*/ 5 h 5"/>
                <a:gd name="T12" fmla="*/ 0 w 333"/>
                <a:gd name="T13" fmla="*/ 3 h 5"/>
                <a:gd name="T14" fmla="*/ 6 w 333"/>
                <a:gd name="T15" fmla="*/ 2 h 5"/>
                <a:gd name="T16" fmla="*/ 167 w 333"/>
                <a:gd name="T17" fmla="*/ 2 h 5"/>
                <a:gd name="T18" fmla="*/ 167 w 333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3" h="5">
                  <a:moveTo>
                    <a:pt x="167" y="2"/>
                  </a:moveTo>
                  <a:cubicBezTo>
                    <a:pt x="222" y="2"/>
                    <a:pt x="276" y="2"/>
                    <a:pt x="331" y="2"/>
                  </a:cubicBezTo>
                  <a:cubicBezTo>
                    <a:pt x="332" y="2"/>
                    <a:pt x="333" y="1"/>
                    <a:pt x="333" y="3"/>
                  </a:cubicBezTo>
                  <a:cubicBezTo>
                    <a:pt x="333" y="4"/>
                    <a:pt x="332" y="5"/>
                    <a:pt x="331" y="5"/>
                  </a:cubicBezTo>
                  <a:cubicBezTo>
                    <a:pt x="328" y="5"/>
                    <a:pt x="326" y="5"/>
                    <a:pt x="324" y="5"/>
                  </a:cubicBezTo>
                  <a:cubicBezTo>
                    <a:pt x="218" y="5"/>
                    <a:pt x="112" y="5"/>
                    <a:pt x="6" y="5"/>
                  </a:cubicBezTo>
                  <a:cubicBezTo>
                    <a:pt x="4" y="5"/>
                    <a:pt x="0" y="5"/>
                    <a:pt x="0" y="3"/>
                  </a:cubicBezTo>
                  <a:cubicBezTo>
                    <a:pt x="0" y="0"/>
                    <a:pt x="4" y="2"/>
                    <a:pt x="6" y="2"/>
                  </a:cubicBezTo>
                  <a:cubicBezTo>
                    <a:pt x="60" y="2"/>
                    <a:pt x="114" y="2"/>
                    <a:pt x="167" y="2"/>
                  </a:cubicBezTo>
                  <a:cubicBezTo>
                    <a:pt x="167" y="2"/>
                    <a:pt x="167" y="2"/>
                    <a:pt x="167" y="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-95693" y="1054646"/>
            <a:ext cx="3736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2000" b="1" dirty="0">
                <a:latin typeface="Segoe UI Semibold" panose="020B0702040204020203" pitchFamily="34" charset="0"/>
                <a:ea typeface="Noto Sans" panose="020B0502040504020204" pitchFamily="34"/>
                <a:cs typeface="Segoe UI Semibold" panose="020B0702040204020203" pitchFamily="34" charset="0"/>
              </a:rPr>
              <a:t>الشهادات العالمية في الحاسب</a:t>
            </a:r>
            <a:endParaRPr lang="en-GB" sz="2000" b="1" dirty="0">
              <a:latin typeface="Segoe UI Semibold" panose="020B0702040204020203" pitchFamily="34" charset="0"/>
              <a:ea typeface="Noto Sans" panose="020B0502040504020204" pitchFamily="34"/>
              <a:cs typeface="Segoe UI Semibold" panose="020B07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116958" y="1645518"/>
            <a:ext cx="3509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20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التخصصات الجامعية  الحاسب</a:t>
            </a:r>
            <a:endParaRPr lang="en-GB" sz="2000" b="1" dirty="0">
              <a:latin typeface="Segoe UI Semibold" panose="020B0702040204020203" pitchFamily="34" charset="0"/>
              <a:ea typeface="Noto Sans" panose="020B0502040504020204" pitchFamily="34"/>
              <a:cs typeface="Segoe UI Semibold" panose="020B07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16977A-112F-4154-95F5-0608714FBFEE}"/>
              </a:ext>
            </a:extLst>
          </p:cNvPr>
          <p:cNvSpPr txBox="1"/>
          <p:nvPr/>
        </p:nvSpPr>
        <p:spPr>
          <a:xfrm>
            <a:off x="382684" y="2264190"/>
            <a:ext cx="3243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A" sz="2000" b="1" dirty="0">
                <a:latin typeface="Segoe UI Semibold" panose="020B0702040204020203" pitchFamily="34" charset="0"/>
                <a:ea typeface="Noto Sans" panose="020B0502040504020204" pitchFamily="34"/>
                <a:cs typeface="Segoe UI Semibold" panose="020B0702040204020203" pitchFamily="34" charset="0"/>
              </a:rPr>
              <a:t>مهن الحاسب</a:t>
            </a:r>
            <a:endParaRPr lang="en-GB" sz="2000" b="1" dirty="0">
              <a:latin typeface="Segoe UI Semibold" panose="020B0702040204020203" pitchFamily="34" charset="0"/>
              <a:ea typeface="Noto Sans" panose="020B0502040504020204" pitchFamily="34"/>
              <a:cs typeface="Segoe UI Semibold" panose="020B070204020402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73941" y="1054646"/>
            <a:ext cx="379775" cy="3797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17" name="Oval 16"/>
          <p:cNvSpPr/>
          <p:nvPr/>
        </p:nvSpPr>
        <p:spPr>
          <a:xfrm>
            <a:off x="3673940" y="1655687"/>
            <a:ext cx="379775" cy="3797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18" name="Oval 17"/>
          <p:cNvSpPr/>
          <p:nvPr/>
        </p:nvSpPr>
        <p:spPr>
          <a:xfrm>
            <a:off x="3698314" y="2228192"/>
            <a:ext cx="379775" cy="3797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3B7B3B6-881F-40CE-A89A-710EABF7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127" y="1672306"/>
            <a:ext cx="2734763" cy="857250"/>
          </a:xfrm>
        </p:spPr>
        <p:txBody>
          <a:bodyPr/>
          <a:lstStyle/>
          <a:p>
            <a:pPr algn="ctr"/>
            <a:r>
              <a:rPr lang="ar-SA" sz="3200" b="1" dirty="0">
                <a:solidFill>
                  <a:schemeClr val="accent6">
                    <a:lumMod val="75000"/>
                  </a:schemeClr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ماذا سنتعلم في هذه </a:t>
            </a:r>
            <a:r>
              <a:rPr lang="ar-SA" sz="3200" b="1" dirty="0" err="1">
                <a:solidFill>
                  <a:schemeClr val="accent6">
                    <a:lumMod val="75000"/>
                  </a:schemeClr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الوحده</a:t>
            </a:r>
            <a:endParaRPr lang="fr-CA" sz="3200" b="1" dirty="0">
              <a:solidFill>
                <a:schemeClr val="accent6">
                  <a:lumMod val="75000"/>
                </a:schemeClr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29" name="Oval 15">
            <a:extLst>
              <a:ext uri="{FF2B5EF4-FFF2-40B4-BE49-F238E27FC236}">
                <a16:creationId xmlns:a16="http://schemas.microsoft.com/office/drawing/2014/main" id="{D767369C-6BBD-41AE-BCE7-354B6E4654FB}"/>
              </a:ext>
            </a:extLst>
          </p:cNvPr>
          <p:cNvSpPr/>
          <p:nvPr/>
        </p:nvSpPr>
        <p:spPr>
          <a:xfrm>
            <a:off x="3673941" y="1054645"/>
            <a:ext cx="379775" cy="3797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30" name="Oval 16">
            <a:extLst>
              <a:ext uri="{FF2B5EF4-FFF2-40B4-BE49-F238E27FC236}">
                <a16:creationId xmlns:a16="http://schemas.microsoft.com/office/drawing/2014/main" id="{CF069842-7F41-49A5-9012-990B706D3338}"/>
              </a:ext>
            </a:extLst>
          </p:cNvPr>
          <p:cNvSpPr/>
          <p:nvPr/>
        </p:nvSpPr>
        <p:spPr>
          <a:xfrm>
            <a:off x="3673940" y="1655686"/>
            <a:ext cx="379775" cy="3797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300241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ESTION"/>
          <p:cNvSpPr/>
          <p:nvPr/>
        </p:nvSpPr>
        <p:spPr>
          <a:xfrm>
            <a:off x="522000" y="403849"/>
            <a:ext cx="8100000" cy="2025000"/>
          </a:xfrm>
          <a:prstGeom prst="roundRect">
            <a:avLst/>
          </a:prstGeom>
          <a:solidFill>
            <a:srgbClr val="FF0000">
              <a:alpha val="70000"/>
            </a:srgb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lvl="0" algn="r" rtl="1">
              <a:lnSpc>
                <a:spcPct val="115000"/>
              </a:lnSpc>
              <a:buClr>
                <a:srgbClr val="000000"/>
              </a:buClr>
              <a:defRPr/>
            </a:pPr>
            <a:r>
              <a:rPr lang="ar-SA" altLang="ar-SA" sz="4500" b="1" dirty="0">
                <a:solidFill>
                  <a:schemeClr val="tx1"/>
                </a:solidFill>
                <a:latin typeface="Microsoft Uighur" pitchFamily="2" charset="-78"/>
              </a:rPr>
              <a:t>يهتم ببناء التكامل بين المعدات الحاسوبية والبرمجيات واحتياجات المستفيد في الأنشطة الإنسانية والإجتماعية.</a:t>
            </a:r>
          </a:p>
          <a:p>
            <a:pPr algn="r" rtl="1">
              <a:lnSpc>
                <a:spcPct val="115000"/>
              </a:lnSpc>
            </a:pPr>
            <a:endParaRPr lang="en-US" sz="2100" dirty="0"/>
          </a:p>
        </p:txBody>
      </p:sp>
      <p:sp>
        <p:nvSpPr>
          <p:cNvPr id="5" name="ANSWER">
            <a:hlinkClick r:id="rId3" action="ppaction://hlinksldjump"/>
          </p:cNvPr>
          <p:cNvSpPr/>
          <p:nvPr/>
        </p:nvSpPr>
        <p:spPr>
          <a:xfrm>
            <a:off x="522000" y="2688607"/>
            <a:ext cx="8100000" cy="202500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تقنية المعلومات 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2000" y="403849"/>
            <a:ext cx="540000" cy="270000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/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9140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ESTION"/>
          <p:cNvSpPr/>
          <p:nvPr/>
        </p:nvSpPr>
        <p:spPr>
          <a:xfrm>
            <a:off x="522000" y="403849"/>
            <a:ext cx="8100000" cy="2025000"/>
          </a:xfrm>
          <a:prstGeom prst="roundRect">
            <a:avLst/>
          </a:prstGeom>
          <a:solidFill>
            <a:srgbClr val="FFFF00">
              <a:alpha val="70000"/>
            </a:srgb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sz="3300" dirty="0">
                <a:solidFill>
                  <a:schemeClr val="tx1"/>
                </a:solidFill>
                <a:latin typeface="Century Gothic" panose="020B0502020202020204" pitchFamily="34" charset="0"/>
              </a:rPr>
              <a:t> (Hardware)</a:t>
            </a:r>
            <a:r>
              <a:rPr lang="ar-SA" sz="3300" dirty="0">
                <a:solidFill>
                  <a:schemeClr val="tx1"/>
                </a:solidFill>
                <a:latin typeface="Century Gothic" panose="020B0502020202020204" pitchFamily="34" charset="0"/>
              </a:rPr>
              <a:t>من هو المسؤول عن بناء وتطوير</a:t>
            </a:r>
          </a:p>
          <a:p>
            <a:pPr algn="ctr"/>
            <a:r>
              <a:rPr lang="ar-SA" sz="3300" dirty="0">
                <a:solidFill>
                  <a:schemeClr val="tx1"/>
                </a:solidFill>
                <a:latin typeface="Century Gothic" panose="020B0502020202020204" pitchFamily="34" charset="0"/>
              </a:rPr>
              <a:t>لجهاز الحاسب و الشبكات وانظمة التحكم؟</a:t>
            </a:r>
            <a:endParaRPr lang="en-US" sz="33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ANSWER">
            <a:hlinkClick r:id="rId3" action="ppaction://hlinksldjump"/>
          </p:cNvPr>
          <p:cNvSpPr/>
          <p:nvPr/>
        </p:nvSpPr>
        <p:spPr>
          <a:xfrm>
            <a:off x="522000" y="2688607"/>
            <a:ext cx="8100000" cy="202500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مهندس حاسب 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02000" y="403849"/>
            <a:ext cx="540000" cy="270000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/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7919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ESTION"/>
          <p:cNvSpPr/>
          <p:nvPr/>
        </p:nvSpPr>
        <p:spPr>
          <a:xfrm>
            <a:off x="522000" y="403849"/>
            <a:ext cx="8100000" cy="2025000"/>
          </a:xfrm>
          <a:prstGeom prst="roundRect">
            <a:avLst/>
          </a:prstGeom>
          <a:solidFill>
            <a:srgbClr val="FFFF00">
              <a:alpha val="70000"/>
            </a:srgb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تخصص يجمع بين الحاسب و الإدارة :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ANSWER">
            <a:hlinkClick r:id="rId3" action="ppaction://hlinksldjump"/>
          </p:cNvPr>
          <p:cNvSpPr/>
          <p:nvPr/>
        </p:nvSpPr>
        <p:spPr>
          <a:xfrm>
            <a:off x="522000" y="2688607"/>
            <a:ext cx="8100000" cy="202500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نظم المعلومات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2000" y="403849"/>
            <a:ext cx="540000" cy="270000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/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7757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ESTION"/>
          <p:cNvSpPr/>
          <p:nvPr/>
        </p:nvSpPr>
        <p:spPr>
          <a:xfrm>
            <a:off x="522000" y="403849"/>
            <a:ext cx="8100000" cy="2025000"/>
          </a:xfrm>
          <a:prstGeom prst="roundRect">
            <a:avLst/>
          </a:prstGeom>
          <a:solidFill>
            <a:srgbClr val="FFFF00">
              <a:alpha val="70000"/>
            </a:srgb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من هو المسؤول عن إخراج الرسوم المعمارية والهندسية باستخدام الحاسب؟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ANSWER">
            <a:hlinkClick r:id="rId3" action="ppaction://hlinksldjump"/>
          </p:cNvPr>
          <p:cNvSpPr/>
          <p:nvPr/>
        </p:nvSpPr>
        <p:spPr>
          <a:xfrm>
            <a:off x="522000" y="2688607"/>
            <a:ext cx="8100000" cy="202500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فني رسم بالحاسب 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2000" y="403849"/>
            <a:ext cx="540000" cy="270000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/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8352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ESTION"/>
          <p:cNvSpPr/>
          <p:nvPr/>
        </p:nvSpPr>
        <p:spPr>
          <a:xfrm>
            <a:off x="522000" y="403849"/>
            <a:ext cx="8100000" cy="2025000"/>
          </a:xfrm>
          <a:prstGeom prst="roundRect">
            <a:avLst/>
          </a:prstGeom>
          <a:solidFill>
            <a:srgbClr val="FFFF00">
              <a:alpha val="70000"/>
            </a:srgb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r" rtl="1">
              <a:lnSpc>
                <a:spcPct val="115000"/>
              </a:lnSpc>
            </a:pPr>
            <a:r>
              <a:rPr lang="ar-SA" sz="3600" b="1" dirty="0">
                <a:solidFill>
                  <a:schemeClr val="tx1"/>
                </a:solidFill>
              </a:rPr>
              <a:t>إنتاج وصيانة انظمه وبرامج متقدمه ذات قدرات عاليه ومعقدة .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5" name="ANSWER">
            <a:hlinkClick r:id="rId3" action="ppaction://hlinksldjump"/>
          </p:cNvPr>
          <p:cNvSpPr/>
          <p:nvPr/>
        </p:nvSpPr>
        <p:spPr>
          <a:xfrm>
            <a:off x="522000" y="2688607"/>
            <a:ext cx="8100000" cy="202500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هندسة البرمجيات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2000" y="403849"/>
            <a:ext cx="540000" cy="270000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/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8776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ESTION"/>
          <p:cNvSpPr/>
          <p:nvPr/>
        </p:nvSpPr>
        <p:spPr>
          <a:xfrm>
            <a:off x="522000" y="403849"/>
            <a:ext cx="8100000" cy="2025000"/>
          </a:xfrm>
          <a:prstGeom prst="roundRect">
            <a:avLst/>
          </a:prstGeom>
          <a:solidFill>
            <a:srgbClr val="FFFF00">
              <a:alpha val="70000"/>
            </a:srgb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من هو المسؤول كتابة البرامج باستخدام لعة برمجية معينة ولديه إلمام كاف عنها؟ مع تحديد هل هي من وظائف المتخصصين بالحاسب أم لغير المتخصصين بالحاسب؟ 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ANSWER">
            <a:hlinkClick r:id="rId3" action="ppaction://hlinksldjump"/>
          </p:cNvPr>
          <p:cNvSpPr/>
          <p:nvPr/>
        </p:nvSpPr>
        <p:spPr>
          <a:xfrm>
            <a:off x="522000" y="2688607"/>
            <a:ext cx="8100000" cy="202500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500" dirty="0">
                <a:solidFill>
                  <a:schemeClr val="tx1"/>
                </a:solidFill>
                <a:latin typeface="Century Gothic" panose="020B0502020202020204" pitchFamily="34" charset="0"/>
              </a:rPr>
              <a:t>مبرمج (وظائف متخصصين في الحاسب)</a:t>
            </a:r>
            <a:endParaRPr lang="en-US" sz="4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2000" y="403849"/>
            <a:ext cx="540000" cy="270000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/>
          <a:p>
            <a:pPr algn="ctr"/>
            <a:r>
              <a:rPr lang="en-US" sz="1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3745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9733A93-AB23-4DAA-86CC-596CC5B889E2}"/>
              </a:ext>
            </a:extLst>
          </p:cNvPr>
          <p:cNvSpPr txBox="1">
            <a:spLocks/>
          </p:cNvSpPr>
          <p:nvPr/>
        </p:nvSpPr>
        <p:spPr>
          <a:xfrm>
            <a:off x="0" y="55944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الشهادات العالمية في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6EBE6B9-D2E2-40BF-8BEC-9F4328282B44}"/>
              </a:ext>
            </a:extLst>
          </p:cNvPr>
          <p:cNvSpPr txBox="1"/>
          <p:nvPr/>
        </p:nvSpPr>
        <p:spPr>
          <a:xfrm>
            <a:off x="637954" y="1063256"/>
            <a:ext cx="7453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/>
              <a:t>تتميز هذه الشهادات بأن محتواها معد من قبل متخصصين ذوي خبرة عالية </a:t>
            </a:r>
          </a:p>
          <a:p>
            <a:pPr algn="ctr"/>
            <a:r>
              <a:rPr lang="ar-SA" sz="2000" b="1" dirty="0"/>
              <a:t> ويطور هذا المحتوى وفق احتياجات سوق العمل ، مدعومة باختبارات تتيح لمجتازيها</a:t>
            </a:r>
          </a:p>
          <a:p>
            <a:pPr algn="ctr"/>
            <a:r>
              <a:rPr lang="ar-SA" sz="2000" b="1" dirty="0"/>
              <a:t>شهادات دولية تعبر عن المهارات التي يمتلكها حاملها</a:t>
            </a:r>
          </a:p>
          <a:p>
            <a:pPr algn="ctr"/>
            <a:endParaRPr lang="en-US" sz="20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300E90E-29C8-405E-BA94-8BEC897CD5D1}"/>
              </a:ext>
            </a:extLst>
          </p:cNvPr>
          <p:cNvSpPr txBox="1"/>
          <p:nvPr/>
        </p:nvSpPr>
        <p:spPr>
          <a:xfrm>
            <a:off x="265814" y="2349167"/>
            <a:ext cx="86123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ومع تعدد تخصصات الحاسب التي يحتاجها سوق العمل وكذلك تعدد شركات، تبرز أهمية </a:t>
            </a:r>
          </a:p>
          <a:p>
            <a:pPr algn="ctr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الشهادات الدولية في الحاسب:</a:t>
            </a:r>
          </a:p>
          <a:p>
            <a:pPr algn="ctr"/>
            <a:r>
              <a:rPr lang="ar-SA" sz="2000" b="1" dirty="0"/>
              <a:t> 1- وذلك كونها تعتبر الطريق الأسهل الذي يخول لحاملها الحصول على فرص وظيفية متميزة حول العالم </a:t>
            </a:r>
          </a:p>
          <a:p>
            <a:pPr algn="ctr"/>
            <a:r>
              <a:rPr lang="ar-SA" sz="2000" b="1" dirty="0"/>
              <a:t>2- وتساهم ايضا في ترقيته أثناء العمل وحصوله على مكافآت ورواتب مرتفعة  </a:t>
            </a:r>
          </a:p>
        </p:txBody>
      </p:sp>
    </p:spTree>
    <p:extLst>
      <p:ext uri="{BB962C8B-B14F-4D97-AF65-F5344CB8AC3E}">
        <p14:creationId xmlns:p14="http://schemas.microsoft.com/office/powerpoint/2010/main" val="508159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57"/>
          <p:cNvSpPr/>
          <p:nvPr/>
        </p:nvSpPr>
        <p:spPr>
          <a:xfrm>
            <a:off x="5036832" y="2427850"/>
            <a:ext cx="41800" cy="41800"/>
          </a:xfrm>
          <a:custGeom>
            <a:avLst/>
            <a:gdLst/>
            <a:ahLst/>
            <a:cxnLst/>
            <a:rect l="l" t="t" r="r" b="b"/>
            <a:pathLst>
              <a:path w="1672" h="1672" extrusionOk="0">
                <a:moveTo>
                  <a:pt x="837" y="1"/>
                </a:moveTo>
                <a:cubicBezTo>
                  <a:pt x="375" y="1"/>
                  <a:pt x="1" y="374"/>
                  <a:pt x="1" y="836"/>
                </a:cubicBezTo>
                <a:cubicBezTo>
                  <a:pt x="1" y="1297"/>
                  <a:pt x="375" y="1672"/>
                  <a:pt x="837" y="1672"/>
                </a:cubicBezTo>
                <a:cubicBezTo>
                  <a:pt x="1298" y="1672"/>
                  <a:pt x="1672" y="1297"/>
                  <a:pt x="1672" y="836"/>
                </a:cubicBezTo>
                <a:cubicBezTo>
                  <a:pt x="1672" y="374"/>
                  <a:pt x="1298" y="1"/>
                  <a:pt x="8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57"/>
          <p:cNvSpPr/>
          <p:nvPr/>
        </p:nvSpPr>
        <p:spPr>
          <a:xfrm>
            <a:off x="4320215" y="2427850"/>
            <a:ext cx="19525" cy="19525"/>
          </a:xfrm>
          <a:custGeom>
            <a:avLst/>
            <a:gdLst/>
            <a:ahLst/>
            <a:cxnLst/>
            <a:rect l="l" t="t" r="r" b="b"/>
            <a:pathLst>
              <a:path w="781" h="781" extrusionOk="0">
                <a:moveTo>
                  <a:pt x="391" y="1"/>
                </a:moveTo>
                <a:cubicBezTo>
                  <a:pt x="175" y="1"/>
                  <a:pt x="1" y="175"/>
                  <a:pt x="1" y="391"/>
                </a:cubicBezTo>
                <a:cubicBezTo>
                  <a:pt x="1" y="606"/>
                  <a:pt x="175" y="780"/>
                  <a:pt x="391" y="780"/>
                </a:cubicBezTo>
                <a:cubicBezTo>
                  <a:pt x="607" y="780"/>
                  <a:pt x="781" y="606"/>
                  <a:pt x="781" y="391"/>
                </a:cubicBezTo>
                <a:cubicBezTo>
                  <a:pt x="781" y="175"/>
                  <a:pt x="607" y="1"/>
                  <a:pt x="39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57"/>
          <p:cNvSpPr/>
          <p:nvPr/>
        </p:nvSpPr>
        <p:spPr>
          <a:xfrm>
            <a:off x="4800075" y="1873550"/>
            <a:ext cx="30650" cy="30625"/>
          </a:xfrm>
          <a:custGeom>
            <a:avLst/>
            <a:gdLst/>
            <a:ahLst/>
            <a:cxnLst/>
            <a:rect l="l" t="t" r="r" b="b"/>
            <a:pathLst>
              <a:path w="1226" h="1225" extrusionOk="0">
                <a:moveTo>
                  <a:pt x="613" y="0"/>
                </a:moveTo>
                <a:cubicBezTo>
                  <a:pt x="275" y="0"/>
                  <a:pt x="0" y="274"/>
                  <a:pt x="0" y="613"/>
                </a:cubicBezTo>
                <a:cubicBezTo>
                  <a:pt x="0" y="951"/>
                  <a:pt x="275" y="1225"/>
                  <a:pt x="613" y="1225"/>
                </a:cubicBezTo>
                <a:cubicBezTo>
                  <a:pt x="952" y="1225"/>
                  <a:pt x="1226" y="951"/>
                  <a:pt x="1226" y="613"/>
                </a:cubicBezTo>
                <a:cubicBezTo>
                  <a:pt x="1226" y="274"/>
                  <a:pt x="952" y="0"/>
                  <a:pt x="6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57"/>
          <p:cNvSpPr/>
          <p:nvPr/>
        </p:nvSpPr>
        <p:spPr>
          <a:xfrm>
            <a:off x="4941390" y="3115925"/>
            <a:ext cx="30650" cy="30650"/>
          </a:xfrm>
          <a:custGeom>
            <a:avLst/>
            <a:gdLst/>
            <a:ahLst/>
            <a:cxnLst/>
            <a:rect l="l" t="t" r="r" b="b"/>
            <a:pathLst>
              <a:path w="1226" h="1226" extrusionOk="0">
                <a:moveTo>
                  <a:pt x="613" y="0"/>
                </a:moveTo>
                <a:cubicBezTo>
                  <a:pt x="275" y="0"/>
                  <a:pt x="0" y="275"/>
                  <a:pt x="0" y="612"/>
                </a:cubicBezTo>
                <a:cubicBezTo>
                  <a:pt x="0" y="951"/>
                  <a:pt x="275" y="1225"/>
                  <a:pt x="613" y="1225"/>
                </a:cubicBezTo>
                <a:cubicBezTo>
                  <a:pt x="952" y="1225"/>
                  <a:pt x="1226" y="951"/>
                  <a:pt x="1226" y="612"/>
                </a:cubicBezTo>
                <a:cubicBezTo>
                  <a:pt x="1226" y="275"/>
                  <a:pt x="952" y="0"/>
                  <a:pt x="61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57"/>
          <p:cNvSpPr/>
          <p:nvPr/>
        </p:nvSpPr>
        <p:spPr>
          <a:xfrm>
            <a:off x="3854615" y="3092225"/>
            <a:ext cx="78025" cy="78050"/>
          </a:xfrm>
          <a:custGeom>
            <a:avLst/>
            <a:gdLst/>
            <a:ahLst/>
            <a:cxnLst/>
            <a:rect l="l" t="t" r="r" b="b"/>
            <a:pathLst>
              <a:path w="3121" h="3122" extrusionOk="0">
                <a:moveTo>
                  <a:pt x="1560" y="1"/>
                </a:moveTo>
                <a:cubicBezTo>
                  <a:pt x="698" y="1"/>
                  <a:pt x="0" y="700"/>
                  <a:pt x="0" y="1561"/>
                </a:cubicBezTo>
                <a:cubicBezTo>
                  <a:pt x="0" y="2423"/>
                  <a:pt x="698" y="3121"/>
                  <a:pt x="1560" y="3121"/>
                </a:cubicBezTo>
                <a:cubicBezTo>
                  <a:pt x="2422" y="3121"/>
                  <a:pt x="3121" y="2423"/>
                  <a:pt x="3121" y="1561"/>
                </a:cubicBezTo>
                <a:cubicBezTo>
                  <a:pt x="3121" y="700"/>
                  <a:pt x="2422" y="1"/>
                  <a:pt x="156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1123956" y="915583"/>
            <a:ext cx="64315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800" b="1" dirty="0">
                <a:solidFill>
                  <a:schemeClr val="accent5">
                    <a:lumMod val="75000"/>
                  </a:schemeClr>
                </a:solidFill>
              </a:rPr>
              <a:t>أنواع الشهادات العالمية التي تمنح في مجال الحاسب :</a:t>
            </a:r>
            <a:endParaRPr lang="en-US" sz="2800" b="1" cap="none" spc="0" dirty="0">
              <a:ln/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46" name="Google Shape;980;p57"/>
          <p:cNvSpPr txBox="1">
            <a:spLocks noGrp="1"/>
          </p:cNvSpPr>
          <p:nvPr>
            <p:ph type="title"/>
          </p:nvPr>
        </p:nvSpPr>
        <p:spPr>
          <a:xfrm>
            <a:off x="546424" y="1976200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>
              <a:spcBef>
                <a:spcPct val="0"/>
              </a:spcBef>
              <a:defRPr/>
            </a:pPr>
            <a:r>
              <a:rPr lang="ar-SA" sz="2800" kern="1200" dirty="0"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+mn-ea"/>
                <a:cs typeface="+mn-cs"/>
              </a:rPr>
              <a:t>2- الشهادات التخصصية</a:t>
            </a:r>
            <a:r>
              <a:rPr lang="en-US" sz="2800" kern="1200" dirty="0"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+mn-ea"/>
                <a:cs typeface="+mn-cs"/>
              </a:rPr>
              <a:t> </a:t>
            </a:r>
            <a:r>
              <a:rPr lang="ar-SA" sz="2800" kern="1200" dirty="0"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+mn-ea"/>
                <a:cs typeface="+mn-cs"/>
              </a:rPr>
              <a:t>الدولية </a:t>
            </a:r>
            <a:br>
              <a:rPr lang="ar-SA" sz="2800" kern="1200" dirty="0"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+mn-ea"/>
                <a:cs typeface="+mn-cs"/>
              </a:rPr>
            </a:b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43" name="Google Shape;981;p57"/>
          <p:cNvSpPr txBox="1">
            <a:spLocks noGrp="1"/>
          </p:cNvSpPr>
          <p:nvPr>
            <p:ph type="title" idx="4294967295"/>
          </p:nvPr>
        </p:nvSpPr>
        <p:spPr>
          <a:xfrm>
            <a:off x="5575989" y="1825387"/>
            <a:ext cx="3165074" cy="11588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>
              <a:spcBef>
                <a:spcPct val="0"/>
              </a:spcBef>
              <a:defRPr/>
            </a:pPr>
            <a:r>
              <a:rPr lang="ar-SA" sz="2800" kern="1200" dirty="0"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+mn-ea"/>
                <a:cs typeface="+mn-cs"/>
              </a:rPr>
              <a:t>1- الرخص الدولية</a:t>
            </a:r>
            <a:br>
              <a:rPr lang="ar-SA" sz="2800" kern="1200" dirty="0"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+mn-ea"/>
                <a:cs typeface="+mn-cs"/>
              </a:rPr>
            </a:b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28270" y="2517679"/>
            <a:ext cx="39466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spcBef>
                <a:spcPct val="0"/>
              </a:spcBef>
              <a:buClrTx/>
              <a:defRPr/>
            </a:pPr>
            <a:r>
              <a:rPr lang="ar-SA" sz="3200" b="1" kern="1200" dirty="0">
                <a:solidFill>
                  <a:srgbClr val="006600"/>
                </a:solidFill>
                <a:latin typeface="Gill Sans MT"/>
                <a:ea typeface="+mn-ea"/>
              </a:rPr>
              <a:t>تهتم بمهارات الحاسب وتطبيقاته الأساسية 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0051" y="2427850"/>
            <a:ext cx="39466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ar-SA" sz="2800" b="1" dirty="0">
                <a:solidFill>
                  <a:srgbClr val="006600"/>
                </a:solidFill>
              </a:rPr>
              <a:t>تهتم بتخصص واحد </a:t>
            </a:r>
          </a:p>
          <a:p>
            <a:pPr lvl="0" algn="ctr" rtl="1">
              <a:defRPr/>
            </a:pPr>
            <a:r>
              <a:rPr lang="ar-SA" sz="2800" b="1" dirty="0">
                <a:solidFill>
                  <a:srgbClr val="006600"/>
                </a:solidFill>
              </a:rPr>
              <a:t>يكون حاملها ذو خبرة </a:t>
            </a:r>
          </a:p>
          <a:p>
            <a:pPr lvl="0" algn="ctr" rtl="1">
              <a:defRPr/>
            </a:pPr>
            <a:r>
              <a:rPr lang="ar-SA" sz="2800" b="1" dirty="0">
                <a:solidFill>
                  <a:srgbClr val="006600"/>
                </a:solidFill>
              </a:rPr>
              <a:t>عالية في مجاله .</a:t>
            </a:r>
            <a:endParaRPr lang="ar-SA" sz="2800" b="1" kern="1200" dirty="0">
              <a:solidFill>
                <a:srgbClr val="0066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42158CC-DE10-4119-926E-91659208B76F}"/>
              </a:ext>
            </a:extLst>
          </p:cNvPr>
          <p:cNvSpPr txBox="1">
            <a:spLocks/>
          </p:cNvSpPr>
          <p:nvPr/>
        </p:nvSpPr>
        <p:spPr>
          <a:xfrm>
            <a:off x="0" y="55944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الشهادات العالمية في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436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8677" y="542701"/>
            <a:ext cx="29049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الرخص الدولية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73639" y="3884239"/>
            <a:ext cx="13660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تدريب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5144964" y="4153415"/>
            <a:ext cx="828675" cy="3931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3772166" y="4025065"/>
            <a:ext cx="11801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اختبار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Left Arrow 37"/>
          <p:cNvSpPr/>
          <p:nvPr/>
        </p:nvSpPr>
        <p:spPr>
          <a:xfrm>
            <a:off x="2750824" y="4292069"/>
            <a:ext cx="828675" cy="3931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1039405" y="4134703"/>
            <a:ext cx="15456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الرخصة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1CF1E0E3-18AE-4795-8459-67641C19E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37" y="1482076"/>
            <a:ext cx="4913441" cy="2373055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5572771B-01C4-43A8-AD50-163073FF4CE4}"/>
              </a:ext>
            </a:extLst>
          </p:cNvPr>
          <p:cNvSpPr txBox="1">
            <a:spLocks/>
          </p:cNvSpPr>
          <p:nvPr/>
        </p:nvSpPr>
        <p:spPr>
          <a:xfrm>
            <a:off x="0" y="55944"/>
            <a:ext cx="9144000" cy="637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ar-SA" sz="4000" b="1" dirty="0">
                <a:solidFill>
                  <a:srgbClr val="FFFFFF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الشهادات العالمية في الحاسب </a:t>
            </a:r>
            <a:endParaRPr lang="en-US" sz="4000" b="1" dirty="0">
              <a:solidFill>
                <a:srgbClr val="FFFFFF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842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418014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false,&quot;HasMinimizeMode&quot;:false,&quot;TimerValue&quot;:&quot;01:00&quot;,&quot;HasAutoStart&quot;:false,&quot;HasCorrectAnswers&quot;:true,&quot;McqAnswers&quot;:[&quot;C&quot;],&quot;ActivityId&quot;:&quot;mcq1442082119581778555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false,&quot;HasMinimizeMode&quot;:false,&quot;TimerValue&quot;:&quot;01:00&quot;,&quot;HasAutoStart&quot;:false,&quot;HasCorrectAnswers&quot;:true,&quot;McqAnswers&quot;:[&quot;A&quot;],&quot;ActivityId&quot;:&quot;mcq14420821195917983626&quot;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2,&quot;WcOptionCount&quot;:10,&quot;HasMultipleSubmission&quot;:false,&quot;HasAutoStop&quot;:false,&quot;HasMinimizeMode&quot;:false,&quot;TimerValue&quot;:&quot;01:00&quot;,&quot;HasAutoStart&quot;:false,&quot;HasCorrectAnswers&quot;:true,&quot;McqAnswers&quot;:[&quot;A&quot;],&quot;ActivityId&quot;:&quot;mcq14420821195919144550&quot;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false,&quot;TimerValue&quot;:&quot;05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Medit Marketing Plan by Slidesgo">
  <a:themeElements>
    <a:clrScheme name="أحمر بنفسجي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dit Marketing Plan by Slidesgo">
  <a:themeElements>
    <a:clrScheme name="Simple Light">
      <a:dk1>
        <a:srgbClr val="000000"/>
      </a:dk1>
      <a:lt1>
        <a:srgbClr val="434343"/>
      </a:lt1>
      <a:dk2>
        <a:srgbClr val="434343"/>
      </a:dk2>
      <a:lt2>
        <a:srgbClr val="E8F3E5"/>
      </a:lt2>
      <a:accent1>
        <a:srgbClr val="D1E9CE"/>
      </a:accent1>
      <a:accent2>
        <a:srgbClr val="C0E1BC"/>
      </a:accent2>
      <a:accent3>
        <a:srgbClr val="CDDFC2"/>
      </a:accent3>
      <a:accent4>
        <a:srgbClr val="9DD099"/>
      </a:accent4>
      <a:accent5>
        <a:srgbClr val="9DD099"/>
      </a:accent5>
      <a:accent6>
        <a:srgbClr val="5AC1AD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2089</Words>
  <Application>Microsoft Office PowerPoint</Application>
  <PresentationFormat>عرض على الشاشة (16:9)</PresentationFormat>
  <Paragraphs>419</Paragraphs>
  <Slides>65</Slides>
  <Notes>36</Notes>
  <HiddenSlides>10</HiddenSlides>
  <MMClips>1</MMClips>
  <ScaleCrop>false</ScaleCrop>
  <HeadingPairs>
    <vt:vector size="6" baseType="variant">
      <vt:variant>
        <vt:lpstr>الخطوط المستخدمة</vt:lpstr>
      </vt:variant>
      <vt:variant>
        <vt:i4>22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65</vt:i4>
      </vt:variant>
    </vt:vector>
  </HeadingPairs>
  <TitlesOfParts>
    <vt:vector size="89" baseType="lpstr">
      <vt:lpstr>Calibri</vt:lpstr>
      <vt:lpstr>Palanquin</vt:lpstr>
      <vt:lpstr>Lora</vt:lpstr>
      <vt:lpstr>Century Gothic</vt:lpstr>
      <vt:lpstr>Livvic</vt:lpstr>
      <vt:lpstr>Gill Sans MT</vt:lpstr>
      <vt:lpstr>Poppins</vt:lpstr>
      <vt:lpstr>Hacen Samra</vt:lpstr>
      <vt:lpstr>Cabin Regular</vt:lpstr>
      <vt:lpstr>Wingdings 2</vt:lpstr>
      <vt:lpstr>Roboto Condensed Light</vt:lpstr>
      <vt:lpstr>Courier New</vt:lpstr>
      <vt:lpstr>Signika</vt:lpstr>
      <vt:lpstr>Fira Sans Extra Condensed Medium</vt:lpstr>
      <vt:lpstr>Urdu Typesetting</vt:lpstr>
      <vt:lpstr>Arial</vt:lpstr>
      <vt:lpstr>Segoe UI Semibold</vt:lpstr>
      <vt:lpstr>Wingdings</vt:lpstr>
      <vt:lpstr>Microsoft Uighur</vt:lpstr>
      <vt:lpstr>A Massir Ballpoint</vt:lpstr>
      <vt:lpstr>Cabin</vt:lpstr>
      <vt:lpstr>Fira Sans Extra Condensed</vt:lpstr>
      <vt:lpstr>Medit Marketing Plan by Slidesgo</vt:lpstr>
      <vt:lpstr>1_Medit Marketing Plan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سنتعلم في هذه الوحده</vt:lpstr>
      <vt:lpstr>عرض تقديمي في PowerPoint</vt:lpstr>
      <vt:lpstr>2- الشهادات التخصصية الدولية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تشاط </vt:lpstr>
      <vt:lpstr>تشاط </vt:lpstr>
      <vt:lpstr>تشاط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صنفي الجهات التالية الى (رخص دولية أو شهادات تخصصية) مع تحديد هل هي جهة ربحية أم غير ربحية:</vt:lpstr>
      <vt:lpstr>عرض تقديمي في PowerPoint</vt:lpstr>
      <vt:lpstr>ماذا سنتعلم في هذه الوحده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سنتعلم في هذه الوحده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mashael alnajrani</dc:creator>
  <cp:lastModifiedBy>mashael alnajrani</cp:lastModifiedBy>
  <cp:revision>50</cp:revision>
  <dcterms:modified xsi:type="dcterms:W3CDTF">2021-04-03T20:19:33Z</dcterms:modified>
</cp:coreProperties>
</file>