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3" r:id="rId2"/>
  </p:sldMasterIdLst>
  <p:sldIdLst>
    <p:sldId id="466" r:id="rId3"/>
    <p:sldId id="467" r:id="rId4"/>
    <p:sldId id="468" r:id="rId5"/>
    <p:sldId id="474" r:id="rId6"/>
    <p:sldId id="493" r:id="rId7"/>
    <p:sldId id="471" r:id="rId8"/>
    <p:sldId id="472" r:id="rId9"/>
    <p:sldId id="476" r:id="rId10"/>
    <p:sldId id="478" r:id="rId11"/>
    <p:sldId id="479" r:id="rId12"/>
    <p:sldId id="482" r:id="rId13"/>
    <p:sldId id="483" r:id="rId14"/>
    <p:sldId id="484" r:id="rId15"/>
    <p:sldId id="485" r:id="rId16"/>
    <p:sldId id="486" r:id="rId17"/>
    <p:sldId id="487" r:id="rId18"/>
    <p:sldId id="489" r:id="rId19"/>
    <p:sldId id="488" r:id="rId20"/>
    <p:sldId id="492" r:id="rId21"/>
    <p:sldId id="495" r:id="rId22"/>
    <p:sldId id="490" r:id="rId23"/>
    <p:sldId id="491" r:id="rId24"/>
    <p:sldId id="480" r:id="rId25"/>
    <p:sldId id="496" r:id="rId26"/>
    <p:sldId id="497" r:id="rId27"/>
    <p:sldId id="498" r:id="rId28"/>
    <p:sldId id="499" r:id="rId29"/>
    <p:sldId id="505" r:id="rId30"/>
    <p:sldId id="500" r:id="rId31"/>
    <p:sldId id="501" r:id="rId32"/>
    <p:sldId id="502" r:id="rId33"/>
    <p:sldId id="503" r:id="rId34"/>
    <p:sldId id="504" r:id="rId35"/>
    <p:sldId id="494" r:id="rId36"/>
    <p:sldId id="507" r:id="rId37"/>
    <p:sldId id="508" r:id="rId38"/>
    <p:sldId id="509" r:id="rId39"/>
    <p:sldId id="510" r:id="rId40"/>
    <p:sldId id="513" r:id="rId41"/>
    <p:sldId id="514" r:id="rId42"/>
    <p:sldId id="511" r:id="rId43"/>
    <p:sldId id="512" r:id="rId44"/>
    <p:sldId id="515" r:id="rId45"/>
    <p:sldId id="506" r:id="rId46"/>
    <p:sldId id="516" r:id="rId47"/>
    <p:sldId id="517" r:id="rId48"/>
    <p:sldId id="518" r:id="rId49"/>
    <p:sldId id="519" r:id="rId50"/>
    <p:sldId id="520" r:id="rId51"/>
    <p:sldId id="521" r:id="rId52"/>
    <p:sldId id="524" r:id="rId53"/>
    <p:sldId id="522" r:id="rId54"/>
    <p:sldId id="523" r:id="rId55"/>
    <p:sldId id="525" r:id="rId56"/>
    <p:sldId id="526" r:id="rId57"/>
    <p:sldId id="527" r:id="rId58"/>
    <p:sldId id="528" r:id="rId59"/>
    <p:sldId id="529" r:id="rId60"/>
    <p:sldId id="530" r:id="rId61"/>
    <p:sldId id="531" r:id="rId62"/>
    <p:sldId id="532" r:id="rId63"/>
  </p:sldIdLst>
  <p:sldSz cx="12192000" cy="6858000"/>
  <p:notesSz cx="6858000" cy="9144000"/>
  <p:custDataLst>
    <p:tags r:id="rId64"/>
  </p:custData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el alnajrani" initials="ma" lastIdx="1" clrIdx="0">
    <p:extLst>
      <p:ext uri="{19B8F6BF-5375-455C-9EA6-DF929625EA0E}">
        <p15:presenceInfo xmlns:p15="http://schemas.microsoft.com/office/powerpoint/2012/main" userId="73c1171a52a2fc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CA1"/>
    <a:srgbClr val="C43EAF"/>
    <a:srgbClr val="A5CDFC"/>
    <a:srgbClr val="F5BF49"/>
    <a:srgbClr val="FAE442"/>
    <a:srgbClr val="C53FAE"/>
    <a:srgbClr val="F9DB45"/>
    <a:srgbClr val="EFB6C5"/>
    <a:srgbClr val="DB768A"/>
    <a:srgbClr val="D44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FB0EB7-D14B-4841-B212-722BE14BD0F9}" v="3250" dt="2021-03-18T19:14:54.558"/>
    <p1510:client id="{8D3833D8-2356-45FC-A984-E962CE6663F0}" v="699" dt="2021-03-18T19:31:47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hael alnajrani" userId="73c1171a52a2fca6" providerId="LiveId" clId="{79FB0EB7-D14B-4841-B212-722BE14BD0F9}"/>
    <pc:docChg chg="undo redo custSel addSld delSld modSld sldOrd">
      <pc:chgData name="mashael alnajrani" userId="73c1171a52a2fca6" providerId="LiveId" clId="{79FB0EB7-D14B-4841-B212-722BE14BD0F9}" dt="2021-03-18T19:14:54.558" v="8143" actId="20577"/>
      <pc:docMkLst>
        <pc:docMk/>
      </pc:docMkLst>
      <pc:sldChg chg="addSp delSp modSp mod">
        <pc:chgData name="mashael alnajrani" userId="73c1171a52a2fca6" providerId="LiveId" clId="{79FB0EB7-D14B-4841-B212-722BE14BD0F9}" dt="2021-03-18T17:25:46.171" v="6394" actId="478"/>
        <pc:sldMkLst>
          <pc:docMk/>
          <pc:sldMk cId="3883038568" sldId="380"/>
        </pc:sldMkLst>
        <pc:picChg chg="add del mod">
          <ac:chgData name="mashael alnajrani" userId="73c1171a52a2fca6" providerId="LiveId" clId="{79FB0EB7-D14B-4841-B212-722BE14BD0F9}" dt="2021-03-18T17:25:46.171" v="6394" actId="478"/>
          <ac:picMkLst>
            <pc:docMk/>
            <pc:sldMk cId="3883038568" sldId="380"/>
            <ac:picMk id="6" creationId="{C873520C-B2ED-4462-9EB4-EE5B25810A84}"/>
          </ac:picMkLst>
        </pc:picChg>
      </pc:sldChg>
      <pc:sldChg chg="addSp modSp">
        <pc:chgData name="mashael alnajrani" userId="73c1171a52a2fca6" providerId="LiveId" clId="{79FB0EB7-D14B-4841-B212-722BE14BD0F9}" dt="2021-03-16T10:37:01.187" v="661"/>
        <pc:sldMkLst>
          <pc:docMk/>
          <pc:sldMk cId="2813093830" sldId="385"/>
        </pc:sldMkLst>
        <pc:picChg chg="add mod">
          <ac:chgData name="mashael alnajrani" userId="73c1171a52a2fca6" providerId="LiveId" clId="{79FB0EB7-D14B-4841-B212-722BE14BD0F9}" dt="2021-03-16T10:37:01.187" v="661"/>
          <ac:picMkLst>
            <pc:docMk/>
            <pc:sldMk cId="2813093830" sldId="385"/>
            <ac:picMk id="7" creationId="{8763C6A5-98CE-4279-BA36-2E7DE4862B38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78" v="4798"/>
        <pc:sldMkLst>
          <pc:docMk/>
          <pc:sldMk cId="3684732451" sldId="387"/>
        </pc:sldMkLst>
        <pc:picChg chg="add mod ord modVis">
          <ac:chgData name="mashael alnajrani" userId="73c1171a52a2fca6" providerId="LiveId" clId="{79FB0EB7-D14B-4841-B212-722BE14BD0F9}" dt="2021-03-18T08:54:32.978" v="4798"/>
          <ac:picMkLst>
            <pc:docMk/>
            <pc:sldMk cId="3684732451" sldId="387"/>
            <ac:picMk id="5" creationId="{818D2141-04DC-497C-B7DA-9E84B24052D0}"/>
          </ac:picMkLst>
        </pc:picChg>
        <pc:picChg chg="del mod modVis">
          <ac:chgData name="mashael alnajrani" userId="73c1171a52a2fca6" providerId="LiveId" clId="{79FB0EB7-D14B-4841-B212-722BE14BD0F9}" dt="2021-03-17T08:54:17.275" v="3401"/>
          <ac:picMkLst>
            <pc:docMk/>
            <pc:sldMk cId="3684732451" sldId="387"/>
            <ac:picMk id="7" creationId="{5C5254DD-139B-4B80-9C3D-F60D39D258F1}"/>
          </ac:picMkLst>
        </pc:picChg>
      </pc:sldChg>
      <pc:sldChg chg="addSp delSp modSp add mod modTransition">
        <pc:chgData name="mashael alnajrani" userId="73c1171a52a2fca6" providerId="LiveId" clId="{79FB0EB7-D14B-4841-B212-722BE14BD0F9}" dt="2021-03-16T10:12:33.853" v="205" actId="20577"/>
        <pc:sldMkLst>
          <pc:docMk/>
          <pc:sldMk cId="4022018084" sldId="407"/>
        </pc:sldMkLst>
        <pc:spChg chg="add mod">
          <ac:chgData name="mashael alnajrani" userId="73c1171a52a2fca6" providerId="LiveId" clId="{79FB0EB7-D14B-4841-B212-722BE14BD0F9}" dt="2021-03-16T10:09:37.035" v="151"/>
          <ac:spMkLst>
            <pc:docMk/>
            <pc:sldMk cId="4022018084" sldId="407"/>
            <ac:spMk id="6" creationId="{7AA71BE6-6A79-4512-B372-921EECC9FBD1}"/>
          </ac:spMkLst>
        </pc:spChg>
        <pc:spChg chg="del">
          <ac:chgData name="mashael alnajrani" userId="73c1171a52a2fca6" providerId="LiveId" clId="{79FB0EB7-D14B-4841-B212-722BE14BD0F9}" dt="2021-03-16T10:09:20.599" v="150" actId="478"/>
          <ac:spMkLst>
            <pc:docMk/>
            <pc:sldMk cId="4022018084" sldId="407"/>
            <ac:spMk id="10" creationId="{74BC0D0C-9A61-4BB1-90A1-0E9EA728C7EB}"/>
          </ac:spMkLst>
        </pc:spChg>
        <pc:spChg chg="add del mod">
          <ac:chgData name="mashael alnajrani" userId="73c1171a52a2fca6" providerId="LiveId" clId="{79FB0EB7-D14B-4841-B212-722BE14BD0F9}" dt="2021-03-16T10:12:33.853" v="205" actId="20577"/>
          <ac:spMkLst>
            <pc:docMk/>
            <pc:sldMk cId="4022018084" sldId="407"/>
            <ac:spMk id="12" creationId="{62923B64-4EE2-4F32-A787-7FC2CE59524E}"/>
          </ac:spMkLst>
        </pc:spChg>
      </pc:sldChg>
      <pc:sldChg chg="add">
        <pc:chgData name="mashael alnajrani" userId="73c1171a52a2fca6" providerId="LiveId" clId="{79FB0EB7-D14B-4841-B212-722BE14BD0F9}" dt="2021-03-16T10:09:17.927" v="149"/>
        <pc:sldMkLst>
          <pc:docMk/>
          <pc:sldMk cId="2300939722" sldId="408"/>
        </pc:sldMkLst>
      </pc:sldChg>
      <pc:sldChg chg="modSp">
        <pc:chgData name="mashael alnajrani" userId="73c1171a52a2fca6" providerId="LiveId" clId="{79FB0EB7-D14B-4841-B212-722BE14BD0F9}" dt="2021-03-18T17:25:54.554" v="6395" actId="1076"/>
        <pc:sldMkLst>
          <pc:docMk/>
          <pc:sldMk cId="3998184167" sldId="415"/>
        </pc:sldMkLst>
        <pc:picChg chg="mod">
          <ac:chgData name="mashael alnajrani" userId="73c1171a52a2fca6" providerId="LiveId" clId="{79FB0EB7-D14B-4841-B212-722BE14BD0F9}" dt="2021-03-18T17:25:54.554" v="6395" actId="1076"/>
          <ac:picMkLst>
            <pc:docMk/>
            <pc:sldMk cId="3998184167" sldId="415"/>
            <ac:picMk id="11" creationId="{0039388E-442E-432F-95DF-6AA450D8481A}"/>
          </ac:picMkLst>
        </pc:picChg>
      </pc:sldChg>
      <pc:sldChg chg="addSp modSp mod">
        <pc:chgData name="mashael alnajrani" userId="73c1171a52a2fca6" providerId="LiveId" clId="{79FB0EB7-D14B-4841-B212-722BE14BD0F9}" dt="2021-03-17T09:04:10.608" v="3825" actId="20577"/>
        <pc:sldMkLst>
          <pc:docMk/>
          <pc:sldMk cId="1113542866" sldId="416"/>
        </pc:sldMkLst>
        <pc:spChg chg="mod">
          <ac:chgData name="mashael alnajrani" userId="73c1171a52a2fca6" providerId="LiveId" clId="{79FB0EB7-D14B-4841-B212-722BE14BD0F9}" dt="2021-03-17T09:04:10.608" v="3825" actId="20577"/>
          <ac:spMkLst>
            <pc:docMk/>
            <pc:sldMk cId="1113542866" sldId="416"/>
            <ac:spMk id="6" creationId="{9A102872-C191-4E58-ABF2-DBDD803AA245}"/>
          </ac:spMkLst>
        </pc:spChg>
        <pc:picChg chg="add mod">
          <ac:chgData name="mashael alnajrani" userId="73c1171a52a2fca6" providerId="LiveId" clId="{79FB0EB7-D14B-4841-B212-722BE14BD0F9}" dt="2021-03-16T10:37:06.898" v="663"/>
          <ac:picMkLst>
            <pc:docMk/>
            <pc:sldMk cId="1113542866" sldId="416"/>
            <ac:picMk id="10" creationId="{C745720C-308B-43E0-A14F-78F86F7D0346}"/>
          </ac:picMkLst>
        </pc:picChg>
      </pc:sldChg>
      <pc:sldChg chg="addSp modSp mod">
        <pc:chgData name="mashael alnajrani" userId="73c1171a52a2fca6" providerId="LiveId" clId="{79FB0EB7-D14B-4841-B212-722BE14BD0F9}" dt="2021-03-16T10:38:15.666" v="677" actId="1076"/>
        <pc:sldMkLst>
          <pc:docMk/>
          <pc:sldMk cId="3493033370" sldId="417"/>
        </pc:sldMkLst>
        <pc:spChg chg="mod">
          <ac:chgData name="mashael alnajrani" userId="73c1171a52a2fca6" providerId="LiveId" clId="{79FB0EB7-D14B-4841-B212-722BE14BD0F9}" dt="2021-03-16T10:37:29.081" v="669" actId="1076"/>
          <ac:spMkLst>
            <pc:docMk/>
            <pc:sldMk cId="3493033370" sldId="417"/>
            <ac:spMk id="10" creationId="{AD2B4500-873C-4587-9BAD-CC3368CA0B3C}"/>
          </ac:spMkLst>
        </pc:spChg>
        <pc:spChg chg="mod">
          <ac:chgData name="mashael alnajrani" userId="73c1171a52a2fca6" providerId="LiveId" clId="{79FB0EB7-D14B-4841-B212-722BE14BD0F9}" dt="2021-03-16T10:37:14.772" v="665" actId="1076"/>
          <ac:spMkLst>
            <pc:docMk/>
            <pc:sldMk cId="3493033370" sldId="417"/>
            <ac:spMk id="11" creationId="{EC9A46EE-17CB-4AEA-B676-79837862A6F7}"/>
          </ac:spMkLst>
        </pc:spChg>
        <pc:spChg chg="mod">
          <ac:chgData name="mashael alnajrani" userId="73c1171a52a2fca6" providerId="LiveId" clId="{79FB0EB7-D14B-4841-B212-722BE14BD0F9}" dt="2021-03-16T10:37:24.223" v="668" actId="1076"/>
          <ac:spMkLst>
            <pc:docMk/>
            <pc:sldMk cId="3493033370" sldId="417"/>
            <ac:spMk id="12" creationId="{1DBCC3DB-BD45-4BA6-8BE8-53E06E17032C}"/>
          </ac:spMkLst>
        </pc:spChg>
        <pc:spChg chg="mod">
          <ac:chgData name="mashael alnajrani" userId="73c1171a52a2fca6" providerId="LiveId" clId="{79FB0EB7-D14B-4841-B212-722BE14BD0F9}" dt="2021-03-16T10:37:19.684" v="667" actId="1076"/>
          <ac:spMkLst>
            <pc:docMk/>
            <pc:sldMk cId="3493033370" sldId="417"/>
            <ac:spMk id="13" creationId="{3D9F2EA8-AB1E-4942-AF3C-E82A58FAEDAE}"/>
          </ac:spMkLst>
        </pc:spChg>
        <pc:spChg chg="mod">
          <ac:chgData name="mashael alnajrani" userId="73c1171a52a2fca6" providerId="LiveId" clId="{79FB0EB7-D14B-4841-B212-722BE14BD0F9}" dt="2021-03-16T10:38:15.666" v="677" actId="1076"/>
          <ac:spMkLst>
            <pc:docMk/>
            <pc:sldMk cId="3493033370" sldId="417"/>
            <ac:spMk id="15" creationId="{5E36FA1E-BE8A-4AA6-9748-9A399FFCD0E0}"/>
          </ac:spMkLst>
        </pc:spChg>
        <pc:picChg chg="mod">
          <ac:chgData name="mashael alnajrani" userId="73c1171a52a2fca6" providerId="LiveId" clId="{79FB0EB7-D14B-4841-B212-722BE14BD0F9}" dt="2021-03-16T10:37:16.475" v="666" actId="1076"/>
          <ac:picMkLst>
            <pc:docMk/>
            <pc:sldMk cId="3493033370" sldId="417"/>
            <ac:picMk id="14" creationId="{561867B4-8C02-4F00-A8CC-5F39CC06B0EF}"/>
          </ac:picMkLst>
        </pc:picChg>
        <pc:picChg chg="add mod">
          <ac:chgData name="mashael alnajrani" userId="73c1171a52a2fca6" providerId="LiveId" clId="{79FB0EB7-D14B-4841-B212-722BE14BD0F9}" dt="2021-03-16T10:37:09.427" v="664"/>
          <ac:picMkLst>
            <pc:docMk/>
            <pc:sldMk cId="3493033370" sldId="417"/>
            <ac:picMk id="16" creationId="{BFCF1A67-1B10-4DB9-8B3F-81F770655D7B}"/>
          </ac:picMkLst>
        </pc:picChg>
      </pc:sldChg>
      <pc:sldChg chg="addSp modSp">
        <pc:chgData name="mashael alnajrani" userId="73c1171a52a2fca6" providerId="LiveId" clId="{79FB0EB7-D14B-4841-B212-722BE14BD0F9}" dt="2021-03-16T10:37:04.537" v="662"/>
        <pc:sldMkLst>
          <pc:docMk/>
          <pc:sldMk cId="797832335" sldId="419"/>
        </pc:sldMkLst>
        <pc:picChg chg="add mod">
          <ac:chgData name="mashael alnajrani" userId="73c1171a52a2fca6" providerId="LiveId" clId="{79FB0EB7-D14B-4841-B212-722BE14BD0F9}" dt="2021-03-16T10:37:04.537" v="662"/>
          <ac:picMkLst>
            <pc:docMk/>
            <pc:sldMk cId="797832335" sldId="419"/>
            <ac:picMk id="9" creationId="{BB50AB69-7327-4DAA-892F-CDA8323C27D6}"/>
          </ac:picMkLst>
        </pc:picChg>
      </pc:sldChg>
      <pc:sldChg chg="addSp modSp">
        <pc:chgData name="mashael alnajrani" userId="73c1171a52a2fca6" providerId="LiveId" clId="{79FB0EB7-D14B-4841-B212-722BE14BD0F9}" dt="2021-03-16T10:38:25.083" v="678"/>
        <pc:sldMkLst>
          <pc:docMk/>
          <pc:sldMk cId="3466303225" sldId="420"/>
        </pc:sldMkLst>
        <pc:picChg chg="add mod">
          <ac:chgData name="mashael alnajrani" userId="73c1171a52a2fca6" providerId="LiveId" clId="{79FB0EB7-D14B-4841-B212-722BE14BD0F9}" dt="2021-03-16T10:38:25.083" v="678"/>
          <ac:picMkLst>
            <pc:docMk/>
            <pc:sldMk cId="3466303225" sldId="420"/>
            <ac:picMk id="11" creationId="{68318CF7-430F-4A90-8C34-49105359AF03}"/>
          </ac:picMkLst>
        </pc:picChg>
      </pc:sldChg>
      <pc:sldChg chg="addSp modSp mod modAnim">
        <pc:chgData name="mashael alnajrani" userId="73c1171a52a2fca6" providerId="LiveId" clId="{79FB0EB7-D14B-4841-B212-722BE14BD0F9}" dt="2021-03-16T10:39:03.830" v="704"/>
        <pc:sldMkLst>
          <pc:docMk/>
          <pc:sldMk cId="2154160980" sldId="421"/>
        </pc:sldMkLst>
        <pc:spChg chg="mod">
          <ac:chgData name="mashael alnajrani" userId="73c1171a52a2fca6" providerId="LiveId" clId="{79FB0EB7-D14B-4841-B212-722BE14BD0F9}" dt="2021-03-16T10:38:55.266" v="701" actId="1076"/>
          <ac:spMkLst>
            <pc:docMk/>
            <pc:sldMk cId="2154160980" sldId="421"/>
            <ac:spMk id="9" creationId="{5D65E228-1CD3-466B-AFED-FA827531C8F9}"/>
          </ac:spMkLst>
        </pc:spChg>
        <pc:picChg chg="add mod">
          <ac:chgData name="mashael alnajrani" userId="73c1171a52a2fca6" providerId="LiveId" clId="{79FB0EB7-D14B-4841-B212-722BE14BD0F9}" dt="2021-03-16T10:38:48.034" v="699"/>
          <ac:picMkLst>
            <pc:docMk/>
            <pc:sldMk cId="2154160980" sldId="421"/>
            <ac:picMk id="6" creationId="{C659BBC8-881B-4672-80C9-4144F1B07347}"/>
          </ac:picMkLst>
        </pc:picChg>
        <pc:picChg chg="mod">
          <ac:chgData name="mashael alnajrani" userId="73c1171a52a2fca6" providerId="LiveId" clId="{79FB0EB7-D14B-4841-B212-722BE14BD0F9}" dt="2021-03-16T10:38:59.893" v="703" actId="1076"/>
          <ac:picMkLst>
            <pc:docMk/>
            <pc:sldMk cId="2154160980" sldId="421"/>
            <ac:picMk id="9224" creationId="{BBF106E7-36A7-49E0-AAE4-393BD520D847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84" v="4800"/>
        <pc:sldMkLst>
          <pc:docMk/>
          <pc:sldMk cId="3150349930" sldId="422"/>
        </pc:sldMkLst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2" creationId="{47E89AFE-72E6-4AD7-AC18-6E77D6AD8CD2}"/>
          </ac:spMkLst>
        </pc:spChg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6T10:38:44.600" v="698" actId="1038"/>
          <ac:spMkLst>
            <pc:docMk/>
            <pc:sldMk cId="3150349930" sldId="422"/>
            <ac:spMk id="18" creationId="{A57C2F1B-D466-43F6-9154-D14FB8629142}"/>
          </ac:spMkLst>
        </pc:spChg>
        <pc:picChg chg="del mod modVis">
          <ac:chgData name="mashael alnajrani" userId="73c1171a52a2fca6" providerId="LiveId" clId="{79FB0EB7-D14B-4841-B212-722BE14BD0F9}" dt="2021-03-17T08:54:17.297" v="3412"/>
          <ac:picMkLst>
            <pc:docMk/>
            <pc:sldMk cId="3150349930" sldId="422"/>
            <ac:picMk id="4" creationId="{B38FEDDE-B127-491F-9847-E8D0172A91D4}"/>
          </ac:picMkLst>
        </pc:picChg>
        <pc:picChg chg="add mod ord modVis">
          <ac:chgData name="mashael alnajrani" userId="73c1171a52a2fca6" providerId="LiveId" clId="{79FB0EB7-D14B-4841-B212-722BE14BD0F9}" dt="2021-03-18T08:54:32.984" v="4800"/>
          <ac:picMkLst>
            <pc:docMk/>
            <pc:sldMk cId="3150349930" sldId="422"/>
            <ac:picMk id="6" creationId="{88E98403-CC76-49A0-AD5B-6A811CA2702D}"/>
          </ac:picMkLst>
        </pc:picChg>
        <pc:picChg chg="add mod">
          <ac:chgData name="mashael alnajrani" userId="73c1171a52a2fca6" providerId="LiveId" clId="{79FB0EB7-D14B-4841-B212-722BE14BD0F9}" dt="2021-03-16T10:38:33.874" v="680"/>
          <ac:picMkLst>
            <pc:docMk/>
            <pc:sldMk cId="3150349930" sldId="422"/>
            <ac:picMk id="12" creationId="{8EE27486-5151-456F-829D-2BE1442AB72D}"/>
          </ac:picMkLst>
        </pc:picChg>
      </pc:sldChg>
      <pc:sldChg chg="addSp modSp">
        <pc:chgData name="mashael alnajrani" userId="73c1171a52a2fca6" providerId="LiveId" clId="{79FB0EB7-D14B-4841-B212-722BE14BD0F9}" dt="2021-03-16T10:39:42.584" v="714"/>
        <pc:sldMkLst>
          <pc:docMk/>
          <pc:sldMk cId="1323507426" sldId="423"/>
        </pc:sldMkLst>
        <pc:picChg chg="add mod">
          <ac:chgData name="mashael alnajrani" userId="73c1171a52a2fca6" providerId="LiveId" clId="{79FB0EB7-D14B-4841-B212-722BE14BD0F9}" dt="2021-03-16T10:39:42.584" v="714"/>
          <ac:picMkLst>
            <pc:docMk/>
            <pc:sldMk cId="1323507426" sldId="423"/>
            <ac:picMk id="10" creationId="{4D00E434-860C-4303-80B3-BB3F28EE0EA2}"/>
          </ac:picMkLst>
        </pc:picChg>
      </pc:sldChg>
      <pc:sldChg chg="addSp modSp">
        <pc:chgData name="mashael alnajrani" userId="73c1171a52a2fca6" providerId="LiveId" clId="{79FB0EB7-D14B-4841-B212-722BE14BD0F9}" dt="2021-03-16T10:38:29.195" v="679"/>
        <pc:sldMkLst>
          <pc:docMk/>
          <pc:sldMk cId="2733140789" sldId="424"/>
        </pc:sldMkLst>
        <pc:picChg chg="add mod">
          <ac:chgData name="mashael alnajrani" userId="73c1171a52a2fca6" providerId="LiveId" clId="{79FB0EB7-D14B-4841-B212-722BE14BD0F9}" dt="2021-03-16T10:38:29.195" v="679"/>
          <ac:picMkLst>
            <pc:docMk/>
            <pc:sldMk cId="2733140789" sldId="424"/>
            <ac:picMk id="12" creationId="{33069C55-33B5-404F-930E-C263FAE2FD70}"/>
          </ac:picMkLst>
        </pc:picChg>
      </pc:sldChg>
      <pc:sldChg chg="addSp modSp">
        <pc:chgData name="mashael alnajrani" userId="73c1171a52a2fca6" providerId="LiveId" clId="{79FB0EB7-D14B-4841-B212-722BE14BD0F9}" dt="2021-03-16T10:39:37.470" v="713"/>
        <pc:sldMkLst>
          <pc:docMk/>
          <pc:sldMk cId="1517622814" sldId="425"/>
        </pc:sldMkLst>
        <pc:picChg chg="add mod">
          <ac:chgData name="mashael alnajrani" userId="73c1171a52a2fca6" providerId="LiveId" clId="{79FB0EB7-D14B-4841-B212-722BE14BD0F9}" dt="2021-03-16T10:39:37.470" v="713"/>
          <ac:picMkLst>
            <pc:docMk/>
            <pc:sldMk cId="1517622814" sldId="425"/>
            <ac:picMk id="14" creationId="{70B14867-F1B9-4B35-9490-450C737C861F}"/>
          </ac:picMkLst>
        </pc:picChg>
      </pc:sldChg>
      <pc:sldChg chg="addSp delSp modSp mod modAnim">
        <pc:chgData name="mashael alnajrani" userId="73c1171a52a2fca6" providerId="LiveId" clId="{79FB0EB7-D14B-4841-B212-722BE14BD0F9}" dt="2021-03-16T18:15:42.209" v="3060" actId="478"/>
        <pc:sldMkLst>
          <pc:docMk/>
          <pc:sldMk cId="1273804001" sldId="426"/>
        </pc:sldMkLst>
        <pc:spChg chg="mod">
          <ac:chgData name="mashael alnajrani" userId="73c1171a52a2fca6" providerId="LiveId" clId="{79FB0EB7-D14B-4841-B212-722BE14BD0F9}" dt="2021-03-16T10:04:30.661" v="59" actId="1076"/>
          <ac:spMkLst>
            <pc:docMk/>
            <pc:sldMk cId="1273804001" sldId="426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6T10:07:43.449" v="85" actId="1076"/>
          <ac:spMkLst>
            <pc:docMk/>
            <pc:sldMk cId="1273804001" sldId="426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6T10:07:48.759" v="87" actId="1076"/>
          <ac:spMkLst>
            <pc:docMk/>
            <pc:sldMk cId="1273804001" sldId="426"/>
            <ac:spMk id="20" creationId="{7EB42D08-A2E3-4EEE-9501-C63C571D464F}"/>
          </ac:spMkLst>
        </pc:spChg>
        <pc:picChg chg="del mod modVis">
          <ac:chgData name="mashael alnajrani" userId="73c1171a52a2fca6" providerId="LiveId" clId="{79FB0EB7-D14B-4841-B212-722BE14BD0F9}" dt="2021-03-16T18:15:42.209" v="3060" actId="478"/>
          <ac:picMkLst>
            <pc:docMk/>
            <pc:sldMk cId="1273804001" sldId="426"/>
            <ac:picMk id="3" creationId="{83E6BF40-9031-46C6-9ACF-D8F85F017FCB}"/>
          </ac:picMkLst>
        </pc:picChg>
        <pc:picChg chg="del mod">
          <ac:chgData name="mashael alnajrani" userId="73c1171a52a2fca6" providerId="LiveId" clId="{79FB0EB7-D14B-4841-B212-722BE14BD0F9}" dt="2021-03-16T10:03:47.818" v="33" actId="478"/>
          <ac:picMkLst>
            <pc:docMk/>
            <pc:sldMk cId="1273804001" sldId="426"/>
            <ac:picMk id="12" creationId="{703D7988-792F-4A3D-9818-A50686DD6FB3}"/>
          </ac:picMkLst>
        </pc:picChg>
        <pc:picChg chg="add del">
          <ac:chgData name="mashael alnajrani" userId="73c1171a52a2fca6" providerId="LiveId" clId="{79FB0EB7-D14B-4841-B212-722BE14BD0F9}" dt="2021-03-16T10:04:14.175" v="42" actId="478"/>
          <ac:picMkLst>
            <pc:docMk/>
            <pc:sldMk cId="1273804001" sldId="426"/>
            <ac:picMk id="14" creationId="{FDEA5118-5AE8-4A17-BE39-91AFF41149AD}"/>
          </ac:picMkLst>
        </pc:picChg>
        <pc:picChg chg="add del">
          <ac:chgData name="mashael alnajrani" userId="73c1171a52a2fca6" providerId="LiveId" clId="{79FB0EB7-D14B-4841-B212-722BE14BD0F9}" dt="2021-03-16T10:04:12.633" v="41" actId="478"/>
          <ac:picMkLst>
            <pc:docMk/>
            <pc:sldMk cId="1273804001" sldId="426"/>
            <ac:picMk id="15" creationId="{DAA97547-7413-4D7F-A0FC-81CA612747F0}"/>
          </ac:picMkLst>
        </pc:picChg>
        <pc:picChg chg="add mod">
          <ac:chgData name="mashael alnajrani" userId="73c1171a52a2fca6" providerId="LiveId" clId="{79FB0EB7-D14B-4841-B212-722BE14BD0F9}" dt="2021-03-16T10:07:45.776" v="86" actId="1076"/>
          <ac:picMkLst>
            <pc:docMk/>
            <pc:sldMk cId="1273804001" sldId="426"/>
            <ac:picMk id="22" creationId="{B8FFACE2-8F62-4B2B-8264-B9930454D38E}"/>
          </ac:picMkLst>
        </pc:picChg>
        <pc:picChg chg="add mod">
          <ac:chgData name="mashael alnajrani" userId="73c1171a52a2fca6" providerId="LiveId" clId="{79FB0EB7-D14B-4841-B212-722BE14BD0F9}" dt="2021-03-16T10:39:52.433" v="716" actId="14100"/>
          <ac:picMkLst>
            <pc:docMk/>
            <pc:sldMk cId="1273804001" sldId="426"/>
            <ac:picMk id="23" creationId="{3907BB2A-5769-416B-A197-E506FA9BDEC3}"/>
          </ac:picMkLst>
        </pc:picChg>
        <pc:picChg chg="add mod">
          <ac:chgData name="mashael alnajrani" userId="73c1171a52a2fca6" providerId="LiveId" clId="{79FB0EB7-D14B-4841-B212-722BE14BD0F9}" dt="2021-03-16T10:05:07.229" v="63" actId="1076"/>
          <ac:picMkLst>
            <pc:docMk/>
            <pc:sldMk cId="1273804001" sldId="426"/>
            <ac:picMk id="1026" creationId="{40135F68-2DE9-4863-8B52-341ACD05578E}"/>
          </ac:picMkLst>
        </pc:picChg>
        <pc:picChg chg="add mod">
          <ac:chgData name="mashael alnajrani" userId="73c1171a52a2fca6" providerId="LiveId" clId="{79FB0EB7-D14B-4841-B212-722BE14BD0F9}" dt="2021-03-16T10:07:39.345" v="84" actId="1076"/>
          <ac:picMkLst>
            <pc:docMk/>
            <pc:sldMk cId="1273804001" sldId="426"/>
            <ac:picMk id="1028" creationId="{6F17CC66-F983-409B-B84B-D7CB13F9D539}"/>
          </ac:picMkLst>
        </pc:picChg>
        <pc:picChg chg="del mod">
          <ac:chgData name="mashael alnajrani" userId="73c1171a52a2fca6" providerId="LiveId" clId="{79FB0EB7-D14B-4841-B212-722BE14BD0F9}" dt="2021-03-16T10:02:38.112" v="28"/>
          <ac:picMkLst>
            <pc:docMk/>
            <pc:sldMk cId="1273804001" sldId="426"/>
            <ac:picMk id="17414" creationId="{745CF4C0-E915-4CDB-87EE-3F56A80DBA20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87" v="4802"/>
        <pc:sldMkLst>
          <pc:docMk/>
          <pc:sldMk cId="3025156029" sldId="427"/>
        </pc:sldMkLst>
        <pc:picChg chg="add mod ord modVis">
          <ac:chgData name="mashael alnajrani" userId="73c1171a52a2fca6" providerId="LiveId" clId="{79FB0EB7-D14B-4841-B212-722BE14BD0F9}" dt="2021-03-18T08:54:32.987" v="4802"/>
          <ac:picMkLst>
            <pc:docMk/>
            <pc:sldMk cId="3025156029" sldId="427"/>
            <ac:picMk id="4" creationId="{BFFD9C5E-6915-4D8F-A29F-89A7116B7F81}"/>
          </ac:picMkLst>
        </pc:picChg>
        <pc:picChg chg="del mod modVis">
          <ac:chgData name="mashael alnajrani" userId="73c1171a52a2fca6" providerId="LiveId" clId="{79FB0EB7-D14B-4841-B212-722BE14BD0F9}" dt="2021-03-17T08:54:17.316" v="3423"/>
          <ac:picMkLst>
            <pc:docMk/>
            <pc:sldMk cId="3025156029" sldId="427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12.740" v="706" actId="14100"/>
          <ac:picMkLst>
            <pc:docMk/>
            <pc:sldMk cId="3025156029" sldId="427"/>
            <ac:picMk id="14" creationId="{177E2D3B-4ED2-4C0B-BAA1-589800817758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89" v="4804"/>
        <pc:sldMkLst>
          <pc:docMk/>
          <pc:sldMk cId="1980726305" sldId="428"/>
        </pc:sldMkLst>
        <pc:spChg chg="mod">
          <ac:chgData name="mashael alnajrani" userId="73c1171a52a2fca6" providerId="LiveId" clId="{79FB0EB7-D14B-4841-B212-722BE14BD0F9}" dt="2021-03-17T09:02:40.024" v="3712" actId="20577"/>
          <ac:spMkLst>
            <pc:docMk/>
            <pc:sldMk cId="1980726305" sldId="428"/>
            <ac:spMk id="23" creationId="{1CF72AF1-0BF5-4EB8-8894-F9D013B20D43}"/>
          </ac:spMkLst>
        </pc:spChg>
        <pc:picChg chg="add mod ord modVis">
          <ac:chgData name="mashael alnajrani" userId="73c1171a52a2fca6" providerId="LiveId" clId="{79FB0EB7-D14B-4841-B212-722BE14BD0F9}" dt="2021-03-18T08:54:32.989" v="4804"/>
          <ac:picMkLst>
            <pc:docMk/>
            <pc:sldMk cId="1980726305" sldId="428"/>
            <ac:picMk id="4" creationId="{1507CD88-B1C3-41CB-84C0-09BB74AA1344}"/>
          </ac:picMkLst>
        </pc:picChg>
        <pc:picChg chg="del mod modVis">
          <ac:chgData name="mashael alnajrani" userId="73c1171a52a2fca6" providerId="LiveId" clId="{79FB0EB7-D14B-4841-B212-722BE14BD0F9}" dt="2021-03-17T08:54:17.328" v="3434"/>
          <ac:picMkLst>
            <pc:docMk/>
            <pc:sldMk cId="1980726305" sldId="428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20.247" v="708" actId="14100"/>
          <ac:picMkLst>
            <pc:docMk/>
            <pc:sldMk cId="1980726305" sldId="428"/>
            <ac:picMk id="14" creationId="{183E0B44-4ED6-450C-AE3D-18415BD158CD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91" v="4806"/>
        <pc:sldMkLst>
          <pc:docMk/>
          <pc:sldMk cId="96735859" sldId="429"/>
        </pc:sldMkLst>
        <pc:picChg chg="add mod ord modVis">
          <ac:chgData name="mashael alnajrani" userId="73c1171a52a2fca6" providerId="LiveId" clId="{79FB0EB7-D14B-4841-B212-722BE14BD0F9}" dt="2021-03-18T08:54:32.991" v="4806"/>
          <ac:picMkLst>
            <pc:docMk/>
            <pc:sldMk cId="96735859" sldId="429"/>
            <ac:picMk id="4" creationId="{E4E9A203-56E3-43F8-89A9-FE84929FE725}"/>
          </ac:picMkLst>
        </pc:picChg>
        <pc:picChg chg="del mod modVis">
          <ac:chgData name="mashael alnajrani" userId="73c1171a52a2fca6" providerId="LiveId" clId="{79FB0EB7-D14B-4841-B212-722BE14BD0F9}" dt="2021-03-17T08:54:17.340" v="3445"/>
          <ac:picMkLst>
            <pc:docMk/>
            <pc:sldMk cId="96735859" sldId="429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26.548" v="710" actId="14100"/>
          <ac:picMkLst>
            <pc:docMk/>
            <pc:sldMk cId="96735859" sldId="429"/>
            <ac:picMk id="14" creationId="{08BFB0B0-ED71-4ACF-B0DA-AD4F94FA5093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94" v="4808"/>
        <pc:sldMkLst>
          <pc:docMk/>
          <pc:sldMk cId="4154312041" sldId="430"/>
        </pc:sldMkLst>
        <pc:picChg chg="add mod ord modVis">
          <ac:chgData name="mashael alnajrani" userId="73c1171a52a2fca6" providerId="LiveId" clId="{79FB0EB7-D14B-4841-B212-722BE14BD0F9}" dt="2021-03-18T08:54:32.994" v="4808"/>
          <ac:picMkLst>
            <pc:docMk/>
            <pc:sldMk cId="4154312041" sldId="430"/>
            <ac:picMk id="4" creationId="{32F347DC-035F-4366-99CB-1781C746B82C}"/>
          </ac:picMkLst>
        </pc:picChg>
        <pc:picChg chg="del mod modVis">
          <ac:chgData name="mashael alnajrani" userId="73c1171a52a2fca6" providerId="LiveId" clId="{79FB0EB7-D14B-4841-B212-722BE14BD0F9}" dt="2021-03-17T08:54:17.353" v="3456"/>
          <ac:picMkLst>
            <pc:docMk/>
            <pc:sldMk cId="4154312041" sldId="430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32.654" v="712" actId="14100"/>
          <ac:picMkLst>
            <pc:docMk/>
            <pc:sldMk cId="4154312041" sldId="430"/>
            <ac:picMk id="15" creationId="{0F46574B-1989-4A38-AE1C-214273F46B61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2.999" v="4810"/>
        <pc:sldMkLst>
          <pc:docMk/>
          <pc:sldMk cId="905708158" sldId="431"/>
        </pc:sldMkLst>
        <pc:spChg chg="mod">
          <ac:chgData name="mashael alnajrani" userId="73c1171a52a2fca6" providerId="LiveId" clId="{79FB0EB7-D14B-4841-B212-722BE14BD0F9}" dt="2021-03-16T10:02:37.699" v="20" actId="1076"/>
          <ac:spMkLst>
            <pc:docMk/>
            <pc:sldMk cId="905708158" sldId="431"/>
            <ac:spMk id="26" creationId="{322BF7AD-E543-47C7-96FC-3BDEDD51AEBF}"/>
          </ac:spMkLst>
        </pc:spChg>
        <pc:picChg chg="add mod ord modVis">
          <ac:chgData name="mashael alnajrani" userId="73c1171a52a2fca6" providerId="LiveId" clId="{79FB0EB7-D14B-4841-B212-722BE14BD0F9}" dt="2021-03-18T08:54:32.999" v="4810"/>
          <ac:picMkLst>
            <pc:docMk/>
            <pc:sldMk cId="905708158" sldId="431"/>
            <ac:picMk id="4" creationId="{810EC186-E474-4330-9401-0874A7CDBA18}"/>
          </ac:picMkLst>
        </pc:picChg>
        <pc:picChg chg="del mod modVis">
          <ac:chgData name="mashael alnajrani" userId="73c1171a52a2fca6" providerId="LiveId" clId="{79FB0EB7-D14B-4841-B212-722BE14BD0F9}" dt="2021-03-17T08:54:17.365" v="3467"/>
          <ac:picMkLst>
            <pc:docMk/>
            <pc:sldMk cId="905708158" sldId="431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39:55.965" v="717"/>
          <ac:picMkLst>
            <pc:docMk/>
            <pc:sldMk cId="905708158" sldId="431"/>
            <ac:picMk id="13" creationId="{4734B123-ABDB-4253-AF2A-171559A375C3}"/>
          </ac:picMkLst>
        </pc:picChg>
        <pc:picChg chg="add del mod">
          <ac:chgData name="mashael alnajrani" userId="73c1171a52a2fca6" providerId="LiveId" clId="{79FB0EB7-D14B-4841-B212-722BE14BD0F9}" dt="2021-03-16T10:03:43.936" v="31" actId="21"/>
          <ac:picMkLst>
            <pc:docMk/>
            <pc:sldMk cId="905708158" sldId="431"/>
            <ac:picMk id="18434" creationId="{1CE80406-71F3-4FAA-AFB7-B1274EAB2170}"/>
          </ac:picMkLst>
        </pc:picChg>
        <pc:picChg chg="add del">
          <ac:chgData name="mashael alnajrani" userId="73c1171a52a2fca6" providerId="LiveId" clId="{79FB0EB7-D14B-4841-B212-722BE14BD0F9}" dt="2021-03-16T10:02:31.752" v="13"/>
          <ac:picMkLst>
            <pc:docMk/>
            <pc:sldMk cId="905708158" sldId="431"/>
            <ac:picMk id="18436" creationId="{B0B62767-EB57-4006-9225-13C936093700}"/>
          </ac:picMkLst>
        </pc:picChg>
        <pc:picChg chg="add del">
          <ac:chgData name="mashael alnajrani" userId="73c1171a52a2fca6" providerId="LiveId" clId="{79FB0EB7-D14B-4841-B212-722BE14BD0F9}" dt="2021-03-16T10:02:37.032" v="15"/>
          <ac:picMkLst>
            <pc:docMk/>
            <pc:sldMk cId="905708158" sldId="431"/>
            <ac:picMk id="18438" creationId="{6B432801-5407-4A07-8B85-64C5496D3927}"/>
          </ac:picMkLst>
        </pc:picChg>
      </pc:sldChg>
      <pc:sldChg chg="addSp delSp modSp mod setBg">
        <pc:chgData name="mashael alnajrani" userId="73c1171a52a2fca6" providerId="LiveId" clId="{79FB0EB7-D14B-4841-B212-722BE14BD0F9}" dt="2021-03-18T08:54:33" v="4812"/>
        <pc:sldMkLst>
          <pc:docMk/>
          <pc:sldMk cId="3766323456" sldId="432"/>
        </pc:sldMkLst>
        <pc:picChg chg="add mod ord modVis">
          <ac:chgData name="mashael alnajrani" userId="73c1171a52a2fca6" providerId="LiveId" clId="{79FB0EB7-D14B-4841-B212-722BE14BD0F9}" dt="2021-03-18T08:54:33" v="4812"/>
          <ac:picMkLst>
            <pc:docMk/>
            <pc:sldMk cId="3766323456" sldId="432"/>
            <ac:picMk id="4" creationId="{EB340C6C-2803-412D-9EE7-A91F584C6130}"/>
          </ac:picMkLst>
        </pc:picChg>
        <pc:picChg chg="del mod modVis">
          <ac:chgData name="mashael alnajrani" userId="73c1171a52a2fca6" providerId="LiveId" clId="{79FB0EB7-D14B-4841-B212-722BE14BD0F9}" dt="2021-03-17T08:54:17.379" v="3478"/>
          <ac:picMkLst>
            <pc:docMk/>
            <pc:sldMk cId="3766323456" sldId="432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40:01.373" v="719" actId="1036"/>
          <ac:picMkLst>
            <pc:docMk/>
            <pc:sldMk cId="3766323456" sldId="432"/>
            <ac:picMk id="11" creationId="{F516DC74-EF70-4B21-8048-97F0851725FB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6T10:08:40.573" v="130" actId="2696"/>
        <pc:sldMkLst>
          <pc:docMk/>
          <pc:sldMk cId="417631354" sldId="433"/>
        </pc:sldMkLst>
        <pc:spChg chg="mod">
          <ac:chgData name="mashael alnajrani" userId="73c1171a52a2fca6" providerId="LiveId" clId="{79FB0EB7-D14B-4841-B212-722BE14BD0F9}" dt="2021-03-16T10:08:36.608" v="121"/>
          <ac:spMkLst>
            <pc:docMk/>
            <pc:sldMk cId="417631354" sldId="433"/>
            <ac:spMk id="16" creationId="{C7382F29-1198-40BA-A3CF-B02858FBB96A}"/>
          </ac:spMkLst>
        </pc:spChg>
        <pc:spChg chg="mod">
          <ac:chgData name="mashael alnajrani" userId="73c1171a52a2fca6" providerId="LiveId" clId="{79FB0EB7-D14B-4841-B212-722BE14BD0F9}" dt="2021-03-16T10:08:37.588" v="123"/>
          <ac:spMkLst>
            <pc:docMk/>
            <pc:sldMk cId="417631354" sldId="433"/>
            <ac:spMk id="17" creationId="{F4F885BC-3FAB-47B3-9367-3AADA49B89D7}"/>
          </ac:spMkLst>
        </pc:spChg>
        <pc:spChg chg="mod">
          <ac:chgData name="mashael alnajrani" userId="73c1171a52a2fca6" providerId="LiveId" clId="{79FB0EB7-D14B-4841-B212-722BE14BD0F9}" dt="2021-03-16T10:08:38.522" v="125"/>
          <ac:spMkLst>
            <pc:docMk/>
            <pc:sldMk cId="417631354" sldId="433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6T10:08:39.338" v="127"/>
          <ac:spMkLst>
            <pc:docMk/>
            <pc:sldMk cId="417631354" sldId="433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6T10:08:40.257" v="129"/>
          <ac:spMkLst>
            <pc:docMk/>
            <pc:sldMk cId="417631354" sldId="433"/>
            <ac:spMk id="20" creationId="{7EB42D08-A2E3-4EEE-9501-C63C571D464F}"/>
          </ac:spMkLst>
        </pc:spChg>
      </pc:sldChg>
      <pc:sldChg chg="add ord">
        <pc:chgData name="mashael alnajrani" userId="73c1171a52a2fca6" providerId="LiveId" clId="{79FB0EB7-D14B-4841-B212-722BE14BD0F9}" dt="2021-03-16T10:18:54.235" v="250"/>
        <pc:sldMkLst>
          <pc:docMk/>
          <pc:sldMk cId="3147423229" sldId="433"/>
        </pc:sldMkLst>
      </pc:sldChg>
      <pc:sldChg chg="add">
        <pc:chgData name="mashael alnajrani" userId="73c1171a52a2fca6" providerId="LiveId" clId="{79FB0EB7-D14B-4841-B212-722BE14BD0F9}" dt="2021-03-16T10:10:27.473" v="198"/>
        <pc:sldMkLst>
          <pc:docMk/>
          <pc:sldMk cId="1556084836" sldId="434"/>
        </pc:sldMkLst>
      </pc:sldChg>
      <pc:sldChg chg="addSp delSp modSp add mod">
        <pc:chgData name="mashael alnajrani" userId="73c1171a52a2fca6" providerId="LiveId" clId="{79FB0EB7-D14B-4841-B212-722BE14BD0F9}" dt="2021-03-16T11:28:01.129" v="1799" actId="20577"/>
        <pc:sldMkLst>
          <pc:docMk/>
          <pc:sldMk cId="2428684094" sldId="435"/>
        </pc:sldMkLst>
        <pc:spChg chg="mod">
          <ac:chgData name="mashael alnajrani" userId="73c1171a52a2fca6" providerId="LiveId" clId="{79FB0EB7-D14B-4841-B212-722BE14BD0F9}" dt="2021-03-16T11:28:01.129" v="1799" actId="20577"/>
          <ac:spMkLst>
            <pc:docMk/>
            <pc:sldMk cId="2428684094" sldId="435"/>
            <ac:spMk id="4" creationId="{A9C59ECF-86FE-4310-9AD5-116231683629}"/>
          </ac:spMkLst>
        </pc:spChg>
        <pc:spChg chg="add del">
          <ac:chgData name="mashael alnajrani" userId="73c1171a52a2fca6" providerId="LiveId" clId="{79FB0EB7-D14B-4841-B212-722BE14BD0F9}" dt="2021-03-16T11:20:40.392" v="1551" actId="22"/>
          <ac:spMkLst>
            <pc:docMk/>
            <pc:sldMk cId="2428684094" sldId="435"/>
            <ac:spMk id="10" creationId="{52869909-F9A3-486B-BF56-E4D7CC3379AB}"/>
          </ac:spMkLst>
        </pc:spChg>
        <pc:spChg chg="del mod">
          <ac:chgData name="mashael alnajrani" userId="73c1171a52a2fca6" providerId="LiveId" clId="{79FB0EB7-D14B-4841-B212-722BE14BD0F9}" dt="2021-03-16T11:12:29.014" v="1444" actId="478"/>
          <ac:spMkLst>
            <pc:docMk/>
            <pc:sldMk cId="2428684094" sldId="435"/>
            <ac:spMk id="12" creationId="{62923B64-4EE2-4F32-A787-7FC2CE59524E}"/>
          </ac:spMkLst>
        </pc:spChg>
        <pc:spChg chg="add del">
          <ac:chgData name="mashael alnajrani" userId="73c1171a52a2fca6" providerId="LiveId" clId="{79FB0EB7-D14B-4841-B212-722BE14BD0F9}" dt="2021-03-16T11:20:42.286" v="1553" actId="478"/>
          <ac:spMkLst>
            <pc:docMk/>
            <pc:sldMk cId="2428684094" sldId="435"/>
            <ac:spMk id="13" creationId="{7C457E81-7E69-47CD-8A4E-B850B37B19B5}"/>
          </ac:spMkLst>
        </pc:spChg>
        <pc:picChg chg="del">
          <ac:chgData name="mashael alnajrani" userId="73c1171a52a2fca6" providerId="LiveId" clId="{79FB0EB7-D14B-4841-B212-722BE14BD0F9}" dt="2021-03-16T11:12:25.457" v="1443" actId="478"/>
          <ac:picMkLst>
            <pc:docMk/>
            <pc:sldMk cId="2428684094" sldId="435"/>
            <ac:picMk id="5" creationId="{163708D1-72ED-4607-BCC4-BAF69F04A684}"/>
          </ac:picMkLst>
        </pc:picChg>
        <pc:picChg chg="add mod">
          <ac:chgData name="mashael alnajrani" userId="73c1171a52a2fca6" providerId="LiveId" clId="{79FB0EB7-D14B-4841-B212-722BE14BD0F9}" dt="2021-03-16T11:22:30.963" v="1566" actId="1076"/>
          <ac:picMkLst>
            <pc:docMk/>
            <pc:sldMk cId="2428684094" sldId="435"/>
            <ac:picMk id="7" creationId="{C35CA78E-CBA9-43B1-B084-6311EB08912D}"/>
          </ac:picMkLst>
        </pc:picChg>
        <pc:picChg chg="add mod">
          <ac:chgData name="mashael alnajrani" userId="73c1171a52a2fca6" providerId="LiveId" clId="{79FB0EB7-D14B-4841-B212-722BE14BD0F9}" dt="2021-03-16T11:22:28.655" v="1565" actId="14100"/>
          <ac:picMkLst>
            <pc:docMk/>
            <pc:sldMk cId="2428684094" sldId="435"/>
            <ac:picMk id="8" creationId="{F350719E-20A3-4708-85E8-EA06037D1ADD}"/>
          </ac:picMkLst>
        </pc:picChg>
        <pc:picChg chg="add mod">
          <ac:chgData name="mashael alnajrani" userId="73c1171a52a2fca6" providerId="LiveId" clId="{79FB0EB7-D14B-4841-B212-722BE14BD0F9}" dt="2021-03-16T11:22:33.368" v="1567" actId="1076"/>
          <ac:picMkLst>
            <pc:docMk/>
            <pc:sldMk cId="2428684094" sldId="435"/>
            <ac:picMk id="9" creationId="{005D5DF9-AFE9-4EB5-9A19-1D196F817949}"/>
          </ac:picMkLst>
        </pc:picChg>
      </pc:sldChg>
      <pc:sldChg chg="add">
        <pc:chgData name="mashael alnajrani" userId="73c1171a52a2fca6" providerId="LiveId" clId="{79FB0EB7-D14B-4841-B212-722BE14BD0F9}" dt="2021-03-16T10:12:05.631" v="200"/>
        <pc:sldMkLst>
          <pc:docMk/>
          <pc:sldMk cId="1065324428" sldId="436"/>
        </pc:sldMkLst>
      </pc:sldChg>
      <pc:sldChg chg="add">
        <pc:chgData name="mashael alnajrani" userId="73c1171a52a2fca6" providerId="LiveId" clId="{79FB0EB7-D14B-4841-B212-722BE14BD0F9}" dt="2021-03-16T10:12:56.084" v="206"/>
        <pc:sldMkLst>
          <pc:docMk/>
          <pc:sldMk cId="2112515053" sldId="437"/>
        </pc:sldMkLst>
      </pc:sldChg>
      <pc:sldChg chg="modSp add mod">
        <pc:chgData name="mashael alnajrani" userId="73c1171a52a2fca6" providerId="LiveId" clId="{79FB0EB7-D14B-4841-B212-722BE14BD0F9}" dt="2021-03-18T08:54:33.011" v="4822"/>
        <pc:sldMkLst>
          <pc:docMk/>
          <pc:sldMk cId="1522997605" sldId="438"/>
        </pc:sldMkLst>
        <pc:spChg chg="mod">
          <ac:chgData name="mashael alnajrani" userId="73c1171a52a2fca6" providerId="LiveId" clId="{79FB0EB7-D14B-4841-B212-722BE14BD0F9}" dt="2021-03-16T10:14:47.727" v="211" actId="20577"/>
          <ac:spMkLst>
            <pc:docMk/>
            <pc:sldMk cId="1522997605" sldId="438"/>
            <ac:spMk id="102" creationId="{6A2CAB91-C7F4-4DE8-8EBE-EFD3EC3EAB26}"/>
          </ac:spMkLst>
        </pc:spChg>
        <pc:picChg chg="mod modVis">
          <ac:chgData name="mashael alnajrani" userId="73c1171a52a2fca6" providerId="LiveId" clId="{79FB0EB7-D14B-4841-B212-722BE14BD0F9}" dt="2021-03-18T08:54:33.011" v="4822"/>
          <ac:picMkLst>
            <pc:docMk/>
            <pc:sldMk cId="1522997605" sldId="438"/>
            <ac:picMk id="7" creationId="{5C5254DD-139B-4B80-9C3D-F60D39D258F1}"/>
          </ac:picMkLst>
        </pc:picChg>
      </pc:sldChg>
      <pc:sldChg chg="modSp add mod">
        <pc:chgData name="mashael alnajrani" userId="73c1171a52a2fca6" providerId="LiveId" clId="{79FB0EB7-D14B-4841-B212-722BE14BD0F9}" dt="2021-03-16T10:24:12.337" v="469" actId="20577"/>
        <pc:sldMkLst>
          <pc:docMk/>
          <pc:sldMk cId="3175758795" sldId="439"/>
        </pc:sldMkLst>
        <pc:spChg chg="mod">
          <ac:chgData name="mashael alnajrani" userId="73c1171a52a2fca6" providerId="LiveId" clId="{79FB0EB7-D14B-4841-B212-722BE14BD0F9}" dt="2021-03-16T10:24:12.337" v="469" actId="20577"/>
          <ac:spMkLst>
            <pc:docMk/>
            <pc:sldMk cId="3175758795" sldId="439"/>
            <ac:spMk id="18" creationId="{8E260D8D-F676-417A-9F28-F112A9761BEB}"/>
          </ac:spMkLst>
        </pc:spChg>
        <pc:spChg chg="mod">
          <ac:chgData name="mashael alnajrani" userId="73c1171a52a2fca6" providerId="LiveId" clId="{79FB0EB7-D14B-4841-B212-722BE14BD0F9}" dt="2021-03-16T10:15:41.605" v="235" actId="20577"/>
          <ac:spMkLst>
            <pc:docMk/>
            <pc:sldMk cId="3175758795" sldId="439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6T10:15:27.671" v="224" actId="20577"/>
          <ac:spMkLst>
            <pc:docMk/>
            <pc:sldMk cId="3175758795" sldId="439"/>
            <ac:spMk id="33" creationId="{A3C46834-7CDC-4285-8FAE-BCB190ED8EF8}"/>
          </ac:spMkLst>
        </pc:spChg>
        <pc:spChg chg="mod">
          <ac:chgData name="mashael alnajrani" userId="73c1171a52a2fca6" providerId="LiveId" clId="{79FB0EB7-D14B-4841-B212-722BE14BD0F9}" dt="2021-03-16T10:15:51.917" v="248" actId="20577"/>
          <ac:spMkLst>
            <pc:docMk/>
            <pc:sldMk cId="3175758795" sldId="439"/>
            <ac:spMk id="34" creationId="{1839434A-83C8-4576-A671-D30A0587AF60}"/>
          </ac:spMkLst>
        </pc:spChg>
      </pc:sldChg>
      <pc:sldChg chg="addSp delSp modSp add mod setBg modClrScheme chgLayout">
        <pc:chgData name="mashael alnajrani" userId="73c1171a52a2fca6" providerId="LiveId" clId="{79FB0EB7-D14B-4841-B212-722BE14BD0F9}" dt="2021-03-18T09:35:39.647" v="4936" actId="1036"/>
        <pc:sldMkLst>
          <pc:docMk/>
          <pc:sldMk cId="847355478" sldId="440"/>
        </pc:sldMkLst>
        <pc:spChg chg="mod">
          <ac:chgData name="mashael alnajrani" userId="73c1171a52a2fca6" providerId="LiveId" clId="{79FB0EB7-D14B-4841-B212-722BE14BD0F9}" dt="2021-03-16T10:20:58.749" v="327" actId="1076"/>
          <ac:spMkLst>
            <pc:docMk/>
            <pc:sldMk cId="847355478" sldId="440"/>
            <ac:spMk id="2" creationId="{47572864-54B9-4F76-86E3-9C9286A70024}"/>
          </ac:spMkLst>
        </pc:spChg>
        <pc:spChg chg="add del mod ord">
          <ac:chgData name="mashael alnajrani" userId="73c1171a52a2fca6" providerId="LiveId" clId="{79FB0EB7-D14B-4841-B212-722BE14BD0F9}" dt="2021-03-16T10:19:57.847" v="281" actId="478"/>
          <ac:spMkLst>
            <pc:docMk/>
            <pc:sldMk cId="847355478" sldId="440"/>
            <ac:spMk id="3" creationId="{66A0B057-CEFD-4E0E-9884-88890B2A50D3}"/>
          </ac:spMkLst>
        </pc:spChg>
        <pc:spChg chg="add del mod ord">
          <ac:chgData name="mashael alnajrani" userId="73c1171a52a2fca6" providerId="LiveId" clId="{79FB0EB7-D14B-4841-B212-722BE14BD0F9}" dt="2021-03-16T10:19:44.071" v="276" actId="478"/>
          <ac:spMkLst>
            <pc:docMk/>
            <pc:sldMk cId="847355478" sldId="440"/>
            <ac:spMk id="4" creationId="{8D4CF535-0877-4D32-B8B7-B9D4EAAE62BA}"/>
          </ac:spMkLst>
        </pc:spChg>
        <pc:spChg chg="add del mod">
          <ac:chgData name="mashael alnajrani" userId="73c1171a52a2fca6" providerId="LiveId" clId="{79FB0EB7-D14B-4841-B212-722BE14BD0F9}" dt="2021-03-16T10:19:54.469" v="279" actId="478"/>
          <ac:spMkLst>
            <pc:docMk/>
            <pc:sldMk cId="847355478" sldId="440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0:20:47.254" v="324" actId="1076"/>
          <ac:spMkLst>
            <pc:docMk/>
            <pc:sldMk cId="847355478" sldId="440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6T10:20:37.516" v="322" actId="1076"/>
          <ac:spMkLst>
            <pc:docMk/>
            <pc:sldMk cId="847355478" sldId="440"/>
            <ac:spMk id="14" creationId="{41267FD6-6BC5-4F3E-9117-A69B07729E08}"/>
          </ac:spMkLst>
        </pc:spChg>
        <pc:spChg chg="mod">
          <ac:chgData name="mashael alnajrani" userId="73c1171a52a2fca6" providerId="LiveId" clId="{79FB0EB7-D14B-4841-B212-722BE14BD0F9}" dt="2021-03-16T10:20:25.420" v="319" actId="14100"/>
          <ac:spMkLst>
            <pc:docMk/>
            <pc:sldMk cId="847355478" sldId="440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6T10:20:49.188" v="325" actId="1076"/>
          <ac:spMkLst>
            <pc:docMk/>
            <pc:sldMk cId="847355478" sldId="440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6T10:20:52.632" v="326" actId="1076"/>
          <ac:spMkLst>
            <pc:docMk/>
            <pc:sldMk cId="847355478" sldId="440"/>
            <ac:spMk id="26" creationId="{322BF7AD-E543-47C7-96FC-3BDEDD51AEBF}"/>
          </ac:spMkLst>
        </pc:spChg>
        <pc:picChg chg="add mod ord modVis">
          <ac:chgData name="mashael alnajrani" userId="73c1171a52a2fca6" providerId="LiveId" clId="{79FB0EB7-D14B-4841-B212-722BE14BD0F9}" dt="2021-03-18T09:35:39.647" v="4936" actId="1036"/>
          <ac:picMkLst>
            <pc:docMk/>
            <pc:sldMk cId="847355478" sldId="440"/>
            <ac:picMk id="4" creationId="{A879FF9E-8905-40F3-B9A6-2258610F3941}"/>
          </ac:picMkLst>
        </pc:picChg>
        <pc:picChg chg="del mod modVis">
          <ac:chgData name="mashael alnajrani" userId="73c1171a52a2fca6" providerId="LiveId" clId="{79FB0EB7-D14B-4841-B212-722BE14BD0F9}" dt="2021-03-18T08:54:33.078" v="4844"/>
          <ac:picMkLst>
            <pc:docMk/>
            <pc:sldMk cId="847355478" sldId="440"/>
            <ac:picMk id="7" creationId="{979D6CA2-DB59-479E-981E-36E74E1D4AC2}"/>
          </ac:picMkLst>
        </pc:picChg>
        <pc:picChg chg="add mod">
          <ac:chgData name="mashael alnajrani" userId="73c1171a52a2fca6" providerId="LiveId" clId="{79FB0EB7-D14B-4841-B212-722BE14BD0F9}" dt="2021-03-16T10:19:49.577" v="277" actId="1076"/>
          <ac:picMkLst>
            <pc:docMk/>
            <pc:sldMk cId="847355478" sldId="440"/>
            <ac:picMk id="11" creationId="{38C434B6-F6E2-4227-B1A0-1EB712113315}"/>
          </ac:picMkLst>
        </pc:picChg>
      </pc:sldChg>
      <pc:sldChg chg="addSp delSp modSp add mod setBg">
        <pc:chgData name="mashael alnajrani" userId="73c1171a52a2fca6" providerId="LiveId" clId="{79FB0EB7-D14B-4841-B212-722BE14BD0F9}" dt="2021-03-18T08:54:33.115" v="4869"/>
        <pc:sldMkLst>
          <pc:docMk/>
          <pc:sldMk cId="3635659149" sldId="441"/>
        </pc:sldMkLst>
        <pc:spChg chg="mod">
          <ac:chgData name="mashael alnajrani" userId="73c1171a52a2fca6" providerId="LiveId" clId="{79FB0EB7-D14B-4841-B212-722BE14BD0F9}" dt="2021-03-16T10:21:51.617" v="410" actId="20577"/>
          <ac:spMkLst>
            <pc:docMk/>
            <pc:sldMk cId="3635659149" sldId="441"/>
            <ac:spMk id="22" creationId="{5864248B-774B-4B00-9DFC-EF4D4A682D94}"/>
          </ac:spMkLst>
        </pc:spChg>
        <pc:picChg chg="add mod ord modVis">
          <ac:chgData name="mashael alnajrani" userId="73c1171a52a2fca6" providerId="LiveId" clId="{79FB0EB7-D14B-4841-B212-722BE14BD0F9}" dt="2021-03-18T08:54:33.114" v="4868"/>
          <ac:picMkLst>
            <pc:docMk/>
            <pc:sldMk cId="3635659149" sldId="441"/>
            <ac:picMk id="4" creationId="{E4D0B627-711C-4F1A-8DB0-F87618492290}"/>
          </ac:picMkLst>
        </pc:picChg>
        <pc:picChg chg="del mod modVis">
          <ac:chgData name="mashael alnajrani" userId="73c1171a52a2fca6" providerId="LiveId" clId="{79FB0EB7-D14B-4841-B212-722BE14BD0F9}" dt="2021-03-18T08:54:33.113" v="4866"/>
          <ac:picMkLst>
            <pc:docMk/>
            <pc:sldMk cId="3635659149" sldId="441"/>
            <ac:picMk id="7" creationId="{979D6CA2-DB59-479E-981E-36E74E1D4AC2}"/>
          </ac:picMkLst>
        </pc:picChg>
      </pc:sldChg>
      <pc:sldChg chg="addSp delSp modSp add mod setBg">
        <pc:chgData name="mashael alnajrani" userId="73c1171a52a2fca6" providerId="LiveId" clId="{79FB0EB7-D14B-4841-B212-722BE14BD0F9}" dt="2021-03-18T08:54:33.099" v="4858"/>
        <pc:sldMkLst>
          <pc:docMk/>
          <pc:sldMk cId="979610230" sldId="442"/>
        </pc:sldMkLst>
        <pc:spChg chg="mod">
          <ac:chgData name="mashael alnajrani" userId="73c1171a52a2fca6" providerId="LiveId" clId="{79FB0EB7-D14B-4841-B212-722BE14BD0F9}" dt="2021-03-16T10:23:03.199" v="467" actId="20577"/>
          <ac:spMkLst>
            <pc:docMk/>
            <pc:sldMk cId="979610230" sldId="442"/>
            <ac:spMk id="22" creationId="{5864248B-774B-4B00-9DFC-EF4D4A682D94}"/>
          </ac:spMkLst>
        </pc:spChg>
        <pc:picChg chg="add mod ord modVis">
          <ac:chgData name="mashael alnajrani" userId="73c1171a52a2fca6" providerId="LiveId" clId="{79FB0EB7-D14B-4841-B212-722BE14BD0F9}" dt="2021-03-18T08:54:33.098" v="4857"/>
          <ac:picMkLst>
            <pc:docMk/>
            <pc:sldMk cId="979610230" sldId="442"/>
            <ac:picMk id="4" creationId="{8FB6B92A-4BFE-4E11-807B-494DCAD39DC9}"/>
          </ac:picMkLst>
        </pc:picChg>
        <pc:picChg chg="del mod modVis">
          <ac:chgData name="mashael alnajrani" userId="73c1171a52a2fca6" providerId="LiveId" clId="{79FB0EB7-D14B-4841-B212-722BE14BD0F9}" dt="2021-03-18T08:54:33.097" v="4855"/>
          <ac:picMkLst>
            <pc:docMk/>
            <pc:sldMk cId="979610230" sldId="442"/>
            <ac:picMk id="7" creationId="{979D6CA2-DB59-479E-981E-36E74E1D4AC2}"/>
          </ac:picMkLst>
        </pc:picChg>
      </pc:sldChg>
      <pc:sldChg chg="addSp modSp new mod">
        <pc:chgData name="mashael alnajrani" userId="73c1171a52a2fca6" providerId="LiveId" clId="{79FB0EB7-D14B-4841-B212-722BE14BD0F9}" dt="2021-03-16T10:40:48.817" v="726" actId="571"/>
        <pc:sldMkLst>
          <pc:docMk/>
          <pc:sldMk cId="387697270" sldId="443"/>
        </pc:sldMkLst>
        <pc:spChg chg="add mod">
          <ac:chgData name="mashael alnajrani" userId="73c1171a52a2fca6" providerId="LiveId" clId="{79FB0EB7-D14B-4841-B212-722BE14BD0F9}" dt="2021-03-16T10:25:03.797" v="475" actId="2711"/>
          <ac:spMkLst>
            <pc:docMk/>
            <pc:sldMk cId="387697270" sldId="443"/>
            <ac:spMk id="3" creationId="{DCA6B6E7-F2CF-4408-A010-0B82AA49771C}"/>
          </ac:spMkLst>
        </pc:spChg>
        <pc:spChg chg="add mod">
          <ac:chgData name="mashael alnajrani" userId="73c1171a52a2fca6" providerId="LiveId" clId="{79FB0EB7-D14B-4841-B212-722BE14BD0F9}" dt="2021-03-16T10:35:10.834" v="567" actId="20577"/>
          <ac:spMkLst>
            <pc:docMk/>
            <pc:sldMk cId="387697270" sldId="443"/>
            <ac:spMk id="4" creationId="{6431FBA5-50A9-4870-AFFB-0AB590BFF30F}"/>
          </ac:spMkLst>
        </pc:spChg>
        <pc:spChg chg="add mod">
          <ac:chgData name="mashael alnajrani" userId="73c1171a52a2fca6" providerId="LiveId" clId="{79FB0EB7-D14B-4841-B212-722BE14BD0F9}" dt="2021-03-16T10:40:34.101" v="722"/>
          <ac:spMkLst>
            <pc:docMk/>
            <pc:sldMk cId="387697270" sldId="443"/>
            <ac:spMk id="5" creationId="{87FE1958-BDA5-45C9-ACE4-989B90D0F54C}"/>
          </ac:spMkLst>
        </pc:spChg>
        <pc:spChg chg="add mod">
          <ac:chgData name="mashael alnajrani" userId="73c1171a52a2fca6" providerId="LiveId" clId="{79FB0EB7-D14B-4841-B212-722BE14BD0F9}" dt="2021-03-16T10:40:48.817" v="726" actId="571"/>
          <ac:spMkLst>
            <pc:docMk/>
            <pc:sldMk cId="387697270" sldId="443"/>
            <ac:spMk id="6" creationId="{A5A6BC7D-39B9-4695-8373-3160DD2C0A5C}"/>
          </ac:spMkLst>
        </pc:spChg>
        <pc:picChg chg="add mod">
          <ac:chgData name="mashael alnajrani" userId="73c1171a52a2fca6" providerId="LiveId" clId="{79FB0EB7-D14B-4841-B212-722BE14BD0F9}" dt="2021-03-16T10:40:37.898" v="723" actId="1076"/>
          <ac:picMkLst>
            <pc:docMk/>
            <pc:sldMk cId="387697270" sldId="443"/>
            <ac:picMk id="2" creationId="{66953909-BBFE-4CB5-9538-D483E8D306E0}"/>
          </ac:picMkLst>
        </pc:picChg>
      </pc:sldChg>
      <pc:sldChg chg="addSp delSp modSp add mod modAnim">
        <pc:chgData name="mashael alnajrani" userId="73c1171a52a2fca6" providerId="LiveId" clId="{79FB0EB7-D14B-4841-B212-722BE14BD0F9}" dt="2021-03-16T10:45:04.518" v="878" actId="20577"/>
        <pc:sldMkLst>
          <pc:docMk/>
          <pc:sldMk cId="3035747392" sldId="444"/>
        </pc:sldMkLst>
        <pc:spChg chg="add del">
          <ac:chgData name="mashael alnajrani" userId="73c1171a52a2fca6" providerId="LiveId" clId="{79FB0EB7-D14B-4841-B212-722BE14BD0F9}" dt="2021-03-16T10:32:31.688" v="479" actId="22"/>
          <ac:spMkLst>
            <pc:docMk/>
            <pc:sldMk cId="3035747392" sldId="444"/>
            <ac:spMk id="5" creationId="{FB24DA68-ABFA-41DE-848C-35822E9656CC}"/>
          </ac:spMkLst>
        </pc:spChg>
        <pc:spChg chg="add del mod">
          <ac:chgData name="mashael alnajrani" userId="73c1171a52a2fca6" providerId="LiveId" clId="{79FB0EB7-D14B-4841-B212-722BE14BD0F9}" dt="2021-03-16T10:41:25.075" v="736" actId="478"/>
          <ac:spMkLst>
            <pc:docMk/>
            <pc:sldMk cId="3035747392" sldId="444"/>
            <ac:spMk id="7" creationId="{B10415A3-A245-4B5D-8F00-83274E02E871}"/>
          </ac:spMkLst>
        </pc:spChg>
        <pc:spChg chg="add mod">
          <ac:chgData name="mashael alnajrani" userId="73c1171a52a2fca6" providerId="LiveId" clId="{79FB0EB7-D14B-4841-B212-722BE14BD0F9}" dt="2021-03-16T10:42:04.865" v="744" actId="1076"/>
          <ac:spMkLst>
            <pc:docMk/>
            <pc:sldMk cId="3035747392" sldId="444"/>
            <ac:spMk id="8" creationId="{1689174C-88FF-4748-879D-DA55CF942455}"/>
          </ac:spMkLst>
        </pc:spChg>
        <pc:spChg chg="add mod">
          <ac:chgData name="mashael alnajrani" userId="73c1171a52a2fca6" providerId="LiveId" clId="{79FB0EB7-D14B-4841-B212-722BE14BD0F9}" dt="2021-03-16T10:40:51.077" v="727"/>
          <ac:spMkLst>
            <pc:docMk/>
            <pc:sldMk cId="3035747392" sldId="444"/>
            <ac:spMk id="9" creationId="{82D85FFD-9D83-4C6F-A585-5387F23139E0}"/>
          </ac:spMkLst>
        </pc:spChg>
        <pc:spChg chg="add mod">
          <ac:chgData name="mashael alnajrani" userId="73c1171a52a2fca6" providerId="LiveId" clId="{79FB0EB7-D14B-4841-B212-722BE14BD0F9}" dt="2021-03-16T10:45:04.518" v="878" actId="20577"/>
          <ac:spMkLst>
            <pc:docMk/>
            <pc:sldMk cId="3035747392" sldId="444"/>
            <ac:spMk id="11" creationId="{BA9D0BBD-28BD-4B5A-9C37-293CED7F96BE}"/>
          </ac:spMkLst>
        </pc:spChg>
        <pc:spChg chg="add mod">
          <ac:chgData name="mashael alnajrani" userId="73c1171a52a2fca6" providerId="LiveId" clId="{79FB0EB7-D14B-4841-B212-722BE14BD0F9}" dt="2021-03-16T10:44:22.319" v="869" actId="1076"/>
          <ac:spMkLst>
            <pc:docMk/>
            <pc:sldMk cId="3035747392" sldId="444"/>
            <ac:spMk id="12" creationId="{A70C7831-ACC0-4EB8-86F9-51E0EBA65D24}"/>
          </ac:spMkLst>
        </pc:spChg>
        <pc:picChg chg="del">
          <ac:chgData name="mashael alnajrani" userId="73c1171a52a2fca6" providerId="LiveId" clId="{79FB0EB7-D14B-4841-B212-722BE14BD0F9}" dt="2021-03-16T10:32:29.122" v="477" actId="478"/>
          <ac:picMkLst>
            <pc:docMk/>
            <pc:sldMk cId="3035747392" sldId="444"/>
            <ac:picMk id="2" creationId="{66953909-BBFE-4CB5-9538-D483E8D306E0}"/>
          </ac:picMkLst>
        </pc:picChg>
        <pc:picChg chg="add mod">
          <ac:chgData name="mashael alnajrani" userId="73c1171a52a2fca6" providerId="LiveId" clId="{79FB0EB7-D14B-4841-B212-722BE14BD0F9}" dt="2021-03-16T10:41:21.968" v="735" actId="1076"/>
          <ac:picMkLst>
            <pc:docMk/>
            <pc:sldMk cId="3035747392" sldId="444"/>
            <ac:picMk id="10" creationId="{D943106F-4BDC-45AC-8598-0ADA28119C96}"/>
          </ac:picMkLst>
        </pc:picChg>
        <pc:picChg chg="add mod">
          <ac:chgData name="mashael alnajrani" userId="73c1171a52a2fca6" providerId="LiveId" clId="{79FB0EB7-D14B-4841-B212-722BE14BD0F9}" dt="2021-03-16T10:44:13.253" v="866" actId="1076"/>
          <ac:picMkLst>
            <pc:docMk/>
            <pc:sldMk cId="3035747392" sldId="444"/>
            <ac:picMk id="13" creationId="{AEE6981D-F45D-4EB1-86D0-EA5C808A7906}"/>
          </ac:picMkLst>
        </pc:picChg>
      </pc:sldChg>
      <pc:sldChg chg="addSp delSp modSp add mod ord">
        <pc:chgData name="mashael alnajrani" userId="73c1171a52a2fca6" providerId="LiveId" clId="{79FB0EB7-D14B-4841-B212-722BE14BD0F9}" dt="2021-03-16T10:41:16.404" v="733" actId="1076"/>
        <pc:sldMkLst>
          <pc:docMk/>
          <pc:sldMk cId="505468011" sldId="445"/>
        </pc:sldMkLst>
        <pc:spChg chg="add mod">
          <ac:chgData name="mashael alnajrani" userId="73c1171a52a2fca6" providerId="LiveId" clId="{79FB0EB7-D14B-4841-B212-722BE14BD0F9}" dt="2021-03-16T10:41:07.467" v="731"/>
          <ac:spMkLst>
            <pc:docMk/>
            <pc:sldMk cId="505468011" sldId="445"/>
            <ac:spMk id="5" creationId="{1AD50814-DEB3-475A-976D-4C3E51DA8723}"/>
          </ac:spMkLst>
        </pc:spChg>
        <pc:spChg chg="mod">
          <ac:chgData name="mashael alnajrani" userId="73c1171a52a2fca6" providerId="LiveId" clId="{79FB0EB7-D14B-4841-B212-722BE14BD0F9}" dt="2021-03-16T10:36:43.444" v="660" actId="1076"/>
          <ac:spMkLst>
            <pc:docMk/>
            <pc:sldMk cId="505468011" sldId="445"/>
            <ac:spMk id="7" creationId="{B10415A3-A245-4B5D-8F00-83274E02E871}"/>
          </ac:spMkLst>
        </pc:spChg>
        <pc:spChg chg="del">
          <ac:chgData name="mashael alnajrani" userId="73c1171a52a2fca6" providerId="LiveId" clId="{79FB0EB7-D14B-4841-B212-722BE14BD0F9}" dt="2021-03-16T10:35:23.352" v="569" actId="478"/>
          <ac:spMkLst>
            <pc:docMk/>
            <pc:sldMk cId="505468011" sldId="445"/>
            <ac:spMk id="8" creationId="{1689174C-88FF-4748-879D-DA55CF942455}"/>
          </ac:spMkLst>
        </pc:spChg>
        <pc:picChg chg="add mod">
          <ac:chgData name="mashael alnajrani" userId="73c1171a52a2fca6" providerId="LiveId" clId="{79FB0EB7-D14B-4841-B212-722BE14BD0F9}" dt="2021-03-16T10:41:16.404" v="733" actId="1076"/>
          <ac:picMkLst>
            <pc:docMk/>
            <pc:sldMk cId="505468011" sldId="445"/>
            <ac:picMk id="6" creationId="{FE486C5F-3AC1-4E30-8611-0B4C26A1341D}"/>
          </ac:picMkLst>
        </pc:picChg>
      </pc:sldChg>
      <pc:sldChg chg="addSp delSp modSp add mod delAnim modAnim">
        <pc:chgData name="mashael alnajrani" userId="73c1171a52a2fca6" providerId="LiveId" clId="{79FB0EB7-D14B-4841-B212-722BE14BD0F9}" dt="2021-03-18T00:33:22.430" v="4217"/>
        <pc:sldMkLst>
          <pc:docMk/>
          <pc:sldMk cId="2447757658" sldId="446"/>
        </pc:sldMkLst>
        <pc:spChg chg="add mod">
          <ac:chgData name="mashael alnajrani" userId="73c1171a52a2fca6" providerId="LiveId" clId="{79FB0EB7-D14B-4841-B212-722BE14BD0F9}" dt="2021-03-18T00:32:26.683" v="4195" actId="1076"/>
          <ac:spMkLst>
            <pc:docMk/>
            <pc:sldMk cId="2447757658" sldId="446"/>
            <ac:spMk id="2" creationId="{2F4B6F2D-39C5-4A5E-9325-5004B010C78D}"/>
          </ac:spMkLst>
        </pc:spChg>
        <pc:spChg chg="mod">
          <ac:chgData name="mashael alnajrani" userId="73c1171a52a2fca6" providerId="LiveId" clId="{79FB0EB7-D14B-4841-B212-722BE14BD0F9}" dt="2021-03-16T10:51:17.729" v="977" actId="1076"/>
          <ac:spMkLst>
            <pc:docMk/>
            <pc:sldMk cId="2447757658" sldId="446"/>
            <ac:spMk id="8" creationId="{1689174C-88FF-4748-879D-DA55CF942455}"/>
          </ac:spMkLst>
        </pc:spChg>
        <pc:spChg chg="add mod">
          <ac:chgData name="mashael alnajrani" userId="73c1171a52a2fca6" providerId="LiveId" clId="{79FB0EB7-D14B-4841-B212-722BE14BD0F9}" dt="2021-03-18T00:33:07.012" v="4214" actId="1076"/>
          <ac:spMkLst>
            <pc:docMk/>
            <pc:sldMk cId="2447757658" sldId="446"/>
            <ac:spMk id="10" creationId="{4D9941E8-8D4D-47BF-B119-AF5CFE9D6902}"/>
          </ac:spMkLst>
        </pc:spChg>
        <pc:spChg chg="del">
          <ac:chgData name="mashael alnajrani" userId="73c1171a52a2fca6" providerId="LiveId" clId="{79FB0EB7-D14B-4841-B212-722BE14BD0F9}" dt="2021-03-16T10:47:07.694" v="880" actId="478"/>
          <ac:spMkLst>
            <pc:docMk/>
            <pc:sldMk cId="2447757658" sldId="446"/>
            <ac:spMk id="11" creationId="{BA9D0BBD-28BD-4B5A-9C37-293CED7F96BE}"/>
          </ac:spMkLst>
        </pc:spChg>
        <pc:spChg chg="add mod">
          <ac:chgData name="mashael alnajrani" userId="73c1171a52a2fca6" providerId="LiveId" clId="{79FB0EB7-D14B-4841-B212-722BE14BD0F9}" dt="2021-03-18T00:33:04.051" v="4213" actId="1076"/>
          <ac:spMkLst>
            <pc:docMk/>
            <pc:sldMk cId="2447757658" sldId="446"/>
            <ac:spMk id="11" creationId="{CB81B26C-1169-41CF-92AA-B80A289A2ABB}"/>
          </ac:spMkLst>
        </pc:spChg>
        <pc:spChg chg="del mod">
          <ac:chgData name="mashael alnajrani" userId="73c1171a52a2fca6" providerId="LiveId" clId="{79FB0EB7-D14B-4841-B212-722BE14BD0F9}" dt="2021-03-16T10:47:11.962" v="883" actId="478"/>
          <ac:spMkLst>
            <pc:docMk/>
            <pc:sldMk cId="2447757658" sldId="446"/>
            <ac:spMk id="12" creationId="{A70C7831-ACC0-4EB8-86F9-51E0EBA65D24}"/>
          </ac:spMkLst>
        </pc:spChg>
        <pc:picChg chg="del mod">
          <ac:chgData name="mashael alnajrani" userId="73c1171a52a2fca6" providerId="LiveId" clId="{79FB0EB7-D14B-4841-B212-722BE14BD0F9}" dt="2021-03-16T10:47:24.013" v="889" actId="478"/>
          <ac:picMkLst>
            <pc:docMk/>
            <pc:sldMk cId="2447757658" sldId="446"/>
            <ac:picMk id="10" creationId="{D943106F-4BDC-45AC-8598-0ADA28119C96}"/>
          </ac:picMkLst>
        </pc:picChg>
        <pc:picChg chg="del">
          <ac:chgData name="mashael alnajrani" userId="73c1171a52a2fca6" providerId="LiveId" clId="{79FB0EB7-D14B-4841-B212-722BE14BD0F9}" dt="2021-03-16T10:47:09.365" v="881" actId="478"/>
          <ac:picMkLst>
            <pc:docMk/>
            <pc:sldMk cId="2447757658" sldId="446"/>
            <ac:picMk id="13" creationId="{AEE6981D-F45D-4EB1-86D0-EA5C808A7906}"/>
          </ac:picMkLst>
        </pc:picChg>
        <pc:picChg chg="add del mod">
          <ac:chgData name="mashael alnajrani" userId="73c1171a52a2fca6" providerId="LiveId" clId="{79FB0EB7-D14B-4841-B212-722BE14BD0F9}" dt="2021-03-16T10:47:38.802" v="894" actId="478"/>
          <ac:picMkLst>
            <pc:docMk/>
            <pc:sldMk cId="2447757658" sldId="446"/>
            <ac:picMk id="14" creationId="{F9706447-470D-400E-987D-6866C1A04C8F}"/>
          </ac:picMkLst>
        </pc:picChg>
        <pc:picChg chg="add mod">
          <ac:chgData name="mashael alnajrani" userId="73c1171a52a2fca6" providerId="LiveId" clId="{79FB0EB7-D14B-4841-B212-722BE14BD0F9}" dt="2021-03-16T10:49:47.997" v="963" actId="1076"/>
          <ac:picMkLst>
            <pc:docMk/>
            <pc:sldMk cId="2447757658" sldId="446"/>
            <ac:picMk id="15" creationId="{9EDCF163-D4CE-4595-9F8A-0D58E7AEFCF4}"/>
          </ac:picMkLst>
        </pc:picChg>
        <pc:picChg chg="add mod">
          <ac:chgData name="mashael alnajrani" userId="73c1171a52a2fca6" providerId="LiveId" clId="{79FB0EB7-D14B-4841-B212-722BE14BD0F9}" dt="2021-03-16T10:52:10.468" v="991" actId="1076"/>
          <ac:picMkLst>
            <pc:docMk/>
            <pc:sldMk cId="2447757658" sldId="446"/>
            <ac:picMk id="16" creationId="{34C15286-F5F4-4F5C-8730-019C7ED56B14}"/>
          </ac:picMkLst>
        </pc:picChg>
        <pc:picChg chg="add del mod modCrop">
          <ac:chgData name="mashael alnajrani" userId="73c1171a52a2fca6" providerId="LiveId" clId="{79FB0EB7-D14B-4841-B212-722BE14BD0F9}" dt="2021-03-16T10:51:59.799" v="987" actId="1076"/>
          <ac:picMkLst>
            <pc:docMk/>
            <pc:sldMk cId="2447757658" sldId="446"/>
            <ac:picMk id="17" creationId="{075EAB89-823D-4298-8541-0C0BE6C1BABA}"/>
          </ac:picMkLst>
        </pc:picChg>
      </pc:sldChg>
      <pc:sldChg chg="add del">
        <pc:chgData name="mashael alnajrani" userId="73c1171a52a2fca6" providerId="LiveId" clId="{79FB0EB7-D14B-4841-B212-722BE14BD0F9}" dt="2021-03-16T10:40:45.779" v="725"/>
        <pc:sldMkLst>
          <pc:docMk/>
          <pc:sldMk cId="2506734530" sldId="446"/>
        </pc:sldMkLst>
      </pc:sldChg>
      <pc:sldChg chg="addSp delSp modSp add mod">
        <pc:chgData name="mashael alnajrani" userId="73c1171a52a2fca6" providerId="LiveId" clId="{79FB0EB7-D14B-4841-B212-722BE14BD0F9}" dt="2021-03-16T11:10:16.295" v="1441" actId="1076"/>
        <pc:sldMkLst>
          <pc:docMk/>
          <pc:sldMk cId="2918884528" sldId="447"/>
        </pc:sldMkLst>
        <pc:spChg chg="del mod">
          <ac:chgData name="mashael alnajrani" userId="73c1171a52a2fca6" providerId="LiveId" clId="{79FB0EB7-D14B-4841-B212-722BE14BD0F9}" dt="2021-03-16T10:52:55.769" v="995" actId="478"/>
          <ac:spMkLst>
            <pc:docMk/>
            <pc:sldMk cId="2918884528" sldId="447"/>
            <ac:spMk id="8" creationId="{1689174C-88FF-4748-879D-DA55CF942455}"/>
          </ac:spMkLst>
        </pc:spChg>
        <pc:spChg chg="add mod">
          <ac:chgData name="mashael alnajrani" userId="73c1171a52a2fca6" providerId="LiveId" clId="{79FB0EB7-D14B-4841-B212-722BE14BD0F9}" dt="2021-03-16T10:54:30.615" v="1017" actId="20577"/>
          <ac:spMkLst>
            <pc:docMk/>
            <pc:sldMk cId="2918884528" sldId="447"/>
            <ac:spMk id="11" creationId="{34C1DE69-5CB4-4820-A3EF-CCCBE9A2EA07}"/>
          </ac:spMkLst>
        </pc:spChg>
        <pc:spChg chg="add mod">
          <ac:chgData name="mashael alnajrani" userId="73c1171a52a2fca6" providerId="LiveId" clId="{79FB0EB7-D14B-4841-B212-722BE14BD0F9}" dt="2021-03-16T11:05:13.859" v="1233" actId="122"/>
          <ac:spMkLst>
            <pc:docMk/>
            <pc:sldMk cId="2918884528" sldId="447"/>
            <ac:spMk id="12" creationId="{A0E674BA-8944-4FF1-82ED-7FE9A3A67B66}"/>
          </ac:spMkLst>
        </pc:spChg>
        <pc:spChg chg="add mod">
          <ac:chgData name="mashael alnajrani" userId="73c1171a52a2fca6" providerId="LiveId" clId="{79FB0EB7-D14B-4841-B212-722BE14BD0F9}" dt="2021-03-16T11:10:12.144" v="1440" actId="207"/>
          <ac:spMkLst>
            <pc:docMk/>
            <pc:sldMk cId="2918884528" sldId="447"/>
            <ac:spMk id="14" creationId="{723BA03F-40C1-4298-A077-8E82CBF91F42}"/>
          </ac:spMkLst>
        </pc:spChg>
        <pc:graphicFrameChg chg="add mod">
          <ac:chgData name="mashael alnajrani" userId="73c1171a52a2fca6" providerId="LiveId" clId="{79FB0EB7-D14B-4841-B212-722BE14BD0F9}" dt="2021-03-16T11:10:16.295" v="1441" actId="1076"/>
          <ac:graphicFrameMkLst>
            <pc:docMk/>
            <pc:sldMk cId="2918884528" sldId="447"/>
            <ac:graphicFrameMk id="13" creationId="{A7403326-E628-4DA3-BE57-8B4A8FC9184E}"/>
          </ac:graphicFrameMkLst>
        </pc:graphicFrameChg>
        <pc:picChg chg="add mod modCrop">
          <ac:chgData name="mashael alnajrani" userId="73c1171a52a2fca6" providerId="LiveId" clId="{79FB0EB7-D14B-4841-B212-722BE14BD0F9}" dt="2021-03-16T10:55:09" v="1028" actId="14100"/>
          <ac:picMkLst>
            <pc:docMk/>
            <pc:sldMk cId="2918884528" sldId="447"/>
            <ac:picMk id="10" creationId="{C3211DE8-2C71-4301-9B1E-21E3461E415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5" creationId="{9EDCF163-D4CE-4595-9F8A-0D58E7AEFCF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6" creationId="{34C15286-F5F4-4F5C-8730-019C7ED56B14}"/>
          </ac:picMkLst>
        </pc:picChg>
        <pc:picChg chg="del">
          <ac:chgData name="mashael alnajrani" userId="73c1171a52a2fca6" providerId="LiveId" clId="{79FB0EB7-D14B-4841-B212-722BE14BD0F9}" dt="2021-03-16T10:52:52.070" v="993" actId="478"/>
          <ac:picMkLst>
            <pc:docMk/>
            <pc:sldMk cId="2918884528" sldId="447"/>
            <ac:picMk id="17" creationId="{075EAB89-823D-4298-8541-0C0BE6C1BABA}"/>
          </ac:picMkLst>
        </pc:picChg>
      </pc:sldChg>
      <pc:sldChg chg="addSp delSp modSp add mod ord">
        <pc:chgData name="mashael alnajrani" userId="73c1171a52a2fca6" providerId="LiveId" clId="{79FB0EB7-D14B-4841-B212-722BE14BD0F9}" dt="2021-03-16T10:53:49.167" v="1004"/>
        <pc:sldMkLst>
          <pc:docMk/>
          <pc:sldMk cId="3302649169" sldId="448"/>
        </pc:sldMkLst>
        <pc:spChg chg="add mod">
          <ac:chgData name="mashael alnajrani" userId="73c1171a52a2fca6" providerId="LiveId" clId="{79FB0EB7-D14B-4841-B212-722BE14BD0F9}" dt="2021-03-16T10:53:14.867" v="1001" actId="122"/>
          <ac:spMkLst>
            <pc:docMk/>
            <pc:sldMk cId="3302649169" sldId="448"/>
            <ac:spMk id="7" creationId="{A9BF6082-D0B1-4B28-AC46-82733DB2DEDE}"/>
          </ac:spMkLst>
        </pc:spChg>
        <pc:spChg chg="add mod">
          <ac:chgData name="mashael alnajrani" userId="73c1171a52a2fca6" providerId="LiveId" clId="{79FB0EB7-D14B-4841-B212-722BE14BD0F9}" dt="2021-03-16T10:53:04.051" v="999"/>
          <ac:spMkLst>
            <pc:docMk/>
            <pc:sldMk cId="3302649169" sldId="448"/>
            <ac:spMk id="8" creationId="{E95D348F-0D6D-41C3-A1D3-1A2BE74B35D6}"/>
          </ac:spMkLst>
        </pc:spChg>
        <pc:graphicFrameChg chg="add del modGraphic">
          <ac:chgData name="mashael alnajrani" userId="73c1171a52a2fca6" providerId="LiveId" clId="{79FB0EB7-D14B-4841-B212-722BE14BD0F9}" dt="2021-03-16T10:53:02.227" v="998" actId="27309"/>
          <ac:graphicFrameMkLst>
            <pc:docMk/>
            <pc:sldMk cId="3302649169" sldId="448"/>
            <ac:graphicFrameMk id="4" creationId="{BD9333EA-A635-4687-A5DF-820C7EBBAB02}"/>
          </ac:graphicFrameMkLst>
        </pc:graphicFrameChg>
        <pc:picChg chg="add mod">
          <ac:chgData name="mashael alnajrani" userId="73c1171a52a2fca6" providerId="LiveId" clId="{79FB0EB7-D14B-4841-B212-722BE14BD0F9}" dt="2021-03-16T10:53:04.051" v="999"/>
          <ac:picMkLst>
            <pc:docMk/>
            <pc:sldMk cId="3302649169" sldId="448"/>
            <ac:picMk id="6" creationId="{ED210F1B-D1EC-4728-B762-28480DC74F78}"/>
          </ac:picMkLst>
        </pc:picChg>
      </pc:sldChg>
      <pc:sldChg chg="addSp modSp add mod modAnim">
        <pc:chgData name="mashael alnajrani" userId="73c1171a52a2fca6" providerId="LiveId" clId="{79FB0EB7-D14B-4841-B212-722BE14BD0F9}" dt="2021-03-16T10:56:35.480" v="1043" actId="1036"/>
        <pc:sldMkLst>
          <pc:docMk/>
          <pc:sldMk cId="4090406436" sldId="449"/>
        </pc:sldMkLst>
        <pc:spChg chg="add mod">
          <ac:chgData name="mashael alnajrani" userId="73c1171a52a2fca6" providerId="LiveId" clId="{79FB0EB7-D14B-4841-B212-722BE14BD0F9}" dt="2021-03-16T10:56:15.074" v="1039" actId="12"/>
          <ac:spMkLst>
            <pc:docMk/>
            <pc:sldMk cId="4090406436" sldId="449"/>
            <ac:spMk id="5" creationId="{638CDC97-56C0-48FA-8D7B-46D33461171A}"/>
          </ac:spMkLst>
        </pc:spChg>
        <pc:spChg chg="add mod">
          <ac:chgData name="mashael alnajrani" userId="73c1171a52a2fca6" providerId="LiveId" clId="{79FB0EB7-D14B-4841-B212-722BE14BD0F9}" dt="2021-03-16T10:55:39.645" v="1031" actId="207"/>
          <ac:spMkLst>
            <pc:docMk/>
            <pc:sldMk cId="4090406436" sldId="449"/>
            <ac:spMk id="6" creationId="{1BB00036-22C0-4B7A-84B7-634302A28758}"/>
          </ac:spMkLst>
        </pc:spChg>
        <pc:spChg chg="add mod">
          <ac:chgData name="mashael alnajrani" userId="73c1171a52a2fca6" providerId="LiveId" clId="{79FB0EB7-D14B-4841-B212-722BE14BD0F9}" dt="2021-03-16T10:56:35.480" v="1043" actId="1036"/>
          <ac:spMkLst>
            <pc:docMk/>
            <pc:sldMk cId="4090406436" sldId="449"/>
            <ac:spMk id="7" creationId="{25FC1799-E1CA-4587-BC54-3C0B9F738636}"/>
          </ac:spMkLst>
        </pc:spChg>
        <pc:picChg chg="add mod">
          <ac:chgData name="mashael alnajrani" userId="73c1171a52a2fca6" providerId="LiveId" clId="{79FB0EB7-D14B-4841-B212-722BE14BD0F9}" dt="2021-03-16T10:56:22.481" v="1041" actId="1076"/>
          <ac:picMkLst>
            <pc:docMk/>
            <pc:sldMk cId="4090406436" sldId="449"/>
            <ac:picMk id="4" creationId="{29C32AFB-4F05-405C-8069-4FDA74880022}"/>
          </ac:picMkLst>
        </pc:picChg>
      </pc:sldChg>
      <pc:sldChg chg="addSp delSp modSp add mod setBg">
        <pc:chgData name="mashael alnajrani" userId="73c1171a52a2fca6" providerId="LiveId" clId="{79FB0EB7-D14B-4841-B212-722BE14BD0F9}" dt="2021-03-18T08:54:33.207" v="4913"/>
        <pc:sldMkLst>
          <pc:docMk/>
          <pc:sldMk cId="1015412690" sldId="450"/>
        </pc:sldMkLst>
        <pc:spChg chg="mod">
          <ac:chgData name="mashael alnajrani" userId="73c1171a52a2fca6" providerId="LiveId" clId="{79FB0EB7-D14B-4841-B212-722BE14BD0F9}" dt="2021-03-16T10:59:45.245" v="1103" actId="20577"/>
          <ac:spMkLst>
            <pc:docMk/>
            <pc:sldMk cId="1015412690" sldId="450"/>
            <ac:spMk id="2" creationId="{47E89AFE-72E6-4AD7-AC18-6E77D6AD8CD2}"/>
          </ac:spMkLst>
        </pc:spChg>
        <pc:spChg chg="del">
          <ac:chgData name="mashael alnajrani" userId="73c1171a52a2fca6" providerId="LiveId" clId="{79FB0EB7-D14B-4841-B212-722BE14BD0F9}" dt="2021-03-16T11:01:36.437" v="1149" actId="478"/>
          <ac:spMkLst>
            <pc:docMk/>
            <pc:sldMk cId="1015412690" sldId="450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1:00:00.628" v="1111" actId="1076"/>
          <ac:spMkLst>
            <pc:docMk/>
            <pc:sldMk cId="1015412690" sldId="450"/>
            <ac:spMk id="11" creationId="{CD7A1865-5B65-465B-A3FF-FCABF1FFE00D}"/>
          </ac:spMkLst>
        </pc:spChg>
        <pc:spChg chg="add del">
          <ac:chgData name="mashael alnajrani" userId="73c1171a52a2fca6" providerId="LiveId" clId="{79FB0EB7-D14B-4841-B212-722BE14BD0F9}" dt="2021-03-16T10:57:52.053" v="1055" actId="478"/>
          <ac:spMkLst>
            <pc:docMk/>
            <pc:sldMk cId="1015412690" sldId="450"/>
            <ac:spMk id="14" creationId="{4A11FAD4-075E-412E-93E0-EE325F678D59}"/>
          </ac:spMkLst>
        </pc:spChg>
        <pc:spChg chg="del mod">
          <ac:chgData name="mashael alnajrani" userId="73c1171a52a2fca6" providerId="LiveId" clId="{79FB0EB7-D14B-4841-B212-722BE14BD0F9}" dt="2021-03-16T10:57:39.171" v="1048" actId="478"/>
          <ac:spMkLst>
            <pc:docMk/>
            <pc:sldMk cId="1015412690" sldId="450"/>
            <ac:spMk id="15" creationId="{721A80A6-29D6-4043-A7CA-BEE78DBED356}"/>
          </ac:spMkLst>
        </pc:spChg>
        <pc:spChg chg="del mod">
          <ac:chgData name="mashael alnajrani" userId="73c1171a52a2fca6" providerId="LiveId" clId="{79FB0EB7-D14B-4841-B212-722BE14BD0F9}" dt="2021-03-16T10:57:42.049" v="1050" actId="478"/>
          <ac:spMkLst>
            <pc:docMk/>
            <pc:sldMk cId="1015412690" sldId="450"/>
            <ac:spMk id="16" creationId="{97AEC1FB-EB56-414F-901E-6AD85FBEDC6C}"/>
          </ac:spMkLst>
        </pc:spChg>
        <pc:spChg chg="mod">
          <ac:chgData name="mashael alnajrani" userId="73c1171a52a2fca6" providerId="LiveId" clId="{79FB0EB7-D14B-4841-B212-722BE14BD0F9}" dt="2021-03-16T10:59:40.003" v="1098" actId="20577"/>
          <ac:spMkLst>
            <pc:docMk/>
            <pc:sldMk cId="1015412690" sldId="450"/>
            <ac:spMk id="17" creationId="{B4C50F24-52F0-40FA-AC9D-1A8D04BB1244}"/>
          </ac:spMkLst>
        </pc:spChg>
        <pc:spChg chg="add del mod">
          <ac:chgData name="mashael alnajrani" userId="73c1171a52a2fca6" providerId="LiveId" clId="{79FB0EB7-D14B-4841-B212-722BE14BD0F9}" dt="2021-03-16T10:59:51.172" v="1110" actId="20577"/>
          <ac:spMkLst>
            <pc:docMk/>
            <pc:sldMk cId="1015412690" sldId="450"/>
            <ac:spMk id="18" creationId="{A57C2F1B-D466-43F6-9154-D14FB8629142}"/>
          </ac:spMkLst>
        </pc:spChg>
        <pc:spChg chg="add mod">
          <ac:chgData name="mashael alnajrani" userId="73c1171a52a2fca6" providerId="LiveId" clId="{79FB0EB7-D14B-4841-B212-722BE14BD0F9}" dt="2021-03-16T11:01:36.860" v="1150"/>
          <ac:spMkLst>
            <pc:docMk/>
            <pc:sldMk cId="1015412690" sldId="450"/>
            <ac:spMk id="20" creationId="{E40A76E2-B8E4-4C24-AA8C-8D7061990B80}"/>
          </ac:spMkLst>
        </pc:spChg>
        <pc:picChg chg="del mod modVis">
          <ac:chgData name="mashael alnajrani" userId="73c1171a52a2fca6" providerId="LiveId" clId="{79FB0EB7-D14B-4841-B212-722BE14BD0F9}" dt="2021-03-18T08:54:33.205" v="4910"/>
          <ac:picMkLst>
            <pc:docMk/>
            <pc:sldMk cId="1015412690" sldId="450"/>
            <ac:picMk id="4" creationId="{B38FEDDE-B127-491F-9847-E8D0172A91D4}"/>
          </ac:picMkLst>
        </pc:picChg>
        <pc:picChg chg="add mod ord modVis">
          <ac:chgData name="mashael alnajrani" userId="73c1171a52a2fca6" providerId="LiveId" clId="{79FB0EB7-D14B-4841-B212-722BE14BD0F9}" dt="2021-03-18T08:54:33.206" v="4912"/>
          <ac:picMkLst>
            <pc:docMk/>
            <pc:sldMk cId="1015412690" sldId="450"/>
            <ac:picMk id="6" creationId="{DB59CE4B-23D8-4B22-83D9-4F8FD0F0CDD1}"/>
          </ac:picMkLst>
        </pc:picChg>
        <pc:picChg chg="del">
          <ac:chgData name="mashael alnajrani" userId="73c1171a52a2fca6" providerId="LiveId" clId="{79FB0EB7-D14B-4841-B212-722BE14BD0F9}" dt="2021-03-16T10:58:35.185" v="1075" actId="478"/>
          <ac:picMkLst>
            <pc:docMk/>
            <pc:sldMk cId="1015412690" sldId="450"/>
            <ac:picMk id="12" creationId="{8EE27486-5151-456F-829D-2BE1442AB72D}"/>
          </ac:picMkLst>
        </pc:picChg>
        <pc:picChg chg="add del mod">
          <ac:chgData name="mashael alnajrani" userId="73c1171a52a2fca6" providerId="LiveId" clId="{79FB0EB7-D14B-4841-B212-722BE14BD0F9}" dt="2021-03-16T10:58:58.505" v="1076" actId="478"/>
          <ac:picMkLst>
            <pc:docMk/>
            <pc:sldMk cId="1015412690" sldId="450"/>
            <ac:picMk id="13" creationId="{FBE8609B-8C22-4698-AD3B-37947A92717C}"/>
          </ac:picMkLst>
        </pc:picChg>
        <pc:picChg chg="add mod">
          <ac:chgData name="mashael alnajrani" userId="73c1171a52a2fca6" providerId="LiveId" clId="{79FB0EB7-D14B-4841-B212-722BE14BD0F9}" dt="2021-03-16T11:00:03.482" v="1113" actId="14100"/>
          <ac:picMkLst>
            <pc:docMk/>
            <pc:sldMk cId="1015412690" sldId="450"/>
            <ac:picMk id="19" creationId="{13CB9D00-F0D0-4DBA-B749-931536B84B02}"/>
          </ac:picMkLst>
        </pc:picChg>
      </pc:sldChg>
      <pc:sldChg chg="addSp delSp modSp add mod setBg">
        <pc:chgData name="mashael alnajrani" userId="73c1171a52a2fca6" providerId="LiveId" clId="{79FB0EB7-D14B-4841-B212-722BE14BD0F9}" dt="2021-03-18T08:54:33.229" v="4924"/>
        <pc:sldMkLst>
          <pc:docMk/>
          <pc:sldMk cId="589487064" sldId="451"/>
        </pc:sldMkLst>
        <pc:spChg chg="del">
          <ac:chgData name="mashael alnajrani" userId="73c1171a52a2fca6" providerId="LiveId" clId="{79FB0EB7-D14B-4841-B212-722BE14BD0F9}" dt="2021-03-16T11:01:40.156" v="1151" actId="478"/>
          <ac:spMkLst>
            <pc:docMk/>
            <pc:sldMk cId="589487064" sldId="451"/>
            <ac:spMk id="8" creationId="{588DC656-1CC3-4820-A6F6-270A94133557}"/>
          </ac:spMkLst>
        </pc:spChg>
        <pc:spChg chg="add mod">
          <ac:chgData name="mashael alnajrani" userId="73c1171a52a2fca6" providerId="LiveId" clId="{79FB0EB7-D14B-4841-B212-722BE14BD0F9}" dt="2021-03-16T11:01:41.139" v="1152"/>
          <ac:spMkLst>
            <pc:docMk/>
            <pc:sldMk cId="589487064" sldId="451"/>
            <ac:spMk id="12" creationId="{C3D0FF09-E086-4A1E-85D9-53FBACAB5C85}"/>
          </ac:spMkLst>
        </pc:spChg>
        <pc:picChg chg="del mod modVis">
          <ac:chgData name="mashael alnajrani" userId="73c1171a52a2fca6" providerId="LiveId" clId="{79FB0EB7-D14B-4841-B212-722BE14BD0F9}" dt="2021-03-18T08:54:33.226" v="4921"/>
          <ac:picMkLst>
            <pc:docMk/>
            <pc:sldMk cId="589487064" sldId="451"/>
            <ac:picMk id="4" creationId="{B38FEDDE-B127-491F-9847-E8D0172A91D4}"/>
          </ac:picMkLst>
        </pc:picChg>
        <pc:picChg chg="add mod ord modVis">
          <ac:chgData name="mashael alnajrani" userId="73c1171a52a2fca6" providerId="LiveId" clId="{79FB0EB7-D14B-4841-B212-722BE14BD0F9}" dt="2021-03-18T08:54:33.227" v="4923"/>
          <ac:picMkLst>
            <pc:docMk/>
            <pc:sldMk cId="589487064" sldId="451"/>
            <ac:picMk id="6" creationId="{8CEA5956-A3AB-4428-A385-1ED2119FC532}"/>
          </ac:picMkLst>
        </pc:picChg>
        <pc:picChg chg="add mod">
          <ac:chgData name="mashael alnajrani" userId="73c1171a52a2fca6" providerId="LiveId" clId="{79FB0EB7-D14B-4841-B212-722BE14BD0F9}" dt="2021-03-16T11:00:48.318" v="1119" actId="1076"/>
          <ac:picMkLst>
            <pc:docMk/>
            <pc:sldMk cId="589487064" sldId="451"/>
            <ac:picMk id="10" creationId="{A54BC955-E261-4E27-9EFD-6186FB4CC6B0}"/>
          </ac:picMkLst>
        </pc:picChg>
        <pc:picChg chg="del">
          <ac:chgData name="mashael alnajrani" userId="73c1171a52a2fca6" providerId="LiveId" clId="{79FB0EB7-D14B-4841-B212-722BE14BD0F9}" dt="2021-03-16T11:00:37.473" v="1115" actId="478"/>
          <ac:picMkLst>
            <pc:docMk/>
            <pc:sldMk cId="589487064" sldId="451"/>
            <ac:picMk id="19" creationId="{13CB9D00-F0D0-4DBA-B749-931536B84B02}"/>
          </ac:picMkLst>
        </pc:picChg>
      </pc:sldChg>
      <pc:sldChg chg="add del">
        <pc:chgData name="mashael alnajrani" userId="73c1171a52a2fca6" providerId="LiveId" clId="{79FB0EB7-D14B-4841-B212-722BE14BD0F9}" dt="2021-03-16T10:57:46.424" v="1053"/>
        <pc:sldMkLst>
          <pc:docMk/>
          <pc:sldMk cId="1914216135" sldId="451"/>
        </pc:sldMkLst>
      </pc:sldChg>
      <pc:sldChg chg="addSp delSp modSp add mod ord setBg">
        <pc:chgData name="mashael alnajrani" userId="73c1171a52a2fca6" providerId="LiveId" clId="{79FB0EB7-D14B-4841-B212-722BE14BD0F9}" dt="2021-03-18T08:54:33.151" v="4891"/>
        <pc:sldMkLst>
          <pc:docMk/>
          <pc:sldMk cId="3768668589" sldId="452"/>
        </pc:sldMkLst>
        <pc:spChg chg="mod">
          <ac:chgData name="mashael alnajrani" userId="73c1171a52a2fca6" providerId="LiveId" clId="{79FB0EB7-D14B-4841-B212-722BE14BD0F9}" dt="2021-03-16T11:03:10.275" v="1192" actId="1076"/>
          <ac:spMkLst>
            <pc:docMk/>
            <pc:sldMk cId="3768668589" sldId="452"/>
            <ac:spMk id="2" creationId="{47572864-54B9-4F76-86E3-9C9286A70024}"/>
          </ac:spMkLst>
        </pc:spChg>
        <pc:spChg chg="del mod">
          <ac:chgData name="mashael alnajrani" userId="73c1171a52a2fca6" providerId="LiveId" clId="{79FB0EB7-D14B-4841-B212-722BE14BD0F9}" dt="2021-03-16T11:01:44.716" v="1153" actId="478"/>
          <ac:spMkLst>
            <pc:docMk/>
            <pc:sldMk cId="3768668589" sldId="452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6T11:02:53.168" v="1184" actId="1076"/>
          <ac:spMkLst>
            <pc:docMk/>
            <pc:sldMk cId="3768668589" sldId="452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6T11:02:57.383" v="1185" actId="1076"/>
          <ac:spMkLst>
            <pc:docMk/>
            <pc:sldMk cId="3768668589" sldId="452"/>
            <ac:spMk id="13" creationId="{5A763321-5E8B-4A51-884F-67BC7CFBFCAD}"/>
          </ac:spMkLst>
        </pc:spChg>
        <pc:spChg chg="add mod">
          <ac:chgData name="mashael alnajrani" userId="73c1171a52a2fca6" providerId="LiveId" clId="{79FB0EB7-D14B-4841-B212-722BE14BD0F9}" dt="2021-03-16T11:01:46.099" v="1154"/>
          <ac:spMkLst>
            <pc:docMk/>
            <pc:sldMk cId="3768668589" sldId="452"/>
            <ac:spMk id="15" creationId="{76D1B538-DB3E-4C79-AAAB-CCBAD1F9FC8F}"/>
          </ac:spMkLst>
        </pc:spChg>
        <pc:spChg chg="add mod">
          <ac:chgData name="mashael alnajrani" userId="73c1171a52a2fca6" providerId="LiveId" clId="{79FB0EB7-D14B-4841-B212-722BE14BD0F9}" dt="2021-03-16T11:02:37.379" v="1180" actId="20577"/>
          <ac:spMkLst>
            <pc:docMk/>
            <pc:sldMk cId="3768668589" sldId="452"/>
            <ac:spMk id="16" creationId="{B94DF5B3-A510-4CCA-A096-0C9C330369CB}"/>
          </ac:spMkLst>
        </pc:spChg>
        <pc:spChg chg="add mod">
          <ac:chgData name="mashael alnajrani" userId="73c1171a52a2fca6" providerId="LiveId" clId="{79FB0EB7-D14B-4841-B212-722BE14BD0F9}" dt="2021-03-16T11:03:07.014" v="1191" actId="1076"/>
          <ac:spMkLst>
            <pc:docMk/>
            <pc:sldMk cId="3768668589" sldId="452"/>
            <ac:spMk id="17" creationId="{F292FCA9-B343-4617-8E1C-7D1E2580690A}"/>
          </ac:spMkLst>
        </pc:spChg>
        <pc:spChg chg="mod">
          <ac:chgData name="mashael alnajrani" userId="73c1171a52a2fca6" providerId="LiveId" clId="{79FB0EB7-D14B-4841-B212-722BE14BD0F9}" dt="2021-03-16T11:03:13.346" v="1193" actId="1076"/>
          <ac:spMkLst>
            <pc:docMk/>
            <pc:sldMk cId="3768668589" sldId="452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6T11:07:54.316" v="1327" actId="20577"/>
          <ac:spMkLst>
            <pc:docMk/>
            <pc:sldMk cId="3768668589" sldId="452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6T11:02:48.293" v="1183" actId="1076"/>
          <ac:spMkLst>
            <pc:docMk/>
            <pc:sldMk cId="3768668589" sldId="452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6T11:02:43.695" v="1182" actId="1076"/>
          <ac:spMkLst>
            <pc:docMk/>
            <pc:sldMk cId="3768668589" sldId="452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6T11:01:57.049" v="1160" actId="20577"/>
          <ac:spMkLst>
            <pc:docMk/>
            <pc:sldMk cId="3768668589" sldId="452"/>
            <ac:spMk id="26" creationId="{322BF7AD-E543-47C7-96FC-3BDEDD51AEBF}"/>
          </ac:spMkLst>
        </pc:spChg>
        <pc:picChg chg="add mod ord modVis">
          <ac:chgData name="mashael alnajrani" userId="73c1171a52a2fca6" providerId="LiveId" clId="{79FB0EB7-D14B-4841-B212-722BE14BD0F9}" dt="2021-03-18T08:54:33.150" v="4890"/>
          <ac:picMkLst>
            <pc:docMk/>
            <pc:sldMk cId="3768668589" sldId="452"/>
            <ac:picMk id="4" creationId="{E64631C7-B516-4CC0-BBB4-F77EB32D41F8}"/>
          </ac:picMkLst>
        </pc:picChg>
        <pc:picChg chg="del mod modVis">
          <ac:chgData name="mashael alnajrani" userId="73c1171a52a2fca6" providerId="LiveId" clId="{79FB0EB7-D14B-4841-B212-722BE14BD0F9}" dt="2021-03-18T08:54:33.148" v="4888"/>
          <ac:picMkLst>
            <pc:docMk/>
            <pc:sldMk cId="3768668589" sldId="452"/>
            <ac:picMk id="7" creationId="{979D6CA2-DB59-479E-981E-36E74E1D4AC2}"/>
          </ac:picMkLst>
        </pc:picChg>
      </pc:sldChg>
      <pc:sldChg chg="addSp delSp modSp add mod ord setBg">
        <pc:chgData name="mashael alnajrani" userId="73c1171a52a2fca6" providerId="LiveId" clId="{79FB0EB7-D14B-4841-B212-722BE14BD0F9}" dt="2021-03-18T08:54:33.169" v="4902"/>
        <pc:sldMkLst>
          <pc:docMk/>
          <pc:sldMk cId="1761032699" sldId="453"/>
        </pc:sldMkLst>
        <pc:spChg chg="mod">
          <ac:chgData name="mashael alnajrani" userId="73c1171a52a2fca6" providerId="LiveId" clId="{79FB0EB7-D14B-4841-B212-722BE14BD0F9}" dt="2021-03-16T11:07:22.154" v="1303" actId="20577"/>
          <ac:spMkLst>
            <pc:docMk/>
            <pc:sldMk cId="1761032699" sldId="453"/>
            <ac:spMk id="23" creationId="{1CF72AF1-0BF5-4EB8-8894-F9D013B20D43}"/>
          </ac:spMkLst>
        </pc:spChg>
        <pc:picChg chg="add mod ord modVis">
          <ac:chgData name="mashael alnajrani" userId="73c1171a52a2fca6" providerId="LiveId" clId="{79FB0EB7-D14B-4841-B212-722BE14BD0F9}" dt="2021-03-18T08:54:33.169" v="4901"/>
          <ac:picMkLst>
            <pc:docMk/>
            <pc:sldMk cId="1761032699" sldId="453"/>
            <ac:picMk id="4" creationId="{75DEB88D-D7BB-4CF5-AA5B-F699ABD8C643}"/>
          </ac:picMkLst>
        </pc:picChg>
        <pc:picChg chg="del mod modVis">
          <ac:chgData name="mashael alnajrani" userId="73c1171a52a2fca6" providerId="LiveId" clId="{79FB0EB7-D14B-4841-B212-722BE14BD0F9}" dt="2021-03-18T08:54:33.166" v="4899"/>
          <ac:picMkLst>
            <pc:docMk/>
            <pc:sldMk cId="1761032699" sldId="453"/>
            <ac:picMk id="7" creationId="{979D6CA2-DB59-479E-981E-36E74E1D4AC2}"/>
          </ac:picMkLst>
        </pc:picChg>
      </pc:sldChg>
      <pc:sldChg chg="add">
        <pc:chgData name="mashael alnajrani" userId="73c1171a52a2fca6" providerId="LiveId" clId="{79FB0EB7-D14B-4841-B212-722BE14BD0F9}" dt="2021-03-16T11:12:21.739" v="1442" actId="2890"/>
        <pc:sldMkLst>
          <pc:docMk/>
          <pc:sldMk cId="1412383700" sldId="454"/>
        </pc:sldMkLst>
      </pc:sldChg>
      <pc:sldChg chg="addSp delSp modSp add mod">
        <pc:chgData name="mashael alnajrani" userId="73c1171a52a2fca6" providerId="LiveId" clId="{79FB0EB7-D14B-4841-B212-722BE14BD0F9}" dt="2021-03-18T00:45:27.728" v="4567" actId="1076"/>
        <pc:sldMkLst>
          <pc:docMk/>
          <pc:sldMk cId="2746549752" sldId="455"/>
        </pc:sldMkLst>
        <pc:spChg chg="del mod">
          <ac:chgData name="mashael alnajrani" userId="73c1171a52a2fca6" providerId="LiveId" clId="{79FB0EB7-D14B-4841-B212-722BE14BD0F9}" dt="2021-03-16T11:29:48.972" v="1800" actId="478"/>
          <ac:spMkLst>
            <pc:docMk/>
            <pc:sldMk cId="2746549752" sldId="455"/>
            <ac:spMk id="4" creationId="{A9C59ECF-86FE-4310-9AD5-116231683629}"/>
          </ac:spMkLst>
        </pc:spChg>
        <pc:spChg chg="mod">
          <ac:chgData name="mashael alnajrani" userId="73c1171a52a2fca6" providerId="LiveId" clId="{79FB0EB7-D14B-4841-B212-722BE14BD0F9}" dt="2021-03-16T11:24:33.213" v="1652" actId="20577"/>
          <ac:spMkLst>
            <pc:docMk/>
            <pc:sldMk cId="2746549752" sldId="455"/>
            <ac:spMk id="6" creationId="{7AA71BE6-6A79-4512-B372-921EECC9FBD1}"/>
          </ac:spMkLst>
        </pc:spChg>
        <pc:spChg chg="add mod">
          <ac:chgData name="mashael alnajrani" userId="73c1171a52a2fca6" providerId="LiveId" clId="{79FB0EB7-D14B-4841-B212-722BE14BD0F9}" dt="2021-03-18T00:39:03.886" v="4418" actId="1076"/>
          <ac:spMkLst>
            <pc:docMk/>
            <pc:sldMk cId="2746549752" sldId="455"/>
            <ac:spMk id="9" creationId="{74E5DF56-29BE-49A3-A050-3A9947D23190}"/>
          </ac:spMkLst>
        </pc:spChg>
        <pc:spChg chg="add mod">
          <ac:chgData name="mashael alnajrani" userId="73c1171a52a2fca6" providerId="LiveId" clId="{79FB0EB7-D14B-4841-B212-722BE14BD0F9}" dt="2021-03-18T00:39:18.297" v="4428" actId="20577"/>
          <ac:spMkLst>
            <pc:docMk/>
            <pc:sldMk cId="2746549752" sldId="455"/>
            <ac:spMk id="10" creationId="{709529D2-DC9F-4C4F-9792-E627289F729E}"/>
          </ac:spMkLst>
        </pc:spChg>
        <pc:spChg chg="add del mod">
          <ac:chgData name="mashael alnajrani" userId="73c1171a52a2fca6" providerId="LiveId" clId="{79FB0EB7-D14B-4841-B212-722BE14BD0F9}" dt="2021-03-16T11:23:53.562" v="1604" actId="478"/>
          <ac:spMkLst>
            <pc:docMk/>
            <pc:sldMk cId="2746549752" sldId="455"/>
            <ac:spMk id="10" creationId="{F0705F6B-B633-4F34-9612-52CA3E8ECF0E}"/>
          </ac:spMkLst>
        </pc:spChg>
        <pc:spChg chg="add mod">
          <ac:chgData name="mashael alnajrani" userId="73c1171a52a2fca6" providerId="LiveId" clId="{79FB0EB7-D14B-4841-B212-722BE14BD0F9}" dt="2021-03-18T00:38:11.994" v="4396" actId="1076"/>
          <ac:spMkLst>
            <pc:docMk/>
            <pc:sldMk cId="2746549752" sldId="455"/>
            <ac:spMk id="11" creationId="{0D1A3BA5-F9F8-4AD6-A534-0B858F16C2D7}"/>
          </ac:spMkLst>
        </pc:spChg>
        <pc:spChg chg="add mod">
          <ac:chgData name="mashael alnajrani" userId="73c1171a52a2fca6" providerId="LiveId" clId="{79FB0EB7-D14B-4841-B212-722BE14BD0F9}" dt="2021-03-18T00:39:48.419" v="4440" actId="1076"/>
          <ac:spMkLst>
            <pc:docMk/>
            <pc:sldMk cId="2746549752" sldId="455"/>
            <ac:spMk id="12" creationId="{48736439-46A1-4102-9D2B-AA06B7BF9CD4}"/>
          </ac:spMkLst>
        </pc:spChg>
        <pc:spChg chg="add mod">
          <ac:chgData name="mashael alnajrani" userId="73c1171a52a2fca6" providerId="LiveId" clId="{79FB0EB7-D14B-4841-B212-722BE14BD0F9}" dt="2021-03-18T00:45:27.728" v="4567" actId="1076"/>
          <ac:spMkLst>
            <pc:docMk/>
            <pc:sldMk cId="2746549752" sldId="455"/>
            <ac:spMk id="13" creationId="{4D1AA110-FF85-46E6-ACAF-7275676F5DED}"/>
          </ac:spMkLst>
        </pc:spChg>
        <pc:spChg chg="add mod">
          <ac:chgData name="mashael alnajrani" userId="73c1171a52a2fca6" providerId="LiveId" clId="{79FB0EB7-D14B-4841-B212-722BE14BD0F9}" dt="2021-03-18T00:39:23.178" v="4432" actId="20577"/>
          <ac:spMkLst>
            <pc:docMk/>
            <pc:sldMk cId="2746549752" sldId="455"/>
            <ac:spMk id="14" creationId="{6E7B545D-4584-45F1-A7D7-1DB542777DCF}"/>
          </ac:spMkLst>
        </pc:spChg>
        <pc:spChg chg="add del mod">
          <ac:chgData name="mashael alnajrani" userId="73c1171a52a2fca6" providerId="LiveId" clId="{79FB0EB7-D14B-4841-B212-722BE14BD0F9}" dt="2021-03-16T11:23:43.111" v="1589" actId="478"/>
          <ac:spMkLst>
            <pc:docMk/>
            <pc:sldMk cId="2746549752" sldId="455"/>
            <ac:spMk id="14" creationId="{87DBFA21-69F1-4163-B700-C2000D6EF1CC}"/>
          </ac:spMkLst>
        </pc:spChg>
        <pc:spChg chg="add mod">
          <ac:chgData name="mashael alnajrani" userId="73c1171a52a2fca6" providerId="LiveId" clId="{79FB0EB7-D14B-4841-B212-722BE14BD0F9}" dt="2021-03-18T00:39:40.121" v="4437" actId="1076"/>
          <ac:spMkLst>
            <pc:docMk/>
            <pc:sldMk cId="2746549752" sldId="455"/>
            <ac:spMk id="15" creationId="{9260B2C9-5EA0-412A-BA74-CECE962E63B8}"/>
          </ac:spMkLst>
        </pc:spChg>
        <pc:spChg chg="add mod">
          <ac:chgData name="mashael alnajrani" userId="73c1171a52a2fca6" providerId="LiveId" clId="{79FB0EB7-D14B-4841-B212-722BE14BD0F9}" dt="2021-03-18T00:45:25.456" v="4566" actId="1076"/>
          <ac:spMkLst>
            <pc:docMk/>
            <pc:sldMk cId="2746549752" sldId="455"/>
            <ac:spMk id="16" creationId="{CF789968-3112-4C28-87B9-E6056F2D2526}"/>
          </ac:spMkLst>
        </pc:spChg>
        <pc:spChg chg="add mod">
          <ac:chgData name="mashael alnajrani" userId="73c1171a52a2fca6" providerId="LiveId" clId="{79FB0EB7-D14B-4841-B212-722BE14BD0F9}" dt="2021-03-18T00:39:57.887" v="4443" actId="1076"/>
          <ac:spMkLst>
            <pc:docMk/>
            <pc:sldMk cId="2746549752" sldId="455"/>
            <ac:spMk id="17" creationId="{3F7794AB-812C-45A4-9ACA-D4BA5FBA9E90}"/>
          </ac:spMkLst>
        </pc:spChg>
        <pc:spChg chg="add del mod">
          <ac:chgData name="mashael alnajrani" userId="73c1171a52a2fca6" providerId="LiveId" clId="{79FB0EB7-D14B-4841-B212-722BE14BD0F9}" dt="2021-03-18T00:40:32.481" v="4465" actId="478"/>
          <ac:spMkLst>
            <pc:docMk/>
            <pc:sldMk cId="2746549752" sldId="455"/>
            <ac:spMk id="18" creationId="{2B1DED4A-934C-41ED-9141-CEB2005A6E90}"/>
          </ac:spMkLst>
        </pc:spChg>
        <pc:spChg chg="add del mod">
          <ac:chgData name="mashael alnajrani" userId="73c1171a52a2fca6" providerId="LiveId" clId="{79FB0EB7-D14B-4841-B212-722BE14BD0F9}" dt="2021-03-18T00:40:31.038" v="4464" actId="478"/>
          <ac:spMkLst>
            <pc:docMk/>
            <pc:sldMk cId="2746549752" sldId="455"/>
            <ac:spMk id="19" creationId="{835E4C83-5321-4692-8A37-CFBBA3E19BE8}"/>
          </ac:spMkLst>
        </pc:spChg>
        <pc:spChg chg="add mod">
          <ac:chgData name="mashael alnajrani" userId="73c1171a52a2fca6" providerId="LiveId" clId="{79FB0EB7-D14B-4841-B212-722BE14BD0F9}" dt="2021-03-18T00:41:04.138" v="4471" actId="1076"/>
          <ac:spMkLst>
            <pc:docMk/>
            <pc:sldMk cId="2746549752" sldId="455"/>
            <ac:spMk id="20" creationId="{523A7814-9455-4294-91F8-63FE649E5CDB}"/>
          </ac:spMkLst>
        </pc:spChg>
        <pc:spChg chg="add mod">
          <ac:chgData name="mashael alnajrani" userId="73c1171a52a2fca6" providerId="LiveId" clId="{79FB0EB7-D14B-4841-B212-722BE14BD0F9}" dt="2021-03-18T00:41:44.079" v="4500" actId="1076"/>
          <ac:spMkLst>
            <pc:docMk/>
            <pc:sldMk cId="2746549752" sldId="455"/>
            <ac:spMk id="21" creationId="{21BB47B4-1C02-46A7-A4EB-05277239E72D}"/>
          </ac:spMkLst>
        </pc:spChg>
        <pc:spChg chg="add mod">
          <ac:chgData name="mashael alnajrani" userId="73c1171a52a2fca6" providerId="LiveId" clId="{79FB0EB7-D14B-4841-B212-722BE14BD0F9}" dt="2021-03-18T00:41:24.489" v="4492" actId="1076"/>
          <ac:spMkLst>
            <pc:docMk/>
            <pc:sldMk cId="2746549752" sldId="455"/>
            <ac:spMk id="22" creationId="{A534F134-6937-439A-9AA3-8699EC51940B}"/>
          </ac:spMkLst>
        </pc:spChg>
        <pc:spChg chg="add mod">
          <ac:chgData name="mashael alnajrani" userId="73c1171a52a2fca6" providerId="LiveId" clId="{79FB0EB7-D14B-4841-B212-722BE14BD0F9}" dt="2021-03-18T00:41:17.144" v="4487" actId="1076"/>
          <ac:spMkLst>
            <pc:docMk/>
            <pc:sldMk cId="2746549752" sldId="455"/>
            <ac:spMk id="23" creationId="{3F8D9652-6D47-4CB2-A664-587327AC7F6D}"/>
          </ac:spMkLst>
        </pc:spChg>
        <pc:spChg chg="add del mod">
          <ac:chgData name="mashael alnajrani" userId="73c1171a52a2fca6" providerId="LiveId" clId="{79FB0EB7-D14B-4841-B212-722BE14BD0F9}" dt="2021-03-18T00:45:19.759" v="4564" actId="478"/>
          <ac:spMkLst>
            <pc:docMk/>
            <pc:sldMk cId="2746549752" sldId="455"/>
            <ac:spMk id="24" creationId="{BD401C72-D1C4-4538-A25F-0FC8285B6F26}"/>
          </ac:spMkLst>
        </pc:spChg>
        <pc:spChg chg="add del mod">
          <ac:chgData name="mashael alnajrani" userId="73c1171a52a2fca6" providerId="LiveId" clId="{79FB0EB7-D14B-4841-B212-722BE14BD0F9}" dt="2021-03-18T00:45:16.314" v="4561" actId="478"/>
          <ac:spMkLst>
            <pc:docMk/>
            <pc:sldMk cId="2746549752" sldId="455"/>
            <ac:spMk id="25" creationId="{FBFF2E4A-7E21-4E2B-9D22-58821ACA2DCF}"/>
          </ac:spMkLst>
        </pc:spChg>
        <pc:spChg chg="add del mod">
          <ac:chgData name="mashael alnajrani" userId="73c1171a52a2fca6" providerId="LiveId" clId="{79FB0EB7-D14B-4841-B212-722BE14BD0F9}" dt="2021-03-18T00:45:18.483" v="4563" actId="478"/>
          <ac:spMkLst>
            <pc:docMk/>
            <pc:sldMk cId="2746549752" sldId="455"/>
            <ac:spMk id="26" creationId="{0D1848F5-BE17-414D-8A39-D60A1D6C62FB}"/>
          </ac:spMkLst>
        </pc:spChg>
        <pc:spChg chg="add mod">
          <ac:chgData name="mashael alnajrani" userId="73c1171a52a2fca6" providerId="LiveId" clId="{79FB0EB7-D14B-4841-B212-722BE14BD0F9}" dt="2021-03-18T00:43:43.016" v="4515" actId="1076"/>
          <ac:spMkLst>
            <pc:docMk/>
            <pc:sldMk cId="2746549752" sldId="455"/>
            <ac:spMk id="30" creationId="{0F2849AE-9AA7-463B-939A-5B64F8AB997A}"/>
          </ac:spMkLst>
        </pc:spChg>
        <pc:spChg chg="add mod">
          <ac:chgData name="mashael alnajrani" userId="73c1171a52a2fca6" providerId="LiveId" clId="{79FB0EB7-D14B-4841-B212-722BE14BD0F9}" dt="2021-03-18T00:45:05.592" v="4556" actId="113"/>
          <ac:spMkLst>
            <pc:docMk/>
            <pc:sldMk cId="2746549752" sldId="455"/>
            <ac:spMk id="31" creationId="{A00C8259-913B-4047-A1F1-5461F7CC6084}"/>
          </ac:spMkLst>
        </pc:spChg>
        <pc:spChg chg="add del mod topLvl">
          <ac:chgData name="mashael alnajrani" userId="73c1171a52a2fca6" providerId="LiveId" clId="{79FB0EB7-D14B-4841-B212-722BE14BD0F9}" dt="2021-03-18T00:45:21.128" v="4565" actId="478"/>
          <ac:spMkLst>
            <pc:docMk/>
            <pc:sldMk cId="2746549752" sldId="455"/>
            <ac:spMk id="32" creationId="{AAD25406-BAB8-4C2E-B090-C49DECB4DB5E}"/>
          </ac:spMkLst>
        </pc:spChg>
        <pc:spChg chg="add del mod topLvl">
          <ac:chgData name="mashael alnajrani" userId="73c1171a52a2fca6" providerId="LiveId" clId="{79FB0EB7-D14B-4841-B212-722BE14BD0F9}" dt="2021-03-18T00:45:12.580" v="4558" actId="478"/>
          <ac:spMkLst>
            <pc:docMk/>
            <pc:sldMk cId="2746549752" sldId="455"/>
            <ac:spMk id="33" creationId="{C41F32EF-E8F9-4E35-A3A1-1ACB82F9E49A}"/>
          </ac:spMkLst>
        </pc:spChg>
        <pc:spChg chg="add mod">
          <ac:chgData name="mashael alnajrani" userId="73c1171a52a2fca6" providerId="LiveId" clId="{79FB0EB7-D14B-4841-B212-722BE14BD0F9}" dt="2021-03-18T00:43:36.258" v="4513"/>
          <ac:spMkLst>
            <pc:docMk/>
            <pc:sldMk cId="2746549752" sldId="455"/>
            <ac:spMk id="34" creationId="{AAD535AC-AD1B-4ADD-839B-122042132373}"/>
          </ac:spMkLst>
        </pc:spChg>
        <pc:spChg chg="add mod">
          <ac:chgData name="mashael alnajrani" userId="73c1171a52a2fca6" providerId="LiveId" clId="{79FB0EB7-D14B-4841-B212-722BE14BD0F9}" dt="2021-03-18T00:43:36.258" v="4513"/>
          <ac:spMkLst>
            <pc:docMk/>
            <pc:sldMk cId="2746549752" sldId="455"/>
            <ac:spMk id="35" creationId="{0FC2562E-ADF8-444E-81EA-2529BFDA6007}"/>
          </ac:spMkLst>
        </pc:spChg>
        <pc:grpChg chg="add del mod">
          <ac:chgData name="mashael alnajrani" userId="73c1171a52a2fca6" providerId="LiveId" clId="{79FB0EB7-D14B-4841-B212-722BE14BD0F9}" dt="2021-03-18T00:45:14.379" v="4559" actId="478"/>
          <ac:grpSpMkLst>
            <pc:docMk/>
            <pc:sldMk cId="2746549752" sldId="455"/>
            <ac:grpSpMk id="27" creationId="{D5C4A93C-A414-47A8-BE60-D99D96B44508}"/>
          </ac:grpSpMkLst>
        </pc:grpChg>
        <pc:grpChg chg="add del mod">
          <ac:chgData name="mashael alnajrani" userId="73c1171a52a2fca6" providerId="LiveId" clId="{79FB0EB7-D14B-4841-B212-722BE14BD0F9}" dt="2021-03-18T00:45:12.580" v="4558" actId="478"/>
          <ac:grpSpMkLst>
            <pc:docMk/>
            <pc:sldMk cId="2746549752" sldId="455"/>
            <ac:grpSpMk id="28" creationId="{8E068940-D397-4350-89A2-3EC9A0575CFA}"/>
          </ac:grpSpMkLst>
        </pc:grpChg>
        <pc:grpChg chg="add del mod ord">
          <ac:chgData name="mashael alnajrani" userId="73c1171a52a2fca6" providerId="LiveId" clId="{79FB0EB7-D14B-4841-B212-722BE14BD0F9}" dt="2021-03-18T00:45:09.067" v="4557" actId="478"/>
          <ac:grpSpMkLst>
            <pc:docMk/>
            <pc:sldMk cId="2746549752" sldId="455"/>
            <ac:grpSpMk id="29" creationId="{77EB764A-1825-4293-9537-E9AFF303AEE6}"/>
          </ac:grpSpMkLst>
        </pc:grpChg>
        <pc:picChg chg="del">
          <ac:chgData name="mashael alnajrani" userId="73c1171a52a2fca6" providerId="LiveId" clId="{79FB0EB7-D14B-4841-B212-722BE14BD0F9}" dt="2021-03-16T11:22:06.583" v="1557" actId="478"/>
          <ac:picMkLst>
            <pc:docMk/>
            <pc:sldMk cId="2746549752" sldId="455"/>
            <ac:picMk id="7" creationId="{C35CA78E-CBA9-43B1-B084-6311EB08912D}"/>
          </ac:picMkLst>
        </pc:picChg>
        <pc:picChg chg="del">
          <ac:chgData name="mashael alnajrani" userId="73c1171a52a2fca6" providerId="LiveId" clId="{79FB0EB7-D14B-4841-B212-722BE14BD0F9}" dt="2021-03-16T11:22:04.917" v="1556" actId="478"/>
          <ac:picMkLst>
            <pc:docMk/>
            <pc:sldMk cId="2746549752" sldId="455"/>
            <ac:picMk id="8" creationId="{F350719E-20A3-4708-85E8-EA06037D1ADD}"/>
          </ac:picMkLst>
        </pc:picChg>
        <pc:picChg chg="del">
          <ac:chgData name="mashael alnajrani" userId="73c1171a52a2fca6" providerId="LiveId" clId="{79FB0EB7-D14B-4841-B212-722BE14BD0F9}" dt="2021-03-16T11:22:03.378" v="1555" actId="478"/>
          <ac:picMkLst>
            <pc:docMk/>
            <pc:sldMk cId="2746549752" sldId="455"/>
            <ac:picMk id="9" creationId="{005D5DF9-AFE9-4EB5-9A19-1D196F817949}"/>
          </ac:picMkLst>
        </pc:picChg>
      </pc:sldChg>
      <pc:sldChg chg="addSp delSp modSp add mod ord">
        <pc:chgData name="mashael alnajrani" userId="73c1171a52a2fca6" providerId="LiveId" clId="{79FB0EB7-D14B-4841-B212-722BE14BD0F9}" dt="2021-03-16T17:44:55.364" v="2622"/>
        <pc:sldMkLst>
          <pc:docMk/>
          <pc:sldMk cId="341610402" sldId="456"/>
        </pc:sldMkLst>
        <pc:spChg chg="add mod">
          <ac:chgData name="mashael alnajrani" userId="73c1171a52a2fca6" providerId="LiveId" clId="{79FB0EB7-D14B-4841-B212-722BE14BD0F9}" dt="2021-03-16T11:38:02.863" v="1968" actId="1076"/>
          <ac:spMkLst>
            <pc:docMk/>
            <pc:sldMk cId="341610402" sldId="456"/>
            <ac:spMk id="10" creationId="{D60BB43C-450B-4994-BF36-EA5843D5F22D}"/>
          </ac:spMkLst>
        </pc:spChg>
        <pc:spChg chg="mod">
          <ac:chgData name="mashael alnajrani" userId="73c1171a52a2fca6" providerId="LiveId" clId="{79FB0EB7-D14B-4841-B212-722BE14BD0F9}" dt="2021-03-16T11:36:50.277" v="1945" actId="1076"/>
          <ac:spMkLst>
            <pc:docMk/>
            <pc:sldMk cId="341610402" sldId="456"/>
            <ac:spMk id="11" creationId="{0D1A3BA5-F9F8-4AD6-A534-0B858F16C2D7}"/>
          </ac:spMkLst>
        </pc:spChg>
        <pc:spChg chg="mod">
          <ac:chgData name="mashael alnajrani" userId="73c1171a52a2fca6" providerId="LiveId" clId="{79FB0EB7-D14B-4841-B212-722BE14BD0F9}" dt="2021-03-16T11:40:15.386" v="2005" actId="1076"/>
          <ac:spMkLst>
            <pc:docMk/>
            <pc:sldMk cId="341610402" sldId="456"/>
            <ac:spMk id="12" creationId="{48736439-46A1-4102-9D2B-AA06B7BF9CD4}"/>
          </ac:spMkLst>
        </pc:spChg>
        <pc:spChg chg="mod ord">
          <ac:chgData name="mashael alnajrani" userId="73c1171a52a2fca6" providerId="LiveId" clId="{79FB0EB7-D14B-4841-B212-722BE14BD0F9}" dt="2021-03-16T11:41:53.751" v="2030" actId="166"/>
          <ac:spMkLst>
            <pc:docMk/>
            <pc:sldMk cId="341610402" sldId="456"/>
            <ac:spMk id="13" creationId="{4D1AA110-FF85-46E6-ACAF-7275676F5DED}"/>
          </ac:spMkLst>
        </pc:spChg>
        <pc:spChg chg="add mod">
          <ac:chgData name="mashael alnajrani" userId="73c1171a52a2fca6" providerId="LiveId" clId="{79FB0EB7-D14B-4841-B212-722BE14BD0F9}" dt="2021-03-16T11:38:00.328" v="1967" actId="1076"/>
          <ac:spMkLst>
            <pc:docMk/>
            <pc:sldMk cId="341610402" sldId="456"/>
            <ac:spMk id="14" creationId="{9778B03B-B20D-4D94-B27D-7E4A79B7E27C}"/>
          </ac:spMkLst>
        </pc:spChg>
        <pc:spChg chg="del mod">
          <ac:chgData name="mashael alnajrani" userId="73c1171a52a2fca6" providerId="LiveId" clId="{79FB0EB7-D14B-4841-B212-722BE14BD0F9}" dt="2021-03-16T11:30:07.748" v="1806" actId="478"/>
          <ac:spMkLst>
            <pc:docMk/>
            <pc:sldMk cId="341610402" sldId="456"/>
            <ac:spMk id="15" creationId="{9260B2C9-5EA0-412A-BA74-CECE962E63B8}"/>
          </ac:spMkLst>
        </pc:spChg>
        <pc:spChg chg="del">
          <ac:chgData name="mashael alnajrani" userId="73c1171a52a2fca6" providerId="LiveId" clId="{79FB0EB7-D14B-4841-B212-722BE14BD0F9}" dt="2021-03-16T11:30:02.980" v="1803" actId="478"/>
          <ac:spMkLst>
            <pc:docMk/>
            <pc:sldMk cId="341610402" sldId="456"/>
            <ac:spMk id="16" creationId="{CF789968-3112-4C28-87B9-E6056F2D2526}"/>
          </ac:spMkLst>
        </pc:spChg>
        <pc:spChg chg="del mod">
          <ac:chgData name="mashael alnajrani" userId="73c1171a52a2fca6" providerId="LiveId" clId="{79FB0EB7-D14B-4841-B212-722BE14BD0F9}" dt="2021-03-16T11:30:13.558" v="1809" actId="478"/>
          <ac:spMkLst>
            <pc:docMk/>
            <pc:sldMk cId="341610402" sldId="456"/>
            <ac:spMk id="17" creationId="{3F7794AB-812C-45A4-9ACA-D4BA5FBA9E90}"/>
          </ac:spMkLst>
        </pc:spChg>
        <pc:spChg chg="add mod">
          <ac:chgData name="mashael alnajrani" userId="73c1171a52a2fca6" providerId="LiveId" clId="{79FB0EB7-D14B-4841-B212-722BE14BD0F9}" dt="2021-03-16T11:39:52.492" v="1998" actId="1076"/>
          <ac:spMkLst>
            <pc:docMk/>
            <pc:sldMk cId="341610402" sldId="456"/>
            <ac:spMk id="18" creationId="{0AD81C80-CE1D-4E5D-8324-15EF0B39BD4C}"/>
          </ac:spMkLst>
        </pc:spChg>
        <pc:spChg chg="add mod">
          <ac:chgData name="mashael alnajrani" userId="73c1171a52a2fca6" providerId="LiveId" clId="{79FB0EB7-D14B-4841-B212-722BE14BD0F9}" dt="2021-03-16T11:40:23.684" v="2008" actId="1076"/>
          <ac:spMkLst>
            <pc:docMk/>
            <pc:sldMk cId="341610402" sldId="456"/>
            <ac:spMk id="19" creationId="{69FA7A10-C4FD-4A2A-ACC4-E47A1367D714}"/>
          </ac:spMkLst>
        </pc:spChg>
        <pc:spChg chg="add mod">
          <ac:chgData name="mashael alnajrani" userId="73c1171a52a2fca6" providerId="LiveId" clId="{79FB0EB7-D14B-4841-B212-722BE14BD0F9}" dt="2021-03-16T11:40:27.659" v="2009" actId="1076"/>
          <ac:spMkLst>
            <pc:docMk/>
            <pc:sldMk cId="341610402" sldId="456"/>
            <ac:spMk id="20" creationId="{2FEE0F94-76E1-4AF7-968B-35A2AB255F0E}"/>
          </ac:spMkLst>
        </pc:spChg>
        <pc:spChg chg="add mod">
          <ac:chgData name="mashael alnajrani" userId="73c1171a52a2fca6" providerId="LiveId" clId="{79FB0EB7-D14B-4841-B212-722BE14BD0F9}" dt="2021-03-16T11:38:32.142" v="1973" actId="1076"/>
          <ac:spMkLst>
            <pc:docMk/>
            <pc:sldMk cId="341610402" sldId="456"/>
            <ac:spMk id="21" creationId="{81104945-5151-465F-A7A5-BF100D5FCDB3}"/>
          </ac:spMkLst>
        </pc:spChg>
        <pc:spChg chg="add mod">
          <ac:chgData name="mashael alnajrani" userId="73c1171a52a2fca6" providerId="LiveId" clId="{79FB0EB7-D14B-4841-B212-722BE14BD0F9}" dt="2021-03-16T11:38:56.507" v="1980" actId="1076"/>
          <ac:spMkLst>
            <pc:docMk/>
            <pc:sldMk cId="341610402" sldId="456"/>
            <ac:spMk id="22" creationId="{4CE4E3F5-3462-43C9-A89F-321ED4970372}"/>
          </ac:spMkLst>
        </pc:spChg>
        <pc:spChg chg="add mod">
          <ac:chgData name="mashael alnajrani" userId="73c1171a52a2fca6" providerId="LiveId" clId="{79FB0EB7-D14B-4841-B212-722BE14BD0F9}" dt="2021-03-16T11:38:50.976" v="1979" actId="1076"/>
          <ac:spMkLst>
            <pc:docMk/>
            <pc:sldMk cId="341610402" sldId="456"/>
            <ac:spMk id="23" creationId="{7D892F9F-1B7E-42F5-8F96-1C4B4A3D20BF}"/>
          </ac:spMkLst>
        </pc:spChg>
        <pc:spChg chg="add mod">
          <ac:chgData name="mashael alnajrani" userId="73c1171a52a2fca6" providerId="LiveId" clId="{79FB0EB7-D14B-4841-B212-722BE14BD0F9}" dt="2021-03-16T11:39:41.921" v="1995" actId="1076"/>
          <ac:spMkLst>
            <pc:docMk/>
            <pc:sldMk cId="341610402" sldId="456"/>
            <ac:spMk id="24" creationId="{7F62EE15-2619-4F62-AC5C-E5F5B0749D32}"/>
          </ac:spMkLst>
        </pc:spChg>
        <pc:spChg chg="add mod">
          <ac:chgData name="mashael alnajrani" userId="73c1171a52a2fca6" providerId="LiveId" clId="{79FB0EB7-D14B-4841-B212-722BE14BD0F9}" dt="2021-03-16T11:39:39.320" v="1994" actId="1076"/>
          <ac:spMkLst>
            <pc:docMk/>
            <pc:sldMk cId="341610402" sldId="456"/>
            <ac:spMk id="25" creationId="{E0221E28-0E35-49F4-B607-E1EAA51EE0CA}"/>
          </ac:spMkLst>
        </pc:spChg>
        <pc:spChg chg="add mod">
          <ac:chgData name="mashael alnajrani" userId="73c1171a52a2fca6" providerId="LiveId" clId="{79FB0EB7-D14B-4841-B212-722BE14BD0F9}" dt="2021-03-16T11:39:19.852" v="1987" actId="1076"/>
          <ac:spMkLst>
            <pc:docMk/>
            <pc:sldMk cId="341610402" sldId="456"/>
            <ac:spMk id="26" creationId="{60FAE5A5-1612-4551-933A-6B92F47299A1}"/>
          </ac:spMkLst>
        </pc:spChg>
        <pc:spChg chg="add mod">
          <ac:chgData name="mashael alnajrani" userId="73c1171a52a2fca6" providerId="LiveId" clId="{79FB0EB7-D14B-4841-B212-722BE14BD0F9}" dt="2021-03-16T11:39:15.781" v="1986" actId="1076"/>
          <ac:spMkLst>
            <pc:docMk/>
            <pc:sldMk cId="341610402" sldId="456"/>
            <ac:spMk id="27" creationId="{3BE42860-0C3C-442C-B566-444CBE88E62D}"/>
          </ac:spMkLst>
        </pc:spChg>
        <pc:spChg chg="add mod ord">
          <ac:chgData name="mashael alnajrani" userId="73c1171a52a2fca6" providerId="LiveId" clId="{79FB0EB7-D14B-4841-B212-722BE14BD0F9}" dt="2021-03-16T11:42:56.905" v="2042" actId="1076"/>
          <ac:spMkLst>
            <pc:docMk/>
            <pc:sldMk cId="341610402" sldId="456"/>
            <ac:spMk id="38" creationId="{BCC554D6-39EB-4BC9-B3DD-5F2D769F4C63}"/>
          </ac:spMkLst>
        </pc:spChg>
        <pc:picChg chg="add del mod">
          <ac:chgData name="mashael alnajrani" userId="73c1171a52a2fca6" providerId="LiveId" clId="{79FB0EB7-D14B-4841-B212-722BE14BD0F9}" dt="2021-03-16T11:32:20.243" v="1815" actId="478"/>
          <ac:picMkLst>
            <pc:docMk/>
            <pc:sldMk cId="341610402" sldId="456"/>
            <ac:picMk id="2050" creationId="{679C4ED8-EE02-4168-B58A-BB9F99BF0EA9}"/>
          </ac:picMkLst>
        </pc:picChg>
        <pc:cxnChg chg="add mod">
          <ac:chgData name="mashael alnajrani" userId="73c1171a52a2fca6" providerId="LiveId" clId="{79FB0EB7-D14B-4841-B212-722BE14BD0F9}" dt="2021-03-16T11:38:33.683" v="1974" actId="1076"/>
          <ac:cxnSpMkLst>
            <pc:docMk/>
            <pc:sldMk cId="341610402" sldId="456"/>
            <ac:cxnSpMk id="3" creationId="{A2616EB4-6862-475D-AD99-A02952BCDD42}"/>
          </ac:cxnSpMkLst>
        </pc:cxnChg>
        <pc:cxnChg chg="add mod">
          <ac:chgData name="mashael alnajrani" userId="73c1171a52a2fca6" providerId="LiveId" clId="{79FB0EB7-D14B-4841-B212-722BE14BD0F9}" dt="2021-03-16T11:38:38.189" v="1976" actId="1076"/>
          <ac:cxnSpMkLst>
            <pc:docMk/>
            <pc:sldMk cId="341610402" sldId="456"/>
            <ac:cxnSpMk id="28" creationId="{6467A944-AFEF-430C-8965-9162B9E5BCC3}"/>
          </ac:cxnSpMkLst>
        </pc:cxnChg>
        <pc:cxnChg chg="add mod">
          <ac:chgData name="mashael alnajrani" userId="73c1171a52a2fca6" providerId="LiveId" clId="{79FB0EB7-D14B-4841-B212-722BE14BD0F9}" dt="2021-03-16T11:39:00.448" v="1981" actId="1076"/>
          <ac:cxnSpMkLst>
            <pc:docMk/>
            <pc:sldMk cId="341610402" sldId="456"/>
            <ac:cxnSpMk id="29" creationId="{C86ECE1A-29D7-4FE5-9EC0-D70435A3A792}"/>
          </ac:cxnSpMkLst>
        </pc:cxnChg>
        <pc:cxnChg chg="add mod">
          <ac:chgData name="mashael alnajrani" userId="73c1171a52a2fca6" providerId="LiveId" clId="{79FB0EB7-D14B-4841-B212-722BE14BD0F9}" dt="2021-03-16T11:39:13.322" v="1985" actId="1076"/>
          <ac:cxnSpMkLst>
            <pc:docMk/>
            <pc:sldMk cId="341610402" sldId="456"/>
            <ac:cxnSpMk id="30" creationId="{80BDF062-5199-4B46-99DF-957333B09C6F}"/>
          </ac:cxnSpMkLst>
        </pc:cxnChg>
        <pc:cxnChg chg="add mod">
          <ac:chgData name="mashael alnajrani" userId="73c1171a52a2fca6" providerId="LiveId" clId="{79FB0EB7-D14B-4841-B212-722BE14BD0F9}" dt="2021-03-16T11:39:08.571" v="1984" actId="1076"/>
          <ac:cxnSpMkLst>
            <pc:docMk/>
            <pc:sldMk cId="341610402" sldId="456"/>
            <ac:cxnSpMk id="31" creationId="{E8BE26D0-FEBB-4624-8B63-8FD5C6E1F634}"/>
          </ac:cxnSpMkLst>
        </pc:cxnChg>
        <pc:cxnChg chg="add mod">
          <ac:chgData name="mashael alnajrani" userId="73c1171a52a2fca6" providerId="LiveId" clId="{79FB0EB7-D14B-4841-B212-722BE14BD0F9}" dt="2021-03-16T11:39:36.601" v="1993" actId="1076"/>
          <ac:cxnSpMkLst>
            <pc:docMk/>
            <pc:sldMk cId="341610402" sldId="456"/>
            <ac:cxnSpMk id="32" creationId="{069DED6D-057A-4B32-A982-9ACD9413185F}"/>
          </ac:cxnSpMkLst>
        </pc:cxnChg>
        <pc:cxnChg chg="add mod">
          <ac:chgData name="mashael alnajrani" userId="73c1171a52a2fca6" providerId="LiveId" clId="{79FB0EB7-D14B-4841-B212-722BE14BD0F9}" dt="2021-03-16T11:39:45.896" v="1996" actId="1076"/>
          <ac:cxnSpMkLst>
            <pc:docMk/>
            <pc:sldMk cId="341610402" sldId="456"/>
            <ac:cxnSpMk id="33" creationId="{030B5335-DACD-4E0D-B3EF-ED88D5001FDA}"/>
          </ac:cxnSpMkLst>
        </pc:cxnChg>
        <pc:cxnChg chg="add mod">
          <ac:chgData name="mashael alnajrani" userId="73c1171a52a2fca6" providerId="LiveId" clId="{79FB0EB7-D14B-4841-B212-722BE14BD0F9}" dt="2021-03-16T11:40:12.658" v="2004" actId="1076"/>
          <ac:cxnSpMkLst>
            <pc:docMk/>
            <pc:sldMk cId="341610402" sldId="456"/>
            <ac:cxnSpMk id="34" creationId="{A904CECC-F14D-4749-807A-2DFF23994818}"/>
          </ac:cxnSpMkLst>
        </pc:cxnChg>
        <pc:cxnChg chg="add mod">
          <ac:chgData name="mashael alnajrani" userId="73c1171a52a2fca6" providerId="LiveId" clId="{79FB0EB7-D14B-4841-B212-722BE14BD0F9}" dt="2021-03-16T11:39:59.535" v="2001" actId="1076"/>
          <ac:cxnSpMkLst>
            <pc:docMk/>
            <pc:sldMk cId="341610402" sldId="456"/>
            <ac:cxnSpMk id="35" creationId="{A29EE09D-3734-4515-B107-FEE28E6D2304}"/>
          </ac:cxnSpMkLst>
        </pc:cxnChg>
        <pc:cxnChg chg="add mod">
          <ac:chgData name="mashael alnajrani" userId="73c1171a52a2fca6" providerId="LiveId" clId="{79FB0EB7-D14B-4841-B212-722BE14BD0F9}" dt="2021-03-16T11:40:04.313" v="2003" actId="1076"/>
          <ac:cxnSpMkLst>
            <pc:docMk/>
            <pc:sldMk cId="341610402" sldId="456"/>
            <ac:cxnSpMk id="36" creationId="{D00EB84F-DBDB-4D95-8C5A-2FAB8F1FCD88}"/>
          </ac:cxnSpMkLst>
        </pc:cxnChg>
        <pc:cxnChg chg="add mod">
          <ac:chgData name="mashael alnajrani" userId="73c1171a52a2fca6" providerId="LiveId" clId="{79FB0EB7-D14B-4841-B212-722BE14BD0F9}" dt="2021-03-16T11:40:21.428" v="2007" actId="1076"/>
          <ac:cxnSpMkLst>
            <pc:docMk/>
            <pc:sldMk cId="341610402" sldId="456"/>
            <ac:cxnSpMk id="37" creationId="{BD03C7CC-1E82-47E6-AFB2-5C1C863C6FE2}"/>
          </ac:cxnSpMkLst>
        </pc:cxnChg>
        <pc:cxnChg chg="add mod">
          <ac:chgData name="mashael alnajrani" userId="73c1171a52a2fca6" providerId="LiveId" clId="{79FB0EB7-D14B-4841-B212-722BE14BD0F9}" dt="2021-03-16T11:41:43.124" v="2028" actId="14100"/>
          <ac:cxnSpMkLst>
            <pc:docMk/>
            <pc:sldMk cId="341610402" sldId="456"/>
            <ac:cxnSpMk id="39" creationId="{BD5C7D87-E1FD-40AF-9060-F3232CAD2C6D}"/>
          </ac:cxnSpMkLst>
        </pc:cxnChg>
        <pc:cxnChg chg="add mod">
          <ac:chgData name="mashael alnajrani" userId="73c1171a52a2fca6" providerId="LiveId" clId="{79FB0EB7-D14B-4841-B212-722BE14BD0F9}" dt="2021-03-16T11:42:06.923" v="2033" actId="14100"/>
          <ac:cxnSpMkLst>
            <pc:docMk/>
            <pc:sldMk cId="341610402" sldId="456"/>
            <ac:cxnSpMk id="40" creationId="{56F5150A-8002-47A5-99C2-C4D83DDDEEF3}"/>
          </ac:cxnSpMkLst>
        </pc:cxnChg>
      </pc:sldChg>
      <pc:sldChg chg="addSp delSp modSp add mod ord">
        <pc:chgData name="mashael alnajrani" userId="73c1171a52a2fca6" providerId="LiveId" clId="{79FB0EB7-D14B-4841-B212-722BE14BD0F9}" dt="2021-03-18T00:46:46.542" v="4571" actId="113"/>
        <pc:sldMkLst>
          <pc:docMk/>
          <pc:sldMk cId="310892063" sldId="457"/>
        </pc:sldMkLst>
        <pc:spChg chg="mod">
          <ac:chgData name="mashael alnajrani" userId="73c1171a52a2fca6" providerId="LiveId" clId="{79FB0EB7-D14B-4841-B212-722BE14BD0F9}" dt="2021-03-16T11:43:54.516" v="2055" actId="20577"/>
          <ac:spMkLst>
            <pc:docMk/>
            <pc:sldMk cId="310892063" sldId="457"/>
            <ac:spMk id="6" creationId="{7AA71BE6-6A79-4512-B372-921EECC9FBD1}"/>
          </ac:spMkLst>
        </pc:spChg>
        <pc:spChg chg="del">
          <ac:chgData name="mashael alnajrani" userId="73c1171a52a2fca6" providerId="LiveId" clId="{79FB0EB7-D14B-4841-B212-722BE14BD0F9}" dt="2021-03-16T11:43:38.175" v="2048" actId="478"/>
          <ac:spMkLst>
            <pc:docMk/>
            <pc:sldMk cId="310892063" sldId="457"/>
            <ac:spMk id="11" creationId="{0D1A3BA5-F9F8-4AD6-A534-0B858F16C2D7}"/>
          </ac:spMkLst>
        </pc:spChg>
        <pc:spChg chg="del mod">
          <ac:chgData name="mashael alnajrani" userId="73c1171a52a2fca6" providerId="LiveId" clId="{79FB0EB7-D14B-4841-B212-722BE14BD0F9}" dt="2021-03-16T11:43:32.064" v="2046" actId="478"/>
          <ac:spMkLst>
            <pc:docMk/>
            <pc:sldMk cId="310892063" sldId="457"/>
            <ac:spMk id="12" creationId="{48736439-46A1-4102-9D2B-AA06B7BF9CD4}"/>
          </ac:spMkLst>
        </pc:spChg>
        <pc:spChg chg="del">
          <ac:chgData name="mashael alnajrani" userId="73c1171a52a2fca6" providerId="LiveId" clId="{79FB0EB7-D14B-4841-B212-722BE14BD0F9}" dt="2021-03-16T11:43:42.217" v="2049" actId="478"/>
          <ac:spMkLst>
            <pc:docMk/>
            <pc:sldMk cId="310892063" sldId="457"/>
            <ac:spMk id="13" creationId="{4D1AA110-FF85-46E6-ACAF-7275676F5DED}"/>
          </ac:spMkLst>
        </pc:spChg>
        <pc:spChg chg="add del mod">
          <ac:chgData name="mashael alnajrani" userId="73c1171a52a2fca6" providerId="LiveId" clId="{79FB0EB7-D14B-4841-B212-722BE14BD0F9}" dt="2021-03-16T11:46:28.687" v="2100" actId="478"/>
          <ac:spMkLst>
            <pc:docMk/>
            <pc:sldMk cId="310892063" sldId="457"/>
            <ac:spMk id="14" creationId="{F0441306-6B14-40F4-AA57-03AEE8C32C7F}"/>
          </ac:spMkLst>
        </pc:spChg>
        <pc:spChg chg="del mod">
          <ac:chgData name="mashael alnajrani" userId="73c1171a52a2fca6" providerId="LiveId" clId="{79FB0EB7-D14B-4841-B212-722BE14BD0F9}" dt="2021-03-16T11:43:45.210" v="2051" actId="478"/>
          <ac:spMkLst>
            <pc:docMk/>
            <pc:sldMk cId="310892063" sldId="457"/>
            <ac:spMk id="15" creationId="{9260B2C9-5EA0-412A-BA74-CECE962E63B8}"/>
          </ac:spMkLst>
        </pc:spChg>
        <pc:spChg chg="del mod">
          <ac:chgData name="mashael alnajrani" userId="73c1171a52a2fca6" providerId="LiveId" clId="{79FB0EB7-D14B-4841-B212-722BE14BD0F9}" dt="2021-03-16T11:43:48.061" v="2052" actId="478"/>
          <ac:spMkLst>
            <pc:docMk/>
            <pc:sldMk cId="310892063" sldId="457"/>
            <ac:spMk id="16" creationId="{CF789968-3112-4C28-87B9-E6056F2D2526}"/>
          </ac:spMkLst>
        </pc:spChg>
        <pc:spChg chg="mod">
          <ac:chgData name="mashael alnajrani" userId="73c1171a52a2fca6" providerId="LiveId" clId="{79FB0EB7-D14B-4841-B212-722BE14BD0F9}" dt="2021-03-16T11:44:26.429" v="2095" actId="1076"/>
          <ac:spMkLst>
            <pc:docMk/>
            <pc:sldMk cId="310892063" sldId="457"/>
            <ac:spMk id="17" creationId="{3F7794AB-812C-45A4-9ACA-D4BA5FBA9E90}"/>
          </ac:spMkLst>
        </pc:spChg>
        <pc:graphicFrameChg chg="add mod modGraphic">
          <ac:chgData name="mashael alnajrani" userId="73c1171a52a2fca6" providerId="LiveId" clId="{79FB0EB7-D14B-4841-B212-722BE14BD0F9}" dt="2021-03-18T00:46:46.542" v="4571" actId="113"/>
          <ac:graphicFrameMkLst>
            <pc:docMk/>
            <pc:sldMk cId="310892063" sldId="457"/>
            <ac:graphicFrameMk id="9" creationId="{5137DA35-DA31-484D-AB99-E25AC7129FAE}"/>
          </ac:graphicFrameMkLst>
        </pc:graphicFrameChg>
      </pc:sldChg>
      <pc:sldChg chg="addSp delSp modSp add mod setBg">
        <pc:chgData name="mashael alnajrani" userId="73c1171a52a2fca6" providerId="LiveId" clId="{79FB0EB7-D14B-4841-B212-722BE14BD0F9}" dt="2021-03-18T08:54:33.247" v="4935"/>
        <pc:sldMkLst>
          <pc:docMk/>
          <pc:sldMk cId="608208914" sldId="458"/>
        </pc:sldMkLst>
        <pc:spChg chg="mod">
          <ac:chgData name="mashael alnajrani" userId="73c1171a52a2fca6" providerId="LiveId" clId="{79FB0EB7-D14B-4841-B212-722BE14BD0F9}" dt="2021-03-16T11:50:26.516" v="2211" actId="1076"/>
          <ac:spMkLst>
            <pc:docMk/>
            <pc:sldMk cId="608208914" sldId="458"/>
            <ac:spMk id="2" creationId="{47E89AFE-72E6-4AD7-AC18-6E77D6AD8CD2}"/>
          </ac:spMkLst>
        </pc:spChg>
        <pc:spChg chg="mod">
          <ac:chgData name="mashael alnajrani" userId="73c1171a52a2fca6" providerId="LiveId" clId="{79FB0EB7-D14B-4841-B212-722BE14BD0F9}" dt="2021-03-16T11:49:54.718" v="2207" actId="1076"/>
          <ac:spMkLst>
            <pc:docMk/>
            <pc:sldMk cId="608208914" sldId="458"/>
            <ac:spMk id="11" creationId="{CD7A1865-5B65-465B-A3FF-FCABF1FFE00D}"/>
          </ac:spMkLst>
        </pc:spChg>
        <pc:spChg chg="del mod">
          <ac:chgData name="mashael alnajrani" userId="73c1171a52a2fca6" providerId="LiveId" clId="{79FB0EB7-D14B-4841-B212-722BE14BD0F9}" dt="2021-03-16T11:47:42.032" v="2103" actId="478"/>
          <ac:spMkLst>
            <pc:docMk/>
            <pc:sldMk cId="608208914" sldId="458"/>
            <ac:spMk id="12" creationId="{C3D0FF09-E086-4A1E-85D9-53FBACAB5C85}"/>
          </ac:spMkLst>
        </pc:spChg>
        <pc:spChg chg="add mod">
          <ac:chgData name="mashael alnajrani" userId="73c1171a52a2fca6" providerId="LiveId" clId="{79FB0EB7-D14B-4841-B212-722BE14BD0F9}" dt="2021-03-16T11:47:42.849" v="2104"/>
          <ac:spMkLst>
            <pc:docMk/>
            <pc:sldMk cId="608208914" sldId="458"/>
            <ac:spMk id="13" creationId="{A2888B5E-0AF4-4F56-BC28-658F8FE8902B}"/>
          </ac:spMkLst>
        </pc:spChg>
        <pc:spChg chg="mod">
          <ac:chgData name="mashael alnajrani" userId="73c1171a52a2fca6" providerId="LiveId" clId="{79FB0EB7-D14B-4841-B212-722BE14BD0F9}" dt="2021-03-16T11:50:15.713" v="2209" actId="1076"/>
          <ac:spMkLst>
            <pc:docMk/>
            <pc:sldMk cId="608208914" sldId="458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6T11:50:22.325" v="2210" actId="1076"/>
          <ac:spMkLst>
            <pc:docMk/>
            <pc:sldMk cId="608208914" sldId="458"/>
            <ac:spMk id="18" creationId="{A57C2F1B-D466-43F6-9154-D14FB8629142}"/>
          </ac:spMkLst>
        </pc:spChg>
        <pc:graphicFrameChg chg="add mod modGraphic">
          <ac:chgData name="mashael alnajrani" userId="73c1171a52a2fca6" providerId="LiveId" clId="{79FB0EB7-D14B-4841-B212-722BE14BD0F9}" dt="2021-03-16T11:49:34.630" v="2158" actId="14100"/>
          <ac:graphicFrameMkLst>
            <pc:docMk/>
            <pc:sldMk cId="608208914" sldId="458"/>
            <ac:graphicFrameMk id="14" creationId="{6AF3F284-8863-4E18-9FE8-C8C835A91602}"/>
          </ac:graphicFrameMkLst>
        </pc:graphicFrameChg>
        <pc:picChg chg="del mod modVis">
          <ac:chgData name="mashael alnajrani" userId="73c1171a52a2fca6" providerId="LiveId" clId="{79FB0EB7-D14B-4841-B212-722BE14BD0F9}" dt="2021-03-18T08:54:33.245" v="4932"/>
          <ac:picMkLst>
            <pc:docMk/>
            <pc:sldMk cId="608208914" sldId="458"/>
            <ac:picMk id="4" creationId="{B38FEDDE-B127-491F-9847-E8D0172A91D4}"/>
          </ac:picMkLst>
        </pc:picChg>
        <pc:picChg chg="add mod ord modVis">
          <ac:chgData name="mashael alnajrani" userId="73c1171a52a2fca6" providerId="LiveId" clId="{79FB0EB7-D14B-4841-B212-722BE14BD0F9}" dt="2021-03-18T08:54:33.246" v="4934"/>
          <ac:picMkLst>
            <pc:docMk/>
            <pc:sldMk cId="608208914" sldId="458"/>
            <ac:picMk id="6" creationId="{9513CBAD-6EB7-4C86-9706-79A56661682A}"/>
          </ac:picMkLst>
        </pc:picChg>
        <pc:picChg chg="del">
          <ac:chgData name="mashael alnajrani" userId="73c1171a52a2fca6" providerId="LiveId" clId="{79FB0EB7-D14B-4841-B212-722BE14BD0F9}" dt="2021-03-16T11:48:19.189" v="2149" actId="478"/>
          <ac:picMkLst>
            <pc:docMk/>
            <pc:sldMk cId="608208914" sldId="458"/>
            <ac:picMk id="10" creationId="{A54BC955-E261-4E27-9EFD-6186FB4CC6B0}"/>
          </ac:picMkLst>
        </pc:picChg>
      </pc:sldChg>
      <pc:sldChg chg="addSp delSp modSp add mod ord modAnim">
        <pc:chgData name="mashael alnajrani" userId="73c1171a52a2fca6" providerId="LiveId" clId="{79FB0EB7-D14B-4841-B212-722BE14BD0F9}" dt="2021-03-16T11:56:50.108" v="2315" actId="207"/>
        <pc:sldMkLst>
          <pc:docMk/>
          <pc:sldMk cId="599377047" sldId="459"/>
        </pc:sldMkLst>
        <pc:spChg chg="del">
          <ac:chgData name="mashael alnajrani" userId="73c1171a52a2fca6" providerId="LiveId" clId="{79FB0EB7-D14B-4841-B212-722BE14BD0F9}" dt="2021-03-16T11:51:15.167" v="2240" actId="478"/>
          <ac:spMkLst>
            <pc:docMk/>
            <pc:sldMk cId="599377047" sldId="459"/>
            <ac:spMk id="4" creationId="{A9C59ECF-86FE-4310-9AD5-116231683629}"/>
          </ac:spMkLst>
        </pc:spChg>
        <pc:spChg chg="mod">
          <ac:chgData name="mashael alnajrani" userId="73c1171a52a2fca6" providerId="LiveId" clId="{79FB0EB7-D14B-4841-B212-722BE14BD0F9}" dt="2021-03-16T11:51:11.227" v="2239" actId="20577"/>
          <ac:spMkLst>
            <pc:docMk/>
            <pc:sldMk cId="599377047" sldId="459"/>
            <ac:spMk id="6" creationId="{7AA71BE6-6A79-4512-B372-921EECC9FBD1}"/>
          </ac:spMkLst>
        </pc:spChg>
        <pc:spChg chg="add mod">
          <ac:chgData name="mashael alnajrani" userId="73c1171a52a2fca6" providerId="LiveId" clId="{79FB0EB7-D14B-4841-B212-722BE14BD0F9}" dt="2021-03-16T11:52:30.018" v="2280" actId="207"/>
          <ac:spMkLst>
            <pc:docMk/>
            <pc:sldMk cId="599377047" sldId="459"/>
            <ac:spMk id="10" creationId="{CDD9AD91-D261-4B64-A3B7-E83BE13549B4}"/>
          </ac:spMkLst>
        </pc:spChg>
        <pc:spChg chg="add">
          <ac:chgData name="mashael alnajrani" userId="73c1171a52a2fca6" providerId="LiveId" clId="{79FB0EB7-D14B-4841-B212-722BE14BD0F9}" dt="2021-03-16T11:55:07.470" v="2281" actId="22"/>
          <ac:spMkLst>
            <pc:docMk/>
            <pc:sldMk cId="599377047" sldId="459"/>
            <ac:spMk id="11" creationId="{78F45000-F313-4DEF-A77C-D9F6CABB1A1A}"/>
          </ac:spMkLst>
        </pc:spChg>
        <pc:spChg chg="add del">
          <ac:chgData name="mashael alnajrani" userId="73c1171a52a2fca6" providerId="LiveId" clId="{79FB0EB7-D14B-4841-B212-722BE14BD0F9}" dt="2021-03-16T11:55:17.493" v="2283" actId="22"/>
          <ac:spMkLst>
            <pc:docMk/>
            <pc:sldMk cId="599377047" sldId="459"/>
            <ac:spMk id="12" creationId="{B8A00144-7416-43DE-8C69-F7D630533FBA}"/>
          </ac:spMkLst>
        </pc:spChg>
        <pc:spChg chg="add del mod">
          <ac:chgData name="mashael alnajrani" userId="73c1171a52a2fca6" providerId="LiveId" clId="{79FB0EB7-D14B-4841-B212-722BE14BD0F9}" dt="2021-03-16T11:55:20.500" v="2286" actId="478"/>
          <ac:spMkLst>
            <pc:docMk/>
            <pc:sldMk cId="599377047" sldId="459"/>
            <ac:spMk id="13" creationId="{9F8BBF62-01C4-4868-A5E2-F236FCAC6ACF}"/>
          </ac:spMkLst>
        </pc:spChg>
        <pc:spChg chg="add mod">
          <ac:chgData name="mashael alnajrani" userId="73c1171a52a2fca6" providerId="LiveId" clId="{79FB0EB7-D14B-4841-B212-722BE14BD0F9}" dt="2021-03-16T11:56:37.507" v="2312" actId="207"/>
          <ac:spMkLst>
            <pc:docMk/>
            <pc:sldMk cId="599377047" sldId="459"/>
            <ac:spMk id="14" creationId="{FA9770A7-CEEB-4E9F-AB90-EAF3134742CE}"/>
          </ac:spMkLst>
        </pc:spChg>
        <pc:spChg chg="add mod">
          <ac:chgData name="mashael alnajrani" userId="73c1171a52a2fca6" providerId="LiveId" clId="{79FB0EB7-D14B-4841-B212-722BE14BD0F9}" dt="2021-03-16T11:56:50.108" v="2315" actId="207"/>
          <ac:spMkLst>
            <pc:docMk/>
            <pc:sldMk cId="599377047" sldId="459"/>
            <ac:spMk id="15" creationId="{1256AE61-8731-45E0-8BC1-29E39A9E0382}"/>
          </ac:spMkLst>
        </pc:spChg>
        <pc:picChg chg="mod">
          <ac:chgData name="mashael alnajrani" userId="73c1171a52a2fca6" providerId="LiveId" clId="{79FB0EB7-D14B-4841-B212-722BE14BD0F9}" dt="2021-03-16T11:51:22.037" v="2246" actId="1076"/>
          <ac:picMkLst>
            <pc:docMk/>
            <pc:sldMk cId="599377047" sldId="459"/>
            <ac:picMk id="7" creationId="{C35CA78E-CBA9-43B1-B084-6311EB08912D}"/>
          </ac:picMkLst>
        </pc:picChg>
        <pc:picChg chg="del mod">
          <ac:chgData name="mashael alnajrani" userId="73c1171a52a2fca6" providerId="LiveId" clId="{79FB0EB7-D14B-4841-B212-722BE14BD0F9}" dt="2021-03-16T11:51:18.056" v="2243" actId="478"/>
          <ac:picMkLst>
            <pc:docMk/>
            <pc:sldMk cId="599377047" sldId="459"/>
            <ac:picMk id="8" creationId="{F350719E-20A3-4708-85E8-EA06037D1ADD}"/>
          </ac:picMkLst>
        </pc:picChg>
        <pc:picChg chg="del mod">
          <ac:chgData name="mashael alnajrani" userId="73c1171a52a2fca6" providerId="LiveId" clId="{79FB0EB7-D14B-4841-B212-722BE14BD0F9}" dt="2021-03-16T11:51:19.874" v="2245" actId="478"/>
          <ac:picMkLst>
            <pc:docMk/>
            <pc:sldMk cId="599377047" sldId="459"/>
            <ac:picMk id="9" creationId="{005D5DF9-AFE9-4EB5-9A19-1D196F817949}"/>
          </ac:picMkLst>
        </pc:picChg>
      </pc:sldChg>
      <pc:sldChg chg="modSp add mod">
        <pc:chgData name="mashael alnajrani" userId="73c1171a52a2fca6" providerId="LiveId" clId="{79FB0EB7-D14B-4841-B212-722BE14BD0F9}" dt="2021-03-18T17:27:14.037" v="6439" actId="20577"/>
        <pc:sldMkLst>
          <pc:docMk/>
          <pc:sldMk cId="348624006" sldId="460"/>
        </pc:sldMkLst>
        <pc:spChg chg="mod">
          <ac:chgData name="mashael alnajrani" userId="73c1171a52a2fca6" providerId="LiveId" clId="{79FB0EB7-D14B-4841-B212-722BE14BD0F9}" dt="2021-03-18T17:26:51.275" v="6413" actId="20577"/>
          <ac:spMkLst>
            <pc:docMk/>
            <pc:sldMk cId="348624006" sldId="460"/>
            <ac:spMk id="16" creationId="{B94DF5B3-A510-4CCA-A096-0C9C330369CB}"/>
          </ac:spMkLst>
        </pc:spChg>
        <pc:spChg chg="mod">
          <ac:chgData name="mashael alnajrani" userId="73c1171a52a2fca6" providerId="LiveId" clId="{79FB0EB7-D14B-4841-B212-722BE14BD0F9}" dt="2021-03-18T17:26:42.390" v="6401" actId="20577"/>
          <ac:spMkLst>
            <pc:docMk/>
            <pc:sldMk cId="348624006" sldId="460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7:26:55.037" v="6419" actId="20577"/>
          <ac:spMkLst>
            <pc:docMk/>
            <pc:sldMk cId="348624006" sldId="460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8T17:27:04.803" v="6435" actId="20577"/>
          <ac:spMkLst>
            <pc:docMk/>
            <pc:sldMk cId="348624006" sldId="460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7:27:14.037" v="6439" actId="20577"/>
          <ac:spMkLst>
            <pc:docMk/>
            <pc:sldMk cId="348624006" sldId="460"/>
            <ac:spMk id="26" creationId="{322BF7AD-E543-47C7-96FC-3BDEDD51AEBF}"/>
          </ac:spMkLst>
        </pc:spChg>
        <pc:picChg chg="mod modVis">
          <ac:chgData name="mashael alnajrani" userId="73c1171a52a2fca6" providerId="LiveId" clId="{79FB0EB7-D14B-4841-B212-722BE14BD0F9}" dt="2021-03-18T08:54:33.028" v="4836"/>
          <ac:picMkLst>
            <pc:docMk/>
            <pc:sldMk cId="348624006" sldId="460"/>
            <ac:picMk id="7" creationId="{979D6CA2-DB59-479E-981E-36E74E1D4AC2}"/>
          </ac:picMkLst>
        </pc:picChg>
      </pc:sldChg>
      <pc:sldChg chg="addSp delSp modSp add del mod ord delAnim modAnim">
        <pc:chgData name="mashael alnajrani" userId="73c1171a52a2fca6" providerId="LiveId" clId="{79FB0EB7-D14B-4841-B212-722BE14BD0F9}" dt="2021-03-16T12:12:19.010" v="2527" actId="47"/>
        <pc:sldMkLst>
          <pc:docMk/>
          <pc:sldMk cId="2751836525" sldId="461"/>
        </pc:sldMkLst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6" creationId="{7AA71BE6-6A79-4512-B372-921EECC9FBD1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9" creationId="{E8BB5D5D-04D6-4623-9FDE-DE72D34E1DA4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0" creationId="{CDD9AD91-D261-4B64-A3B7-E83BE13549B4}"/>
          </ac:spMkLst>
        </pc:spChg>
        <pc:spChg chg="del">
          <ac:chgData name="mashael alnajrani" userId="73c1171a52a2fca6" providerId="LiveId" clId="{79FB0EB7-D14B-4841-B212-722BE14BD0F9}" dt="2021-03-16T12:02:38.264" v="2424" actId="478"/>
          <ac:spMkLst>
            <pc:docMk/>
            <pc:sldMk cId="2751836525" sldId="461"/>
            <ac:spMk id="11" creationId="{78F45000-F313-4DEF-A77C-D9F6CABB1A1A}"/>
          </ac:spMkLst>
        </pc:spChg>
        <pc:spChg chg="mod">
          <ac:chgData name="mashael alnajrani" userId="73c1171a52a2fca6" providerId="LiveId" clId="{79FB0EB7-D14B-4841-B212-722BE14BD0F9}" dt="2021-03-16T12:11:03.098" v="2523" actId="255"/>
          <ac:spMkLst>
            <pc:docMk/>
            <pc:sldMk cId="2751836525" sldId="461"/>
            <ac:spMk id="12" creationId="{14272A0F-447F-44F9-AD8B-9A19DCD80F5C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4" creationId="{FA9770A7-CEEB-4E9F-AB90-EAF3134742CE}"/>
          </ac:spMkLst>
        </pc:spChg>
        <pc:spChg chg="del">
          <ac:chgData name="mashael alnajrani" userId="73c1171a52a2fca6" providerId="LiveId" clId="{79FB0EB7-D14B-4841-B212-722BE14BD0F9}" dt="2021-03-16T12:02:41.168" v="2425" actId="478"/>
          <ac:spMkLst>
            <pc:docMk/>
            <pc:sldMk cId="2751836525" sldId="461"/>
            <ac:spMk id="15" creationId="{1256AE61-8731-45E0-8BC1-29E39A9E0382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16" creationId="{37B24438-1CD5-464A-84F9-E3BCDAD2AAB6}"/>
          </ac:spMkLst>
        </pc:spChg>
        <pc:spChg chg="mod">
          <ac:chgData name="mashael alnajrani" userId="73c1171a52a2fca6" providerId="LiveId" clId="{79FB0EB7-D14B-4841-B212-722BE14BD0F9}" dt="2021-03-16T12:09:44.089" v="2497" actId="122"/>
          <ac:spMkLst>
            <pc:docMk/>
            <pc:sldMk cId="2751836525" sldId="461"/>
            <ac:spMk id="17" creationId="{72E548AB-AF0A-4F98-890C-2EE12347FA7D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19" creationId="{67DFEE71-CB14-40AC-BB2F-10F107E3910C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0" creationId="{22EC2577-758B-40C5-A45B-81CBFFFA5336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2" creationId="{56EEFBE4-A6A8-4AE0-974A-55856DB3F49F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3" creationId="{2AC5B533-3857-4660-A451-E7BA4004E16F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5" creationId="{0C41F981-DA34-4BDA-ABDE-2A123FF4F5F0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6" creationId="{46B38797-A5C9-423C-89E0-44E1A0279AD4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8" creationId="{83DCB6E8-D7EB-4055-B948-35F2F1503094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29" creationId="{898FD477-BA13-4AA3-AB8C-45518818AAA7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31" creationId="{4F74DF16-04A5-4BBB-90D7-21794525B6EE}"/>
          </ac:spMkLst>
        </pc:spChg>
        <pc:spChg chg="mod">
          <ac:chgData name="mashael alnajrani" userId="73c1171a52a2fca6" providerId="LiveId" clId="{79FB0EB7-D14B-4841-B212-722BE14BD0F9}" dt="2021-03-16T12:05:57.648" v="2426"/>
          <ac:spMkLst>
            <pc:docMk/>
            <pc:sldMk cId="2751836525" sldId="461"/>
            <ac:spMk id="32" creationId="{65D58763-3399-4C9F-93F5-02C468863922}"/>
          </ac:spMkLst>
        </pc:spChg>
        <pc:spChg chg="add mod">
          <ac:chgData name="mashael alnajrani" userId="73c1171a52a2fca6" providerId="LiveId" clId="{79FB0EB7-D14B-4841-B212-722BE14BD0F9}" dt="2021-03-16T12:06:25.428" v="2450" actId="20577"/>
          <ac:spMkLst>
            <pc:docMk/>
            <pc:sldMk cId="2751836525" sldId="461"/>
            <ac:spMk id="33" creationId="{D3BD40DD-E653-4775-8008-0771FE7BE7CA}"/>
          </ac:spMkLst>
        </pc:spChg>
        <pc:spChg chg="add mod">
          <ac:chgData name="mashael alnajrani" userId="73c1171a52a2fca6" providerId="LiveId" clId="{79FB0EB7-D14B-4841-B212-722BE14BD0F9}" dt="2021-03-16T12:09:12.019" v="2487" actId="1076"/>
          <ac:spMkLst>
            <pc:docMk/>
            <pc:sldMk cId="2751836525" sldId="461"/>
            <ac:spMk id="34" creationId="{486C51EC-53CB-4687-8916-7963682AB636}"/>
          </ac:spMkLst>
        </pc:spChg>
        <pc:grpChg chg="add mod">
          <ac:chgData name="mashael alnajrani" userId="73c1171a52a2fca6" providerId="LiveId" clId="{79FB0EB7-D14B-4841-B212-722BE14BD0F9}" dt="2021-03-16T12:11:05.873" v="2524" actId="14100"/>
          <ac:grpSpMkLst>
            <pc:docMk/>
            <pc:sldMk cId="2751836525" sldId="461"/>
            <ac:grpSpMk id="8" creationId="{61083207-C15C-481D-8069-F08F6FCD3D44}"/>
          </ac:grpSpMkLst>
        </pc:grpChg>
        <pc:grpChg chg="add mod">
          <ac:chgData name="mashael alnajrani" userId="73c1171a52a2fca6" providerId="LiveId" clId="{79FB0EB7-D14B-4841-B212-722BE14BD0F9}" dt="2021-03-16T12:09:37.307" v="2494" actId="14100"/>
          <ac:grpSpMkLst>
            <pc:docMk/>
            <pc:sldMk cId="2751836525" sldId="461"/>
            <ac:grpSpMk id="13" creationId="{098006B1-13E5-4A23-B788-81E97E1939CC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18" creationId="{1A08FFDA-BE39-434E-B90C-08F69D72FA89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21" creationId="{CA42B224-5EF0-4AC7-BFA0-F4BDE8FE24E2}"/>
          </ac:grpSpMkLst>
        </pc:grpChg>
        <pc:grpChg chg="add mod">
          <ac:chgData name="mashael alnajrani" userId="73c1171a52a2fca6" providerId="LiveId" clId="{79FB0EB7-D14B-4841-B212-722BE14BD0F9}" dt="2021-03-16T12:09:18.910" v="2488" actId="1076"/>
          <ac:grpSpMkLst>
            <pc:docMk/>
            <pc:sldMk cId="2751836525" sldId="461"/>
            <ac:grpSpMk id="24" creationId="{8085730D-7E6D-462C-9DEB-84FCA563A195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27" creationId="{5906F932-62E6-4BA0-A91D-85C3EA6D52A5}"/>
          </ac:grpSpMkLst>
        </pc:grpChg>
        <pc:grpChg chg="add mod">
          <ac:chgData name="mashael alnajrani" userId="73c1171a52a2fca6" providerId="LiveId" clId="{79FB0EB7-D14B-4841-B212-722BE14BD0F9}" dt="2021-03-16T12:05:57.648" v="2426"/>
          <ac:grpSpMkLst>
            <pc:docMk/>
            <pc:sldMk cId="2751836525" sldId="461"/>
            <ac:grpSpMk id="30" creationId="{BC52E3B8-E296-4C88-8F26-D141EE20233F}"/>
          </ac:grpSpMkLst>
        </pc:grpChg>
        <pc:picChg chg="del">
          <ac:chgData name="mashael alnajrani" userId="73c1171a52a2fca6" providerId="LiveId" clId="{79FB0EB7-D14B-4841-B212-722BE14BD0F9}" dt="2021-03-16T12:02:41.168" v="2425" actId="478"/>
          <ac:picMkLst>
            <pc:docMk/>
            <pc:sldMk cId="2751836525" sldId="461"/>
            <ac:picMk id="7" creationId="{C35CA78E-CBA9-43B1-B084-6311EB08912D}"/>
          </ac:picMkLst>
        </pc:picChg>
      </pc:sldChg>
      <pc:sldChg chg="addSp modSp new mod modAnim addCm delCm">
        <pc:chgData name="mashael alnajrani" userId="73c1171a52a2fca6" providerId="LiveId" clId="{79FB0EB7-D14B-4841-B212-722BE14BD0F9}" dt="2021-03-16T18:13:13.252" v="3052" actId="1076"/>
        <pc:sldMkLst>
          <pc:docMk/>
          <pc:sldMk cId="1535449878" sldId="462"/>
        </pc:sldMkLst>
        <pc:spChg chg="add mod">
          <ac:chgData name="mashael alnajrani" userId="73c1171a52a2fca6" providerId="LiveId" clId="{79FB0EB7-D14B-4841-B212-722BE14BD0F9}" dt="2021-03-16T12:12:16.803" v="2526"/>
          <ac:spMkLst>
            <pc:docMk/>
            <pc:sldMk cId="1535449878" sldId="462"/>
            <ac:spMk id="2" creationId="{6121C2BD-AD40-4DAD-AC8F-4BD894721F08}"/>
          </ac:spMkLst>
        </pc:spChg>
        <pc:spChg chg="add mod">
          <ac:chgData name="mashael alnajrani" userId="73c1171a52a2fca6" providerId="LiveId" clId="{79FB0EB7-D14B-4841-B212-722BE14BD0F9}" dt="2021-03-16T18:13:13.252" v="3052" actId="1076"/>
          <ac:spMkLst>
            <pc:docMk/>
            <pc:sldMk cId="1535449878" sldId="462"/>
            <ac:spMk id="3" creationId="{ACA94AF9-EAF4-467C-8E27-8473F659D42E}"/>
          </ac:spMkLst>
        </pc:spChg>
        <pc:spChg chg="add mod">
          <ac:chgData name="mashael alnajrani" userId="73c1171a52a2fca6" providerId="LiveId" clId="{79FB0EB7-D14B-4841-B212-722BE14BD0F9}" dt="2021-03-16T12:14:54.234" v="2534"/>
          <ac:spMkLst>
            <pc:docMk/>
            <pc:sldMk cId="1535449878" sldId="462"/>
            <ac:spMk id="4" creationId="{E06253D8-E3C3-4F17-A5BC-2AC2BE2E15D3}"/>
          </ac:spMkLst>
        </pc:spChg>
        <pc:picChg chg="add mod">
          <ac:chgData name="mashael alnajrani" userId="73c1171a52a2fca6" providerId="LiveId" clId="{79FB0EB7-D14B-4841-B212-722BE14BD0F9}" dt="2021-03-16T12:14:54.234" v="2534"/>
          <ac:picMkLst>
            <pc:docMk/>
            <pc:sldMk cId="1535449878" sldId="462"/>
            <ac:picMk id="5" creationId="{C7671514-6F40-4AF0-8E71-A42932141ED5}"/>
          </ac:picMkLst>
        </pc:picChg>
      </pc:sldChg>
      <pc:sldChg chg="addSp delSp modSp add mod delAnim modAnim">
        <pc:chgData name="mashael alnajrani" userId="73c1171a52a2fca6" providerId="LiveId" clId="{79FB0EB7-D14B-4841-B212-722BE14BD0F9}" dt="2021-03-16T18:14:10.255" v="3059" actId="1076"/>
        <pc:sldMkLst>
          <pc:docMk/>
          <pc:sldMk cId="3879037077" sldId="463"/>
        </pc:sldMkLst>
        <pc:spChg chg="del">
          <ac:chgData name="mashael alnajrani" userId="73c1171a52a2fca6" providerId="LiveId" clId="{79FB0EB7-D14B-4841-B212-722BE14BD0F9}" dt="2021-03-16T12:14:28.848" v="2531" actId="478"/>
          <ac:spMkLst>
            <pc:docMk/>
            <pc:sldMk cId="3879037077" sldId="463"/>
            <ac:spMk id="3" creationId="{ACA94AF9-EAF4-467C-8E27-8473F659D42E}"/>
          </ac:spMkLst>
        </pc:spChg>
        <pc:spChg chg="add mod">
          <ac:chgData name="mashael alnajrani" userId="73c1171a52a2fca6" providerId="LiveId" clId="{79FB0EB7-D14B-4841-B212-722BE14BD0F9}" dt="2021-03-16T18:14:10.255" v="3059" actId="1076"/>
          <ac:spMkLst>
            <pc:docMk/>
            <pc:sldMk cId="3879037077" sldId="463"/>
            <ac:spMk id="4" creationId="{44D9849F-4CA5-45E3-BFE9-4EC8F17CAB51}"/>
          </ac:spMkLst>
        </pc:spChg>
        <pc:spChg chg="add mod">
          <ac:chgData name="mashael alnajrani" userId="73c1171a52a2fca6" providerId="LiveId" clId="{79FB0EB7-D14B-4841-B212-722BE14BD0F9}" dt="2021-03-16T12:14:56.058" v="2535"/>
          <ac:spMkLst>
            <pc:docMk/>
            <pc:sldMk cId="3879037077" sldId="463"/>
            <ac:spMk id="5" creationId="{6BE2322C-5E4D-4AE5-B460-DF0E478978B5}"/>
          </ac:spMkLst>
        </pc:spChg>
        <pc:picChg chg="add mod">
          <ac:chgData name="mashael alnajrani" userId="73c1171a52a2fca6" providerId="LiveId" clId="{79FB0EB7-D14B-4841-B212-722BE14BD0F9}" dt="2021-03-16T12:14:56.058" v="2535"/>
          <ac:picMkLst>
            <pc:docMk/>
            <pc:sldMk cId="3879037077" sldId="463"/>
            <ac:picMk id="6" creationId="{60D819BB-F6E4-450F-9D62-443D1CF453BA}"/>
          </ac:picMkLst>
        </pc:picChg>
      </pc:sldChg>
      <pc:sldChg chg="addSp delSp modSp add mod setBg">
        <pc:chgData name="mashael alnajrani" userId="73c1171a52a2fca6" providerId="LiveId" clId="{79FB0EB7-D14B-4841-B212-722BE14BD0F9}" dt="2021-03-18T08:54:33.023" v="4832"/>
        <pc:sldMkLst>
          <pc:docMk/>
          <pc:sldMk cId="3828463061" sldId="464"/>
        </pc:sldMkLst>
        <pc:spChg chg="del">
          <ac:chgData name="mashael alnajrani" userId="73c1171a52a2fca6" providerId="LiveId" clId="{79FB0EB7-D14B-4841-B212-722BE14BD0F9}" dt="2021-03-16T17:41:31.220" v="2614" actId="478"/>
          <ac:spMkLst>
            <pc:docMk/>
            <pc:sldMk cId="3828463061" sldId="464"/>
            <ac:spMk id="11" creationId="{0D1A3BA5-F9F8-4AD6-A534-0B858F16C2D7}"/>
          </ac:spMkLst>
        </pc:spChg>
        <pc:spChg chg="del">
          <ac:chgData name="mashael alnajrani" userId="73c1171a52a2fca6" providerId="LiveId" clId="{79FB0EB7-D14B-4841-B212-722BE14BD0F9}" dt="2021-03-16T17:41:42.182" v="2617" actId="478"/>
          <ac:spMkLst>
            <pc:docMk/>
            <pc:sldMk cId="3828463061" sldId="464"/>
            <ac:spMk id="12" creationId="{48736439-46A1-4102-9D2B-AA06B7BF9CD4}"/>
          </ac:spMkLst>
        </pc:spChg>
        <pc:spChg chg="del">
          <ac:chgData name="mashael alnajrani" userId="73c1171a52a2fca6" providerId="LiveId" clId="{79FB0EB7-D14B-4841-B212-722BE14BD0F9}" dt="2021-03-16T17:41:32.838" v="2615" actId="478"/>
          <ac:spMkLst>
            <pc:docMk/>
            <pc:sldMk cId="3828463061" sldId="464"/>
            <ac:spMk id="13" creationId="{4D1AA110-FF85-46E6-ACAF-7275676F5DED}"/>
          </ac:spMkLst>
        </pc:spChg>
        <pc:spChg chg="add mod">
          <ac:chgData name="mashael alnajrani" userId="73c1171a52a2fca6" providerId="LiveId" clId="{79FB0EB7-D14B-4841-B212-722BE14BD0F9}" dt="2021-03-16T17:47:42.671" v="2751" actId="255"/>
          <ac:spMkLst>
            <pc:docMk/>
            <pc:sldMk cId="3828463061" sldId="464"/>
            <ac:spMk id="14" creationId="{0B6CBD82-9D95-4BA5-A3AD-25ACD57FDFB3}"/>
          </ac:spMkLst>
        </pc:spChg>
        <pc:spChg chg="del mod">
          <ac:chgData name="mashael alnajrani" userId="73c1171a52a2fca6" providerId="LiveId" clId="{79FB0EB7-D14B-4841-B212-722BE14BD0F9}" dt="2021-03-16T17:41:29.646" v="2613" actId="478"/>
          <ac:spMkLst>
            <pc:docMk/>
            <pc:sldMk cId="3828463061" sldId="464"/>
            <ac:spMk id="15" creationId="{9260B2C9-5EA0-412A-BA74-CECE962E63B8}"/>
          </ac:spMkLst>
        </pc:spChg>
        <pc:spChg chg="del">
          <ac:chgData name="mashael alnajrani" userId="73c1171a52a2fca6" providerId="LiveId" clId="{79FB0EB7-D14B-4841-B212-722BE14BD0F9}" dt="2021-03-16T17:41:25.445" v="2611" actId="478"/>
          <ac:spMkLst>
            <pc:docMk/>
            <pc:sldMk cId="3828463061" sldId="464"/>
            <ac:spMk id="16" creationId="{CF789968-3112-4C28-87B9-E6056F2D2526}"/>
          </ac:spMkLst>
        </pc:spChg>
        <pc:spChg chg="mod">
          <ac:chgData name="mashael alnajrani" userId="73c1171a52a2fca6" providerId="LiveId" clId="{79FB0EB7-D14B-4841-B212-722BE14BD0F9}" dt="2021-03-16T17:47:19.528" v="2733" actId="1076"/>
          <ac:spMkLst>
            <pc:docMk/>
            <pc:sldMk cId="3828463061" sldId="464"/>
            <ac:spMk id="17" creationId="{3F7794AB-812C-45A4-9ACA-D4BA5FBA9E90}"/>
          </ac:spMkLst>
        </pc:spChg>
        <pc:spChg chg="add mod">
          <ac:chgData name="mashael alnajrani" userId="73c1171a52a2fca6" providerId="LiveId" clId="{79FB0EB7-D14B-4841-B212-722BE14BD0F9}" dt="2021-03-16T17:49:50.310" v="2836" actId="1076"/>
          <ac:spMkLst>
            <pc:docMk/>
            <pc:sldMk cId="3828463061" sldId="464"/>
            <ac:spMk id="18" creationId="{B5097D20-46DA-424B-AA36-C46C0172F6B7}"/>
          </ac:spMkLst>
        </pc:spChg>
        <pc:spChg chg="add del mod">
          <ac:chgData name="mashael alnajrani" userId="73c1171a52a2fca6" providerId="LiveId" clId="{79FB0EB7-D14B-4841-B212-722BE14BD0F9}" dt="2021-03-16T18:07:40.914" v="3029" actId="478"/>
          <ac:spMkLst>
            <pc:docMk/>
            <pc:sldMk cId="3828463061" sldId="464"/>
            <ac:spMk id="19" creationId="{E46D2355-F547-48B3-9111-A067B1AC565C}"/>
          </ac:spMkLst>
        </pc:spChg>
        <pc:graphicFrameChg chg="add mod modGraphic">
          <ac:chgData name="mashael alnajrani" userId="73c1171a52a2fca6" providerId="LiveId" clId="{79FB0EB7-D14B-4841-B212-722BE14BD0F9}" dt="2021-03-16T17:50:00.008" v="2838" actId="122"/>
          <ac:graphicFrameMkLst>
            <pc:docMk/>
            <pc:sldMk cId="3828463061" sldId="464"/>
            <ac:graphicFrameMk id="2" creationId="{E80C9F57-D050-4143-877E-CF070D99F3C5}"/>
          </ac:graphicFrameMkLst>
        </pc:graphicFrameChg>
        <pc:graphicFrameChg chg="add mod modGraphic">
          <ac:chgData name="mashael alnajrani" userId="73c1171a52a2fca6" providerId="LiveId" clId="{79FB0EB7-D14B-4841-B212-722BE14BD0F9}" dt="2021-03-16T17:50:05.217" v="2840" actId="122"/>
          <ac:graphicFrameMkLst>
            <pc:docMk/>
            <pc:sldMk cId="3828463061" sldId="464"/>
            <ac:graphicFrameMk id="10" creationId="{F235F69F-10A4-491F-A514-1F4772204367}"/>
          </ac:graphicFrameMkLst>
        </pc:graphicFrameChg>
        <pc:picChg chg="add del mod ord modVis">
          <ac:chgData name="mashael alnajrani" userId="73c1171a52a2fca6" providerId="LiveId" clId="{79FB0EB7-D14B-4841-B212-722BE14BD0F9}" dt="2021-03-16T17:54:26.713" v="3017"/>
          <ac:picMkLst>
            <pc:docMk/>
            <pc:sldMk cId="3828463061" sldId="464"/>
            <ac:picMk id="4" creationId="{02FE6C55-DD97-4053-8409-B26DF7AB3FEC}"/>
          </ac:picMkLst>
        </pc:picChg>
        <pc:picChg chg="add del mod ord modVis">
          <ac:chgData name="mashael alnajrani" userId="73c1171a52a2fca6" providerId="LiveId" clId="{79FB0EB7-D14B-4841-B212-722BE14BD0F9}" dt="2021-03-16T17:54:28.937" v="3021" actId="478"/>
          <ac:picMkLst>
            <pc:docMk/>
            <pc:sldMk cId="3828463061" sldId="464"/>
            <ac:picMk id="7" creationId="{506C3571-D917-4345-B330-DFA34B08AFE4}"/>
          </ac:picMkLst>
        </pc:picChg>
        <pc:picChg chg="add mod ord modVis">
          <ac:chgData name="mashael alnajrani" userId="73c1171a52a2fca6" providerId="LiveId" clId="{79FB0EB7-D14B-4841-B212-722BE14BD0F9}" dt="2021-03-18T08:54:33.023" v="4832"/>
          <ac:picMkLst>
            <pc:docMk/>
            <pc:sldMk cId="3828463061" sldId="464"/>
            <ac:picMk id="20" creationId="{DF6A6B40-C14A-460A-B529-2BB3CEDE9C0B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8:29:40.162" v="3203" actId="2696"/>
        <pc:sldMkLst>
          <pc:docMk/>
          <pc:sldMk cId="161047025" sldId="465"/>
        </pc:sldMkLst>
        <pc:spChg chg="mod">
          <ac:chgData name="mashael alnajrani" userId="73c1171a52a2fca6" providerId="LiveId" clId="{79FB0EB7-D14B-4841-B212-722BE14BD0F9}" dt="2021-03-17T08:29:39.943" v="3202"/>
          <ac:spMkLst>
            <pc:docMk/>
            <pc:sldMk cId="161047025" sldId="465"/>
            <ac:spMk id="4" creationId="{2135CA4D-0CA8-4C47-8DEC-6C1D81A17F6C}"/>
          </ac:spMkLst>
        </pc:spChg>
        <pc:spChg chg="mod">
          <ac:chgData name="mashael alnajrani" userId="73c1171a52a2fca6" providerId="LiveId" clId="{79FB0EB7-D14B-4841-B212-722BE14BD0F9}" dt="2021-03-17T08:29:15.722" v="3189"/>
          <ac:spMkLst>
            <pc:docMk/>
            <pc:sldMk cId="161047025" sldId="465"/>
            <ac:spMk id="7" creationId="{9E855C29-E2FB-4E21-897C-E8DB451AD387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41:11.904" v="3277" actId="2696"/>
        <pc:sldMkLst>
          <pc:docMk/>
          <pc:sldMk cId="241102324" sldId="465"/>
        </pc:sldMkLst>
        <pc:spChg chg="mod">
          <ac:chgData name="mashael alnajrani" userId="73c1171a52a2fca6" providerId="LiveId" clId="{79FB0EB7-D14B-4841-B212-722BE14BD0F9}" dt="2021-03-17T08:38:42.794" v="3270"/>
          <ac:spMkLst>
            <pc:docMk/>
            <pc:sldMk cId="241102324" sldId="465"/>
            <ac:spMk id="9" creationId="{5D65E228-1CD3-466B-AFED-FA827531C8F9}"/>
          </ac:spMkLst>
        </pc:spChg>
        <pc:spChg chg="mod">
          <ac:chgData name="mashael alnajrani" userId="73c1171a52a2fca6" providerId="LiveId" clId="{79FB0EB7-D14B-4841-B212-722BE14BD0F9}" dt="2021-03-17T08:41:05.892" v="3273"/>
          <ac:spMkLst>
            <pc:docMk/>
            <pc:sldMk cId="241102324" sldId="465"/>
            <ac:spMk id="10" creationId="{6C574ABB-9FC2-4F36-8D47-66D10CD2F259}"/>
          </ac:spMkLst>
        </pc:spChg>
        <pc:spChg chg="mod">
          <ac:chgData name="mashael alnajrani" userId="73c1171a52a2fca6" providerId="LiveId" clId="{79FB0EB7-D14B-4841-B212-722BE14BD0F9}" dt="2021-03-17T08:41:11.580" v="3276"/>
          <ac:spMkLst>
            <pc:docMk/>
            <pc:sldMk cId="241102324" sldId="465"/>
            <ac:spMk id="11" creationId="{16157E01-AE28-4C05-970A-55896DCA0E28}"/>
          </ac:spMkLst>
        </pc:spChg>
        <pc:picChg chg="mod">
          <ac:chgData name="mashael alnajrani" userId="73c1171a52a2fca6" providerId="LiveId" clId="{79FB0EB7-D14B-4841-B212-722BE14BD0F9}" dt="2021-03-17T08:38:42.795" v="3271"/>
          <ac:picMkLst>
            <pc:docMk/>
            <pc:sldMk cId="241102324" sldId="465"/>
            <ac:picMk id="13" creationId="{AB85BA09-E315-4087-8088-DDE254AD7D36}"/>
          </ac:picMkLst>
        </pc:picChg>
        <pc:picChg chg="mod">
          <ac:chgData name="mashael alnajrani" userId="73c1171a52a2fca6" providerId="LiveId" clId="{79FB0EB7-D14B-4841-B212-722BE14BD0F9}" dt="2021-03-17T08:41:05.896" v="3274"/>
          <ac:picMkLst>
            <pc:docMk/>
            <pc:sldMk cId="241102324" sldId="465"/>
            <ac:picMk id="14338" creationId="{B9157B29-7A99-4590-99E9-69E266EB7D98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8:26:51.285" v="3143" actId="2696"/>
        <pc:sldMkLst>
          <pc:docMk/>
          <pc:sldMk cId="562160768" sldId="465"/>
        </pc:sldMkLst>
        <pc:spChg chg="mod">
          <ac:chgData name="mashael alnajrani" userId="73c1171a52a2fca6" providerId="LiveId" clId="{79FB0EB7-D14B-4841-B212-722BE14BD0F9}" dt="2021-03-17T08:26:47.466" v="3140"/>
          <ac:spMkLst>
            <pc:docMk/>
            <pc:sldMk cId="562160768" sldId="465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7T08:26:43.914" v="3129"/>
          <ac:spMkLst>
            <pc:docMk/>
            <pc:sldMk cId="562160768" sldId="465"/>
            <ac:spMk id="33" creationId="{A3C46834-7CDC-4285-8FAE-BCB190ED8EF8}"/>
          </ac:spMkLst>
        </pc:spChg>
        <pc:spChg chg="mod">
          <ac:chgData name="mashael alnajrani" userId="73c1171a52a2fca6" providerId="LiveId" clId="{79FB0EB7-D14B-4841-B212-722BE14BD0F9}" dt="2021-03-17T08:26:51.034" v="3142"/>
          <ac:spMkLst>
            <pc:docMk/>
            <pc:sldMk cId="562160768" sldId="465"/>
            <ac:spMk id="34" creationId="{1839434A-83C8-4576-A671-D30A0587AF60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52:38.144" v="3355" actId="2696"/>
        <pc:sldMkLst>
          <pc:docMk/>
          <pc:sldMk cId="634693172" sldId="465"/>
        </pc:sldMkLst>
        <pc:spChg chg="mod">
          <ac:chgData name="mashael alnajrani" userId="73c1171a52a2fca6" providerId="LiveId" clId="{79FB0EB7-D14B-4841-B212-722BE14BD0F9}" dt="2021-03-17T08:52:24.047" v="3346"/>
          <ac:spMkLst>
            <pc:docMk/>
            <pc:sldMk cId="634693172" sldId="465"/>
            <ac:spMk id="16" creationId="{C7382F29-1198-40BA-A3CF-B02858FBB96A}"/>
          </ac:spMkLst>
        </pc:spChg>
        <pc:spChg chg="mod">
          <ac:chgData name="mashael alnajrani" userId="73c1171a52a2fca6" providerId="LiveId" clId="{79FB0EB7-D14B-4841-B212-722BE14BD0F9}" dt="2021-03-17T08:52:25.016" v="3348"/>
          <ac:spMkLst>
            <pc:docMk/>
            <pc:sldMk cId="634693172" sldId="465"/>
            <ac:spMk id="17" creationId="{F4F885BC-3FAB-47B3-9367-3AADA49B89D7}"/>
          </ac:spMkLst>
        </pc:spChg>
        <pc:spChg chg="mod">
          <ac:chgData name="mashael alnajrani" userId="73c1171a52a2fca6" providerId="LiveId" clId="{79FB0EB7-D14B-4841-B212-722BE14BD0F9}" dt="2021-03-17T08:52:26.075" v="3350"/>
          <ac:spMkLst>
            <pc:docMk/>
            <pc:sldMk cId="634693172" sldId="465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7T08:52:27.485" v="3352"/>
          <ac:spMkLst>
            <pc:docMk/>
            <pc:sldMk cId="634693172" sldId="465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7T08:52:37.823" v="3354"/>
          <ac:spMkLst>
            <pc:docMk/>
            <pc:sldMk cId="634693172" sldId="465"/>
            <ac:spMk id="20" creationId="{7EB42D08-A2E3-4EEE-9501-C63C571D464F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30:31.871" v="3211" actId="2696"/>
        <pc:sldMkLst>
          <pc:docMk/>
          <pc:sldMk cId="972594490" sldId="465"/>
        </pc:sldMkLst>
        <pc:spChg chg="mod">
          <ac:chgData name="mashael alnajrani" userId="73c1171a52a2fca6" providerId="LiveId" clId="{79FB0EB7-D14B-4841-B212-722BE14BD0F9}" dt="2021-03-17T08:30:31.686" v="3210"/>
          <ac:spMkLst>
            <pc:docMk/>
            <pc:sldMk cId="972594490" sldId="465"/>
            <ac:spMk id="11" creationId="{EC9A46EE-17CB-4AEA-B676-79837862A6F7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34:50.599" v="3257" actId="2696"/>
        <pc:sldMkLst>
          <pc:docMk/>
          <pc:sldMk cId="1110621869" sldId="465"/>
        </pc:sldMkLst>
        <pc:spChg chg="mod">
          <ac:chgData name="mashael alnajrani" userId="73c1171a52a2fca6" providerId="LiveId" clId="{79FB0EB7-D14B-4841-B212-722BE14BD0F9}" dt="2021-03-17T08:34:50.031" v="3251"/>
          <ac:spMkLst>
            <pc:docMk/>
            <pc:sldMk cId="1110621869" sldId="465"/>
            <ac:spMk id="9" creationId="{5D65E228-1CD3-466B-AFED-FA827531C8F9}"/>
          </ac:spMkLst>
        </pc:spChg>
        <pc:spChg chg="mod">
          <ac:chgData name="mashael alnajrani" userId="73c1171a52a2fca6" providerId="LiveId" clId="{79FB0EB7-D14B-4841-B212-722BE14BD0F9}" dt="2021-03-17T08:34:50.392" v="3255"/>
          <ac:spMkLst>
            <pc:docMk/>
            <pc:sldMk cId="1110621869" sldId="465"/>
            <ac:spMk id="10" creationId="{6C574ABB-9FC2-4F36-8D47-66D10CD2F259}"/>
          </ac:spMkLst>
        </pc:spChg>
        <pc:spChg chg="mod">
          <ac:chgData name="mashael alnajrani" userId="73c1171a52a2fca6" providerId="LiveId" clId="{79FB0EB7-D14B-4841-B212-722BE14BD0F9}" dt="2021-03-17T08:34:47.980" v="3249"/>
          <ac:spMkLst>
            <pc:docMk/>
            <pc:sldMk cId="1110621869" sldId="465"/>
            <ac:spMk id="12" creationId="{7CFBF084-5F0C-4816-8180-0C9B09AD0EF8}"/>
          </ac:spMkLst>
        </pc:spChg>
        <pc:picChg chg="mod">
          <ac:chgData name="mashael alnajrani" userId="73c1171a52a2fca6" providerId="LiveId" clId="{79FB0EB7-D14B-4841-B212-722BE14BD0F9}" dt="2021-03-17T08:34:50.396" v="3256"/>
          <ac:picMkLst>
            <pc:docMk/>
            <pc:sldMk cId="1110621869" sldId="465"/>
            <ac:picMk id="13" creationId="{AB85BA09-E315-4087-8088-DDE254AD7D36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8:27:21.767" v="3170" actId="2696"/>
        <pc:sldMkLst>
          <pc:docMk/>
          <pc:sldMk cId="1998198126" sldId="465"/>
        </pc:sldMkLst>
        <pc:spChg chg="mod">
          <ac:chgData name="mashael alnajrani" userId="73c1171a52a2fca6" providerId="LiveId" clId="{79FB0EB7-D14B-4841-B212-722BE14BD0F9}" dt="2021-03-17T08:27:03" v="3166"/>
          <ac:spMkLst>
            <pc:docMk/>
            <pc:sldMk cId="1998198126" sldId="465"/>
            <ac:spMk id="4" creationId="{2135CA4D-0CA8-4C47-8DEC-6C1D81A17F6C}"/>
          </ac:spMkLst>
        </pc:spChg>
        <pc:spChg chg="mod">
          <ac:chgData name="mashael alnajrani" userId="73c1171a52a2fca6" providerId="LiveId" clId="{79FB0EB7-D14B-4841-B212-722BE14BD0F9}" dt="2021-03-17T08:27:21.496" v="3169"/>
          <ac:spMkLst>
            <pc:docMk/>
            <pc:sldMk cId="1998198126" sldId="465"/>
            <ac:spMk id="9" creationId="{6FF97F6E-16B8-4587-A28C-5573786BD157}"/>
          </ac:spMkLst>
        </pc:spChg>
        <pc:picChg chg="mod">
          <ac:chgData name="mashael alnajrani" userId="73c1171a52a2fca6" providerId="LiveId" clId="{79FB0EB7-D14B-4841-B212-722BE14BD0F9}" dt="2021-03-17T08:27:03.007" v="3167"/>
          <ac:picMkLst>
            <pc:docMk/>
            <pc:sldMk cId="1998198126" sldId="465"/>
            <ac:picMk id="11" creationId="{0039388E-442E-432F-95DF-6AA450D8481A}"/>
          </ac:picMkLst>
        </pc:picChg>
      </pc:sldChg>
      <pc:sldChg chg="modSp add del ord modTransition">
        <pc:chgData name="mashael alnajrani" userId="73c1171a52a2fca6" providerId="LiveId" clId="{79FB0EB7-D14B-4841-B212-722BE14BD0F9}" dt="2021-03-17T08:43:50.115" v="3283" actId="2696"/>
        <pc:sldMkLst>
          <pc:docMk/>
          <pc:sldMk cId="2144954188" sldId="465"/>
        </pc:sldMkLst>
        <pc:picChg chg="mod">
          <ac:chgData name="mashael alnajrani" userId="73c1171a52a2fca6" providerId="LiveId" clId="{79FB0EB7-D14B-4841-B212-722BE14BD0F9}" dt="2021-03-17T08:43:49.800" v="3282"/>
          <ac:picMkLst>
            <pc:docMk/>
            <pc:sldMk cId="2144954188" sldId="465"/>
            <ac:picMk id="9224" creationId="{BBF106E7-36A7-49E0-AAE4-393BD520D847}"/>
          </ac:picMkLst>
        </pc:picChg>
      </pc:sldChg>
      <pc:sldChg chg="addSp delSp modSp add mod setBg modClrScheme chgLayout">
        <pc:chgData name="mashael alnajrani" userId="73c1171a52a2fca6" providerId="LiveId" clId="{79FB0EB7-D14B-4841-B212-722BE14BD0F9}" dt="2021-03-18T16:02:32.242" v="4943" actId="20577"/>
        <pc:sldMkLst>
          <pc:docMk/>
          <pc:sldMk cId="3259727569" sldId="465"/>
        </pc:sldMkLst>
        <pc:spChg chg="mod">
          <ac:chgData name="mashael alnajrani" userId="73c1171a52a2fca6" providerId="LiveId" clId="{79FB0EB7-D14B-4841-B212-722BE14BD0F9}" dt="2021-03-17T08:59:25.938" v="3566" actId="1076"/>
          <ac:spMkLst>
            <pc:docMk/>
            <pc:sldMk cId="3259727569" sldId="465"/>
            <ac:spMk id="2" creationId="{47572864-54B9-4F76-86E3-9C9286A70024}"/>
          </ac:spMkLst>
        </pc:spChg>
        <pc:spChg chg="add del mod ord">
          <ac:chgData name="mashael alnajrani" userId="73c1171a52a2fca6" providerId="LiveId" clId="{79FB0EB7-D14B-4841-B212-722BE14BD0F9}" dt="2021-03-17T08:59:43.510" v="3571" actId="478"/>
          <ac:spMkLst>
            <pc:docMk/>
            <pc:sldMk cId="3259727569" sldId="465"/>
            <ac:spMk id="3" creationId="{07D459DC-1955-4023-AD05-25E8BA57BE2B}"/>
          </ac:spMkLst>
        </pc:spChg>
        <pc:spChg chg="add del mod ord">
          <ac:chgData name="mashael alnajrani" userId="73c1171a52a2fca6" providerId="LiveId" clId="{79FB0EB7-D14B-4841-B212-722BE14BD0F9}" dt="2021-03-17T08:59:34.411" v="3569" actId="478"/>
          <ac:spMkLst>
            <pc:docMk/>
            <pc:sldMk cId="3259727569" sldId="465"/>
            <ac:spMk id="6" creationId="{CAC0804A-9B08-4169-85B3-EA5EDCCE6AAC}"/>
          </ac:spMkLst>
        </pc:spChg>
        <pc:spChg chg="del">
          <ac:chgData name="mashael alnajrani" userId="73c1171a52a2fca6" providerId="LiveId" clId="{79FB0EB7-D14B-4841-B212-722BE14BD0F9}" dt="2021-03-17T08:58:45.869" v="3559" actId="478"/>
          <ac:spMkLst>
            <pc:docMk/>
            <pc:sldMk cId="3259727569" sldId="465"/>
            <ac:spMk id="8" creationId="{588DC656-1CC3-4820-A6F6-270A94133557}"/>
          </ac:spMkLst>
        </pc:spChg>
        <pc:spChg chg="mod">
          <ac:chgData name="mashael alnajrani" userId="73c1171a52a2fca6" providerId="LiveId" clId="{79FB0EB7-D14B-4841-B212-722BE14BD0F9}" dt="2021-03-17T08:59:13.775" v="3563" actId="1076"/>
          <ac:spMkLst>
            <pc:docMk/>
            <pc:sldMk cId="3259727569" sldId="465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7T08:59:10.400" v="3562" actId="1076"/>
          <ac:spMkLst>
            <pc:docMk/>
            <pc:sldMk cId="3259727569" sldId="465"/>
            <ac:spMk id="14" creationId="{41267FD6-6BC5-4F3E-9117-A69B07729E08}"/>
          </ac:spMkLst>
        </pc:spChg>
        <pc:spChg chg="add mod">
          <ac:chgData name="mashael alnajrani" userId="73c1171a52a2fca6" providerId="LiveId" clId="{79FB0EB7-D14B-4841-B212-722BE14BD0F9}" dt="2021-03-17T08:58:54.278" v="3560"/>
          <ac:spMkLst>
            <pc:docMk/>
            <pc:sldMk cId="3259727569" sldId="465"/>
            <ac:spMk id="15" creationId="{DF026B8C-7D44-4ACB-A5BE-7B0301AF1121}"/>
          </ac:spMkLst>
        </pc:spChg>
        <pc:spChg chg="mod">
          <ac:chgData name="mashael alnajrani" userId="73c1171a52a2fca6" providerId="LiveId" clId="{79FB0EB7-D14B-4841-B212-722BE14BD0F9}" dt="2021-03-18T16:02:32.242" v="4943" actId="20577"/>
          <ac:spMkLst>
            <pc:docMk/>
            <pc:sldMk cId="3259727569" sldId="465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7T08:59:06.858" v="3561" actId="1076"/>
          <ac:spMkLst>
            <pc:docMk/>
            <pc:sldMk cId="3259727569" sldId="465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7T08:59:16.325" v="3564" actId="1076"/>
          <ac:spMkLst>
            <pc:docMk/>
            <pc:sldMk cId="3259727569" sldId="465"/>
            <ac:spMk id="26" creationId="{322BF7AD-E543-47C7-96FC-3BDEDD51AEBF}"/>
          </ac:spMkLst>
        </pc:spChg>
        <pc:picChg chg="del mod modVis">
          <ac:chgData name="mashael alnajrani" userId="73c1171a52a2fca6" providerId="LiveId" clId="{79FB0EB7-D14B-4841-B212-722BE14BD0F9}" dt="2021-03-17T09:02:28.539" v="3702"/>
          <ac:picMkLst>
            <pc:docMk/>
            <pc:sldMk cId="3259727569" sldId="465"/>
            <ac:picMk id="4" creationId="{810EC186-E474-4330-9401-0874A7CDBA18}"/>
          </ac:picMkLst>
        </pc:picChg>
        <pc:picChg chg="add mod ord modVis">
          <ac:chgData name="mashael alnajrani" userId="73c1171a52a2fca6" providerId="LiveId" clId="{79FB0EB7-D14B-4841-B212-722BE14BD0F9}" dt="2021-03-18T08:54:33.133" v="4879"/>
          <ac:picMkLst>
            <pc:docMk/>
            <pc:sldMk cId="3259727569" sldId="465"/>
            <ac:picMk id="4" creationId="{B82E34B0-A68F-4C59-B1A1-9060480ACAC9}"/>
          </ac:picMkLst>
        </pc:picChg>
        <pc:picChg chg="add del mod ord modVis">
          <ac:chgData name="mashael alnajrani" userId="73c1171a52a2fca6" providerId="LiveId" clId="{79FB0EB7-D14B-4841-B212-722BE14BD0F9}" dt="2021-03-18T08:54:33.132" v="4877"/>
          <ac:picMkLst>
            <pc:docMk/>
            <pc:sldMk cId="3259727569" sldId="465"/>
            <ac:picMk id="9" creationId="{6ADFEA5D-9D7C-42BF-874C-E1E9822E4837}"/>
          </ac:picMkLst>
        </pc:picChg>
        <pc:picChg chg="mod">
          <ac:chgData name="mashael alnajrani" userId="73c1171a52a2fca6" providerId="LiveId" clId="{79FB0EB7-D14B-4841-B212-722BE14BD0F9}" dt="2021-03-17T08:59:37.679" v="3570" actId="1076"/>
          <ac:picMkLst>
            <pc:docMk/>
            <pc:sldMk cId="3259727569" sldId="465"/>
            <ac:picMk id="13" creationId="{4734B123-ABDB-4253-AF2A-171559A375C3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8:24:35.960" v="3118" actId="2696"/>
        <pc:sldMkLst>
          <pc:docMk/>
          <pc:sldMk cId="3563188351" sldId="465"/>
        </pc:sldMkLst>
        <pc:spChg chg="mod">
          <ac:chgData name="mashael alnajrani" userId="73c1171a52a2fca6" providerId="LiveId" clId="{79FB0EB7-D14B-4841-B212-722BE14BD0F9}" dt="2021-03-17T08:21:25.943" v="3111"/>
          <ac:spMkLst>
            <pc:docMk/>
            <pc:sldMk cId="3563188351" sldId="465"/>
            <ac:spMk id="5" creationId="{A91A4405-3DAB-45B6-8D26-BC85AEC30C0F}"/>
          </ac:spMkLst>
        </pc:spChg>
        <pc:spChg chg="mod">
          <ac:chgData name="mashael alnajrani" userId="73c1171a52a2fca6" providerId="LiveId" clId="{79FB0EB7-D14B-4841-B212-722BE14BD0F9}" dt="2021-03-17T08:21:48.009" v="3113"/>
          <ac:spMkLst>
            <pc:docMk/>
            <pc:sldMk cId="3563188351" sldId="465"/>
            <ac:spMk id="6" creationId="{F7A8ED1C-F7E1-46E9-92AE-402A918DDB52}"/>
          </ac:spMkLst>
        </pc:spChg>
        <pc:spChg chg="mod">
          <ac:chgData name="mashael alnajrani" userId="73c1171a52a2fca6" providerId="LiveId" clId="{79FB0EB7-D14B-4841-B212-722BE14BD0F9}" dt="2021-03-17T08:22:14.757" v="3115"/>
          <ac:spMkLst>
            <pc:docMk/>
            <pc:sldMk cId="3563188351" sldId="465"/>
            <ac:spMk id="7" creationId="{05C70BD2-109A-48B8-85D4-38422E122300}"/>
          </ac:spMkLst>
        </pc:spChg>
        <pc:spChg chg="mod">
          <ac:chgData name="mashael alnajrani" userId="73c1171a52a2fca6" providerId="LiveId" clId="{79FB0EB7-D14B-4841-B212-722BE14BD0F9}" dt="2021-03-17T08:24:35.581" v="3117"/>
          <ac:spMkLst>
            <pc:docMk/>
            <pc:sldMk cId="3563188351" sldId="465"/>
            <ac:spMk id="9" creationId="{2B1FA8DA-B34B-4FE2-9660-907C1948814B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50:52.754" v="3311" actId="2696"/>
        <pc:sldMkLst>
          <pc:docMk/>
          <pc:sldMk cId="3564552514" sldId="465"/>
        </pc:sldMkLst>
        <pc:spChg chg="mod">
          <ac:chgData name="mashael alnajrani" userId="73c1171a52a2fca6" providerId="LiveId" clId="{79FB0EB7-D14B-4841-B212-722BE14BD0F9}" dt="2021-03-17T08:50:19.570" v="3300"/>
          <ac:spMkLst>
            <pc:docMk/>
            <pc:sldMk cId="3564552514" sldId="465"/>
            <ac:spMk id="13" creationId="{A602468E-2324-4C4C-A505-7B5390D6389D}"/>
          </ac:spMkLst>
        </pc:spChg>
        <pc:spChg chg="mod">
          <ac:chgData name="mashael alnajrani" userId="73c1171a52a2fca6" providerId="LiveId" clId="{79FB0EB7-D14B-4841-B212-722BE14BD0F9}" dt="2021-03-17T08:50:21.420" v="3302"/>
          <ac:spMkLst>
            <pc:docMk/>
            <pc:sldMk cId="3564552514" sldId="465"/>
            <ac:spMk id="16" creationId="{F6B64EC8-59C0-4214-9065-3FEA6D4CB8F0}"/>
          </ac:spMkLst>
        </pc:spChg>
        <pc:spChg chg="mod">
          <ac:chgData name="mashael alnajrani" userId="73c1171a52a2fca6" providerId="LiveId" clId="{79FB0EB7-D14B-4841-B212-722BE14BD0F9}" dt="2021-03-17T08:50:52.449" v="3310"/>
          <ac:spMkLst>
            <pc:docMk/>
            <pc:sldMk cId="3564552514" sldId="465"/>
            <ac:spMk id="21" creationId="{08DE25C0-7A0F-41B8-BBC2-7D94E3A9639F}"/>
          </ac:spMkLst>
        </pc:spChg>
        <pc:cxnChg chg="mod">
          <ac:chgData name="mashael alnajrani" userId="73c1171a52a2fca6" providerId="LiveId" clId="{79FB0EB7-D14B-4841-B212-722BE14BD0F9}" dt="2021-03-17T08:50:21.424" v="3304"/>
          <ac:cxnSpMkLst>
            <pc:docMk/>
            <pc:sldMk cId="3564552514" sldId="465"/>
            <ac:cxnSpMk id="4" creationId="{2AAFD052-B975-4789-A4DA-ED10BDA73006}"/>
          </ac:cxnSpMkLst>
        </pc:cxnChg>
        <pc:cxnChg chg="mod">
          <ac:chgData name="mashael alnajrani" userId="73c1171a52a2fca6" providerId="LiveId" clId="{79FB0EB7-D14B-4841-B212-722BE14BD0F9}" dt="2021-03-17T08:50:52.440" v="3308"/>
          <ac:cxnSpMkLst>
            <pc:docMk/>
            <pc:sldMk cId="3564552514" sldId="465"/>
            <ac:cxnSpMk id="22" creationId="{938754B0-CF83-4CC7-9DAB-99997678E6B2}"/>
          </ac:cxnSpMkLst>
        </pc:cxnChg>
      </pc:sldChg>
      <pc:sldChg chg="modSp add del mod ord modTransition">
        <pc:chgData name="mashael alnajrani" userId="73c1171a52a2fca6" providerId="LiveId" clId="{79FB0EB7-D14B-4841-B212-722BE14BD0F9}" dt="2021-03-17T08:51:18.814" v="3331" actId="2696"/>
        <pc:sldMkLst>
          <pc:docMk/>
          <pc:sldMk cId="3580368404" sldId="465"/>
        </pc:sldMkLst>
        <pc:spChg chg="mod">
          <ac:chgData name="mashael alnajrani" userId="73c1171a52a2fca6" providerId="LiveId" clId="{79FB0EB7-D14B-4841-B212-722BE14BD0F9}" dt="2021-03-17T08:51:15.965" v="3324"/>
          <ac:spMkLst>
            <pc:docMk/>
            <pc:sldMk cId="3580368404" sldId="465"/>
            <ac:spMk id="13" creationId="{A602468E-2324-4C4C-A505-7B5390D6389D}"/>
          </ac:spMkLst>
        </pc:spChg>
        <pc:spChg chg="mod">
          <ac:chgData name="mashael alnajrani" userId="73c1171a52a2fca6" providerId="LiveId" clId="{79FB0EB7-D14B-4841-B212-722BE14BD0F9}" dt="2021-03-17T08:51:17.718" v="3328"/>
          <ac:spMkLst>
            <pc:docMk/>
            <pc:sldMk cId="3580368404" sldId="465"/>
            <ac:spMk id="24" creationId="{AD1B7E5B-C4A0-483E-93F6-6C877B384119}"/>
          </ac:spMkLst>
        </pc:spChg>
        <pc:spChg chg="mod">
          <ac:chgData name="mashael alnajrani" userId="73c1171a52a2fca6" providerId="LiveId" clId="{79FB0EB7-D14B-4841-B212-722BE14BD0F9}" dt="2021-03-17T08:51:18.518" v="3330"/>
          <ac:spMkLst>
            <pc:docMk/>
            <pc:sldMk cId="3580368404" sldId="465"/>
            <ac:spMk id="27" creationId="{85911B09-62F5-49E5-848B-4066D7AF24AA}"/>
          </ac:spMkLst>
        </pc:spChg>
        <pc:spChg chg="mod">
          <ac:chgData name="mashael alnajrani" userId="73c1171a52a2fca6" providerId="LiveId" clId="{79FB0EB7-D14B-4841-B212-722BE14BD0F9}" dt="2021-03-17T08:51:16.963" v="3326"/>
          <ac:spMkLst>
            <pc:docMk/>
            <pc:sldMk cId="3580368404" sldId="465"/>
            <ac:spMk id="28" creationId="{E83DCDD5-6D36-415B-B017-67254E486ECB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28:17.369" v="3178" actId="2696"/>
        <pc:sldMkLst>
          <pc:docMk/>
          <pc:sldMk cId="3583561017" sldId="465"/>
        </pc:sldMkLst>
        <pc:spChg chg="mod">
          <ac:chgData name="mashael alnajrani" userId="73c1171a52a2fca6" providerId="LiveId" clId="{79FB0EB7-D14B-4841-B212-722BE14BD0F9}" dt="2021-03-17T08:28:17.024" v="3177"/>
          <ac:spMkLst>
            <pc:docMk/>
            <pc:sldMk cId="3583561017" sldId="465"/>
            <ac:spMk id="10" creationId="{714BD90B-801E-46EE-AFE0-19180AF7DFD9}"/>
          </ac:spMkLst>
        </pc:spChg>
      </pc:sldChg>
      <pc:sldChg chg="modSp add del mod ord modTransition modAnim">
        <pc:chgData name="mashael alnajrani" userId="73c1171a52a2fca6" providerId="LiveId" clId="{79FB0EB7-D14B-4841-B212-722BE14BD0F9}" dt="2021-03-16T17:54:08.586" v="2969" actId="2696"/>
        <pc:sldMkLst>
          <pc:docMk/>
          <pc:sldMk cId="3825895897" sldId="465"/>
        </pc:sldMkLst>
        <pc:spChg chg="mod">
          <ac:chgData name="mashael alnajrani" userId="73c1171a52a2fca6" providerId="LiveId" clId="{79FB0EB7-D14B-4841-B212-722BE14BD0F9}" dt="2021-03-16T17:54:06.823" v="2927"/>
          <ac:spMkLst>
            <pc:docMk/>
            <pc:sldMk cId="3825895897" sldId="465"/>
            <ac:spMk id="5" creationId="{638CDC97-56C0-48FA-8D7B-46D33461171A}"/>
          </ac:spMkLst>
        </pc:spChg>
        <pc:spChg chg="mod">
          <ac:chgData name="mashael alnajrani" userId="73c1171a52a2fca6" providerId="LiveId" clId="{79FB0EB7-D14B-4841-B212-722BE14BD0F9}" dt="2021-03-16T17:54:08.431" v="2968"/>
          <ac:spMkLst>
            <pc:docMk/>
            <pc:sldMk cId="3825895897" sldId="465"/>
            <ac:spMk id="7" creationId="{25FC1799-E1CA-4587-BC54-3C0B9F738636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8:34:40.750" v="3235" actId="2696"/>
        <pc:sldMkLst>
          <pc:docMk/>
          <pc:sldMk cId="3936302439" sldId="465"/>
        </pc:sldMkLst>
        <pc:spChg chg="mod">
          <ac:chgData name="mashael alnajrani" userId="73c1171a52a2fca6" providerId="LiveId" clId="{79FB0EB7-D14B-4841-B212-722BE14BD0F9}" dt="2021-03-17T08:34:13.638" v="3232"/>
          <ac:spMkLst>
            <pc:docMk/>
            <pc:sldMk cId="3936302439" sldId="465"/>
            <ac:spMk id="10" creationId="{AD2B4500-873C-4587-9BAD-CC3368CA0B3C}"/>
          </ac:spMkLst>
        </pc:spChg>
        <pc:spChg chg="mod">
          <ac:chgData name="mashael alnajrani" userId="73c1171a52a2fca6" providerId="LiveId" clId="{79FB0EB7-D14B-4841-B212-722BE14BD0F9}" dt="2021-03-17T08:33:16.397" v="3226"/>
          <ac:spMkLst>
            <pc:docMk/>
            <pc:sldMk cId="3936302439" sldId="465"/>
            <ac:spMk id="11" creationId="{EC9A46EE-17CB-4AEA-B676-79837862A6F7}"/>
          </ac:spMkLst>
        </pc:spChg>
        <pc:spChg chg="mod">
          <ac:chgData name="mashael alnajrani" userId="73c1171a52a2fca6" providerId="LiveId" clId="{79FB0EB7-D14B-4841-B212-722BE14BD0F9}" dt="2021-03-17T08:34:10.754" v="3230"/>
          <ac:spMkLst>
            <pc:docMk/>
            <pc:sldMk cId="3936302439" sldId="465"/>
            <ac:spMk id="12" creationId="{1DBCC3DB-BD45-4BA6-8BE8-53E06E17032C}"/>
          </ac:spMkLst>
        </pc:spChg>
        <pc:spChg chg="mod">
          <ac:chgData name="mashael alnajrani" userId="73c1171a52a2fca6" providerId="LiveId" clId="{79FB0EB7-D14B-4841-B212-722BE14BD0F9}" dt="2021-03-17T08:33:28.366" v="3228"/>
          <ac:spMkLst>
            <pc:docMk/>
            <pc:sldMk cId="3936302439" sldId="465"/>
            <ac:spMk id="13" creationId="{3D9F2EA8-AB1E-4942-AF3C-E82A58FAEDAE}"/>
          </ac:spMkLst>
        </pc:spChg>
        <pc:spChg chg="mod">
          <ac:chgData name="mashael alnajrani" userId="73c1171a52a2fca6" providerId="LiveId" clId="{79FB0EB7-D14B-4841-B212-722BE14BD0F9}" dt="2021-03-17T08:34:40.451" v="3234"/>
          <ac:spMkLst>
            <pc:docMk/>
            <pc:sldMk cId="3936302439" sldId="465"/>
            <ac:spMk id="15" creationId="{5E36FA1E-BE8A-4AA6-9748-9A399FFCD0E0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6:51.713" v="3983" actId="2696"/>
        <pc:sldMkLst>
          <pc:docMk/>
          <pc:sldMk cId="24751527" sldId="466"/>
        </pc:sldMkLst>
        <pc:spChg chg="mod">
          <ac:chgData name="mashael alnajrani" userId="73c1171a52a2fca6" providerId="LiveId" clId="{79FB0EB7-D14B-4841-B212-722BE14BD0F9}" dt="2021-03-17T09:06:51.391" v="3982"/>
          <ac:spMkLst>
            <pc:docMk/>
            <pc:sldMk cId="24751527" sldId="466"/>
            <ac:spMk id="4" creationId="{44D9849F-4CA5-45E3-BFE9-4EC8F17CAB51}"/>
          </ac:spMkLst>
        </pc:spChg>
      </pc:sldChg>
      <pc:sldChg chg="modSp add del mod ord modTransition">
        <pc:chgData name="mashael alnajrani" userId="73c1171a52a2fca6" providerId="LiveId" clId="{79FB0EB7-D14B-4841-B212-722BE14BD0F9}" dt="2021-03-18T00:33:29.970" v="4273" actId="2696"/>
        <pc:sldMkLst>
          <pc:docMk/>
          <pc:sldMk cId="34010079" sldId="466"/>
        </pc:sldMkLst>
        <pc:spChg chg="mod">
          <ac:chgData name="mashael alnajrani" userId="73c1171a52a2fca6" providerId="LiveId" clId="{79FB0EB7-D14B-4841-B212-722BE14BD0F9}" dt="2021-03-18T00:33:28.668" v="4268"/>
          <ac:spMkLst>
            <pc:docMk/>
            <pc:sldMk cId="34010079" sldId="466"/>
            <ac:spMk id="2" creationId="{2F4B6F2D-39C5-4A5E-9325-5004B010C78D}"/>
          </ac:spMkLst>
        </pc:spChg>
        <pc:spChg chg="mod">
          <ac:chgData name="mashael alnajrani" userId="73c1171a52a2fca6" providerId="LiveId" clId="{79FB0EB7-D14B-4841-B212-722BE14BD0F9}" dt="2021-03-18T00:33:28.910" v="4270"/>
          <ac:spMkLst>
            <pc:docMk/>
            <pc:sldMk cId="34010079" sldId="466"/>
            <ac:spMk id="10" creationId="{4D9941E8-8D4D-47BF-B119-AF5CFE9D6902}"/>
          </ac:spMkLst>
        </pc:spChg>
        <pc:spChg chg="mod">
          <ac:chgData name="mashael alnajrani" userId="73c1171a52a2fca6" providerId="LiveId" clId="{79FB0EB7-D14B-4841-B212-722BE14BD0F9}" dt="2021-03-18T00:33:29.733" v="4272"/>
          <ac:spMkLst>
            <pc:docMk/>
            <pc:sldMk cId="34010079" sldId="466"/>
            <ac:spMk id="11" creationId="{CB81B26C-1169-41CF-92AA-B80A289A2ABB}"/>
          </ac:spMkLst>
        </pc:spChg>
      </pc:sldChg>
      <pc:sldChg chg="modSp add del mod ord modTransition modAnim">
        <pc:chgData name="mashael alnajrani" userId="73c1171a52a2fca6" providerId="LiveId" clId="{79FB0EB7-D14B-4841-B212-722BE14BD0F9}" dt="2021-03-18T00:35:58.260" v="4355" actId="2696"/>
        <pc:sldMkLst>
          <pc:docMk/>
          <pc:sldMk cId="488528861" sldId="466"/>
        </pc:sldMkLst>
        <pc:spChg chg="mod">
          <ac:chgData name="mashael alnajrani" userId="73c1171a52a2fca6" providerId="LiveId" clId="{79FB0EB7-D14B-4841-B212-722BE14BD0F9}" dt="2021-03-18T00:35:43.828" v="4313"/>
          <ac:spMkLst>
            <pc:docMk/>
            <pc:sldMk cId="488528861" sldId="466"/>
            <ac:spMk id="5" creationId="{638CDC97-56C0-48FA-8D7B-46D33461171A}"/>
          </ac:spMkLst>
        </pc:spChg>
        <pc:spChg chg="mod">
          <ac:chgData name="mashael alnajrani" userId="73c1171a52a2fca6" providerId="LiveId" clId="{79FB0EB7-D14B-4841-B212-722BE14BD0F9}" dt="2021-03-18T00:35:58.103" v="4354"/>
          <ac:spMkLst>
            <pc:docMk/>
            <pc:sldMk cId="488528861" sldId="466"/>
            <ac:spMk id="7" creationId="{25FC1799-E1CA-4587-BC54-3C0B9F738636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6:30.892" v="3919" actId="2696"/>
        <pc:sldMkLst>
          <pc:docMk/>
          <pc:sldMk cId="566710206" sldId="466"/>
        </pc:sldMkLst>
        <pc:spChg chg="mod">
          <ac:chgData name="mashael alnajrani" userId="73c1171a52a2fca6" providerId="LiveId" clId="{79FB0EB7-D14B-4841-B212-722BE14BD0F9}" dt="2021-03-17T09:06:23.268" v="3878"/>
          <ac:spMkLst>
            <pc:docMk/>
            <pc:sldMk cId="566710206" sldId="466"/>
            <ac:spMk id="3" creationId="{ACA94AF9-EAF4-467C-8E27-8473F659D42E}"/>
          </ac:spMkLst>
        </pc:spChg>
      </pc:sldChg>
      <pc:sldChg chg="modSp add del mod ord modTransition modAnim">
        <pc:chgData name="mashael alnajrani" userId="73c1171a52a2fca6" providerId="LiveId" clId="{79FB0EB7-D14B-4841-B212-722BE14BD0F9}" dt="2021-03-18T08:41:03.567" v="4788" actId="2696"/>
        <pc:sldMkLst>
          <pc:docMk/>
          <pc:sldMk cId="753598841" sldId="466"/>
        </pc:sldMkLst>
        <pc:spChg chg="mod">
          <ac:chgData name="mashael alnajrani" userId="73c1171a52a2fca6" providerId="LiveId" clId="{79FB0EB7-D14B-4841-B212-722BE14BD0F9}" dt="2021-03-18T08:40:43.343" v="4746"/>
          <ac:spMkLst>
            <pc:docMk/>
            <pc:sldMk cId="753598841" sldId="466"/>
            <ac:spMk id="5" creationId="{638CDC97-56C0-48FA-8D7B-46D33461171A}"/>
          </ac:spMkLst>
        </pc:spChg>
        <pc:spChg chg="mod">
          <ac:chgData name="mashael alnajrani" userId="73c1171a52a2fca6" providerId="LiveId" clId="{79FB0EB7-D14B-4841-B212-722BE14BD0F9}" dt="2021-03-18T08:41:03.371" v="4787"/>
          <ac:spMkLst>
            <pc:docMk/>
            <pc:sldMk cId="753598841" sldId="466"/>
            <ac:spMk id="7" creationId="{25FC1799-E1CA-4587-BC54-3C0B9F738636}"/>
          </ac:spMkLst>
        </pc:spChg>
      </pc:sldChg>
      <pc:sldChg chg="add">
        <pc:chgData name="mashael alnajrani" userId="73c1171a52a2fca6" providerId="LiveId" clId="{79FB0EB7-D14B-4841-B212-722BE14BD0F9}" dt="2021-03-18T16:03:03.642" v="4944"/>
        <pc:sldMkLst>
          <pc:docMk/>
          <pc:sldMk cId="1334161140" sldId="466"/>
        </pc:sldMkLst>
      </pc:sldChg>
      <pc:sldChg chg="modSp add del mod ord modTransition">
        <pc:chgData name="mashael alnajrani" userId="73c1171a52a2fca6" providerId="LiveId" clId="{79FB0EB7-D14B-4841-B212-722BE14BD0F9}" dt="2021-03-17T09:03:54.598" v="3821" actId="2696"/>
        <pc:sldMkLst>
          <pc:docMk/>
          <pc:sldMk cId="1646350997" sldId="466"/>
        </pc:sldMkLst>
        <pc:spChg chg="mod">
          <ac:chgData name="mashael alnajrani" userId="73c1171a52a2fca6" providerId="LiveId" clId="{79FB0EB7-D14B-4841-B212-722BE14BD0F9}" dt="2021-03-17T09:03:53.915" v="3766"/>
          <ac:spMkLst>
            <pc:docMk/>
            <pc:sldMk cId="1646350997" sldId="466"/>
            <ac:spMk id="9" creationId="{5D65E228-1CD3-466B-AFED-FA827531C8F9}"/>
          </ac:spMkLst>
        </pc:spChg>
        <pc:spChg chg="mod">
          <ac:chgData name="mashael alnajrani" userId="73c1171a52a2fca6" providerId="LiveId" clId="{79FB0EB7-D14B-4841-B212-722BE14BD0F9}" dt="2021-03-17T09:03:53.945" v="3769"/>
          <ac:spMkLst>
            <pc:docMk/>
            <pc:sldMk cId="1646350997" sldId="466"/>
            <ac:spMk id="10" creationId="{6C574ABB-9FC2-4F36-8D47-66D10CD2F259}"/>
          </ac:spMkLst>
        </pc:spChg>
        <pc:spChg chg="mod">
          <ac:chgData name="mashael alnajrani" userId="73c1171a52a2fca6" providerId="LiveId" clId="{79FB0EB7-D14B-4841-B212-722BE14BD0F9}" dt="2021-03-17T09:03:54.115" v="3778"/>
          <ac:spMkLst>
            <pc:docMk/>
            <pc:sldMk cId="1646350997" sldId="466"/>
            <ac:spMk id="11" creationId="{16157E01-AE28-4C05-970A-55896DCA0E28}"/>
          </ac:spMkLst>
        </pc:spChg>
        <pc:picChg chg="mod">
          <ac:chgData name="mashael alnajrani" userId="73c1171a52a2fca6" providerId="LiveId" clId="{79FB0EB7-D14B-4841-B212-722BE14BD0F9}" dt="2021-03-17T09:03:53.928" v="3767"/>
          <ac:picMkLst>
            <pc:docMk/>
            <pc:sldMk cId="1646350997" sldId="466"/>
            <ac:picMk id="13" creationId="{AB85BA09-E315-4087-8088-DDE254AD7D36}"/>
          </ac:picMkLst>
        </pc:picChg>
        <pc:picChg chg="mod">
          <ac:chgData name="mashael alnajrani" userId="73c1171a52a2fca6" providerId="LiveId" clId="{79FB0EB7-D14B-4841-B212-722BE14BD0F9}" dt="2021-03-17T09:03:53.963" v="3772"/>
          <ac:picMkLst>
            <pc:docMk/>
            <pc:sldMk cId="1646350997" sldId="466"/>
            <ac:picMk id="14338" creationId="{B9157B29-7A99-4590-99E9-69E266EB7D98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9:06:48.500" v="3967" actId="2696"/>
        <pc:sldMkLst>
          <pc:docMk/>
          <pc:sldMk cId="2217365674" sldId="466"/>
        </pc:sldMkLst>
        <pc:spChg chg="mod">
          <ac:chgData name="mashael alnajrani" userId="73c1171a52a2fca6" providerId="LiveId" clId="{79FB0EB7-D14B-4841-B212-722BE14BD0F9}" dt="2021-03-17T09:06:48.337" v="3966"/>
          <ac:spMkLst>
            <pc:docMk/>
            <pc:sldMk cId="2217365674" sldId="466"/>
            <ac:spMk id="10" creationId="{CDD9AD91-D261-4B64-A3B7-E83BE13549B4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2:28.636" v="3706" actId="2696"/>
        <pc:sldMkLst>
          <pc:docMk/>
          <pc:sldMk cId="2478485337" sldId="466"/>
        </pc:sldMkLst>
        <pc:spChg chg="mod">
          <ac:chgData name="mashael alnajrani" userId="73c1171a52a2fca6" providerId="LiveId" clId="{79FB0EB7-D14B-4841-B212-722BE14BD0F9}" dt="2021-03-17T09:00:06.882" v="3624"/>
          <ac:spMkLst>
            <pc:docMk/>
            <pc:sldMk cId="2478485337" sldId="466"/>
            <ac:spMk id="16" creationId="{C7382F29-1198-40BA-A3CF-B02858FBB96A}"/>
          </ac:spMkLst>
        </pc:spChg>
        <pc:spChg chg="mod">
          <ac:chgData name="mashael alnajrani" userId="73c1171a52a2fca6" providerId="LiveId" clId="{79FB0EB7-D14B-4841-B212-722BE14BD0F9}" dt="2021-03-17T09:00:06.889" v="3626"/>
          <ac:spMkLst>
            <pc:docMk/>
            <pc:sldMk cId="2478485337" sldId="466"/>
            <ac:spMk id="17" creationId="{F4F885BC-3FAB-47B3-9367-3AADA49B89D7}"/>
          </ac:spMkLst>
        </pc:spChg>
        <pc:spChg chg="mod">
          <ac:chgData name="mashael alnajrani" userId="73c1171a52a2fca6" providerId="LiveId" clId="{79FB0EB7-D14B-4841-B212-722BE14BD0F9}" dt="2021-03-17T09:00:06.900" v="3630"/>
          <ac:spMkLst>
            <pc:docMk/>
            <pc:sldMk cId="2478485337" sldId="466"/>
            <ac:spMk id="18" creationId="{C4577CD9-AF71-417C-A486-9EA03E74DE09}"/>
          </ac:spMkLst>
        </pc:spChg>
        <pc:spChg chg="mod">
          <ac:chgData name="mashael alnajrani" userId="73c1171a52a2fca6" providerId="LiveId" clId="{79FB0EB7-D14B-4841-B212-722BE14BD0F9}" dt="2021-03-17T09:00:06.908" v="3634"/>
          <ac:spMkLst>
            <pc:docMk/>
            <pc:sldMk cId="2478485337" sldId="466"/>
            <ac:spMk id="19" creationId="{D5F3F882-0046-4403-A562-C61D3FC4B288}"/>
          </ac:spMkLst>
        </pc:spChg>
        <pc:spChg chg="mod">
          <ac:chgData name="mashael alnajrani" userId="73c1171a52a2fca6" providerId="LiveId" clId="{79FB0EB7-D14B-4841-B212-722BE14BD0F9}" dt="2021-03-17T09:00:07.035" v="3638"/>
          <ac:spMkLst>
            <pc:docMk/>
            <pc:sldMk cId="2478485337" sldId="466"/>
            <ac:spMk id="20" creationId="{7EB42D08-A2E3-4EEE-9501-C63C571D464F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6:11.770" v="3873" actId="2696"/>
        <pc:sldMkLst>
          <pc:docMk/>
          <pc:sldMk cId="2955334786" sldId="466"/>
        </pc:sldMkLst>
        <pc:spChg chg="mod">
          <ac:chgData name="mashael alnajrani" userId="73c1171a52a2fca6" providerId="LiveId" clId="{79FB0EB7-D14B-4841-B212-722BE14BD0F9}" dt="2021-03-17T09:06:11.550" v="3872"/>
          <ac:spMkLst>
            <pc:docMk/>
            <pc:sldMk cId="2955334786" sldId="466"/>
            <ac:spMk id="10" creationId="{CDD9AD91-D261-4B64-A3B7-E83BE13549B4}"/>
          </ac:spMkLst>
        </pc:spChg>
      </pc:sldChg>
      <pc:sldChg chg="modSp add del mod ord modTransition">
        <pc:chgData name="mashael alnajrani" userId="73c1171a52a2fca6" providerId="LiveId" clId="{79FB0EB7-D14B-4841-B212-722BE14BD0F9}" dt="2021-03-18T08:32:50.963" v="4706" actId="2696"/>
        <pc:sldMkLst>
          <pc:docMk/>
          <pc:sldMk cId="3923471531" sldId="466"/>
        </pc:sldMkLst>
        <pc:spChg chg="mod">
          <ac:chgData name="mashael alnajrani" userId="73c1171a52a2fca6" providerId="LiveId" clId="{79FB0EB7-D14B-4841-B212-722BE14BD0F9}" dt="2021-03-18T08:32:48.173" v="4701"/>
          <ac:spMkLst>
            <pc:docMk/>
            <pc:sldMk cId="3923471531" sldId="466"/>
            <ac:spMk id="2" creationId="{2F4B6F2D-39C5-4A5E-9325-5004B010C78D}"/>
          </ac:spMkLst>
        </pc:spChg>
        <pc:spChg chg="mod">
          <ac:chgData name="mashael alnajrani" userId="73c1171a52a2fca6" providerId="LiveId" clId="{79FB0EB7-D14B-4841-B212-722BE14BD0F9}" dt="2021-03-18T08:32:49.381" v="4703"/>
          <ac:spMkLst>
            <pc:docMk/>
            <pc:sldMk cId="3923471531" sldId="466"/>
            <ac:spMk id="10" creationId="{4D9941E8-8D4D-47BF-B119-AF5CFE9D6902}"/>
          </ac:spMkLst>
        </pc:spChg>
        <pc:spChg chg="mod">
          <ac:chgData name="mashael alnajrani" userId="73c1171a52a2fca6" providerId="LiveId" clId="{79FB0EB7-D14B-4841-B212-722BE14BD0F9}" dt="2021-03-18T08:32:50.642" v="4705"/>
          <ac:spMkLst>
            <pc:docMk/>
            <pc:sldMk cId="3923471531" sldId="466"/>
            <ac:spMk id="11" creationId="{CB81B26C-1169-41CF-92AA-B80A289A2ABB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6:50.481" v="3975" actId="2696"/>
        <pc:sldMkLst>
          <pc:docMk/>
          <pc:sldMk cId="4082952470" sldId="466"/>
        </pc:sldMkLst>
        <pc:spChg chg="mod">
          <ac:chgData name="mashael alnajrani" userId="73c1171a52a2fca6" providerId="LiveId" clId="{79FB0EB7-D14B-4841-B212-722BE14BD0F9}" dt="2021-03-17T09:06:50.105" v="3974"/>
          <ac:spMkLst>
            <pc:docMk/>
            <pc:sldMk cId="4082952470" sldId="466"/>
            <ac:spMk id="3" creationId="{ACA94AF9-EAF4-467C-8E27-8473F659D42E}"/>
          </ac:spMkLst>
        </pc:spChg>
      </pc:sldChg>
      <pc:sldChg chg="modSp add del mod ord modTransition">
        <pc:chgData name="mashael alnajrani" userId="73c1171a52a2fca6" providerId="LiveId" clId="{79FB0EB7-D14B-4841-B212-722BE14BD0F9}" dt="2021-03-18T08:31:16.903" v="4690" actId="2696"/>
        <pc:sldMkLst>
          <pc:docMk/>
          <pc:sldMk cId="4130286932" sldId="466"/>
        </pc:sldMkLst>
        <pc:spChg chg="mod">
          <ac:chgData name="mashael alnajrani" userId="73c1171a52a2fca6" providerId="LiveId" clId="{79FB0EB7-D14B-4841-B212-722BE14BD0F9}" dt="2021-03-18T08:31:16.466" v="4688"/>
          <ac:spMkLst>
            <pc:docMk/>
            <pc:sldMk cId="4130286932" sldId="466"/>
            <ac:spMk id="12" creationId="{A70C7831-ACC0-4EB8-86F9-51E0EBA65D24}"/>
          </ac:spMkLst>
        </pc:spChg>
        <pc:picChg chg="mod">
          <ac:chgData name="mashael alnajrani" userId="73c1171a52a2fca6" providerId="LiveId" clId="{79FB0EB7-D14B-4841-B212-722BE14BD0F9}" dt="2021-03-18T08:31:16.474" v="4689"/>
          <ac:picMkLst>
            <pc:docMk/>
            <pc:sldMk cId="4130286932" sldId="466"/>
            <ac:picMk id="13" creationId="{AEE6981D-F45D-4EB1-86D0-EA5C808A7906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8T08:54:29.206" v="4796" actId="2696"/>
        <pc:sldMkLst>
          <pc:docMk/>
          <pc:sldMk cId="4174075613" sldId="466"/>
        </pc:sldMkLst>
        <pc:spChg chg="mod">
          <ac:chgData name="mashael alnajrani" userId="73c1171a52a2fca6" providerId="LiveId" clId="{79FB0EB7-D14B-4841-B212-722BE14BD0F9}" dt="2021-03-18T08:54:28.960" v="4795"/>
          <ac:spMkLst>
            <pc:docMk/>
            <pc:sldMk cId="4174075613" sldId="466"/>
            <ac:spMk id="10" creationId="{CDD9AD91-D261-4B64-A3B7-E83BE13549B4}"/>
          </ac:spMkLst>
        </pc:spChg>
      </pc:sldChg>
      <pc:sldChg chg="modSp add del mod ord modTransition">
        <pc:chgData name="mashael alnajrani" userId="73c1171a52a2fca6" providerId="LiveId" clId="{79FB0EB7-D14B-4841-B212-722BE14BD0F9}" dt="2021-03-18T08:25:51.037" v="4676" actId="2696"/>
        <pc:sldMkLst>
          <pc:docMk/>
          <pc:sldMk cId="4262889346" sldId="466"/>
        </pc:sldMkLst>
        <pc:spChg chg="mod">
          <ac:chgData name="mashael alnajrani" userId="73c1171a52a2fca6" providerId="LiveId" clId="{79FB0EB7-D14B-4841-B212-722BE14BD0F9}" dt="2021-03-18T08:25:48.596" v="4673"/>
          <ac:spMkLst>
            <pc:docMk/>
            <pc:sldMk cId="4262889346" sldId="466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08:25:42.459" v="4662"/>
          <ac:spMkLst>
            <pc:docMk/>
            <pc:sldMk cId="4262889346" sldId="466"/>
            <ac:spMk id="33" creationId="{A3C46834-7CDC-4285-8FAE-BCB190ED8EF8}"/>
          </ac:spMkLst>
        </pc:spChg>
        <pc:spChg chg="mod">
          <ac:chgData name="mashael alnajrani" userId="73c1171a52a2fca6" providerId="LiveId" clId="{79FB0EB7-D14B-4841-B212-722BE14BD0F9}" dt="2021-03-18T08:25:50.798" v="4675"/>
          <ac:spMkLst>
            <pc:docMk/>
            <pc:sldMk cId="4262889346" sldId="466"/>
            <ac:spMk id="34" creationId="{1839434A-83C8-4576-A671-D30A0587AF60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2:28.648" v="3707" actId="2696"/>
        <pc:sldMkLst>
          <pc:docMk/>
          <pc:sldMk cId="835440003" sldId="467"/>
        </pc:sldMkLst>
        <pc:spChg chg="mod">
          <ac:chgData name="mashael alnajrani" userId="73c1171a52a2fca6" providerId="LiveId" clId="{79FB0EB7-D14B-4841-B212-722BE14BD0F9}" dt="2021-03-17T09:00:06.858" v="3622"/>
          <ac:spMkLst>
            <pc:docMk/>
            <pc:sldMk cId="835440003" sldId="467"/>
            <ac:spMk id="13" creationId="{A602468E-2324-4C4C-A505-7B5390D6389D}"/>
          </ac:spMkLst>
        </pc:spChg>
        <pc:spChg chg="mod">
          <ac:chgData name="mashael alnajrani" userId="73c1171a52a2fca6" providerId="LiveId" clId="{79FB0EB7-D14B-4841-B212-722BE14BD0F9}" dt="2021-03-17T09:00:06.905" v="3632"/>
          <ac:spMkLst>
            <pc:docMk/>
            <pc:sldMk cId="835440003" sldId="467"/>
            <ac:spMk id="24" creationId="{AD1B7E5B-C4A0-483E-93F6-6C877B384119}"/>
          </ac:spMkLst>
        </pc:spChg>
        <pc:spChg chg="mod">
          <ac:chgData name="mashael alnajrani" userId="73c1171a52a2fca6" providerId="LiveId" clId="{79FB0EB7-D14B-4841-B212-722BE14BD0F9}" dt="2021-03-17T09:00:06.915" v="3636"/>
          <ac:spMkLst>
            <pc:docMk/>
            <pc:sldMk cId="835440003" sldId="467"/>
            <ac:spMk id="27" creationId="{85911B09-62F5-49E5-848B-4066D7AF24AA}"/>
          </ac:spMkLst>
        </pc:spChg>
        <pc:spChg chg="mod">
          <ac:chgData name="mashael alnajrani" userId="73c1171a52a2fca6" providerId="LiveId" clId="{79FB0EB7-D14B-4841-B212-722BE14BD0F9}" dt="2021-03-17T09:00:06.899" v="3628"/>
          <ac:spMkLst>
            <pc:docMk/>
            <pc:sldMk cId="835440003" sldId="467"/>
            <ac:spMk id="28" creationId="{E83DCDD5-6D36-415B-B017-67254E486ECB}"/>
          </ac:spMkLst>
        </pc:spChg>
      </pc:sldChg>
      <pc:sldChg chg="modSp add del mod ord modTransition">
        <pc:chgData name="mashael alnajrani" userId="73c1171a52a2fca6" providerId="LiveId" clId="{79FB0EB7-D14B-4841-B212-722BE14BD0F9}" dt="2021-03-17T09:03:54.608" v="3822" actId="2696"/>
        <pc:sldMkLst>
          <pc:docMk/>
          <pc:sldMk cId="1359728740" sldId="467"/>
        </pc:sldMkLst>
        <pc:spChg chg="mod">
          <ac:chgData name="mashael alnajrani" userId="73c1171a52a2fca6" providerId="LiveId" clId="{79FB0EB7-D14B-4841-B212-722BE14BD0F9}" dt="2021-03-17T09:03:54.108" v="3776"/>
          <ac:spMkLst>
            <pc:docMk/>
            <pc:sldMk cId="1359728740" sldId="467"/>
            <ac:spMk id="9" creationId="{5D65E228-1CD3-466B-AFED-FA827531C8F9}"/>
          </ac:spMkLst>
        </pc:spChg>
        <pc:spChg chg="mod">
          <ac:chgData name="mashael alnajrani" userId="73c1171a52a2fca6" providerId="LiveId" clId="{79FB0EB7-D14B-4841-B212-722BE14BD0F9}" dt="2021-03-17T09:03:54.222" v="3780"/>
          <ac:spMkLst>
            <pc:docMk/>
            <pc:sldMk cId="1359728740" sldId="467"/>
            <ac:spMk id="10" creationId="{6C574ABB-9FC2-4F36-8D47-66D10CD2F259}"/>
          </ac:spMkLst>
        </pc:spChg>
        <pc:spChg chg="mod">
          <ac:chgData name="mashael alnajrani" userId="73c1171a52a2fca6" providerId="LiveId" clId="{79FB0EB7-D14B-4841-B212-722BE14BD0F9}" dt="2021-03-17T09:03:53.965" v="3774"/>
          <ac:spMkLst>
            <pc:docMk/>
            <pc:sldMk cId="1359728740" sldId="467"/>
            <ac:spMk id="12" creationId="{7CFBF084-5F0C-4816-8180-0C9B09AD0EF8}"/>
          </ac:spMkLst>
        </pc:spChg>
      </pc:sldChg>
      <pc:sldChg chg="add">
        <pc:chgData name="mashael alnajrani" userId="73c1171a52a2fca6" providerId="LiveId" clId="{79FB0EB7-D14B-4841-B212-722BE14BD0F9}" dt="2021-03-18T16:03:03.642" v="4944"/>
        <pc:sldMkLst>
          <pc:docMk/>
          <pc:sldMk cId="4219223171" sldId="467"/>
        </pc:sldMkLst>
      </pc:sldChg>
      <pc:sldChg chg="modSp add mod">
        <pc:chgData name="mashael alnajrani" userId="73c1171a52a2fca6" providerId="LiveId" clId="{79FB0EB7-D14B-4841-B212-722BE14BD0F9}" dt="2021-03-18T16:49:54.924" v="5643" actId="20577"/>
        <pc:sldMkLst>
          <pc:docMk/>
          <pc:sldMk cId="346907811" sldId="468"/>
        </pc:sldMkLst>
        <pc:spChg chg="mod">
          <ac:chgData name="mashael alnajrani" userId="73c1171a52a2fca6" providerId="LiveId" clId="{79FB0EB7-D14B-4841-B212-722BE14BD0F9}" dt="2021-03-18T16:49:54.924" v="5643" actId="20577"/>
          <ac:spMkLst>
            <pc:docMk/>
            <pc:sldMk cId="346907811" sldId="468"/>
            <ac:spMk id="6" creationId="{06B75A44-A231-4B9C-92B1-FF50F5A6302C}"/>
          </ac:spMkLst>
        </pc:spChg>
      </pc:sldChg>
      <pc:sldChg chg="add del ord modTransition">
        <pc:chgData name="mashael alnajrani" userId="73c1171a52a2fca6" providerId="LiveId" clId="{79FB0EB7-D14B-4841-B212-722BE14BD0F9}" dt="2021-03-17T09:03:54.622" v="3823" actId="2696"/>
        <pc:sldMkLst>
          <pc:docMk/>
          <pc:sldMk cId="1227085102" sldId="468"/>
        </pc:sldMkLst>
      </pc:sldChg>
      <pc:sldChg chg="modSp add del mod ord modTransition">
        <pc:chgData name="mashael alnajrani" userId="73c1171a52a2fca6" providerId="LiveId" clId="{79FB0EB7-D14B-4841-B212-722BE14BD0F9}" dt="2021-03-17T09:02:28.673" v="3708" actId="2696"/>
        <pc:sldMkLst>
          <pc:docMk/>
          <pc:sldMk cId="3029026827" sldId="468"/>
        </pc:sldMkLst>
        <pc:spChg chg="mod">
          <ac:chgData name="mashael alnajrani" userId="73c1171a52a2fca6" providerId="LiveId" clId="{79FB0EB7-D14B-4841-B212-722BE14BD0F9}" dt="2021-03-17T09:00:07.317" v="3640"/>
          <ac:spMkLst>
            <pc:docMk/>
            <pc:sldMk cId="3029026827" sldId="468"/>
            <ac:spMk id="13" creationId="{A602468E-2324-4C4C-A505-7B5390D6389D}"/>
          </ac:spMkLst>
        </pc:spChg>
        <pc:spChg chg="mod">
          <ac:chgData name="mashael alnajrani" userId="73c1171a52a2fca6" providerId="LiveId" clId="{79FB0EB7-D14B-4841-B212-722BE14BD0F9}" dt="2021-03-17T09:00:07.329" v="3642"/>
          <ac:spMkLst>
            <pc:docMk/>
            <pc:sldMk cId="3029026827" sldId="468"/>
            <ac:spMk id="16" creationId="{F6B64EC8-59C0-4214-9065-3FEA6D4CB8F0}"/>
          </ac:spMkLst>
        </pc:spChg>
        <pc:spChg chg="mod">
          <ac:chgData name="mashael alnajrani" userId="73c1171a52a2fca6" providerId="LiveId" clId="{79FB0EB7-D14B-4841-B212-722BE14BD0F9}" dt="2021-03-17T09:00:07.377" v="3650"/>
          <ac:spMkLst>
            <pc:docMk/>
            <pc:sldMk cId="3029026827" sldId="468"/>
            <ac:spMk id="21" creationId="{08DE25C0-7A0F-41B8-BBC2-7D94E3A9639F}"/>
          </ac:spMkLst>
        </pc:spChg>
        <pc:cxnChg chg="mod">
          <ac:chgData name="mashael alnajrani" userId="73c1171a52a2fca6" providerId="LiveId" clId="{79FB0EB7-D14B-4841-B212-722BE14BD0F9}" dt="2021-03-17T09:00:07.338" v="3644"/>
          <ac:cxnSpMkLst>
            <pc:docMk/>
            <pc:sldMk cId="3029026827" sldId="468"/>
            <ac:cxnSpMk id="4" creationId="{2AAFD052-B975-4789-A4DA-ED10BDA73006}"/>
          </ac:cxnSpMkLst>
        </pc:cxnChg>
        <pc:cxnChg chg="mod">
          <ac:chgData name="mashael alnajrani" userId="73c1171a52a2fca6" providerId="LiveId" clId="{79FB0EB7-D14B-4841-B212-722BE14BD0F9}" dt="2021-03-17T09:00:07.365" v="3648"/>
          <ac:cxnSpMkLst>
            <pc:docMk/>
            <pc:sldMk cId="3029026827" sldId="468"/>
            <ac:cxnSpMk id="22" creationId="{938754B0-CF83-4CC7-9DAB-99997678E6B2}"/>
          </ac:cxnSpMkLst>
        </pc:cxnChg>
      </pc:sldChg>
      <pc:sldChg chg="delSp modSp add del mod">
        <pc:chgData name="mashael alnajrani" userId="73c1171a52a2fca6" providerId="LiveId" clId="{79FB0EB7-D14B-4841-B212-722BE14BD0F9}" dt="2021-03-18T16:50:10.455" v="5644" actId="47"/>
        <pc:sldMkLst>
          <pc:docMk/>
          <pc:sldMk cId="1352290776" sldId="469"/>
        </pc:sldMkLst>
        <pc:spChg chg="del">
          <ac:chgData name="mashael alnajrani" userId="73c1171a52a2fca6" providerId="LiveId" clId="{79FB0EB7-D14B-4841-B212-722BE14BD0F9}" dt="2021-03-18T16:14:17.487" v="5112" actId="478"/>
          <ac:spMkLst>
            <pc:docMk/>
            <pc:sldMk cId="1352290776" sldId="469"/>
            <ac:spMk id="2" creationId="{47572864-54B9-4F76-86E3-9C9286A70024}"/>
          </ac:spMkLst>
        </pc:spChg>
        <pc:spChg chg="del">
          <ac:chgData name="mashael alnajrani" userId="73c1171a52a2fca6" providerId="LiveId" clId="{79FB0EB7-D14B-4841-B212-722BE14BD0F9}" dt="2021-03-18T16:14:20.740" v="5113" actId="478"/>
          <ac:spMkLst>
            <pc:docMk/>
            <pc:sldMk cId="1352290776" sldId="469"/>
            <ac:spMk id="12" creationId="{9D4284DE-133D-47D2-82AB-3361E09A9E37}"/>
          </ac:spMkLst>
        </pc:spChg>
        <pc:spChg chg="del">
          <ac:chgData name="mashael alnajrani" userId="73c1171a52a2fca6" providerId="LiveId" clId="{79FB0EB7-D14B-4841-B212-722BE14BD0F9}" dt="2021-03-18T16:14:27.320" v="5117" actId="478"/>
          <ac:spMkLst>
            <pc:docMk/>
            <pc:sldMk cId="1352290776" sldId="469"/>
            <ac:spMk id="14" creationId="{41267FD6-6BC5-4F3E-9117-A69B07729E08}"/>
          </ac:spMkLst>
        </pc:spChg>
        <pc:spChg chg="mod">
          <ac:chgData name="mashael alnajrani" userId="73c1171a52a2fca6" providerId="LiveId" clId="{79FB0EB7-D14B-4841-B212-722BE14BD0F9}" dt="2021-03-18T16:14:41.231" v="5119" actId="1076"/>
          <ac:spMkLst>
            <pc:docMk/>
            <pc:sldMk cId="1352290776" sldId="469"/>
            <ac:spMk id="22" creationId="{5864248B-774B-4B00-9DFC-EF4D4A682D94}"/>
          </ac:spMkLst>
        </pc:spChg>
        <pc:spChg chg="del">
          <ac:chgData name="mashael alnajrani" userId="73c1171a52a2fca6" providerId="LiveId" clId="{79FB0EB7-D14B-4841-B212-722BE14BD0F9}" dt="2021-03-18T16:14:22.328" v="5114" actId="478"/>
          <ac:spMkLst>
            <pc:docMk/>
            <pc:sldMk cId="1352290776" sldId="469"/>
            <ac:spMk id="25" creationId="{B3274340-4B59-4ACF-B0F8-A6A057C12500}"/>
          </ac:spMkLst>
        </pc:spChg>
        <pc:spChg chg="del mod">
          <ac:chgData name="mashael alnajrani" userId="73c1171a52a2fca6" providerId="LiveId" clId="{79FB0EB7-D14B-4841-B212-722BE14BD0F9}" dt="2021-03-18T16:14:24.446" v="5116" actId="478"/>
          <ac:spMkLst>
            <pc:docMk/>
            <pc:sldMk cId="1352290776" sldId="469"/>
            <ac:spMk id="26" creationId="{322BF7AD-E543-47C7-96FC-3BDEDD51AEBF}"/>
          </ac:spMkLst>
        </pc:spChg>
        <pc:picChg chg="del">
          <ac:chgData name="mashael alnajrani" userId="73c1171a52a2fca6" providerId="LiveId" clId="{79FB0EB7-D14B-4841-B212-722BE14BD0F9}" dt="2021-03-18T16:14:34.410" v="5118" actId="478"/>
          <ac:picMkLst>
            <pc:docMk/>
            <pc:sldMk cId="1352290776" sldId="469"/>
            <ac:picMk id="4" creationId="{A879FF9E-8905-40F3-B9A6-2258610F3941}"/>
          </ac:picMkLst>
        </pc:picChg>
      </pc:sldChg>
      <pc:sldChg chg="modSp add del mod ord modTransition">
        <pc:chgData name="mashael alnajrani" userId="73c1171a52a2fca6" providerId="LiveId" clId="{79FB0EB7-D14B-4841-B212-722BE14BD0F9}" dt="2021-03-17T09:03:54.629" v="3824" actId="2696"/>
        <pc:sldMkLst>
          <pc:docMk/>
          <pc:sldMk cId="1819920585" sldId="469"/>
        </pc:sldMkLst>
        <pc:spChg chg="mod">
          <ac:chgData name="mashael alnajrani" userId="73c1171a52a2fca6" providerId="LiveId" clId="{79FB0EB7-D14B-4841-B212-722BE14BD0F9}" dt="2021-03-17T09:03:53.961" v="3771"/>
          <ac:spMkLst>
            <pc:docMk/>
            <pc:sldMk cId="1819920585" sldId="469"/>
            <ac:spMk id="11" creationId="{EC9A46EE-17CB-4AEA-B676-79837862A6F7}"/>
          </ac:spMkLst>
        </pc:spChg>
      </pc:sldChg>
      <pc:sldChg chg="modSp add del ord modTransition">
        <pc:chgData name="mashael alnajrani" userId="73c1171a52a2fca6" providerId="LiveId" clId="{79FB0EB7-D14B-4841-B212-722BE14BD0F9}" dt="2021-03-17T09:02:28.683" v="3709" actId="2696"/>
        <pc:sldMkLst>
          <pc:docMk/>
          <pc:sldMk cId="2610805028" sldId="469"/>
        </pc:sldMkLst>
        <pc:picChg chg="mod">
          <ac:chgData name="mashael alnajrani" userId="73c1171a52a2fca6" providerId="LiveId" clId="{79FB0EB7-D14B-4841-B212-722BE14BD0F9}" dt="2021-03-17T09:02:26.686" v="3654"/>
          <ac:picMkLst>
            <pc:docMk/>
            <pc:sldMk cId="2610805028" sldId="469"/>
            <ac:picMk id="9224" creationId="{BBF106E7-36A7-49E0-AAE4-393BD520D847}"/>
          </ac:picMkLst>
        </pc:picChg>
      </pc:sldChg>
      <pc:sldChg chg="add del">
        <pc:chgData name="mashael alnajrani" userId="73c1171a52a2fca6" providerId="LiveId" clId="{79FB0EB7-D14B-4841-B212-722BE14BD0F9}" dt="2021-03-18T16:25:29.516" v="5124" actId="47"/>
        <pc:sldMkLst>
          <pc:docMk/>
          <pc:sldMk cId="3862039038" sldId="470"/>
        </pc:sldMkLst>
      </pc:sldChg>
      <pc:sldChg chg="delSp modSp add mod">
        <pc:chgData name="mashael alnajrani" userId="73c1171a52a2fca6" providerId="LiveId" clId="{79FB0EB7-D14B-4841-B212-722BE14BD0F9}" dt="2021-03-18T16:33:37.569" v="5202" actId="20577"/>
        <pc:sldMkLst>
          <pc:docMk/>
          <pc:sldMk cId="1764227277" sldId="471"/>
        </pc:sldMkLst>
        <pc:spChg chg="mod">
          <ac:chgData name="mashael alnajrani" userId="73c1171a52a2fca6" providerId="LiveId" clId="{79FB0EB7-D14B-4841-B212-722BE14BD0F9}" dt="2021-03-18T16:33:37.569" v="5202" actId="20577"/>
          <ac:spMkLst>
            <pc:docMk/>
            <pc:sldMk cId="1764227277" sldId="471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6:11:51.136" v="4973" actId="20577"/>
          <ac:spMkLst>
            <pc:docMk/>
            <pc:sldMk cId="1764227277" sldId="471"/>
            <ac:spMk id="102" creationId="{6A2CAB91-C7F4-4DE8-8EBE-EFD3EC3EAB26}"/>
          </ac:spMkLst>
        </pc:spChg>
        <pc:picChg chg="del">
          <ac:chgData name="mashael alnajrani" userId="73c1171a52a2fca6" providerId="LiveId" clId="{79FB0EB7-D14B-4841-B212-722BE14BD0F9}" dt="2021-03-18T16:25:39.734" v="5125" actId="478"/>
          <ac:picMkLst>
            <pc:docMk/>
            <pc:sldMk cId="1764227277" sldId="471"/>
            <ac:picMk id="7" creationId="{5C5254DD-139B-4B80-9C3D-F60D39D258F1}"/>
          </ac:picMkLst>
        </pc:picChg>
      </pc:sldChg>
      <pc:sldChg chg="delSp modSp add mod delAnim">
        <pc:chgData name="mashael alnajrani" userId="73c1171a52a2fca6" providerId="LiveId" clId="{79FB0EB7-D14B-4841-B212-722BE14BD0F9}" dt="2021-03-18T16:36:47.791" v="5214" actId="20577"/>
        <pc:sldMkLst>
          <pc:docMk/>
          <pc:sldMk cId="2617189862" sldId="472"/>
        </pc:sldMkLst>
        <pc:spChg chg="mod">
          <ac:chgData name="mashael alnajrani" userId="73c1171a52a2fca6" providerId="LiveId" clId="{79FB0EB7-D14B-4841-B212-722BE14BD0F9}" dt="2021-03-18T16:27:48.635" v="5136" actId="1076"/>
          <ac:spMkLst>
            <pc:docMk/>
            <pc:sldMk cId="2617189862" sldId="472"/>
            <ac:spMk id="18" creationId="{8E260D8D-F676-417A-9F28-F112A9761BEB}"/>
          </ac:spMkLst>
        </pc:spChg>
        <pc:spChg chg="mod">
          <ac:chgData name="mashael alnajrani" userId="73c1171a52a2fca6" providerId="LiveId" clId="{79FB0EB7-D14B-4841-B212-722BE14BD0F9}" dt="2021-03-18T16:36:47.791" v="5214" actId="20577"/>
          <ac:spMkLst>
            <pc:docMk/>
            <pc:sldMk cId="2617189862" sldId="472"/>
            <ac:spMk id="31" creationId="{F3D4BA74-8917-454D-BFDA-CDFDDD885EDA}"/>
          </ac:spMkLst>
        </pc:spChg>
        <pc:spChg chg="mod">
          <ac:chgData name="mashael alnajrani" userId="73c1171a52a2fca6" providerId="LiveId" clId="{79FB0EB7-D14B-4841-B212-722BE14BD0F9}" dt="2021-03-18T16:12:21.343" v="5020" actId="20577"/>
          <ac:spMkLst>
            <pc:docMk/>
            <pc:sldMk cId="2617189862" sldId="472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6:12:11.075" v="4998" actId="20577"/>
          <ac:spMkLst>
            <pc:docMk/>
            <pc:sldMk cId="2617189862" sldId="472"/>
            <ac:spMk id="33" creationId="{A3C46834-7CDC-4285-8FAE-BCB190ED8EF8}"/>
          </ac:spMkLst>
        </pc:spChg>
        <pc:spChg chg="del">
          <ac:chgData name="mashael alnajrani" userId="73c1171a52a2fca6" providerId="LiveId" clId="{79FB0EB7-D14B-4841-B212-722BE14BD0F9}" dt="2021-03-18T16:12:24.651" v="5021" actId="478"/>
          <ac:spMkLst>
            <pc:docMk/>
            <pc:sldMk cId="2617189862" sldId="472"/>
            <ac:spMk id="34" creationId="{1839434A-83C8-4576-A671-D30A0587AF60}"/>
          </ac:spMkLst>
        </pc:spChg>
        <pc:picChg chg="mod modCrop">
          <ac:chgData name="mashael alnajrani" userId="73c1171a52a2fca6" providerId="LiveId" clId="{79FB0EB7-D14B-4841-B212-722BE14BD0F9}" dt="2021-03-18T16:12:47.807" v="5024" actId="1076"/>
          <ac:picMkLst>
            <pc:docMk/>
            <pc:sldMk cId="2617189862" sldId="472"/>
            <ac:picMk id="35" creationId="{0335A52F-6088-424E-AB3D-07CF8E5370EE}"/>
          </ac:picMkLst>
        </pc:picChg>
      </pc:sldChg>
      <pc:sldChg chg="delSp modSp add mod">
        <pc:chgData name="mashael alnajrani" userId="73c1171a52a2fca6" providerId="LiveId" clId="{79FB0EB7-D14B-4841-B212-722BE14BD0F9}" dt="2021-03-18T16:51:13.098" v="5675" actId="207"/>
        <pc:sldMkLst>
          <pc:docMk/>
          <pc:sldMk cId="1156818753" sldId="473"/>
        </pc:sldMkLst>
        <pc:spChg chg="mod">
          <ac:chgData name="mashael alnajrani" userId="73c1171a52a2fca6" providerId="LiveId" clId="{79FB0EB7-D14B-4841-B212-722BE14BD0F9}" dt="2021-03-18T16:51:13.098" v="5675" actId="207"/>
          <ac:spMkLst>
            <pc:docMk/>
            <pc:sldMk cId="1156818753" sldId="473"/>
            <ac:spMk id="2" creationId="{47E89AFE-72E6-4AD7-AC18-6E77D6AD8CD2}"/>
          </ac:spMkLst>
        </pc:spChg>
        <pc:spChg chg="mod">
          <ac:chgData name="mashael alnajrani" userId="73c1171a52a2fca6" providerId="LiveId" clId="{79FB0EB7-D14B-4841-B212-722BE14BD0F9}" dt="2021-03-18T16:50:17.690" v="5645" actId="1076"/>
          <ac:spMkLst>
            <pc:docMk/>
            <pc:sldMk cId="1156818753" sldId="473"/>
            <ac:spMk id="11" creationId="{CD7A1865-5B65-465B-A3FF-FCABF1FFE00D}"/>
          </ac:spMkLst>
        </pc:spChg>
        <pc:spChg chg="mod">
          <ac:chgData name="mashael alnajrani" userId="73c1171a52a2fca6" providerId="LiveId" clId="{79FB0EB7-D14B-4841-B212-722BE14BD0F9}" dt="2021-03-18T16:51:13.098" v="5675" actId="207"/>
          <ac:spMkLst>
            <pc:docMk/>
            <pc:sldMk cId="1156818753" sldId="473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8T16:51:13.098" v="5675" actId="207"/>
          <ac:spMkLst>
            <pc:docMk/>
            <pc:sldMk cId="1156818753" sldId="473"/>
            <ac:spMk id="18" creationId="{A57C2F1B-D466-43F6-9154-D14FB8629142}"/>
          </ac:spMkLst>
        </pc:spChg>
        <pc:spChg chg="mod">
          <ac:chgData name="mashael alnajrani" userId="73c1171a52a2fca6" providerId="LiveId" clId="{79FB0EB7-D14B-4841-B212-722BE14BD0F9}" dt="2021-03-18T16:50:29.871" v="5667" actId="1076"/>
          <ac:spMkLst>
            <pc:docMk/>
            <pc:sldMk cId="1156818753" sldId="473"/>
            <ac:spMk id="20" creationId="{E40A76E2-B8E4-4C24-AA8C-8D7061990B80}"/>
          </ac:spMkLst>
        </pc:spChg>
        <pc:picChg chg="del">
          <ac:chgData name="mashael alnajrani" userId="73c1171a52a2fca6" providerId="LiveId" clId="{79FB0EB7-D14B-4841-B212-722BE14BD0F9}" dt="2021-03-18T16:17:58.050" v="5121" actId="478"/>
          <ac:picMkLst>
            <pc:docMk/>
            <pc:sldMk cId="1156818753" sldId="473"/>
            <ac:picMk id="19" creationId="{13CB9D00-F0D0-4DBA-B749-931536B84B02}"/>
          </ac:picMkLst>
        </pc:picChg>
      </pc:sldChg>
      <pc:sldChg chg="addSp delSp modSp add mod">
        <pc:chgData name="mashael alnajrani" userId="73c1171a52a2fca6" providerId="LiveId" clId="{79FB0EB7-D14B-4841-B212-722BE14BD0F9}" dt="2021-03-18T16:50:56.383" v="5674" actId="1076"/>
        <pc:sldMkLst>
          <pc:docMk/>
          <pc:sldMk cId="888020568" sldId="474"/>
        </pc:sldMkLst>
        <pc:spChg chg="mod">
          <ac:chgData name="mashael alnajrani" userId="73c1171a52a2fca6" providerId="LiveId" clId="{79FB0EB7-D14B-4841-B212-722BE14BD0F9}" dt="2021-03-18T16:50:54.780" v="5673" actId="1076"/>
          <ac:spMkLst>
            <pc:docMk/>
            <pc:sldMk cId="888020568" sldId="474"/>
            <ac:spMk id="2" creationId="{47E89AFE-72E6-4AD7-AC18-6E77D6AD8CD2}"/>
          </ac:spMkLst>
        </pc:spChg>
        <pc:spChg chg="add mod">
          <ac:chgData name="mashael alnajrani" userId="73c1171a52a2fca6" providerId="LiveId" clId="{79FB0EB7-D14B-4841-B212-722BE14BD0F9}" dt="2021-03-18T16:50:36.164" v="5669"/>
          <ac:spMkLst>
            <pc:docMk/>
            <pc:sldMk cId="888020568" sldId="474"/>
            <ac:spMk id="9" creationId="{65FD9CF8-9398-4503-A89F-F989DFB39648}"/>
          </ac:spMkLst>
        </pc:spChg>
        <pc:spChg chg="mod">
          <ac:chgData name="mashael alnajrani" userId="73c1171a52a2fca6" providerId="LiveId" clId="{79FB0EB7-D14B-4841-B212-722BE14BD0F9}" dt="2021-03-18T16:50:40.589" v="5670" actId="1076"/>
          <ac:spMkLst>
            <pc:docMk/>
            <pc:sldMk cId="888020568" sldId="474"/>
            <ac:spMk id="11" creationId="{CD7A1865-5B65-465B-A3FF-FCABF1FFE00D}"/>
          </ac:spMkLst>
        </pc:spChg>
        <pc:spChg chg="mod">
          <ac:chgData name="mashael alnajrani" userId="73c1171a52a2fca6" providerId="LiveId" clId="{79FB0EB7-D14B-4841-B212-722BE14BD0F9}" dt="2021-03-18T16:50:51.742" v="5672" actId="207"/>
          <ac:spMkLst>
            <pc:docMk/>
            <pc:sldMk cId="888020568" sldId="474"/>
            <ac:spMk id="17" creationId="{B4C50F24-52F0-40FA-AC9D-1A8D04BB1244}"/>
          </ac:spMkLst>
        </pc:spChg>
        <pc:spChg chg="mod">
          <ac:chgData name="mashael alnajrani" userId="73c1171a52a2fca6" providerId="LiveId" clId="{79FB0EB7-D14B-4841-B212-722BE14BD0F9}" dt="2021-03-18T16:50:56.383" v="5674" actId="1076"/>
          <ac:spMkLst>
            <pc:docMk/>
            <pc:sldMk cId="888020568" sldId="474"/>
            <ac:spMk id="18" creationId="{A57C2F1B-D466-43F6-9154-D14FB8629142}"/>
          </ac:spMkLst>
        </pc:spChg>
        <pc:spChg chg="del">
          <ac:chgData name="mashael alnajrani" userId="73c1171a52a2fca6" providerId="LiveId" clId="{79FB0EB7-D14B-4841-B212-722BE14BD0F9}" dt="2021-03-18T16:50:35.023" v="5668" actId="478"/>
          <ac:spMkLst>
            <pc:docMk/>
            <pc:sldMk cId="888020568" sldId="474"/>
            <ac:spMk id="20" creationId="{E40A76E2-B8E4-4C24-AA8C-8D7061990B80}"/>
          </ac:spMkLst>
        </pc:spChg>
      </pc:sldChg>
      <pc:sldChg chg="add del">
        <pc:chgData name="mashael alnajrani" userId="73c1171a52a2fca6" providerId="LiveId" clId="{79FB0EB7-D14B-4841-B212-722BE14BD0F9}" dt="2021-03-18T17:27:31.492" v="6440" actId="47"/>
        <pc:sldMkLst>
          <pc:docMk/>
          <pc:sldMk cId="931622246" sldId="475"/>
        </pc:sldMkLst>
      </pc:sldChg>
      <pc:sldChg chg="addSp delSp modSp add mod">
        <pc:chgData name="mashael alnajrani" userId="73c1171a52a2fca6" providerId="LiveId" clId="{79FB0EB7-D14B-4841-B212-722BE14BD0F9}" dt="2021-03-18T16:31:49.407" v="5152" actId="20577"/>
        <pc:sldMkLst>
          <pc:docMk/>
          <pc:sldMk cId="1436164687" sldId="476"/>
        </pc:sldMkLst>
        <pc:spChg chg="del mod">
          <ac:chgData name="mashael alnajrani" userId="73c1171a52a2fca6" providerId="LiveId" clId="{79FB0EB7-D14B-4841-B212-722BE14BD0F9}" dt="2021-03-18T16:27:45.195" v="5135" actId="478"/>
          <ac:spMkLst>
            <pc:docMk/>
            <pc:sldMk cId="1436164687" sldId="476"/>
            <ac:spMk id="3" creationId="{DCA6B6E7-F2CF-4408-A010-0B82AA49771C}"/>
          </ac:spMkLst>
        </pc:spChg>
        <pc:spChg chg="mod">
          <ac:chgData name="mashael alnajrani" userId="73c1171a52a2fca6" providerId="LiveId" clId="{79FB0EB7-D14B-4841-B212-722BE14BD0F9}" dt="2021-03-18T16:31:49.407" v="5152" actId="20577"/>
          <ac:spMkLst>
            <pc:docMk/>
            <pc:sldMk cId="1436164687" sldId="476"/>
            <ac:spMk id="7" creationId="{B10415A3-A245-4B5D-8F00-83274E02E871}"/>
          </ac:spMkLst>
        </pc:spChg>
        <pc:spChg chg="add mod">
          <ac:chgData name="mashael alnajrani" userId="73c1171a52a2fca6" providerId="LiveId" clId="{79FB0EB7-D14B-4841-B212-722BE14BD0F9}" dt="2021-03-18T16:27:52.810" v="5137"/>
          <ac:spMkLst>
            <pc:docMk/>
            <pc:sldMk cId="1436164687" sldId="476"/>
            <ac:spMk id="8" creationId="{441B08B9-9397-4DE7-B59E-53A84BFC7EE5}"/>
          </ac:spMkLst>
        </pc:spChg>
      </pc:sldChg>
      <pc:sldChg chg="add del">
        <pc:chgData name="mashael alnajrani" userId="73c1171a52a2fca6" providerId="LiveId" clId="{79FB0EB7-D14B-4841-B212-722BE14BD0F9}" dt="2021-03-18T16:48:12.204" v="5627" actId="47"/>
        <pc:sldMkLst>
          <pc:docMk/>
          <pc:sldMk cId="571373542" sldId="477"/>
        </pc:sldMkLst>
      </pc:sldChg>
      <pc:sldChg chg="add del">
        <pc:chgData name="mashael alnajrani" userId="73c1171a52a2fca6" providerId="LiveId" clId="{79FB0EB7-D14B-4841-B212-722BE14BD0F9}" dt="2021-03-18T16:26:19.296" v="5128" actId="47"/>
        <pc:sldMkLst>
          <pc:docMk/>
          <pc:sldMk cId="1789549173" sldId="477"/>
        </pc:sldMkLst>
      </pc:sldChg>
      <pc:sldChg chg="addSp delSp modSp add mod">
        <pc:chgData name="mashael alnajrani" userId="73c1171a52a2fca6" providerId="LiveId" clId="{79FB0EB7-D14B-4841-B212-722BE14BD0F9}" dt="2021-03-18T16:48:05.761" v="5626" actId="1076"/>
        <pc:sldMkLst>
          <pc:docMk/>
          <pc:sldMk cId="48768000" sldId="478"/>
        </pc:sldMkLst>
        <pc:spChg chg="add mod">
          <ac:chgData name="mashael alnajrani" userId="73c1171a52a2fca6" providerId="LiveId" clId="{79FB0EB7-D14B-4841-B212-722BE14BD0F9}" dt="2021-03-18T16:47:52.965" v="5620" actId="1076"/>
          <ac:spMkLst>
            <pc:docMk/>
            <pc:sldMk cId="48768000" sldId="478"/>
            <ac:spMk id="2" creationId="{D102DDA2-2BA9-4EFB-91C0-21E463579060}"/>
          </ac:spMkLst>
        </pc:spChg>
        <pc:spChg chg="del mod">
          <ac:chgData name="mashael alnajrani" userId="73c1171a52a2fca6" providerId="LiveId" clId="{79FB0EB7-D14B-4841-B212-722BE14BD0F9}" dt="2021-03-18T16:38:49.204" v="5251" actId="478"/>
          <ac:spMkLst>
            <pc:docMk/>
            <pc:sldMk cId="48768000" sldId="478"/>
            <ac:spMk id="7" creationId="{B10415A3-A245-4B5D-8F00-83274E02E871}"/>
          </ac:spMkLst>
        </pc:spChg>
        <pc:spChg chg="add mod">
          <ac:chgData name="mashael alnajrani" userId="73c1171a52a2fca6" providerId="LiveId" clId="{79FB0EB7-D14B-4841-B212-722BE14BD0F9}" dt="2021-03-18T16:45:51.957" v="5594" actId="1076"/>
          <ac:spMkLst>
            <pc:docMk/>
            <pc:sldMk cId="48768000" sldId="478"/>
            <ac:spMk id="9" creationId="{35F96754-43FE-482F-A96B-18FC5FB4760A}"/>
          </ac:spMkLst>
        </pc:spChg>
        <pc:spChg chg="add mod">
          <ac:chgData name="mashael alnajrani" userId="73c1171a52a2fca6" providerId="LiveId" clId="{79FB0EB7-D14B-4841-B212-722BE14BD0F9}" dt="2021-03-18T16:46:43.442" v="5613" actId="1076"/>
          <ac:spMkLst>
            <pc:docMk/>
            <pc:sldMk cId="48768000" sldId="478"/>
            <ac:spMk id="10" creationId="{50411B22-D6C8-4DF6-8D3D-1832AF66280B}"/>
          </ac:spMkLst>
        </pc:spChg>
        <pc:spChg chg="add mod">
          <ac:chgData name="mashael alnajrani" userId="73c1171a52a2fca6" providerId="LiveId" clId="{79FB0EB7-D14B-4841-B212-722BE14BD0F9}" dt="2021-03-18T16:46:39.001" v="5612" actId="1076"/>
          <ac:spMkLst>
            <pc:docMk/>
            <pc:sldMk cId="48768000" sldId="478"/>
            <ac:spMk id="11" creationId="{220424A2-2E0B-49B1-9553-298F7DE78EC9}"/>
          </ac:spMkLst>
        </pc:spChg>
        <pc:spChg chg="add mod">
          <ac:chgData name="mashael alnajrani" userId="73c1171a52a2fca6" providerId="LiveId" clId="{79FB0EB7-D14B-4841-B212-722BE14BD0F9}" dt="2021-03-18T16:46:25.356" v="5610" actId="1076"/>
          <ac:spMkLst>
            <pc:docMk/>
            <pc:sldMk cId="48768000" sldId="478"/>
            <ac:spMk id="12" creationId="{F3AA2D89-6078-4FD2-BCBA-78B9FEBEFC61}"/>
          </ac:spMkLst>
        </pc:spChg>
        <pc:spChg chg="add mod">
          <ac:chgData name="mashael alnajrani" userId="73c1171a52a2fca6" providerId="LiveId" clId="{79FB0EB7-D14B-4841-B212-722BE14BD0F9}" dt="2021-03-18T16:46:33.209" v="5611" actId="1076"/>
          <ac:spMkLst>
            <pc:docMk/>
            <pc:sldMk cId="48768000" sldId="478"/>
            <ac:spMk id="13" creationId="{B76614BA-8CA5-4541-8244-5E6E7530795C}"/>
          </ac:spMkLst>
        </pc:spChg>
        <pc:spChg chg="add mod">
          <ac:chgData name="mashael alnajrani" userId="73c1171a52a2fca6" providerId="LiveId" clId="{79FB0EB7-D14B-4841-B212-722BE14BD0F9}" dt="2021-03-18T16:47:44.752" v="5619" actId="207"/>
          <ac:spMkLst>
            <pc:docMk/>
            <pc:sldMk cId="48768000" sldId="478"/>
            <ac:spMk id="14" creationId="{DF799FE0-8223-47C5-AD34-AF4BE06DEAAA}"/>
          </ac:spMkLst>
        </pc:spChg>
        <pc:spChg chg="add mod">
          <ac:chgData name="mashael alnajrani" userId="73c1171a52a2fca6" providerId="LiveId" clId="{79FB0EB7-D14B-4841-B212-722BE14BD0F9}" dt="2021-03-18T16:44:24.807" v="5533" actId="1076"/>
          <ac:spMkLst>
            <pc:docMk/>
            <pc:sldMk cId="48768000" sldId="478"/>
            <ac:spMk id="15" creationId="{C381A78E-0E7D-4A71-A6AA-132244731076}"/>
          </ac:spMkLst>
        </pc:spChg>
        <pc:spChg chg="add mod">
          <ac:chgData name="mashael alnajrani" userId="73c1171a52a2fca6" providerId="LiveId" clId="{79FB0EB7-D14B-4841-B212-722BE14BD0F9}" dt="2021-03-18T16:44:05.877" v="5523" actId="1076"/>
          <ac:spMkLst>
            <pc:docMk/>
            <pc:sldMk cId="48768000" sldId="478"/>
            <ac:spMk id="16" creationId="{B92A9235-AD70-4546-81A0-AA1E12F84DAA}"/>
          </ac:spMkLst>
        </pc:spChg>
        <pc:spChg chg="add mod">
          <ac:chgData name="mashael alnajrani" userId="73c1171a52a2fca6" providerId="LiveId" clId="{79FB0EB7-D14B-4841-B212-722BE14BD0F9}" dt="2021-03-18T16:47:44.752" v="5619" actId="207"/>
          <ac:spMkLst>
            <pc:docMk/>
            <pc:sldMk cId="48768000" sldId="478"/>
            <ac:spMk id="17" creationId="{05AAD6FA-A4D1-4950-858B-D22CBCBFA654}"/>
          </ac:spMkLst>
        </pc:spChg>
        <pc:spChg chg="add mod">
          <ac:chgData name="mashael alnajrani" userId="73c1171a52a2fca6" providerId="LiveId" clId="{79FB0EB7-D14B-4841-B212-722BE14BD0F9}" dt="2021-03-18T16:47:44.752" v="5619" actId="207"/>
          <ac:spMkLst>
            <pc:docMk/>
            <pc:sldMk cId="48768000" sldId="478"/>
            <ac:spMk id="18" creationId="{77E126F9-F9DA-4D9E-A587-70341648A4DD}"/>
          </ac:spMkLst>
        </pc:spChg>
        <pc:spChg chg="add mod">
          <ac:chgData name="mashael alnajrani" userId="73c1171a52a2fca6" providerId="LiveId" clId="{79FB0EB7-D14B-4841-B212-722BE14BD0F9}" dt="2021-03-18T16:47:44.752" v="5619" actId="207"/>
          <ac:spMkLst>
            <pc:docMk/>
            <pc:sldMk cId="48768000" sldId="478"/>
            <ac:spMk id="19" creationId="{F3286FE4-0950-4F19-95AE-0327B1CEE4C6}"/>
          </ac:spMkLst>
        </pc:spChg>
        <pc:spChg chg="add mod">
          <ac:chgData name="mashael alnajrani" userId="73c1171a52a2fca6" providerId="LiveId" clId="{79FB0EB7-D14B-4841-B212-722BE14BD0F9}" dt="2021-03-18T16:48:05.761" v="5626" actId="1076"/>
          <ac:spMkLst>
            <pc:docMk/>
            <pc:sldMk cId="48768000" sldId="478"/>
            <ac:spMk id="20" creationId="{4A3840DF-AB67-4561-B0F5-EF00FAE1E8EA}"/>
          </ac:spMkLst>
        </pc:spChg>
        <pc:spChg chg="add mod">
          <ac:chgData name="mashael alnajrani" userId="73c1171a52a2fca6" providerId="LiveId" clId="{79FB0EB7-D14B-4841-B212-722BE14BD0F9}" dt="2021-03-18T16:48:02.455" v="5625" actId="1076"/>
          <ac:spMkLst>
            <pc:docMk/>
            <pc:sldMk cId="48768000" sldId="478"/>
            <ac:spMk id="21" creationId="{4199E462-6E8D-4316-B757-6B521EC5A3B0}"/>
          </ac:spMkLst>
        </pc:spChg>
        <pc:spChg chg="add mod">
          <ac:chgData name="mashael alnajrani" userId="73c1171a52a2fca6" providerId="LiveId" clId="{79FB0EB7-D14B-4841-B212-722BE14BD0F9}" dt="2021-03-18T16:47:59.882" v="5624" actId="1076"/>
          <ac:spMkLst>
            <pc:docMk/>
            <pc:sldMk cId="48768000" sldId="478"/>
            <ac:spMk id="22" creationId="{AAA93274-49BF-4857-A85B-4AA4FA6A569C}"/>
          </ac:spMkLst>
        </pc:spChg>
      </pc:sldChg>
      <pc:sldChg chg="add">
        <pc:chgData name="mashael alnajrani" userId="73c1171a52a2fca6" providerId="LiveId" clId="{79FB0EB7-D14B-4841-B212-722BE14BD0F9}" dt="2021-03-18T16:48:40.310" v="5628"/>
        <pc:sldMkLst>
          <pc:docMk/>
          <pc:sldMk cId="4118280117" sldId="479"/>
        </pc:sldMkLst>
      </pc:sldChg>
      <pc:sldChg chg="add">
        <pc:chgData name="mashael alnajrani" userId="73c1171a52a2fca6" providerId="LiveId" clId="{79FB0EB7-D14B-4841-B212-722BE14BD0F9}" dt="2021-03-18T16:48:41.074" v="5629"/>
        <pc:sldMkLst>
          <pc:docMk/>
          <pc:sldMk cId="3939545742" sldId="480"/>
        </pc:sldMkLst>
      </pc:sldChg>
      <pc:sldChg chg="add del">
        <pc:chgData name="mashael alnajrani" userId="73c1171a52a2fca6" providerId="LiveId" clId="{79FB0EB7-D14B-4841-B212-722BE14BD0F9}" dt="2021-03-18T17:44:47.658" v="6473" actId="47"/>
        <pc:sldMkLst>
          <pc:docMk/>
          <pc:sldMk cId="865238199" sldId="481"/>
        </pc:sldMkLst>
      </pc:sldChg>
      <pc:sldChg chg="add">
        <pc:chgData name="mashael alnajrani" userId="73c1171a52a2fca6" providerId="LiveId" clId="{79FB0EB7-D14B-4841-B212-722BE14BD0F9}" dt="2021-03-18T16:49:22.382" v="5631"/>
        <pc:sldMkLst>
          <pc:docMk/>
          <pc:sldMk cId="3871986564" sldId="482"/>
        </pc:sldMkLst>
      </pc:sldChg>
      <pc:sldChg chg="modSp add mod">
        <pc:chgData name="mashael alnajrani" userId="73c1171a52a2fca6" providerId="LiveId" clId="{79FB0EB7-D14B-4841-B212-722BE14BD0F9}" dt="2021-03-18T16:55:02.810" v="5708" actId="1076"/>
        <pc:sldMkLst>
          <pc:docMk/>
          <pc:sldMk cId="2258513374" sldId="483"/>
        </pc:sldMkLst>
        <pc:picChg chg="mod">
          <ac:chgData name="mashael alnajrani" userId="73c1171a52a2fca6" providerId="LiveId" clId="{79FB0EB7-D14B-4841-B212-722BE14BD0F9}" dt="2021-03-18T16:55:02.810" v="5708" actId="1076"/>
          <ac:picMkLst>
            <pc:docMk/>
            <pc:sldMk cId="2258513374" sldId="483"/>
            <ac:picMk id="10" creationId="{CAF7CC14-6CDD-45EA-B1E0-5A08E514A47A}"/>
          </ac:picMkLst>
        </pc:picChg>
      </pc:sldChg>
      <pc:sldChg chg="modSp add mod">
        <pc:chgData name="mashael alnajrani" userId="73c1171a52a2fca6" providerId="LiveId" clId="{79FB0EB7-D14B-4841-B212-722BE14BD0F9}" dt="2021-03-18T16:49:39.315" v="5637" actId="20577"/>
        <pc:sldMkLst>
          <pc:docMk/>
          <pc:sldMk cId="879186943" sldId="484"/>
        </pc:sldMkLst>
        <pc:spChg chg="mod">
          <ac:chgData name="mashael alnajrani" userId="73c1171a52a2fca6" providerId="LiveId" clId="{79FB0EB7-D14B-4841-B212-722BE14BD0F9}" dt="2021-03-18T16:49:39.315" v="5637" actId="20577"/>
          <ac:spMkLst>
            <pc:docMk/>
            <pc:sldMk cId="879186943" sldId="484"/>
            <ac:spMk id="6" creationId="{06B75A44-A231-4B9C-92B1-FF50F5A6302C}"/>
          </ac:spMkLst>
        </pc:spChg>
      </pc:sldChg>
      <pc:sldChg chg="addSp delSp modSp add mod modAnim">
        <pc:chgData name="mashael alnajrani" userId="73c1171a52a2fca6" providerId="LiveId" clId="{79FB0EB7-D14B-4841-B212-722BE14BD0F9}" dt="2021-03-18T17:01:58.095" v="5882" actId="207"/>
        <pc:sldMkLst>
          <pc:docMk/>
          <pc:sldMk cId="895055369" sldId="485"/>
        </pc:sldMkLst>
        <pc:spChg chg="add mod">
          <ac:chgData name="mashael alnajrani" userId="73c1171a52a2fca6" providerId="LiveId" clId="{79FB0EB7-D14B-4841-B212-722BE14BD0F9}" dt="2021-03-18T16:59:03.252" v="5850" actId="1076"/>
          <ac:spMkLst>
            <pc:docMk/>
            <pc:sldMk cId="895055369" sldId="485"/>
            <ac:spMk id="6" creationId="{BB05A5F4-D77E-4340-92F3-E39E9278B010}"/>
          </ac:spMkLst>
        </pc:spChg>
        <pc:spChg chg="add mod">
          <ac:chgData name="mashael alnajrani" userId="73c1171a52a2fca6" providerId="LiveId" clId="{79FB0EB7-D14B-4841-B212-722BE14BD0F9}" dt="2021-03-18T17:01:58.095" v="5882" actId="207"/>
          <ac:spMkLst>
            <pc:docMk/>
            <pc:sldMk cId="895055369" sldId="485"/>
            <ac:spMk id="7" creationId="{774E37CF-6794-4FF8-A295-67C0C3F39F4B}"/>
          </ac:spMkLst>
        </pc:spChg>
        <pc:spChg chg="del">
          <ac:chgData name="mashael alnajrani" userId="73c1171a52a2fca6" providerId="LiveId" clId="{79FB0EB7-D14B-4841-B212-722BE14BD0F9}" dt="2021-03-18T16:58:08.850" v="5842" actId="478"/>
          <ac:spMkLst>
            <pc:docMk/>
            <pc:sldMk cId="895055369" sldId="485"/>
            <ac:spMk id="22" creationId="{5864248B-774B-4B00-9DFC-EF4D4A682D94}"/>
          </ac:spMkLst>
        </pc:spChg>
      </pc:sldChg>
      <pc:sldChg chg="modSp add mod">
        <pc:chgData name="mashael alnajrani" userId="73c1171a52a2fca6" providerId="LiveId" clId="{79FB0EB7-D14B-4841-B212-722BE14BD0F9}" dt="2021-03-18T16:54:38.906" v="5707" actId="20577"/>
        <pc:sldMkLst>
          <pc:docMk/>
          <pc:sldMk cId="4037320432" sldId="486"/>
        </pc:sldMkLst>
        <pc:spChg chg="mod">
          <ac:chgData name="mashael alnajrani" userId="73c1171a52a2fca6" providerId="LiveId" clId="{79FB0EB7-D14B-4841-B212-722BE14BD0F9}" dt="2021-03-18T16:52:24.042" v="5704" actId="20577"/>
          <ac:spMkLst>
            <pc:docMk/>
            <pc:sldMk cId="4037320432" sldId="486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6:54:38.906" v="5707" actId="20577"/>
          <ac:spMkLst>
            <pc:docMk/>
            <pc:sldMk cId="4037320432" sldId="486"/>
            <ac:spMk id="102" creationId="{6A2CAB91-C7F4-4DE8-8EBE-EFD3EC3EAB26}"/>
          </ac:spMkLst>
        </pc:spChg>
      </pc:sldChg>
      <pc:sldChg chg="addSp delSp modSp add mod modAnim">
        <pc:chgData name="mashael alnajrani" userId="73c1171a52a2fca6" providerId="LiveId" clId="{79FB0EB7-D14B-4841-B212-722BE14BD0F9}" dt="2021-03-18T16:56:41.753" v="5791"/>
        <pc:sldMkLst>
          <pc:docMk/>
          <pc:sldMk cId="262874521" sldId="487"/>
        </pc:sldMkLst>
        <pc:spChg chg="add mod">
          <ac:chgData name="mashael alnajrani" userId="73c1171a52a2fca6" providerId="LiveId" clId="{79FB0EB7-D14B-4841-B212-722BE14BD0F9}" dt="2021-03-18T16:56:23.929" v="5788" actId="20577"/>
          <ac:spMkLst>
            <pc:docMk/>
            <pc:sldMk cId="262874521" sldId="487"/>
            <ac:spMk id="9" creationId="{969BCD8B-DBA0-4994-A4A8-4175019BABF2}"/>
          </ac:spMkLst>
        </pc:spChg>
        <pc:spChg chg="add mod">
          <ac:chgData name="mashael alnajrani" userId="73c1171a52a2fca6" providerId="LiveId" clId="{79FB0EB7-D14B-4841-B212-722BE14BD0F9}" dt="2021-03-18T16:56:41.753" v="5791"/>
          <ac:spMkLst>
            <pc:docMk/>
            <pc:sldMk cId="262874521" sldId="487"/>
            <ac:spMk id="10" creationId="{324A34FE-0362-4296-B41B-76855F27071C}"/>
          </ac:spMkLst>
        </pc:spChg>
        <pc:spChg chg="del mod">
          <ac:chgData name="mashael alnajrani" userId="73c1171a52a2fca6" providerId="LiveId" clId="{79FB0EB7-D14B-4841-B212-722BE14BD0F9}" dt="2021-03-18T16:56:40.837" v="5790" actId="478"/>
          <ac:spMkLst>
            <pc:docMk/>
            <pc:sldMk cId="262874521" sldId="487"/>
            <ac:spMk id="18" creationId="{8E260D8D-F676-417A-9F28-F112A9761BEB}"/>
          </ac:spMkLst>
        </pc:spChg>
        <pc:spChg chg="mod">
          <ac:chgData name="mashael alnajrani" userId="73c1171a52a2fca6" providerId="LiveId" clId="{79FB0EB7-D14B-4841-B212-722BE14BD0F9}" dt="2021-03-18T16:56:00.873" v="5759" actId="20577"/>
          <ac:spMkLst>
            <pc:docMk/>
            <pc:sldMk cId="262874521" sldId="487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6:55:48.855" v="5738" actId="20577"/>
          <ac:spMkLst>
            <pc:docMk/>
            <pc:sldMk cId="262874521" sldId="487"/>
            <ac:spMk id="33" creationId="{A3C46834-7CDC-4285-8FAE-BCB190ED8EF8}"/>
          </ac:spMkLst>
        </pc:spChg>
        <pc:picChg chg="add mod modCrop">
          <ac:chgData name="mashael alnajrani" userId="73c1171a52a2fca6" providerId="LiveId" clId="{79FB0EB7-D14B-4841-B212-722BE14BD0F9}" dt="2021-03-18T16:55:32.715" v="5714" actId="14100"/>
          <ac:picMkLst>
            <pc:docMk/>
            <pc:sldMk cId="262874521" sldId="487"/>
            <ac:picMk id="8" creationId="{632DA8EA-FA98-44AB-A643-25D5F5400840}"/>
          </ac:picMkLst>
        </pc:picChg>
        <pc:picChg chg="del">
          <ac:chgData name="mashael alnajrani" userId="73c1171a52a2fca6" providerId="LiveId" clId="{79FB0EB7-D14B-4841-B212-722BE14BD0F9}" dt="2021-03-18T16:55:09.637" v="5709" actId="478"/>
          <ac:picMkLst>
            <pc:docMk/>
            <pc:sldMk cId="262874521" sldId="487"/>
            <ac:picMk id="35" creationId="{0335A52F-6088-424E-AB3D-07CF8E5370EE}"/>
          </ac:picMkLst>
        </pc:picChg>
      </pc:sldChg>
      <pc:sldChg chg="addSp delSp modSp add mod ord">
        <pc:chgData name="mashael alnajrani" userId="73c1171a52a2fca6" providerId="LiveId" clId="{79FB0EB7-D14B-4841-B212-722BE14BD0F9}" dt="2021-03-18T17:42:47.985" v="6472" actId="1076"/>
        <pc:sldMkLst>
          <pc:docMk/>
          <pc:sldMk cId="1768631740" sldId="488"/>
        </pc:sldMkLst>
        <pc:spChg chg="del mod">
          <ac:chgData name="mashael alnajrani" userId="73c1171a52a2fca6" providerId="LiveId" clId="{79FB0EB7-D14B-4841-B212-722BE14BD0F9}" dt="2021-03-18T17:07:21.760" v="5966" actId="478"/>
          <ac:spMkLst>
            <pc:docMk/>
            <pc:sldMk cId="1768631740" sldId="488"/>
            <ac:spMk id="7" creationId="{B10415A3-A245-4B5D-8F00-83274E02E871}"/>
          </ac:spMkLst>
        </pc:spChg>
        <pc:spChg chg="del">
          <ac:chgData name="mashael alnajrani" userId="73c1171a52a2fca6" providerId="LiveId" clId="{79FB0EB7-D14B-4841-B212-722BE14BD0F9}" dt="2021-03-18T16:56:45.029" v="5792" actId="478"/>
          <ac:spMkLst>
            <pc:docMk/>
            <pc:sldMk cId="1768631740" sldId="488"/>
            <ac:spMk id="8" creationId="{441B08B9-9397-4DE7-B59E-53A84BFC7EE5}"/>
          </ac:spMkLst>
        </pc:spChg>
        <pc:spChg chg="add mod">
          <ac:chgData name="mashael alnajrani" userId="73c1171a52a2fca6" providerId="LiveId" clId="{79FB0EB7-D14B-4841-B212-722BE14BD0F9}" dt="2021-03-18T16:56:45.993" v="5793"/>
          <ac:spMkLst>
            <pc:docMk/>
            <pc:sldMk cId="1768631740" sldId="488"/>
            <ac:spMk id="9" creationId="{33CD44F6-DAAD-49BC-A096-89CAAE5925EC}"/>
          </ac:spMkLst>
        </pc:spChg>
        <pc:spChg chg="add del mod">
          <ac:chgData name="mashael alnajrani" userId="73c1171a52a2fca6" providerId="LiveId" clId="{79FB0EB7-D14B-4841-B212-722BE14BD0F9}" dt="2021-03-18T17:07:19.035" v="5965" actId="478"/>
          <ac:spMkLst>
            <pc:docMk/>
            <pc:sldMk cId="1768631740" sldId="488"/>
            <ac:spMk id="10" creationId="{096F7CA9-9D8E-41AA-A84F-D941B2412D57}"/>
          </ac:spMkLst>
        </pc:spChg>
        <pc:spChg chg="add del">
          <ac:chgData name="mashael alnajrani" userId="73c1171a52a2fca6" providerId="LiveId" clId="{79FB0EB7-D14B-4841-B212-722BE14BD0F9}" dt="2021-03-18T17:41:25.787" v="6464" actId="22"/>
          <ac:spMkLst>
            <pc:docMk/>
            <pc:sldMk cId="1768631740" sldId="488"/>
            <ac:spMk id="11" creationId="{E2BD312D-E964-4B9F-972E-54C86283066A}"/>
          </ac:spMkLst>
        </pc:spChg>
        <pc:picChg chg="add mod">
          <ac:chgData name="mashael alnajrani" userId="73c1171a52a2fca6" providerId="LiveId" clId="{79FB0EB7-D14B-4841-B212-722BE14BD0F9}" dt="2021-03-18T17:42:47.985" v="6472" actId="1076"/>
          <ac:picMkLst>
            <pc:docMk/>
            <pc:sldMk cId="1768631740" sldId="488"/>
            <ac:picMk id="4" creationId="{A22522E5-05E5-47F9-8956-50A2DE74F783}"/>
          </ac:picMkLst>
        </pc:picChg>
      </pc:sldChg>
      <pc:sldChg chg="addSp delSp modSp add mod addAnim delAnim modAnim">
        <pc:chgData name="mashael alnajrani" userId="73c1171a52a2fca6" providerId="LiveId" clId="{79FB0EB7-D14B-4841-B212-722BE14BD0F9}" dt="2021-03-18T17:40:21.868" v="6462" actId="1076"/>
        <pc:sldMkLst>
          <pc:docMk/>
          <pc:sldMk cId="2374371452" sldId="489"/>
        </pc:sldMkLst>
        <pc:spChg chg="mod">
          <ac:chgData name="mashael alnajrani" userId="73c1171a52a2fca6" providerId="LiveId" clId="{79FB0EB7-D14B-4841-B212-722BE14BD0F9}" dt="2021-03-18T17:04:39.663" v="5963" actId="1076"/>
          <ac:spMkLst>
            <pc:docMk/>
            <pc:sldMk cId="2374371452" sldId="489"/>
            <ac:spMk id="2" creationId="{D49D2D53-DCE5-45DA-AFC8-05CD8865D7CD}"/>
          </ac:spMkLst>
        </pc:spChg>
        <pc:spChg chg="del">
          <ac:chgData name="mashael alnajrani" userId="73c1171a52a2fca6" providerId="LiveId" clId="{79FB0EB7-D14B-4841-B212-722BE14BD0F9}" dt="2021-03-18T16:59:48.843" v="5854" actId="478"/>
          <ac:spMkLst>
            <pc:docMk/>
            <pc:sldMk cId="2374371452" sldId="489"/>
            <ac:spMk id="8" creationId="{588DC656-1CC3-4820-A6F6-270A94133557}"/>
          </ac:spMkLst>
        </pc:spChg>
        <pc:spChg chg="del">
          <ac:chgData name="mashael alnajrani" userId="73c1171a52a2fca6" providerId="LiveId" clId="{79FB0EB7-D14B-4841-B212-722BE14BD0F9}" dt="2021-03-18T17:02:29.517" v="5883" actId="478"/>
          <ac:spMkLst>
            <pc:docMk/>
            <pc:sldMk cId="2374371452" sldId="489"/>
            <ac:spMk id="12" creationId="{D678DA14-9C8D-4A44-8FF4-FD47F39820CA}"/>
          </ac:spMkLst>
        </pc:spChg>
        <pc:spChg chg="mod">
          <ac:chgData name="mashael alnajrani" userId="73c1171a52a2fca6" providerId="LiveId" clId="{79FB0EB7-D14B-4841-B212-722BE14BD0F9}" dt="2021-03-18T17:04:06.368" v="5955" actId="20577"/>
          <ac:spMkLst>
            <pc:docMk/>
            <pc:sldMk cId="2374371452" sldId="489"/>
            <ac:spMk id="13" creationId="{A602468E-2324-4C4C-A505-7B5390D6389D}"/>
          </ac:spMkLst>
        </pc:spChg>
        <pc:spChg chg="add mod">
          <ac:chgData name="mashael alnajrani" userId="73c1171a52a2fca6" providerId="LiveId" clId="{79FB0EB7-D14B-4841-B212-722BE14BD0F9}" dt="2021-03-18T16:59:52.267" v="5855" actId="1076"/>
          <ac:spMkLst>
            <pc:docMk/>
            <pc:sldMk cId="2374371452" sldId="489"/>
            <ac:spMk id="15" creationId="{913A2256-625D-4325-81C0-85144E5F218F}"/>
          </ac:spMkLst>
        </pc:spChg>
        <pc:spChg chg="mod">
          <ac:chgData name="mashael alnajrani" userId="73c1171a52a2fca6" providerId="LiveId" clId="{79FB0EB7-D14B-4841-B212-722BE14BD0F9}" dt="2021-03-18T17:04:12.847" v="5956" actId="1076"/>
          <ac:spMkLst>
            <pc:docMk/>
            <pc:sldMk cId="2374371452" sldId="489"/>
            <ac:spMk id="16" creationId="{F6B64EC8-59C0-4214-9065-3FEA6D4CB8F0}"/>
          </ac:spMkLst>
        </pc:spChg>
        <pc:spChg chg="add mod">
          <ac:chgData name="mashael alnajrani" userId="73c1171a52a2fca6" providerId="LiveId" clId="{79FB0EB7-D14B-4841-B212-722BE14BD0F9}" dt="2021-03-18T17:40:21.868" v="6462" actId="1076"/>
          <ac:spMkLst>
            <pc:docMk/>
            <pc:sldMk cId="2374371452" sldId="489"/>
            <ac:spMk id="19" creationId="{CB1A205F-0948-43B3-AE9B-4749F0D40025}"/>
          </ac:spMkLst>
        </pc:spChg>
        <pc:spChg chg="mod">
          <ac:chgData name="mashael alnajrani" userId="73c1171a52a2fca6" providerId="LiveId" clId="{79FB0EB7-D14B-4841-B212-722BE14BD0F9}" dt="2021-03-18T17:04:28.259" v="5959" actId="1076"/>
          <ac:spMkLst>
            <pc:docMk/>
            <pc:sldMk cId="2374371452" sldId="489"/>
            <ac:spMk id="20" creationId="{C5EE94B3-68E0-4881-8A57-04D1A1DEF164}"/>
          </ac:spMkLst>
        </pc:spChg>
        <pc:spChg chg="add del mod">
          <ac:chgData name="mashael alnajrani" userId="73c1171a52a2fca6" providerId="LiveId" clId="{79FB0EB7-D14B-4841-B212-722BE14BD0F9}" dt="2021-03-18T17:04:32.842" v="5961" actId="14100"/>
          <ac:spMkLst>
            <pc:docMk/>
            <pc:sldMk cId="2374371452" sldId="489"/>
            <ac:spMk id="21" creationId="{08DE25C0-7A0F-41B8-BBC2-7D94E3A9639F}"/>
          </ac:spMkLst>
        </pc:spChg>
        <pc:graphicFrameChg chg="mod">
          <ac:chgData name="mashael alnajrani" userId="73c1171a52a2fca6" providerId="LiveId" clId="{79FB0EB7-D14B-4841-B212-722BE14BD0F9}" dt="2021-03-18T17:00:01.042" v="5856" actId="1076"/>
          <ac:graphicFrameMkLst>
            <pc:docMk/>
            <pc:sldMk cId="2374371452" sldId="489"/>
            <ac:graphicFrameMk id="9" creationId="{0B385FDF-647F-4897-A273-EF11994ACDC9}"/>
          </ac:graphicFrameMkLst>
        </pc:graphicFrameChg>
        <pc:graphicFrameChg chg="del">
          <ac:chgData name="mashael alnajrani" userId="73c1171a52a2fca6" providerId="LiveId" clId="{79FB0EB7-D14B-4841-B212-722BE14BD0F9}" dt="2021-03-18T17:00:14.877" v="5859" actId="478"/>
          <ac:graphicFrameMkLst>
            <pc:docMk/>
            <pc:sldMk cId="2374371452" sldId="489"/>
            <ac:graphicFrameMk id="10" creationId="{BA5A733B-47CF-40E9-B1FA-508B77361901}"/>
          </ac:graphicFrameMkLst>
        </pc:graphicFrameChg>
        <pc:picChg chg="add mod">
          <ac:chgData name="mashael alnajrani" userId="73c1171a52a2fca6" providerId="LiveId" clId="{79FB0EB7-D14B-4841-B212-722BE14BD0F9}" dt="2021-03-18T17:30:05.594" v="6445" actId="1076"/>
          <ac:picMkLst>
            <pc:docMk/>
            <pc:sldMk cId="2374371452" sldId="489"/>
            <ac:picMk id="17" creationId="{89AD96E1-E883-418A-A9DC-E9752C0261C7}"/>
          </ac:picMkLst>
        </pc:picChg>
        <pc:cxnChg chg="mod">
          <ac:chgData name="mashael alnajrani" userId="73c1171a52a2fca6" providerId="LiveId" clId="{79FB0EB7-D14B-4841-B212-722BE14BD0F9}" dt="2021-03-18T17:04:36.187" v="5962" actId="1076"/>
          <ac:cxnSpMkLst>
            <pc:docMk/>
            <pc:sldMk cId="2374371452" sldId="489"/>
            <ac:cxnSpMk id="4" creationId="{2AAFD052-B975-4789-A4DA-ED10BDA73006}"/>
          </ac:cxnSpMkLst>
        </pc:cxnChg>
        <pc:cxnChg chg="mod">
          <ac:chgData name="mashael alnajrani" userId="73c1171a52a2fca6" providerId="LiveId" clId="{79FB0EB7-D14B-4841-B212-722BE14BD0F9}" dt="2021-03-18T17:00:20.607" v="5860" actId="1076"/>
          <ac:cxnSpMkLst>
            <pc:docMk/>
            <pc:sldMk cId="2374371452" sldId="489"/>
            <ac:cxnSpMk id="22" creationId="{938754B0-CF83-4CC7-9DAB-99997678E6B2}"/>
          </ac:cxnSpMkLst>
        </pc:cxnChg>
      </pc:sldChg>
      <pc:sldChg chg="addSp delSp modSp add mod">
        <pc:chgData name="mashael alnajrani" userId="73c1171a52a2fca6" providerId="LiveId" clId="{79FB0EB7-D14B-4841-B212-722BE14BD0F9}" dt="2021-03-18T18:18:21.032" v="7166" actId="14100"/>
        <pc:sldMkLst>
          <pc:docMk/>
          <pc:sldMk cId="319496003" sldId="490"/>
        </pc:sldMkLst>
        <pc:spChg chg="add mod">
          <ac:chgData name="mashael alnajrani" userId="73c1171a52a2fca6" providerId="LiveId" clId="{79FB0EB7-D14B-4841-B212-722BE14BD0F9}" dt="2021-03-18T18:18:21.032" v="7166" actId="14100"/>
          <ac:spMkLst>
            <pc:docMk/>
            <pc:sldMk cId="319496003" sldId="490"/>
            <ac:spMk id="3" creationId="{9FDE0114-F415-4348-A5A2-B1CF1D6FD5A3}"/>
          </ac:spMkLst>
        </pc:spChg>
        <pc:spChg chg="del mod">
          <ac:chgData name="mashael alnajrani" userId="73c1171a52a2fca6" providerId="LiveId" clId="{79FB0EB7-D14B-4841-B212-722BE14BD0F9}" dt="2021-03-18T17:14:41.785" v="5969" actId="478"/>
          <ac:spMkLst>
            <pc:docMk/>
            <pc:sldMk cId="319496003" sldId="490"/>
            <ac:spMk id="15" creationId="{76D1B538-DB3E-4C79-AAAB-CCBAD1F9FC8F}"/>
          </ac:spMkLst>
        </pc:spChg>
        <pc:spChg chg="mod">
          <ac:chgData name="mashael alnajrani" userId="73c1171a52a2fca6" providerId="LiveId" clId="{79FB0EB7-D14B-4841-B212-722BE14BD0F9}" dt="2021-03-18T17:16:07.006" v="6086" actId="20577"/>
          <ac:spMkLst>
            <pc:docMk/>
            <pc:sldMk cId="319496003" sldId="490"/>
            <ac:spMk id="16" creationId="{B94DF5B3-A510-4CCA-A096-0C9C330369CB}"/>
          </ac:spMkLst>
        </pc:spChg>
        <pc:spChg chg="add mod">
          <ac:chgData name="mashael alnajrani" userId="73c1171a52a2fca6" providerId="LiveId" clId="{79FB0EB7-D14B-4841-B212-722BE14BD0F9}" dt="2021-03-18T17:14:43.420" v="5970"/>
          <ac:spMkLst>
            <pc:docMk/>
            <pc:sldMk cId="319496003" sldId="490"/>
            <ac:spMk id="18" creationId="{54A606CF-1BDE-42CB-A335-73471AF2715B}"/>
          </ac:spMkLst>
        </pc:spChg>
        <pc:spChg chg="mod">
          <ac:chgData name="mashael alnajrani" userId="73c1171a52a2fca6" providerId="LiveId" clId="{79FB0EB7-D14B-4841-B212-722BE14BD0F9}" dt="2021-03-18T17:15:07.181" v="6030" actId="20577"/>
          <ac:spMkLst>
            <pc:docMk/>
            <pc:sldMk cId="319496003" sldId="490"/>
            <ac:spMk id="22" creationId="{5864248B-774B-4B00-9DFC-EF4D4A682D94}"/>
          </ac:spMkLst>
        </pc:spChg>
        <pc:spChg chg="mod">
          <ac:chgData name="mashael alnajrani" userId="73c1171a52a2fca6" providerId="LiveId" clId="{79FB0EB7-D14B-4841-B212-722BE14BD0F9}" dt="2021-03-18T17:30:59.176" v="6449" actId="1076"/>
          <ac:spMkLst>
            <pc:docMk/>
            <pc:sldMk cId="319496003" sldId="490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7:15:47.105" v="6079" actId="20577"/>
          <ac:spMkLst>
            <pc:docMk/>
            <pc:sldMk cId="319496003" sldId="490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8T17:15:40.857" v="6072" actId="20577"/>
          <ac:spMkLst>
            <pc:docMk/>
            <pc:sldMk cId="319496003" sldId="490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7:15:35.860" v="6066" actId="20577"/>
          <ac:spMkLst>
            <pc:docMk/>
            <pc:sldMk cId="319496003" sldId="490"/>
            <ac:spMk id="26" creationId="{322BF7AD-E543-47C7-96FC-3BDEDD51AEBF}"/>
          </ac:spMkLst>
        </pc:spChg>
      </pc:sldChg>
      <pc:sldChg chg="addSp delSp modSp add mod">
        <pc:chgData name="mashael alnajrani" userId="73c1171a52a2fca6" providerId="LiveId" clId="{79FB0EB7-D14B-4841-B212-722BE14BD0F9}" dt="2021-03-18T18:18:27.542" v="7167"/>
        <pc:sldMkLst>
          <pc:docMk/>
          <pc:sldMk cId="1496031465" sldId="491"/>
        </pc:sldMkLst>
        <pc:spChg chg="mod">
          <ac:chgData name="mashael alnajrani" userId="73c1171a52a2fca6" providerId="LiveId" clId="{79FB0EB7-D14B-4841-B212-722BE14BD0F9}" dt="2021-03-18T17:18:04.070" v="6155" actId="1076"/>
          <ac:spMkLst>
            <pc:docMk/>
            <pc:sldMk cId="1496031465" sldId="491"/>
            <ac:spMk id="2" creationId="{47572864-54B9-4F76-86E3-9C9286A70024}"/>
          </ac:spMkLst>
        </pc:spChg>
        <pc:spChg chg="mod">
          <ac:chgData name="mashael alnajrani" userId="73c1171a52a2fca6" providerId="LiveId" clId="{79FB0EB7-D14B-4841-B212-722BE14BD0F9}" dt="2021-03-18T17:17:55.860" v="6153" actId="1076"/>
          <ac:spMkLst>
            <pc:docMk/>
            <pc:sldMk cId="1496031465" sldId="491"/>
            <ac:spMk id="12" creationId="{9D4284DE-133D-47D2-82AB-3361E09A9E37}"/>
          </ac:spMkLst>
        </pc:spChg>
        <pc:spChg chg="del">
          <ac:chgData name="mashael alnajrani" userId="73c1171a52a2fca6" providerId="LiveId" clId="{79FB0EB7-D14B-4841-B212-722BE14BD0F9}" dt="2021-03-18T17:17:43.403" v="6149" actId="478"/>
          <ac:spMkLst>
            <pc:docMk/>
            <pc:sldMk cId="1496031465" sldId="491"/>
            <ac:spMk id="13" creationId="{5A763321-5E8B-4A51-884F-67BC7CFBFCAD}"/>
          </ac:spMkLst>
        </pc:spChg>
        <pc:spChg chg="del">
          <ac:chgData name="mashael alnajrani" userId="73c1171a52a2fca6" providerId="LiveId" clId="{79FB0EB7-D14B-4841-B212-722BE14BD0F9}" dt="2021-03-18T17:17:41.316" v="6148" actId="478"/>
          <ac:spMkLst>
            <pc:docMk/>
            <pc:sldMk cId="1496031465" sldId="491"/>
            <ac:spMk id="16" creationId="{B94DF5B3-A510-4CCA-A096-0C9C330369CB}"/>
          </ac:spMkLst>
        </pc:spChg>
        <pc:spChg chg="del mod">
          <ac:chgData name="mashael alnajrani" userId="73c1171a52a2fca6" providerId="LiveId" clId="{79FB0EB7-D14B-4841-B212-722BE14BD0F9}" dt="2021-03-18T17:17:46.195" v="6151" actId="478"/>
          <ac:spMkLst>
            <pc:docMk/>
            <pc:sldMk cId="1496031465" sldId="491"/>
            <ac:spMk id="17" creationId="{F292FCA9-B343-4617-8E1C-7D1E2580690A}"/>
          </ac:spMkLst>
        </pc:spChg>
        <pc:spChg chg="add mod">
          <ac:chgData name="mashael alnajrani" userId="73c1171a52a2fca6" providerId="LiveId" clId="{79FB0EB7-D14B-4841-B212-722BE14BD0F9}" dt="2021-03-18T18:18:27.542" v="7167"/>
          <ac:spMkLst>
            <pc:docMk/>
            <pc:sldMk cId="1496031465" sldId="491"/>
            <ac:spMk id="19" creationId="{CC63ADD4-0D08-4824-8465-1386B3315FB0}"/>
          </ac:spMkLst>
        </pc:spChg>
        <pc:spChg chg="mod">
          <ac:chgData name="mashael alnajrani" userId="73c1171a52a2fca6" providerId="LiveId" clId="{79FB0EB7-D14B-4841-B212-722BE14BD0F9}" dt="2021-03-18T17:31:09.152" v="6450" actId="20577"/>
          <ac:spMkLst>
            <pc:docMk/>
            <pc:sldMk cId="1496031465" sldId="491"/>
            <ac:spMk id="23" creationId="{1CF72AF1-0BF5-4EB8-8894-F9D013B20D43}"/>
          </ac:spMkLst>
        </pc:spChg>
        <pc:spChg chg="del">
          <ac:chgData name="mashael alnajrani" userId="73c1171a52a2fca6" providerId="LiveId" clId="{79FB0EB7-D14B-4841-B212-722BE14BD0F9}" dt="2021-03-18T17:17:39.437" v="6147" actId="478"/>
          <ac:spMkLst>
            <pc:docMk/>
            <pc:sldMk cId="1496031465" sldId="491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8T17:18:24.367" v="6192" actId="20577"/>
          <ac:spMkLst>
            <pc:docMk/>
            <pc:sldMk cId="1496031465" sldId="491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7:18:13.810" v="6177" actId="20577"/>
          <ac:spMkLst>
            <pc:docMk/>
            <pc:sldMk cId="1496031465" sldId="491"/>
            <ac:spMk id="26" creationId="{322BF7AD-E543-47C7-96FC-3BDEDD51AEBF}"/>
          </ac:spMkLst>
        </pc:spChg>
        <pc:picChg chg="del">
          <ac:chgData name="mashael alnajrani" userId="73c1171a52a2fca6" providerId="LiveId" clId="{79FB0EB7-D14B-4841-B212-722BE14BD0F9}" dt="2021-03-18T17:31:36.760" v="6458"/>
          <ac:picMkLst>
            <pc:docMk/>
            <pc:sldMk cId="1496031465" sldId="491"/>
            <ac:picMk id="4" creationId="{E64631C7-B516-4CC0-BBB4-F77EB32D41F8}"/>
          </ac:picMkLst>
        </pc:picChg>
        <pc:picChg chg="add mod ord">
          <ac:chgData name="mashael alnajrani" userId="73c1171a52a2fca6" providerId="LiveId" clId="{79FB0EB7-D14B-4841-B212-722BE14BD0F9}" dt="2021-03-18T17:31:36.760" v="6456"/>
          <ac:picMkLst>
            <pc:docMk/>
            <pc:sldMk cId="1496031465" sldId="491"/>
            <ac:picMk id="6" creationId="{F0DD9359-8A37-4138-BB4F-060ABB8544EB}"/>
          </ac:picMkLst>
        </pc:picChg>
      </pc:sldChg>
      <pc:sldChg chg="addSp delSp modSp add mod delAnim modAnim">
        <pc:chgData name="mashael alnajrani" userId="73c1171a52a2fca6" providerId="LiveId" clId="{79FB0EB7-D14B-4841-B212-722BE14BD0F9}" dt="2021-03-18T17:30:20.102" v="6448" actId="11530"/>
        <pc:sldMkLst>
          <pc:docMk/>
          <pc:sldMk cId="2874246696" sldId="492"/>
        </pc:sldMkLst>
        <pc:spChg chg="del">
          <ac:chgData name="mashael alnajrani" userId="73c1171a52a2fca6" providerId="LiveId" clId="{79FB0EB7-D14B-4841-B212-722BE14BD0F9}" dt="2021-03-18T17:19:26.572" v="6194" actId="478"/>
          <ac:spMkLst>
            <pc:docMk/>
            <pc:sldMk cId="2874246696" sldId="492"/>
            <ac:spMk id="2" creationId="{D49D2D53-DCE5-45DA-AFC8-05CD8865D7CD}"/>
          </ac:spMkLst>
        </pc:spChg>
        <pc:spChg chg="mod">
          <ac:chgData name="mashael alnajrani" userId="73c1171a52a2fca6" providerId="LiveId" clId="{79FB0EB7-D14B-4841-B212-722BE14BD0F9}" dt="2021-03-18T17:24:00.882" v="6340" actId="14100"/>
          <ac:spMkLst>
            <pc:docMk/>
            <pc:sldMk cId="2874246696" sldId="492"/>
            <ac:spMk id="13" creationId="{A602468E-2324-4C4C-A505-7B5390D6389D}"/>
          </ac:spMkLst>
        </pc:spChg>
        <pc:spChg chg="del">
          <ac:chgData name="mashael alnajrani" userId="73c1171a52a2fca6" providerId="LiveId" clId="{79FB0EB7-D14B-4841-B212-722BE14BD0F9}" dt="2021-03-18T17:19:31.657" v="6196" actId="478"/>
          <ac:spMkLst>
            <pc:docMk/>
            <pc:sldMk cId="2874246696" sldId="492"/>
            <ac:spMk id="16" creationId="{F6B64EC8-59C0-4214-9065-3FEA6D4CB8F0}"/>
          </ac:spMkLst>
        </pc:spChg>
        <pc:spChg chg="add mod">
          <ac:chgData name="mashael alnajrani" userId="73c1171a52a2fca6" providerId="LiveId" clId="{79FB0EB7-D14B-4841-B212-722BE14BD0F9}" dt="2021-03-18T17:30:20.102" v="6448" actId="11530"/>
          <ac:spMkLst>
            <pc:docMk/>
            <pc:sldMk cId="2874246696" sldId="492"/>
            <ac:spMk id="17" creationId="{432FF655-78EC-4733-BB6E-EBF559069556}"/>
          </ac:spMkLst>
        </pc:spChg>
        <pc:spChg chg="del">
          <ac:chgData name="mashael alnajrani" userId="73c1171a52a2fca6" providerId="LiveId" clId="{79FB0EB7-D14B-4841-B212-722BE14BD0F9}" dt="2021-03-18T17:19:38.982" v="6200" actId="478"/>
          <ac:spMkLst>
            <pc:docMk/>
            <pc:sldMk cId="2874246696" sldId="492"/>
            <ac:spMk id="20" creationId="{C5EE94B3-68E0-4881-8A57-04D1A1DEF164}"/>
          </ac:spMkLst>
        </pc:spChg>
        <pc:spChg chg="del mod">
          <ac:chgData name="mashael alnajrani" userId="73c1171a52a2fca6" providerId="LiveId" clId="{79FB0EB7-D14B-4841-B212-722BE14BD0F9}" dt="2021-03-18T17:19:36.131" v="6199" actId="478"/>
          <ac:spMkLst>
            <pc:docMk/>
            <pc:sldMk cId="2874246696" sldId="492"/>
            <ac:spMk id="21" creationId="{08DE25C0-7A0F-41B8-BBC2-7D94E3A9639F}"/>
          </ac:spMkLst>
        </pc:spChg>
        <pc:graphicFrameChg chg="mod modGraphic">
          <ac:chgData name="mashael alnajrani" userId="73c1171a52a2fca6" providerId="LiveId" clId="{79FB0EB7-D14B-4841-B212-722BE14BD0F9}" dt="2021-03-18T17:23:54.257" v="6339" actId="14100"/>
          <ac:graphicFrameMkLst>
            <pc:docMk/>
            <pc:sldMk cId="2874246696" sldId="492"/>
            <ac:graphicFrameMk id="9" creationId="{0B385FDF-647F-4897-A273-EF11994ACDC9}"/>
          </ac:graphicFrameMkLst>
        </pc:graphicFrameChg>
        <pc:picChg chg="mod">
          <ac:chgData name="mashael alnajrani" userId="73c1171a52a2fca6" providerId="LiveId" clId="{79FB0EB7-D14B-4841-B212-722BE14BD0F9}" dt="2021-03-18T17:21:22.150" v="6252" actId="1076"/>
          <ac:picMkLst>
            <pc:docMk/>
            <pc:sldMk cId="2874246696" sldId="492"/>
            <ac:picMk id="14" creationId="{70B14867-F1B9-4B35-9490-450C737C861F}"/>
          </ac:picMkLst>
        </pc:picChg>
        <pc:picChg chg="add mod">
          <ac:chgData name="mashael alnajrani" userId="73c1171a52a2fca6" providerId="LiveId" clId="{79FB0EB7-D14B-4841-B212-722BE14BD0F9}" dt="2021-03-18T17:30:11.255" v="6447" actId="1076"/>
          <ac:picMkLst>
            <pc:docMk/>
            <pc:sldMk cId="2874246696" sldId="492"/>
            <ac:picMk id="18" creationId="{F275DF34-C28E-48ED-BB8C-134750E7DF2F}"/>
          </ac:picMkLst>
        </pc:picChg>
        <pc:cxnChg chg="del">
          <ac:chgData name="mashael alnajrani" userId="73c1171a52a2fca6" providerId="LiveId" clId="{79FB0EB7-D14B-4841-B212-722BE14BD0F9}" dt="2021-03-18T17:19:33.475" v="6197" actId="478"/>
          <ac:cxnSpMkLst>
            <pc:docMk/>
            <pc:sldMk cId="2874246696" sldId="492"/>
            <ac:cxnSpMk id="4" creationId="{2AAFD052-B975-4789-A4DA-ED10BDA73006}"/>
          </ac:cxnSpMkLst>
        </pc:cxnChg>
        <pc:cxnChg chg="del">
          <ac:chgData name="mashael alnajrani" userId="73c1171a52a2fca6" providerId="LiveId" clId="{79FB0EB7-D14B-4841-B212-722BE14BD0F9}" dt="2021-03-18T17:19:28.821" v="6195" actId="478"/>
          <ac:cxnSpMkLst>
            <pc:docMk/>
            <pc:sldMk cId="2874246696" sldId="492"/>
            <ac:cxnSpMk id="22" creationId="{938754B0-CF83-4CC7-9DAB-99997678E6B2}"/>
          </ac:cxnSpMkLst>
        </pc:cxnChg>
      </pc:sldChg>
      <pc:sldChg chg="add">
        <pc:chgData name="mashael alnajrani" userId="73c1171a52a2fca6" providerId="LiveId" clId="{79FB0EB7-D14B-4841-B212-722BE14BD0F9}" dt="2021-03-18T17:27:33.896" v="6441"/>
        <pc:sldMkLst>
          <pc:docMk/>
          <pc:sldMk cId="3010218435" sldId="493"/>
        </pc:sldMkLst>
      </pc:sldChg>
      <pc:sldChg chg="add del">
        <pc:chgData name="mashael alnajrani" userId="73c1171a52a2fca6" providerId="LiveId" clId="{79FB0EB7-D14B-4841-B212-722BE14BD0F9}" dt="2021-03-18T17:29:27.085" v="6443"/>
        <pc:sldMkLst>
          <pc:docMk/>
          <pc:sldMk cId="3460822104" sldId="494"/>
        </pc:sldMkLst>
      </pc:sldChg>
      <pc:sldChg chg="add">
        <pc:chgData name="mashael alnajrani" userId="73c1171a52a2fca6" providerId="LiveId" clId="{79FB0EB7-D14B-4841-B212-722BE14BD0F9}" dt="2021-03-18T17:44:51.328" v="6474"/>
        <pc:sldMkLst>
          <pc:docMk/>
          <pc:sldMk cId="3760948963" sldId="494"/>
        </pc:sldMkLst>
      </pc:sldChg>
      <pc:sldChg chg="addSp delSp modSp add mod">
        <pc:chgData name="mashael alnajrani" userId="73c1171a52a2fca6" providerId="LiveId" clId="{79FB0EB7-D14B-4841-B212-722BE14BD0F9}" dt="2021-03-18T17:47:38.925" v="6581" actId="255"/>
        <pc:sldMkLst>
          <pc:docMk/>
          <pc:sldMk cId="404490321" sldId="495"/>
        </pc:sldMkLst>
        <pc:spChg chg="add mod">
          <ac:chgData name="mashael alnajrani" userId="73c1171a52a2fca6" providerId="LiveId" clId="{79FB0EB7-D14B-4841-B212-722BE14BD0F9}" dt="2021-03-18T17:47:38.925" v="6581" actId="255"/>
          <ac:spMkLst>
            <pc:docMk/>
            <pc:sldMk cId="404490321" sldId="495"/>
            <ac:spMk id="7" creationId="{37304B30-12E8-4209-AB95-9BDEDA4D9AD6}"/>
          </ac:spMkLst>
        </pc:spChg>
        <pc:picChg chg="del">
          <ac:chgData name="mashael alnajrani" userId="73c1171a52a2fca6" providerId="LiveId" clId="{79FB0EB7-D14B-4841-B212-722BE14BD0F9}" dt="2021-03-18T17:45:47.513" v="6476" actId="478"/>
          <ac:picMkLst>
            <pc:docMk/>
            <pc:sldMk cId="404490321" sldId="495"/>
            <ac:picMk id="4" creationId="{A22522E5-05E5-47F9-8956-50A2DE74F783}"/>
          </ac:picMkLst>
        </pc:picChg>
      </pc:sldChg>
      <pc:sldChg chg="add">
        <pc:chgData name="mashael alnajrani" userId="73c1171a52a2fca6" providerId="LiveId" clId="{79FB0EB7-D14B-4841-B212-722BE14BD0F9}" dt="2021-03-18T17:48:03.679" v="6582"/>
        <pc:sldMkLst>
          <pc:docMk/>
          <pc:sldMk cId="3866376982" sldId="496"/>
        </pc:sldMkLst>
      </pc:sldChg>
      <pc:sldChg chg="add">
        <pc:chgData name="mashael alnajrani" userId="73c1171a52a2fca6" providerId="LiveId" clId="{79FB0EB7-D14B-4841-B212-722BE14BD0F9}" dt="2021-03-18T17:48:03.679" v="6582"/>
        <pc:sldMkLst>
          <pc:docMk/>
          <pc:sldMk cId="1806498439" sldId="497"/>
        </pc:sldMkLst>
      </pc:sldChg>
      <pc:sldChg chg="add">
        <pc:chgData name="mashael alnajrani" userId="73c1171a52a2fca6" providerId="LiveId" clId="{79FB0EB7-D14B-4841-B212-722BE14BD0F9}" dt="2021-03-18T17:48:03.679" v="6582"/>
        <pc:sldMkLst>
          <pc:docMk/>
          <pc:sldMk cId="3999700603" sldId="498"/>
        </pc:sldMkLst>
      </pc:sldChg>
      <pc:sldChg chg="modSp add mod modAnim">
        <pc:chgData name="mashael alnajrani" userId="73c1171a52a2fca6" providerId="LiveId" clId="{79FB0EB7-D14B-4841-B212-722BE14BD0F9}" dt="2021-03-18T17:58:22.238" v="6807" actId="20577"/>
        <pc:sldMkLst>
          <pc:docMk/>
          <pc:sldMk cId="3053509849" sldId="499"/>
        </pc:sldMkLst>
        <pc:spChg chg="mod">
          <ac:chgData name="mashael alnajrani" userId="73c1171a52a2fca6" providerId="LiveId" clId="{79FB0EB7-D14B-4841-B212-722BE14BD0F9}" dt="2021-03-18T17:57:02.251" v="6751" actId="1076"/>
          <ac:spMkLst>
            <pc:docMk/>
            <pc:sldMk cId="3053509849" sldId="499"/>
            <ac:spMk id="6" creationId="{BB05A5F4-D77E-4340-92F3-E39E9278B010}"/>
          </ac:spMkLst>
        </pc:spChg>
        <pc:spChg chg="mod">
          <ac:chgData name="mashael alnajrani" userId="73c1171a52a2fca6" providerId="LiveId" clId="{79FB0EB7-D14B-4841-B212-722BE14BD0F9}" dt="2021-03-18T17:58:22.238" v="6807" actId="20577"/>
          <ac:spMkLst>
            <pc:docMk/>
            <pc:sldMk cId="3053509849" sldId="499"/>
            <ac:spMk id="7" creationId="{774E37CF-6794-4FF8-A295-67C0C3F39F4B}"/>
          </ac:spMkLst>
        </pc:spChg>
      </pc:sldChg>
      <pc:sldChg chg="modSp add mod">
        <pc:chgData name="mashael alnajrani" userId="73c1171a52a2fca6" providerId="LiveId" clId="{79FB0EB7-D14B-4841-B212-722BE14BD0F9}" dt="2021-03-18T17:49:40.484" v="6650" actId="255"/>
        <pc:sldMkLst>
          <pc:docMk/>
          <pc:sldMk cId="1747738418" sldId="500"/>
        </pc:sldMkLst>
        <pc:spChg chg="mod">
          <ac:chgData name="mashael alnajrani" userId="73c1171a52a2fca6" providerId="LiveId" clId="{79FB0EB7-D14B-4841-B212-722BE14BD0F9}" dt="2021-03-18T17:49:40.484" v="6650" actId="255"/>
          <ac:spMkLst>
            <pc:docMk/>
            <pc:sldMk cId="1747738418" sldId="500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7:48:49.974" v="6588" actId="20577"/>
          <ac:spMkLst>
            <pc:docMk/>
            <pc:sldMk cId="1747738418" sldId="500"/>
            <ac:spMk id="102" creationId="{6A2CAB91-C7F4-4DE8-8EBE-EFD3EC3EAB26}"/>
          </ac:spMkLst>
        </pc:spChg>
      </pc:sldChg>
      <pc:sldChg chg="addSp delSp modSp add mod">
        <pc:chgData name="mashael alnajrani" userId="73c1171a52a2fca6" providerId="LiveId" clId="{79FB0EB7-D14B-4841-B212-722BE14BD0F9}" dt="2021-03-18T18:04:44.175" v="6958"/>
        <pc:sldMkLst>
          <pc:docMk/>
          <pc:sldMk cId="1319517152" sldId="501"/>
        </pc:sldMkLst>
        <pc:spChg chg="mod">
          <ac:chgData name="mashael alnajrani" userId="73c1171a52a2fca6" providerId="LiveId" clId="{79FB0EB7-D14B-4841-B212-722BE14BD0F9}" dt="2021-03-18T17:55:53.331" v="6712" actId="20577"/>
          <ac:spMkLst>
            <pc:docMk/>
            <pc:sldMk cId="1319517152" sldId="501"/>
            <ac:spMk id="9" creationId="{969BCD8B-DBA0-4994-A4A8-4175019BABF2}"/>
          </ac:spMkLst>
        </pc:spChg>
        <pc:spChg chg="del">
          <ac:chgData name="mashael alnajrani" userId="73c1171a52a2fca6" providerId="LiveId" clId="{79FB0EB7-D14B-4841-B212-722BE14BD0F9}" dt="2021-03-18T18:04:43.348" v="6957" actId="478"/>
          <ac:spMkLst>
            <pc:docMk/>
            <pc:sldMk cId="1319517152" sldId="501"/>
            <ac:spMk id="10" creationId="{324A34FE-0362-4296-B41B-76855F27071C}"/>
          </ac:spMkLst>
        </pc:spChg>
        <pc:spChg chg="add mod">
          <ac:chgData name="mashael alnajrani" userId="73c1171a52a2fca6" providerId="LiveId" clId="{79FB0EB7-D14B-4841-B212-722BE14BD0F9}" dt="2021-03-18T18:04:44.175" v="6958"/>
          <ac:spMkLst>
            <pc:docMk/>
            <pc:sldMk cId="1319517152" sldId="501"/>
            <ac:spMk id="11" creationId="{72C47B90-3AC5-4B51-AFE3-7F29143CBDB6}"/>
          </ac:spMkLst>
        </pc:spChg>
        <pc:spChg chg="mod">
          <ac:chgData name="mashael alnajrani" userId="73c1171a52a2fca6" providerId="LiveId" clId="{79FB0EB7-D14B-4841-B212-722BE14BD0F9}" dt="2021-03-18T17:55:42.125" v="6692" actId="1076"/>
          <ac:spMkLst>
            <pc:docMk/>
            <pc:sldMk cId="1319517152" sldId="501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7:55:31.142" v="6679" actId="20577"/>
          <ac:spMkLst>
            <pc:docMk/>
            <pc:sldMk cId="1319517152" sldId="501"/>
            <ac:spMk id="33" creationId="{A3C46834-7CDC-4285-8FAE-BCB190ED8EF8}"/>
          </ac:spMkLst>
        </pc:spChg>
      </pc:sldChg>
      <pc:sldChg chg="addSp delSp modSp add mod">
        <pc:chgData name="mashael alnajrani" userId="73c1171a52a2fca6" providerId="LiveId" clId="{79FB0EB7-D14B-4841-B212-722BE14BD0F9}" dt="2021-03-18T18:18:37.630" v="7169" actId="1036"/>
        <pc:sldMkLst>
          <pc:docMk/>
          <pc:sldMk cId="257832386" sldId="502"/>
        </pc:sldMkLst>
        <pc:spChg chg="add mod">
          <ac:chgData name="mashael alnajrani" userId="73c1171a52a2fca6" providerId="LiveId" clId="{79FB0EB7-D14B-4841-B212-722BE14BD0F9}" dt="2021-03-18T18:04:48.431" v="6960"/>
          <ac:spMkLst>
            <pc:docMk/>
            <pc:sldMk cId="257832386" sldId="502"/>
            <ac:spMk id="13" creationId="{34752A01-E90E-4F21-B77A-08783639C77F}"/>
          </ac:spMkLst>
        </pc:spChg>
        <pc:spChg chg="add mod">
          <ac:chgData name="mashael alnajrani" userId="73c1171a52a2fca6" providerId="LiveId" clId="{79FB0EB7-D14B-4841-B212-722BE14BD0F9}" dt="2021-03-18T18:18:37.630" v="7169" actId="1036"/>
          <ac:spMkLst>
            <pc:docMk/>
            <pc:sldMk cId="257832386" sldId="502"/>
            <ac:spMk id="15" creationId="{1593F03F-E9F6-4CD5-A305-15AB2935F0F4}"/>
          </ac:spMkLst>
        </pc:spChg>
        <pc:spChg chg="del">
          <ac:chgData name="mashael alnajrani" userId="73c1171a52a2fca6" providerId="LiveId" clId="{79FB0EB7-D14B-4841-B212-722BE14BD0F9}" dt="2021-03-18T18:04:47.508" v="6959" actId="478"/>
          <ac:spMkLst>
            <pc:docMk/>
            <pc:sldMk cId="257832386" sldId="502"/>
            <ac:spMk id="18" creationId="{54A606CF-1BDE-42CB-A335-73471AF2715B}"/>
          </ac:spMkLst>
        </pc:spChg>
        <pc:spChg chg="mod">
          <ac:chgData name="mashael alnajrani" userId="73c1171a52a2fca6" providerId="LiveId" clId="{79FB0EB7-D14B-4841-B212-722BE14BD0F9}" dt="2021-03-18T18:00:55.911" v="6867" actId="20577"/>
          <ac:spMkLst>
            <pc:docMk/>
            <pc:sldMk cId="257832386" sldId="502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8:01:17.507" v="6875" actId="255"/>
          <ac:spMkLst>
            <pc:docMk/>
            <pc:sldMk cId="257832386" sldId="502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8:01:17.507" v="6875" actId="255"/>
          <ac:spMkLst>
            <pc:docMk/>
            <pc:sldMk cId="257832386" sldId="502"/>
            <ac:spMk id="26" creationId="{322BF7AD-E543-47C7-96FC-3BDEDD51AEBF}"/>
          </ac:spMkLst>
        </pc:spChg>
      </pc:sldChg>
      <pc:sldChg chg="addSp delSp modSp add mod">
        <pc:chgData name="mashael alnajrani" userId="73c1171a52a2fca6" providerId="LiveId" clId="{79FB0EB7-D14B-4841-B212-722BE14BD0F9}" dt="2021-03-18T18:18:40.468" v="7170"/>
        <pc:sldMkLst>
          <pc:docMk/>
          <pc:sldMk cId="3448438490" sldId="503"/>
        </pc:sldMkLst>
        <pc:spChg chg="mod">
          <ac:chgData name="mashael alnajrani" userId="73c1171a52a2fca6" providerId="LiveId" clId="{79FB0EB7-D14B-4841-B212-722BE14BD0F9}" dt="2021-03-18T18:04:29.381" v="6955" actId="255"/>
          <ac:spMkLst>
            <pc:docMk/>
            <pc:sldMk cId="3448438490" sldId="503"/>
            <ac:spMk id="16" creationId="{B94DF5B3-A510-4CCA-A096-0C9C330369CB}"/>
          </ac:spMkLst>
        </pc:spChg>
        <pc:spChg chg="del mod">
          <ac:chgData name="mashael alnajrani" userId="73c1171a52a2fca6" providerId="LiveId" clId="{79FB0EB7-D14B-4841-B212-722BE14BD0F9}" dt="2021-03-18T18:04:52.880" v="6962" actId="478"/>
          <ac:spMkLst>
            <pc:docMk/>
            <pc:sldMk cId="3448438490" sldId="503"/>
            <ac:spMk id="18" creationId="{54A606CF-1BDE-42CB-A335-73471AF2715B}"/>
          </ac:spMkLst>
        </pc:spChg>
        <pc:spChg chg="add mod">
          <ac:chgData name="mashael alnajrani" userId="73c1171a52a2fca6" providerId="LiveId" clId="{79FB0EB7-D14B-4841-B212-722BE14BD0F9}" dt="2021-03-18T18:04:29.381" v="6955" actId="255"/>
          <ac:spMkLst>
            <pc:docMk/>
            <pc:sldMk cId="3448438490" sldId="503"/>
            <ac:spMk id="19" creationId="{95E08B0B-3ACC-4718-B379-484D24A2B336}"/>
          </ac:spMkLst>
        </pc:spChg>
        <pc:spChg chg="add mod">
          <ac:chgData name="mashael alnajrani" userId="73c1171a52a2fca6" providerId="LiveId" clId="{79FB0EB7-D14B-4841-B212-722BE14BD0F9}" dt="2021-03-18T18:04:29.381" v="6955" actId="255"/>
          <ac:spMkLst>
            <pc:docMk/>
            <pc:sldMk cId="3448438490" sldId="503"/>
            <ac:spMk id="20" creationId="{1206ACE3-9568-4633-B837-DF15D27D04F6}"/>
          </ac:spMkLst>
        </pc:spChg>
        <pc:spChg chg="add mod">
          <ac:chgData name="mashael alnajrani" userId="73c1171a52a2fca6" providerId="LiveId" clId="{79FB0EB7-D14B-4841-B212-722BE14BD0F9}" dt="2021-03-18T18:04:53.666" v="6963"/>
          <ac:spMkLst>
            <pc:docMk/>
            <pc:sldMk cId="3448438490" sldId="503"/>
            <ac:spMk id="21" creationId="{080843F0-3282-49AD-9982-E5583E514549}"/>
          </ac:spMkLst>
        </pc:spChg>
        <pc:spChg chg="mod">
          <ac:chgData name="mashael alnajrani" userId="73c1171a52a2fca6" providerId="LiveId" clId="{79FB0EB7-D14B-4841-B212-722BE14BD0F9}" dt="2021-03-18T18:04:32.975" v="6956" actId="313"/>
          <ac:spMkLst>
            <pc:docMk/>
            <pc:sldMk cId="3448438490" sldId="503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8:04:29.381" v="6955" actId="255"/>
          <ac:spMkLst>
            <pc:docMk/>
            <pc:sldMk cId="3448438490" sldId="503"/>
            <ac:spMk id="24" creationId="{3FA7C9F2-E90B-49E7-8623-1181A802E31C}"/>
          </ac:spMkLst>
        </pc:spChg>
        <pc:spChg chg="mod">
          <ac:chgData name="mashael alnajrani" userId="73c1171a52a2fca6" providerId="LiveId" clId="{79FB0EB7-D14B-4841-B212-722BE14BD0F9}" dt="2021-03-18T18:04:10.197" v="6950" actId="5793"/>
          <ac:spMkLst>
            <pc:docMk/>
            <pc:sldMk cId="3448438490" sldId="503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8:04:21.892" v="6953" actId="20577"/>
          <ac:spMkLst>
            <pc:docMk/>
            <pc:sldMk cId="3448438490" sldId="503"/>
            <ac:spMk id="26" creationId="{322BF7AD-E543-47C7-96FC-3BDEDD51AEBF}"/>
          </ac:spMkLst>
        </pc:spChg>
        <pc:spChg chg="add mod">
          <ac:chgData name="mashael alnajrani" userId="73c1171a52a2fca6" providerId="LiveId" clId="{79FB0EB7-D14B-4841-B212-722BE14BD0F9}" dt="2021-03-18T18:18:40.468" v="7170"/>
          <ac:spMkLst>
            <pc:docMk/>
            <pc:sldMk cId="3448438490" sldId="503"/>
            <ac:spMk id="27" creationId="{B1F439C6-5DCF-4800-856A-642E16FED461}"/>
          </ac:spMkLst>
        </pc:spChg>
      </pc:sldChg>
      <pc:sldChg chg="addSp delSp modSp add mod">
        <pc:chgData name="mashael alnajrani" userId="73c1171a52a2fca6" providerId="LiveId" clId="{79FB0EB7-D14B-4841-B212-722BE14BD0F9}" dt="2021-03-18T18:18:43.210" v="7171"/>
        <pc:sldMkLst>
          <pc:docMk/>
          <pc:sldMk cId="3173854663" sldId="504"/>
        </pc:sldMkLst>
        <pc:spChg chg="mod">
          <ac:chgData name="mashael alnajrani" userId="73c1171a52a2fca6" providerId="LiveId" clId="{79FB0EB7-D14B-4841-B212-722BE14BD0F9}" dt="2021-03-18T18:11:45.401" v="7037" actId="1076"/>
          <ac:spMkLst>
            <pc:docMk/>
            <pc:sldMk cId="3173854663" sldId="504"/>
            <ac:spMk id="2" creationId="{47572864-54B9-4F76-86E3-9C9286A70024}"/>
          </ac:spMkLst>
        </pc:spChg>
        <pc:spChg chg="mod">
          <ac:chgData name="mashael alnajrani" userId="73c1171a52a2fca6" providerId="LiveId" clId="{79FB0EB7-D14B-4841-B212-722BE14BD0F9}" dt="2021-03-18T18:11:49.788" v="7038" actId="1076"/>
          <ac:spMkLst>
            <pc:docMk/>
            <pc:sldMk cId="3173854663" sldId="504"/>
            <ac:spMk id="12" creationId="{9D4284DE-133D-47D2-82AB-3361E09A9E37}"/>
          </ac:spMkLst>
        </pc:spChg>
        <pc:spChg chg="mod">
          <ac:chgData name="mashael alnajrani" userId="73c1171a52a2fca6" providerId="LiveId" clId="{79FB0EB7-D14B-4841-B212-722BE14BD0F9}" dt="2021-03-18T18:11:53.129" v="7039" actId="1076"/>
          <ac:spMkLst>
            <pc:docMk/>
            <pc:sldMk cId="3173854663" sldId="504"/>
            <ac:spMk id="13" creationId="{5A763321-5E8B-4A51-884F-67BC7CFBFCAD}"/>
          </ac:spMkLst>
        </pc:spChg>
        <pc:spChg chg="del">
          <ac:chgData name="mashael alnajrani" userId="73c1171a52a2fca6" providerId="LiveId" clId="{79FB0EB7-D14B-4841-B212-722BE14BD0F9}" dt="2021-03-18T18:11:18.848" v="7025" actId="478"/>
          <ac:spMkLst>
            <pc:docMk/>
            <pc:sldMk cId="3173854663" sldId="504"/>
            <ac:spMk id="16" creationId="{B94DF5B3-A510-4CCA-A096-0C9C330369CB}"/>
          </ac:spMkLst>
        </pc:spChg>
        <pc:spChg chg="del mod">
          <ac:chgData name="mashael alnajrani" userId="73c1171a52a2fca6" providerId="LiveId" clId="{79FB0EB7-D14B-4841-B212-722BE14BD0F9}" dt="2021-03-18T18:11:22.045" v="7027" actId="478"/>
          <ac:spMkLst>
            <pc:docMk/>
            <pc:sldMk cId="3173854663" sldId="504"/>
            <ac:spMk id="17" creationId="{F292FCA9-B343-4617-8E1C-7D1E2580690A}"/>
          </ac:spMkLst>
        </pc:spChg>
        <pc:spChg chg="add mod">
          <ac:chgData name="mashael alnajrani" userId="73c1171a52a2fca6" providerId="LiveId" clId="{79FB0EB7-D14B-4841-B212-722BE14BD0F9}" dt="2021-03-18T18:18:43.210" v="7171"/>
          <ac:spMkLst>
            <pc:docMk/>
            <pc:sldMk cId="3173854663" sldId="504"/>
            <ac:spMk id="18" creationId="{878FCDDE-7D37-416F-8897-56FD5D79397E}"/>
          </ac:spMkLst>
        </pc:spChg>
        <pc:spChg chg="mod">
          <ac:chgData name="mashael alnajrani" userId="73c1171a52a2fca6" providerId="LiveId" clId="{79FB0EB7-D14B-4841-B212-722BE14BD0F9}" dt="2021-03-18T18:12:15.106" v="7053" actId="20577"/>
          <ac:spMkLst>
            <pc:docMk/>
            <pc:sldMk cId="3173854663" sldId="504"/>
            <ac:spMk id="19" creationId="{95E08B0B-3ACC-4718-B379-484D24A2B336}"/>
          </ac:spMkLst>
        </pc:spChg>
        <pc:spChg chg="mod">
          <ac:chgData name="mashael alnajrani" userId="73c1171a52a2fca6" providerId="LiveId" clId="{79FB0EB7-D14B-4841-B212-722BE14BD0F9}" dt="2021-03-18T18:12:05.874" v="7048" actId="20577"/>
          <ac:spMkLst>
            <pc:docMk/>
            <pc:sldMk cId="3173854663" sldId="504"/>
            <ac:spMk id="20" creationId="{1206ACE3-9568-4633-B837-DF15D27D04F6}"/>
          </ac:spMkLst>
        </pc:spChg>
        <pc:spChg chg="mod">
          <ac:chgData name="mashael alnajrani" userId="73c1171a52a2fca6" providerId="LiveId" clId="{79FB0EB7-D14B-4841-B212-722BE14BD0F9}" dt="2021-03-18T18:11:15.572" v="7024" actId="20577"/>
          <ac:spMkLst>
            <pc:docMk/>
            <pc:sldMk cId="3173854663" sldId="504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8:12:22.739" v="7056" actId="20577"/>
          <ac:spMkLst>
            <pc:docMk/>
            <pc:sldMk cId="3173854663" sldId="504"/>
            <ac:spMk id="24" creationId="{3FA7C9F2-E90B-49E7-8623-1181A802E31C}"/>
          </ac:spMkLst>
        </pc:spChg>
        <pc:spChg chg="del">
          <ac:chgData name="mashael alnajrani" userId="73c1171a52a2fca6" providerId="LiveId" clId="{79FB0EB7-D14B-4841-B212-722BE14BD0F9}" dt="2021-03-18T18:11:32.414" v="7031" actId="478"/>
          <ac:spMkLst>
            <pc:docMk/>
            <pc:sldMk cId="3173854663" sldId="504"/>
            <ac:spMk id="25" creationId="{B3274340-4B59-4ACF-B0F8-A6A057C12500}"/>
          </ac:spMkLst>
        </pc:spChg>
        <pc:spChg chg="del">
          <ac:chgData name="mashael alnajrani" userId="73c1171a52a2fca6" providerId="LiveId" clId="{79FB0EB7-D14B-4841-B212-722BE14BD0F9}" dt="2021-03-18T18:11:41.307" v="7036" actId="478"/>
          <ac:spMkLst>
            <pc:docMk/>
            <pc:sldMk cId="3173854663" sldId="504"/>
            <ac:spMk id="26" creationId="{322BF7AD-E543-47C7-96FC-3BDEDD51AEBF}"/>
          </ac:spMkLst>
        </pc:spChg>
        <pc:picChg chg="mod">
          <ac:chgData name="mashael alnajrani" userId="73c1171a52a2fca6" providerId="LiveId" clId="{79FB0EB7-D14B-4841-B212-722BE14BD0F9}" dt="2021-03-18T18:11:25.369" v="7028" actId="1076"/>
          <ac:picMkLst>
            <pc:docMk/>
            <pc:sldMk cId="3173854663" sldId="504"/>
            <ac:picMk id="14" creationId="{08BFB0B0-ED71-4ACF-B0DA-AD4F94FA5093}"/>
          </ac:picMkLst>
        </pc:picChg>
      </pc:sldChg>
      <pc:sldChg chg="delSp modSp add mod delAnim">
        <pc:chgData name="mashael alnajrani" userId="73c1171a52a2fca6" providerId="LiveId" clId="{79FB0EB7-D14B-4841-B212-722BE14BD0F9}" dt="2021-03-18T18:16:08.808" v="7144" actId="1076"/>
        <pc:sldMkLst>
          <pc:docMk/>
          <pc:sldMk cId="2643908183" sldId="505"/>
        </pc:sldMkLst>
        <pc:spChg chg="mod">
          <ac:chgData name="mashael alnajrani" userId="73c1171a52a2fca6" providerId="LiveId" clId="{79FB0EB7-D14B-4841-B212-722BE14BD0F9}" dt="2021-03-18T18:16:08.808" v="7144" actId="1076"/>
          <ac:spMkLst>
            <pc:docMk/>
            <pc:sldMk cId="2643908183" sldId="505"/>
            <ac:spMk id="6" creationId="{BB05A5F4-D77E-4340-92F3-E39E9278B010}"/>
          </ac:spMkLst>
        </pc:spChg>
        <pc:spChg chg="del mod">
          <ac:chgData name="mashael alnajrani" userId="73c1171a52a2fca6" providerId="LiveId" clId="{79FB0EB7-D14B-4841-B212-722BE14BD0F9}" dt="2021-03-18T18:15:55.918" v="7141" actId="478"/>
          <ac:spMkLst>
            <pc:docMk/>
            <pc:sldMk cId="2643908183" sldId="505"/>
            <ac:spMk id="7" creationId="{774E37CF-6794-4FF8-A295-67C0C3F39F4B}"/>
          </ac:spMkLst>
        </pc:spChg>
      </pc:sldChg>
      <pc:sldChg chg="add">
        <pc:chgData name="mashael alnajrani" userId="73c1171a52a2fca6" providerId="LiveId" clId="{79FB0EB7-D14B-4841-B212-722BE14BD0F9}" dt="2021-03-18T18:16:21.376" v="7145"/>
        <pc:sldMkLst>
          <pc:docMk/>
          <pc:sldMk cId="1737842497" sldId="506"/>
        </pc:sldMkLst>
      </pc:sldChg>
      <pc:sldChg chg="add">
        <pc:chgData name="mashael alnajrani" userId="73c1171a52a2fca6" providerId="LiveId" clId="{79FB0EB7-D14B-4841-B212-722BE14BD0F9}" dt="2021-03-18T18:16:46.735" v="7146"/>
        <pc:sldMkLst>
          <pc:docMk/>
          <pc:sldMk cId="1239202836" sldId="507"/>
        </pc:sldMkLst>
      </pc:sldChg>
      <pc:sldChg chg="add">
        <pc:chgData name="mashael alnajrani" userId="73c1171a52a2fca6" providerId="LiveId" clId="{79FB0EB7-D14B-4841-B212-722BE14BD0F9}" dt="2021-03-18T18:16:46.735" v="7146"/>
        <pc:sldMkLst>
          <pc:docMk/>
          <pc:sldMk cId="975540884" sldId="508"/>
        </pc:sldMkLst>
      </pc:sldChg>
      <pc:sldChg chg="add">
        <pc:chgData name="mashael alnajrani" userId="73c1171a52a2fca6" providerId="LiveId" clId="{79FB0EB7-D14B-4841-B212-722BE14BD0F9}" dt="2021-03-18T18:16:46.735" v="7146"/>
        <pc:sldMkLst>
          <pc:docMk/>
          <pc:sldMk cId="3185416657" sldId="509"/>
        </pc:sldMkLst>
      </pc:sldChg>
      <pc:sldChg chg="modSp add mod">
        <pc:chgData name="mashael alnajrani" userId="73c1171a52a2fca6" providerId="LiveId" clId="{79FB0EB7-D14B-4841-B212-722BE14BD0F9}" dt="2021-03-18T18:25:24.157" v="7208" actId="20577"/>
        <pc:sldMkLst>
          <pc:docMk/>
          <pc:sldMk cId="336201038" sldId="510"/>
        </pc:sldMkLst>
        <pc:spChg chg="mod">
          <ac:chgData name="mashael alnajrani" userId="73c1171a52a2fca6" providerId="LiveId" clId="{79FB0EB7-D14B-4841-B212-722BE14BD0F9}" dt="2021-03-18T18:24:38.160" v="7176" actId="1076"/>
          <ac:spMkLst>
            <pc:docMk/>
            <pc:sldMk cId="336201038" sldId="510"/>
            <ac:spMk id="6" creationId="{BB05A5F4-D77E-4340-92F3-E39E9278B010}"/>
          </ac:spMkLst>
        </pc:spChg>
        <pc:spChg chg="mod">
          <ac:chgData name="mashael alnajrani" userId="73c1171a52a2fca6" providerId="LiveId" clId="{79FB0EB7-D14B-4841-B212-722BE14BD0F9}" dt="2021-03-18T18:25:24.157" v="7208" actId="20577"/>
          <ac:spMkLst>
            <pc:docMk/>
            <pc:sldMk cId="336201038" sldId="510"/>
            <ac:spMk id="7" creationId="{774E37CF-6794-4FF8-A295-67C0C3F39F4B}"/>
          </ac:spMkLst>
        </pc:spChg>
      </pc:sldChg>
      <pc:sldChg chg="modSp add mod">
        <pc:chgData name="mashael alnajrani" userId="73c1171a52a2fca6" providerId="LiveId" clId="{79FB0EB7-D14B-4841-B212-722BE14BD0F9}" dt="2021-03-18T18:33:23.339" v="7502" actId="20577"/>
        <pc:sldMkLst>
          <pc:docMk/>
          <pc:sldMk cId="3342836403" sldId="511"/>
        </pc:sldMkLst>
        <pc:spChg chg="mod">
          <ac:chgData name="mashael alnajrani" userId="73c1171a52a2fca6" providerId="LiveId" clId="{79FB0EB7-D14B-4841-B212-722BE14BD0F9}" dt="2021-03-18T18:25:53.037" v="7225" actId="20577"/>
          <ac:spMkLst>
            <pc:docMk/>
            <pc:sldMk cId="3342836403" sldId="511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8:33:23.339" v="7502" actId="20577"/>
          <ac:spMkLst>
            <pc:docMk/>
            <pc:sldMk cId="3342836403" sldId="511"/>
            <ac:spMk id="102" creationId="{6A2CAB91-C7F4-4DE8-8EBE-EFD3EC3EAB26}"/>
          </ac:spMkLst>
        </pc:spChg>
      </pc:sldChg>
      <pc:sldChg chg="addSp delSp modSp add mod">
        <pc:chgData name="mashael alnajrani" userId="73c1171a52a2fca6" providerId="LiveId" clId="{79FB0EB7-D14B-4841-B212-722BE14BD0F9}" dt="2021-03-18T18:35:38.154" v="7558" actId="1076"/>
        <pc:sldMkLst>
          <pc:docMk/>
          <pc:sldMk cId="1612705708" sldId="512"/>
        </pc:sldMkLst>
        <pc:spChg chg="mod">
          <ac:chgData name="mashael alnajrani" userId="73c1171a52a2fca6" providerId="LiveId" clId="{79FB0EB7-D14B-4841-B212-722BE14BD0F9}" dt="2021-03-18T18:27:59.680" v="7393" actId="20577"/>
          <ac:spMkLst>
            <pc:docMk/>
            <pc:sldMk cId="1612705708" sldId="512"/>
            <ac:spMk id="9" creationId="{969BCD8B-DBA0-4994-A4A8-4175019BABF2}"/>
          </ac:spMkLst>
        </pc:spChg>
        <pc:spChg chg="add mod">
          <ac:chgData name="mashael alnajrani" userId="73c1171a52a2fca6" providerId="LiveId" clId="{79FB0EB7-D14B-4841-B212-722BE14BD0F9}" dt="2021-03-18T18:35:38.154" v="7558" actId="1076"/>
          <ac:spMkLst>
            <pc:docMk/>
            <pc:sldMk cId="1612705708" sldId="512"/>
            <ac:spMk id="10" creationId="{1D02BD06-C499-45D3-A3FC-2136FAA7E5F3}"/>
          </ac:spMkLst>
        </pc:spChg>
        <pc:spChg chg="del mod">
          <ac:chgData name="mashael alnajrani" userId="73c1171a52a2fca6" providerId="LiveId" clId="{79FB0EB7-D14B-4841-B212-722BE14BD0F9}" dt="2021-03-18T18:27:28.572" v="7341" actId="478"/>
          <ac:spMkLst>
            <pc:docMk/>
            <pc:sldMk cId="1612705708" sldId="512"/>
            <ac:spMk id="11" creationId="{72C47B90-3AC5-4B51-AFE3-7F29143CBDB6}"/>
          </ac:spMkLst>
        </pc:spChg>
        <pc:spChg chg="mod">
          <ac:chgData name="mashael alnajrani" userId="73c1171a52a2fca6" providerId="LiveId" clId="{79FB0EB7-D14B-4841-B212-722BE14BD0F9}" dt="2021-03-18T18:27:48.531" v="7377" actId="20577"/>
          <ac:spMkLst>
            <pc:docMk/>
            <pc:sldMk cId="1612705708" sldId="512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8:27:38.403" v="7360" actId="20577"/>
          <ac:spMkLst>
            <pc:docMk/>
            <pc:sldMk cId="1612705708" sldId="512"/>
            <ac:spMk id="33" creationId="{A3C46834-7CDC-4285-8FAE-BCB190ED8EF8}"/>
          </ac:spMkLst>
        </pc:spChg>
      </pc:sldChg>
      <pc:sldChg chg="addSp delSp modSp add mod">
        <pc:chgData name="mashael alnajrani" userId="73c1171a52a2fca6" providerId="LiveId" clId="{79FB0EB7-D14B-4841-B212-722BE14BD0F9}" dt="2021-03-18T18:27:22.940" v="7339"/>
        <pc:sldMkLst>
          <pc:docMk/>
          <pc:sldMk cId="2648725751" sldId="513"/>
        </pc:sldMkLst>
        <pc:spChg chg="mod">
          <ac:chgData name="mashael alnajrani" userId="73c1171a52a2fca6" providerId="LiveId" clId="{79FB0EB7-D14B-4841-B212-722BE14BD0F9}" dt="2021-03-18T18:26:36.354" v="7298" actId="20577"/>
          <ac:spMkLst>
            <pc:docMk/>
            <pc:sldMk cId="2648725751" sldId="513"/>
            <ac:spMk id="6" creationId="{BB05A5F4-D77E-4340-92F3-E39E9278B010}"/>
          </ac:spMkLst>
        </pc:spChg>
        <pc:spChg chg="mod">
          <ac:chgData name="mashael alnajrani" userId="73c1171a52a2fca6" providerId="LiveId" clId="{79FB0EB7-D14B-4841-B212-722BE14BD0F9}" dt="2021-03-18T18:27:01.073" v="7337" actId="20577"/>
          <ac:spMkLst>
            <pc:docMk/>
            <pc:sldMk cId="2648725751" sldId="513"/>
            <ac:spMk id="7" creationId="{774E37CF-6794-4FF8-A295-67C0C3F39F4B}"/>
          </ac:spMkLst>
        </pc:spChg>
        <pc:spChg chg="del">
          <ac:chgData name="mashael alnajrani" userId="73c1171a52a2fca6" providerId="LiveId" clId="{79FB0EB7-D14B-4841-B212-722BE14BD0F9}" dt="2021-03-18T18:27:22.157" v="7338" actId="478"/>
          <ac:spMkLst>
            <pc:docMk/>
            <pc:sldMk cId="2648725751" sldId="513"/>
            <ac:spMk id="8" creationId="{588DC656-1CC3-4820-A6F6-270A94133557}"/>
          </ac:spMkLst>
        </pc:spChg>
        <pc:spChg chg="add mod">
          <ac:chgData name="mashael alnajrani" userId="73c1171a52a2fca6" providerId="LiveId" clId="{79FB0EB7-D14B-4841-B212-722BE14BD0F9}" dt="2021-03-18T18:27:22.940" v="7339"/>
          <ac:spMkLst>
            <pc:docMk/>
            <pc:sldMk cId="2648725751" sldId="513"/>
            <ac:spMk id="9" creationId="{D3B94026-908A-4CCF-B927-4463C7C58324}"/>
          </ac:spMkLst>
        </pc:spChg>
      </pc:sldChg>
      <pc:sldChg chg="addSp delSp modSp add mod delAnim modAnim">
        <pc:chgData name="mashael alnajrani" userId="73c1171a52a2fca6" providerId="LiveId" clId="{79FB0EB7-D14B-4841-B212-722BE14BD0F9}" dt="2021-03-18T18:31:32.056" v="7498" actId="1076"/>
        <pc:sldMkLst>
          <pc:docMk/>
          <pc:sldMk cId="3101597237" sldId="514"/>
        </pc:sldMkLst>
        <pc:spChg chg="mod">
          <ac:chgData name="mashael alnajrani" userId="73c1171a52a2fca6" providerId="LiveId" clId="{79FB0EB7-D14B-4841-B212-722BE14BD0F9}" dt="2021-03-18T18:31:22.140" v="7495" actId="1076"/>
          <ac:spMkLst>
            <pc:docMk/>
            <pc:sldMk cId="3101597237" sldId="514"/>
            <ac:spMk id="6" creationId="{BB05A5F4-D77E-4340-92F3-E39E9278B010}"/>
          </ac:spMkLst>
        </pc:spChg>
        <pc:spChg chg="del">
          <ac:chgData name="mashael alnajrani" userId="73c1171a52a2fca6" providerId="LiveId" clId="{79FB0EB7-D14B-4841-B212-722BE14BD0F9}" dt="2021-03-18T18:28:09.765" v="7395" actId="478"/>
          <ac:spMkLst>
            <pc:docMk/>
            <pc:sldMk cId="3101597237" sldId="514"/>
            <ac:spMk id="7" creationId="{774E37CF-6794-4FF8-A295-67C0C3F39F4B}"/>
          </ac:spMkLst>
        </pc:spChg>
        <pc:picChg chg="add mod">
          <ac:chgData name="mashael alnajrani" userId="73c1171a52a2fca6" providerId="LiveId" clId="{79FB0EB7-D14B-4841-B212-722BE14BD0F9}" dt="2021-03-18T18:31:32.056" v="7498" actId="1076"/>
          <ac:picMkLst>
            <pc:docMk/>
            <pc:sldMk cId="3101597237" sldId="514"/>
            <ac:picMk id="8" creationId="{9CE8CB5F-D18A-44D3-8181-D1EE76F8AC80}"/>
          </ac:picMkLst>
        </pc:picChg>
      </pc:sldChg>
      <pc:sldChg chg="addSp delSp modSp add mod">
        <pc:chgData name="mashael alnajrani" userId="73c1171a52a2fca6" providerId="LiveId" clId="{79FB0EB7-D14B-4841-B212-722BE14BD0F9}" dt="2021-03-18T18:35:45.760" v="7560"/>
        <pc:sldMkLst>
          <pc:docMk/>
          <pc:sldMk cId="4018067043" sldId="515"/>
        </pc:sldMkLst>
        <pc:spChg chg="del">
          <ac:chgData name="mashael alnajrani" userId="73c1171a52a2fca6" providerId="LiveId" clId="{79FB0EB7-D14B-4841-B212-722BE14BD0F9}" dt="2021-03-18T18:35:44.543" v="7559" actId="478"/>
          <ac:spMkLst>
            <pc:docMk/>
            <pc:sldMk cId="4018067043" sldId="515"/>
            <ac:spMk id="13" creationId="{34752A01-E90E-4F21-B77A-08783639C77F}"/>
          </ac:spMkLst>
        </pc:spChg>
        <pc:spChg chg="add mod">
          <ac:chgData name="mashael alnajrani" userId="73c1171a52a2fca6" providerId="LiveId" clId="{79FB0EB7-D14B-4841-B212-722BE14BD0F9}" dt="2021-03-18T18:35:45.760" v="7560"/>
          <ac:spMkLst>
            <pc:docMk/>
            <pc:sldMk cId="4018067043" sldId="515"/>
            <ac:spMk id="16" creationId="{F3536B18-8F16-414B-B56E-8D670FD8DE90}"/>
          </ac:spMkLst>
        </pc:spChg>
        <pc:spChg chg="mod">
          <ac:chgData name="mashael alnajrani" userId="73c1171a52a2fca6" providerId="LiveId" clId="{79FB0EB7-D14B-4841-B212-722BE14BD0F9}" dt="2021-03-18T18:35:34.189" v="7557" actId="20577"/>
          <ac:spMkLst>
            <pc:docMk/>
            <pc:sldMk cId="4018067043" sldId="515"/>
            <ac:spMk id="23" creationId="{1CF72AF1-0BF5-4EB8-8894-F9D013B20D43}"/>
          </ac:spMkLst>
        </pc:spChg>
      </pc:sldChg>
      <pc:sldChg chg="add">
        <pc:chgData name="mashael alnajrani" userId="73c1171a52a2fca6" providerId="LiveId" clId="{79FB0EB7-D14B-4841-B212-722BE14BD0F9}" dt="2021-03-18T18:40:01.929" v="7561"/>
        <pc:sldMkLst>
          <pc:docMk/>
          <pc:sldMk cId="3139148612" sldId="516"/>
        </pc:sldMkLst>
      </pc:sldChg>
      <pc:sldChg chg="add">
        <pc:chgData name="mashael alnajrani" userId="73c1171a52a2fca6" providerId="LiveId" clId="{79FB0EB7-D14B-4841-B212-722BE14BD0F9}" dt="2021-03-18T18:40:01.929" v="7561"/>
        <pc:sldMkLst>
          <pc:docMk/>
          <pc:sldMk cId="2167582336" sldId="517"/>
        </pc:sldMkLst>
      </pc:sldChg>
      <pc:sldChg chg="add">
        <pc:chgData name="mashael alnajrani" userId="73c1171a52a2fca6" providerId="LiveId" clId="{79FB0EB7-D14B-4841-B212-722BE14BD0F9}" dt="2021-03-18T18:40:01.929" v="7561"/>
        <pc:sldMkLst>
          <pc:docMk/>
          <pc:sldMk cId="2638578543" sldId="518"/>
        </pc:sldMkLst>
      </pc:sldChg>
      <pc:sldChg chg="addSp modSp add mod">
        <pc:chgData name="mashael alnajrani" userId="73c1171a52a2fca6" providerId="LiveId" clId="{79FB0EB7-D14B-4841-B212-722BE14BD0F9}" dt="2021-03-18T18:42:15.510" v="7590" actId="1076"/>
        <pc:sldMkLst>
          <pc:docMk/>
          <pc:sldMk cId="3583580743" sldId="519"/>
        </pc:sldMkLst>
        <pc:spChg chg="mod">
          <ac:chgData name="mashael alnajrani" userId="73c1171a52a2fca6" providerId="LiveId" clId="{79FB0EB7-D14B-4841-B212-722BE14BD0F9}" dt="2021-03-18T18:42:08.445" v="7588" actId="14100"/>
          <ac:spMkLst>
            <pc:docMk/>
            <pc:sldMk cId="3583580743" sldId="519"/>
            <ac:spMk id="6" creationId="{BB05A5F4-D77E-4340-92F3-E39E9278B010}"/>
          </ac:spMkLst>
        </pc:spChg>
        <pc:spChg chg="mod">
          <ac:chgData name="mashael alnajrani" userId="73c1171a52a2fca6" providerId="LiveId" clId="{79FB0EB7-D14B-4841-B212-722BE14BD0F9}" dt="2021-03-18T18:42:12.137" v="7589" actId="1076"/>
          <ac:spMkLst>
            <pc:docMk/>
            <pc:sldMk cId="3583580743" sldId="519"/>
            <ac:spMk id="7" creationId="{774E37CF-6794-4FF8-A295-67C0C3F39F4B}"/>
          </ac:spMkLst>
        </pc:spChg>
        <pc:picChg chg="add mod">
          <ac:chgData name="mashael alnajrani" userId="73c1171a52a2fca6" providerId="LiveId" clId="{79FB0EB7-D14B-4841-B212-722BE14BD0F9}" dt="2021-03-18T18:42:15.510" v="7590" actId="1076"/>
          <ac:picMkLst>
            <pc:docMk/>
            <pc:sldMk cId="3583580743" sldId="519"/>
            <ac:picMk id="1026" creationId="{5BC65746-99FC-43DD-87D0-C6B6A88E70D5}"/>
          </ac:picMkLst>
        </pc:picChg>
      </pc:sldChg>
      <pc:sldChg chg="modSp add mod">
        <pc:chgData name="mashael alnajrani" userId="73c1171a52a2fca6" providerId="LiveId" clId="{79FB0EB7-D14B-4841-B212-722BE14BD0F9}" dt="2021-03-18T18:43:14.084" v="7610" actId="20577"/>
        <pc:sldMkLst>
          <pc:docMk/>
          <pc:sldMk cId="2451119873" sldId="520"/>
        </pc:sldMkLst>
        <pc:spChg chg="mod">
          <ac:chgData name="mashael alnajrani" userId="73c1171a52a2fca6" providerId="LiveId" clId="{79FB0EB7-D14B-4841-B212-722BE14BD0F9}" dt="2021-03-18T18:42:49.289" v="7605" actId="20577"/>
          <ac:spMkLst>
            <pc:docMk/>
            <pc:sldMk cId="2451119873" sldId="520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8:43:14.084" v="7610" actId="20577"/>
          <ac:spMkLst>
            <pc:docMk/>
            <pc:sldMk cId="2451119873" sldId="520"/>
            <ac:spMk id="102" creationId="{6A2CAB91-C7F4-4DE8-8EBE-EFD3EC3EAB26}"/>
          </ac:spMkLst>
        </pc:spChg>
      </pc:sldChg>
      <pc:sldChg chg="addSp delSp modSp add mod modAnim">
        <pc:chgData name="mashael alnajrani" userId="73c1171a52a2fca6" providerId="LiveId" clId="{79FB0EB7-D14B-4841-B212-722BE14BD0F9}" dt="2021-03-18T18:45:55.387" v="7706" actId="1076"/>
        <pc:sldMkLst>
          <pc:docMk/>
          <pc:sldMk cId="3448761891" sldId="521"/>
        </pc:sldMkLst>
        <pc:spChg chg="mod">
          <ac:chgData name="mashael alnajrani" userId="73c1171a52a2fca6" providerId="LiveId" clId="{79FB0EB7-D14B-4841-B212-722BE14BD0F9}" dt="2021-03-18T18:44:37.048" v="7673" actId="1076"/>
          <ac:spMkLst>
            <pc:docMk/>
            <pc:sldMk cId="3448761891" sldId="521"/>
            <ac:spMk id="9" creationId="{969BCD8B-DBA0-4994-A4A8-4175019BABF2}"/>
          </ac:spMkLst>
        </pc:spChg>
        <pc:spChg chg="del">
          <ac:chgData name="mashael alnajrani" userId="73c1171a52a2fca6" providerId="LiveId" clId="{79FB0EB7-D14B-4841-B212-722BE14BD0F9}" dt="2021-03-18T18:43:28.692" v="7611" actId="478"/>
          <ac:spMkLst>
            <pc:docMk/>
            <pc:sldMk cId="3448761891" sldId="521"/>
            <ac:spMk id="10" creationId="{1D02BD06-C499-45D3-A3FC-2136FAA7E5F3}"/>
          </ac:spMkLst>
        </pc:spChg>
        <pc:spChg chg="add mod">
          <ac:chgData name="mashael alnajrani" userId="73c1171a52a2fca6" providerId="LiveId" clId="{79FB0EB7-D14B-4841-B212-722BE14BD0F9}" dt="2021-03-18T18:43:29.442" v="7612"/>
          <ac:spMkLst>
            <pc:docMk/>
            <pc:sldMk cId="3448761891" sldId="521"/>
            <ac:spMk id="11" creationId="{B4E9E915-F799-42FD-85FA-E30E84862A41}"/>
          </ac:spMkLst>
        </pc:spChg>
        <pc:spChg chg="add del mod">
          <ac:chgData name="mashael alnajrani" userId="73c1171a52a2fca6" providerId="LiveId" clId="{79FB0EB7-D14B-4841-B212-722BE14BD0F9}" dt="2021-03-18T18:44:35.346" v="7672"/>
          <ac:spMkLst>
            <pc:docMk/>
            <pc:sldMk cId="3448761891" sldId="521"/>
            <ac:spMk id="12" creationId="{466F522A-82B0-4E91-ACA0-FC06A8F33563}"/>
          </ac:spMkLst>
        </pc:spChg>
        <pc:spChg chg="add mod">
          <ac:chgData name="mashael alnajrani" userId="73c1171a52a2fca6" providerId="LiveId" clId="{79FB0EB7-D14B-4841-B212-722BE14BD0F9}" dt="2021-03-18T18:44:56.320" v="7697" actId="1076"/>
          <ac:spMkLst>
            <pc:docMk/>
            <pc:sldMk cId="3448761891" sldId="521"/>
            <ac:spMk id="13" creationId="{3BABF495-5EF0-418A-A2BE-84ED73BB3D92}"/>
          </ac:spMkLst>
        </pc:spChg>
        <pc:spChg chg="mod">
          <ac:chgData name="mashael alnajrani" userId="73c1171a52a2fca6" providerId="LiveId" clId="{79FB0EB7-D14B-4841-B212-722BE14BD0F9}" dt="2021-03-18T18:44:04.035" v="7638" actId="20577"/>
          <ac:spMkLst>
            <pc:docMk/>
            <pc:sldMk cId="3448761891" sldId="521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8:43:52.034" v="7627" actId="20577"/>
          <ac:spMkLst>
            <pc:docMk/>
            <pc:sldMk cId="3448761891" sldId="521"/>
            <ac:spMk id="33" creationId="{A3C46834-7CDC-4285-8FAE-BCB190ED8EF8}"/>
          </ac:spMkLst>
        </pc:spChg>
        <pc:picChg chg="del">
          <ac:chgData name="mashael alnajrani" userId="73c1171a52a2fca6" providerId="LiveId" clId="{79FB0EB7-D14B-4841-B212-722BE14BD0F9}" dt="2021-03-18T18:45:25.472" v="7698" actId="478"/>
          <ac:picMkLst>
            <pc:docMk/>
            <pc:sldMk cId="3448761891" sldId="521"/>
            <ac:picMk id="8" creationId="{632DA8EA-FA98-44AB-A643-25D5F5400840}"/>
          </ac:picMkLst>
        </pc:picChg>
        <pc:picChg chg="add mod modCrop">
          <ac:chgData name="mashael alnajrani" userId="73c1171a52a2fca6" providerId="LiveId" clId="{79FB0EB7-D14B-4841-B212-722BE14BD0F9}" dt="2021-03-18T18:45:50.793" v="7705" actId="1076"/>
          <ac:picMkLst>
            <pc:docMk/>
            <pc:sldMk cId="3448761891" sldId="521"/>
            <ac:picMk id="14" creationId="{5978EBBD-607E-443D-AA7D-0B830874821C}"/>
          </ac:picMkLst>
        </pc:picChg>
        <pc:picChg chg="mod">
          <ac:chgData name="mashael alnajrani" userId="73c1171a52a2fca6" providerId="LiveId" clId="{79FB0EB7-D14B-4841-B212-722BE14BD0F9}" dt="2021-03-18T18:45:55.387" v="7706" actId="1076"/>
          <ac:picMkLst>
            <pc:docMk/>
            <pc:sldMk cId="3448761891" sldId="521"/>
            <ac:picMk id="17" creationId="{F40DBDC5-DFE0-427A-8165-EFF4E189B6B8}"/>
          </ac:picMkLst>
        </pc:picChg>
      </pc:sldChg>
      <pc:sldChg chg="addSp delSp modSp add mod">
        <pc:chgData name="mashael alnajrani" userId="73c1171a52a2fca6" providerId="LiveId" clId="{79FB0EB7-D14B-4841-B212-722BE14BD0F9}" dt="2021-03-18T18:58:07.310" v="7876"/>
        <pc:sldMkLst>
          <pc:docMk/>
          <pc:sldMk cId="3739475624" sldId="522"/>
        </pc:sldMkLst>
        <pc:spChg chg="del">
          <ac:chgData name="mashael alnajrani" userId="73c1171a52a2fca6" providerId="LiveId" clId="{79FB0EB7-D14B-4841-B212-722BE14BD0F9}" dt="2021-03-18T18:53:06.477" v="7787" actId="478"/>
          <ac:spMkLst>
            <pc:docMk/>
            <pc:sldMk cId="3739475624" sldId="522"/>
            <ac:spMk id="2" creationId="{47572864-54B9-4F76-86E3-9C9286A70024}"/>
          </ac:spMkLst>
        </pc:spChg>
        <pc:spChg chg="del">
          <ac:chgData name="mashael alnajrani" userId="73c1171a52a2fca6" providerId="LiveId" clId="{79FB0EB7-D14B-4841-B212-722BE14BD0F9}" dt="2021-03-18T18:53:01.563" v="7785" actId="478"/>
          <ac:spMkLst>
            <pc:docMk/>
            <pc:sldMk cId="3739475624" sldId="522"/>
            <ac:spMk id="12" creationId="{9D4284DE-133D-47D2-82AB-3361E09A9E37}"/>
          </ac:spMkLst>
        </pc:spChg>
        <pc:spChg chg="del">
          <ac:chgData name="mashael alnajrani" userId="73c1171a52a2fca6" providerId="LiveId" clId="{79FB0EB7-D14B-4841-B212-722BE14BD0F9}" dt="2021-03-18T18:58:05.706" v="7875" actId="478"/>
          <ac:spMkLst>
            <pc:docMk/>
            <pc:sldMk cId="3739475624" sldId="522"/>
            <ac:spMk id="16" creationId="{F3536B18-8F16-414B-B56E-8D670FD8DE90}"/>
          </ac:spMkLst>
        </pc:spChg>
        <pc:spChg chg="add mod">
          <ac:chgData name="mashael alnajrani" userId="73c1171a52a2fca6" providerId="LiveId" clId="{79FB0EB7-D14B-4841-B212-722BE14BD0F9}" dt="2021-03-18T18:58:07.310" v="7876"/>
          <ac:spMkLst>
            <pc:docMk/>
            <pc:sldMk cId="3739475624" sldId="522"/>
            <ac:spMk id="17" creationId="{DAD67957-078E-401F-9CA0-D8D978054B6B}"/>
          </ac:spMkLst>
        </pc:spChg>
        <pc:spChg chg="mod">
          <ac:chgData name="mashael alnajrani" userId="73c1171a52a2fca6" providerId="LiveId" clId="{79FB0EB7-D14B-4841-B212-722BE14BD0F9}" dt="2021-03-18T18:57:50.594" v="7873" actId="313"/>
          <ac:spMkLst>
            <pc:docMk/>
            <pc:sldMk cId="3739475624" sldId="522"/>
            <ac:spMk id="23" creationId="{1CF72AF1-0BF5-4EB8-8894-F9D013B20D43}"/>
          </ac:spMkLst>
        </pc:spChg>
        <pc:spChg chg="del">
          <ac:chgData name="mashael alnajrani" userId="73c1171a52a2fca6" providerId="LiveId" clId="{79FB0EB7-D14B-4841-B212-722BE14BD0F9}" dt="2021-03-18T18:52:57.858" v="7784" actId="478"/>
          <ac:spMkLst>
            <pc:docMk/>
            <pc:sldMk cId="3739475624" sldId="522"/>
            <ac:spMk id="25" creationId="{B3274340-4B59-4ACF-B0F8-A6A057C12500}"/>
          </ac:spMkLst>
        </pc:spChg>
        <pc:spChg chg="del">
          <ac:chgData name="mashael alnajrani" userId="73c1171a52a2fca6" providerId="LiveId" clId="{79FB0EB7-D14B-4841-B212-722BE14BD0F9}" dt="2021-03-18T18:53:03.204" v="7786" actId="478"/>
          <ac:spMkLst>
            <pc:docMk/>
            <pc:sldMk cId="3739475624" sldId="522"/>
            <ac:spMk id="26" creationId="{322BF7AD-E543-47C7-96FC-3BDEDD51AEBF}"/>
          </ac:spMkLst>
        </pc:spChg>
        <pc:picChg chg="add mod modCrop">
          <ac:chgData name="mashael alnajrani" userId="73c1171a52a2fca6" providerId="LiveId" clId="{79FB0EB7-D14B-4841-B212-722BE14BD0F9}" dt="2021-03-18T18:56:51.847" v="7801" actId="14100"/>
          <ac:picMkLst>
            <pc:docMk/>
            <pc:sldMk cId="3739475624" sldId="522"/>
            <ac:picMk id="4" creationId="{8B1D84BD-EE1D-4343-AA7A-560453AE15FD}"/>
          </ac:picMkLst>
        </pc:picChg>
        <pc:picChg chg="del">
          <ac:chgData name="mashael alnajrani" userId="73c1171a52a2fca6" providerId="LiveId" clId="{79FB0EB7-D14B-4841-B212-722BE14BD0F9}" dt="2021-03-18T18:57:53.092" v="7874" actId="478"/>
          <ac:picMkLst>
            <pc:docMk/>
            <pc:sldMk cId="3739475624" sldId="522"/>
            <ac:picMk id="6" creationId="{F0DD9359-8A37-4138-BB4F-060ABB8544EB}"/>
          </ac:picMkLst>
        </pc:picChg>
      </pc:sldChg>
      <pc:sldChg chg="add">
        <pc:chgData name="mashael alnajrani" userId="73c1171a52a2fca6" providerId="LiveId" clId="{79FB0EB7-D14B-4841-B212-722BE14BD0F9}" dt="2021-03-18T18:40:01.929" v="7561"/>
        <pc:sldMkLst>
          <pc:docMk/>
          <pc:sldMk cId="3843784338" sldId="523"/>
        </pc:sldMkLst>
      </pc:sldChg>
      <pc:sldChg chg="addSp delSp modSp add mod delAnim modAnim">
        <pc:chgData name="mashael alnajrani" userId="73c1171a52a2fca6" providerId="LiveId" clId="{79FB0EB7-D14B-4841-B212-722BE14BD0F9}" dt="2021-03-18T18:48:02.054" v="7783" actId="478"/>
        <pc:sldMkLst>
          <pc:docMk/>
          <pc:sldMk cId="2340058762" sldId="524"/>
        </pc:sldMkLst>
        <pc:spChg chg="del">
          <ac:chgData name="mashael alnajrani" userId="73c1171a52a2fca6" providerId="LiveId" clId="{79FB0EB7-D14B-4841-B212-722BE14BD0F9}" dt="2021-03-18T18:46:59.259" v="7713" actId="478"/>
          <ac:spMkLst>
            <pc:docMk/>
            <pc:sldMk cId="2340058762" sldId="524"/>
            <ac:spMk id="2" creationId="{D49D2D53-DCE5-45DA-AFC8-05CD8865D7CD}"/>
          </ac:spMkLst>
        </pc:spChg>
        <pc:spChg chg="mod">
          <ac:chgData name="mashael alnajrani" userId="73c1171a52a2fca6" providerId="LiveId" clId="{79FB0EB7-D14B-4841-B212-722BE14BD0F9}" dt="2021-03-18T18:47:58.981" v="7781" actId="1076"/>
          <ac:spMkLst>
            <pc:docMk/>
            <pc:sldMk cId="2340058762" sldId="524"/>
            <ac:spMk id="13" creationId="{A602468E-2324-4C4C-A505-7B5390D6389D}"/>
          </ac:spMkLst>
        </pc:spChg>
        <pc:spChg chg="del">
          <ac:chgData name="mashael alnajrani" userId="73c1171a52a2fca6" providerId="LiveId" clId="{79FB0EB7-D14B-4841-B212-722BE14BD0F9}" dt="2021-03-18T18:46:46.850" v="7708" actId="478"/>
          <ac:spMkLst>
            <pc:docMk/>
            <pc:sldMk cId="2340058762" sldId="524"/>
            <ac:spMk id="15" creationId="{913A2256-625D-4325-81C0-85144E5F218F}"/>
          </ac:spMkLst>
        </pc:spChg>
        <pc:spChg chg="del">
          <ac:chgData name="mashael alnajrani" userId="73c1171a52a2fca6" providerId="LiveId" clId="{79FB0EB7-D14B-4841-B212-722BE14BD0F9}" dt="2021-03-18T18:47:04.297" v="7716" actId="478"/>
          <ac:spMkLst>
            <pc:docMk/>
            <pc:sldMk cId="2340058762" sldId="524"/>
            <ac:spMk id="16" creationId="{F6B64EC8-59C0-4214-9065-3FEA6D4CB8F0}"/>
          </ac:spMkLst>
        </pc:spChg>
        <pc:spChg chg="add mod">
          <ac:chgData name="mashael alnajrani" userId="73c1171a52a2fca6" providerId="LiveId" clId="{79FB0EB7-D14B-4841-B212-722BE14BD0F9}" dt="2021-03-18T18:46:47.798" v="7709"/>
          <ac:spMkLst>
            <pc:docMk/>
            <pc:sldMk cId="2340058762" sldId="524"/>
            <ac:spMk id="18" creationId="{C813AC12-2898-4694-9E3D-77B8091C718C}"/>
          </ac:spMkLst>
        </pc:spChg>
        <pc:spChg chg="del mod">
          <ac:chgData name="mashael alnajrani" userId="73c1171a52a2fca6" providerId="LiveId" clId="{79FB0EB7-D14B-4841-B212-722BE14BD0F9}" dt="2021-03-18T18:48:02.054" v="7783" actId="478"/>
          <ac:spMkLst>
            <pc:docMk/>
            <pc:sldMk cId="2340058762" sldId="524"/>
            <ac:spMk id="19" creationId="{CB1A205F-0948-43B3-AE9B-4749F0D40025}"/>
          </ac:spMkLst>
        </pc:spChg>
        <pc:spChg chg="del">
          <ac:chgData name="mashael alnajrani" userId="73c1171a52a2fca6" providerId="LiveId" clId="{79FB0EB7-D14B-4841-B212-722BE14BD0F9}" dt="2021-03-18T18:46:57.098" v="7712" actId="478"/>
          <ac:spMkLst>
            <pc:docMk/>
            <pc:sldMk cId="2340058762" sldId="524"/>
            <ac:spMk id="20" creationId="{C5EE94B3-68E0-4881-8A57-04D1A1DEF164}"/>
          </ac:spMkLst>
        </pc:spChg>
        <pc:spChg chg="mod">
          <ac:chgData name="mashael alnajrani" userId="73c1171a52a2fca6" providerId="LiveId" clId="{79FB0EB7-D14B-4841-B212-722BE14BD0F9}" dt="2021-03-18T18:47:26.487" v="7738" actId="1076"/>
          <ac:spMkLst>
            <pc:docMk/>
            <pc:sldMk cId="2340058762" sldId="524"/>
            <ac:spMk id="21" creationId="{08DE25C0-7A0F-41B8-BBC2-7D94E3A9639F}"/>
          </ac:spMkLst>
        </pc:spChg>
        <pc:graphicFrameChg chg="del modGraphic">
          <ac:chgData name="mashael alnajrani" userId="73c1171a52a2fca6" providerId="LiveId" clId="{79FB0EB7-D14B-4841-B212-722BE14BD0F9}" dt="2021-03-18T18:46:54.131" v="7711" actId="478"/>
          <ac:graphicFrameMkLst>
            <pc:docMk/>
            <pc:sldMk cId="2340058762" sldId="524"/>
            <ac:graphicFrameMk id="9" creationId="{0B385FDF-647F-4897-A273-EF11994ACDC9}"/>
          </ac:graphicFrameMkLst>
        </pc:graphicFrameChg>
        <pc:picChg chg="del mod">
          <ac:chgData name="mashael alnajrani" userId="73c1171a52a2fca6" providerId="LiveId" clId="{79FB0EB7-D14B-4841-B212-722BE14BD0F9}" dt="2021-03-18T18:47:53.710" v="7779" actId="478"/>
          <ac:picMkLst>
            <pc:docMk/>
            <pc:sldMk cId="2340058762" sldId="524"/>
            <ac:picMk id="17" creationId="{89AD96E1-E883-418A-A9DC-E9752C0261C7}"/>
          </ac:picMkLst>
        </pc:picChg>
        <pc:cxnChg chg="del">
          <ac:chgData name="mashael alnajrani" userId="73c1171a52a2fca6" providerId="LiveId" clId="{79FB0EB7-D14B-4841-B212-722BE14BD0F9}" dt="2021-03-18T18:47:07.330" v="7717" actId="478"/>
          <ac:cxnSpMkLst>
            <pc:docMk/>
            <pc:sldMk cId="2340058762" sldId="524"/>
            <ac:cxnSpMk id="4" creationId="{2AAFD052-B975-4789-A4DA-ED10BDA73006}"/>
          </ac:cxnSpMkLst>
        </pc:cxnChg>
        <pc:cxnChg chg="del mod">
          <ac:chgData name="mashael alnajrani" userId="73c1171a52a2fca6" providerId="LiveId" clId="{79FB0EB7-D14B-4841-B212-722BE14BD0F9}" dt="2021-03-18T18:47:01.539" v="7715" actId="478"/>
          <ac:cxnSpMkLst>
            <pc:docMk/>
            <pc:sldMk cId="2340058762" sldId="524"/>
            <ac:cxnSpMk id="22" creationId="{938754B0-CF83-4CC7-9DAB-99997678E6B2}"/>
          </ac:cxnSpMkLst>
        </pc:cxnChg>
      </pc:sldChg>
      <pc:sldChg chg="add">
        <pc:chgData name="mashael alnajrani" userId="73c1171a52a2fca6" providerId="LiveId" clId="{79FB0EB7-D14B-4841-B212-722BE14BD0F9}" dt="2021-03-18T19:00:37.222" v="7877"/>
        <pc:sldMkLst>
          <pc:docMk/>
          <pc:sldMk cId="370509579" sldId="525"/>
        </pc:sldMkLst>
      </pc:sldChg>
      <pc:sldChg chg="add">
        <pc:chgData name="mashael alnajrani" userId="73c1171a52a2fca6" providerId="LiveId" clId="{79FB0EB7-D14B-4841-B212-722BE14BD0F9}" dt="2021-03-18T19:00:37.222" v="7877"/>
        <pc:sldMkLst>
          <pc:docMk/>
          <pc:sldMk cId="2935480557" sldId="526"/>
        </pc:sldMkLst>
      </pc:sldChg>
      <pc:sldChg chg="add">
        <pc:chgData name="mashael alnajrani" userId="73c1171a52a2fca6" providerId="LiveId" clId="{79FB0EB7-D14B-4841-B212-722BE14BD0F9}" dt="2021-03-18T19:00:37.222" v="7877"/>
        <pc:sldMkLst>
          <pc:docMk/>
          <pc:sldMk cId="1215032844" sldId="527"/>
        </pc:sldMkLst>
      </pc:sldChg>
      <pc:sldChg chg="modSp add mod">
        <pc:chgData name="mashael alnajrani" userId="73c1171a52a2fca6" providerId="LiveId" clId="{79FB0EB7-D14B-4841-B212-722BE14BD0F9}" dt="2021-03-18T19:01:26.298" v="7925" actId="20577"/>
        <pc:sldMkLst>
          <pc:docMk/>
          <pc:sldMk cId="1913379587" sldId="528"/>
        </pc:sldMkLst>
        <pc:spChg chg="mod">
          <ac:chgData name="mashael alnajrani" userId="73c1171a52a2fca6" providerId="LiveId" clId="{79FB0EB7-D14B-4841-B212-722BE14BD0F9}" dt="2021-03-18T19:01:26.298" v="7925" actId="20577"/>
          <ac:spMkLst>
            <pc:docMk/>
            <pc:sldMk cId="1913379587" sldId="528"/>
            <ac:spMk id="6" creationId="{BB05A5F4-D77E-4340-92F3-E39E9278B010}"/>
          </ac:spMkLst>
        </pc:spChg>
      </pc:sldChg>
      <pc:sldChg chg="modSp add mod">
        <pc:chgData name="mashael alnajrani" userId="73c1171a52a2fca6" providerId="LiveId" clId="{79FB0EB7-D14B-4841-B212-722BE14BD0F9}" dt="2021-03-18T19:14:06.935" v="8095" actId="20577"/>
        <pc:sldMkLst>
          <pc:docMk/>
          <pc:sldMk cId="64431169" sldId="529"/>
        </pc:sldMkLst>
        <pc:spChg chg="mod">
          <ac:chgData name="mashael alnajrani" userId="73c1171a52a2fca6" providerId="LiveId" clId="{79FB0EB7-D14B-4841-B212-722BE14BD0F9}" dt="2021-03-18T19:13:47.810" v="8091" actId="20577"/>
          <ac:spMkLst>
            <pc:docMk/>
            <pc:sldMk cId="64431169" sldId="529"/>
            <ac:spMk id="45" creationId="{1AFB6CDD-494B-4FFC-84D1-0B4FF5313582}"/>
          </ac:spMkLst>
        </pc:spChg>
        <pc:spChg chg="mod">
          <ac:chgData name="mashael alnajrani" userId="73c1171a52a2fca6" providerId="LiveId" clId="{79FB0EB7-D14B-4841-B212-722BE14BD0F9}" dt="2021-03-18T19:14:06.935" v="8095" actId="20577"/>
          <ac:spMkLst>
            <pc:docMk/>
            <pc:sldMk cId="64431169" sldId="529"/>
            <ac:spMk id="102" creationId="{6A2CAB91-C7F4-4DE8-8EBE-EFD3EC3EAB26}"/>
          </ac:spMkLst>
        </pc:spChg>
      </pc:sldChg>
      <pc:sldChg chg="addSp delSp modSp add mod">
        <pc:chgData name="mashael alnajrani" userId="73c1171a52a2fca6" providerId="LiveId" clId="{79FB0EB7-D14B-4841-B212-722BE14BD0F9}" dt="2021-03-18T19:14:54.558" v="8143" actId="20577"/>
        <pc:sldMkLst>
          <pc:docMk/>
          <pc:sldMk cId="861687010" sldId="530"/>
        </pc:sldMkLst>
        <pc:spChg chg="mod">
          <ac:chgData name="mashael alnajrani" userId="73c1171a52a2fca6" providerId="LiveId" clId="{79FB0EB7-D14B-4841-B212-722BE14BD0F9}" dt="2021-03-18T19:14:54.558" v="8143" actId="20577"/>
          <ac:spMkLst>
            <pc:docMk/>
            <pc:sldMk cId="861687010" sldId="530"/>
            <ac:spMk id="9" creationId="{969BCD8B-DBA0-4994-A4A8-4175019BABF2}"/>
          </ac:spMkLst>
        </pc:spChg>
        <pc:spChg chg="del">
          <ac:chgData name="mashael alnajrani" userId="73c1171a52a2fca6" providerId="LiveId" clId="{79FB0EB7-D14B-4841-B212-722BE14BD0F9}" dt="2021-03-18T19:14:13.174" v="8096" actId="478"/>
          <ac:spMkLst>
            <pc:docMk/>
            <pc:sldMk cId="861687010" sldId="530"/>
            <ac:spMk id="10" creationId="{1D02BD06-C499-45D3-A3FC-2136FAA7E5F3}"/>
          </ac:spMkLst>
        </pc:spChg>
        <pc:spChg chg="add mod">
          <ac:chgData name="mashael alnajrani" userId="73c1171a52a2fca6" providerId="LiveId" clId="{79FB0EB7-D14B-4841-B212-722BE14BD0F9}" dt="2021-03-18T19:14:13.714" v="8097"/>
          <ac:spMkLst>
            <pc:docMk/>
            <pc:sldMk cId="861687010" sldId="530"/>
            <ac:spMk id="11" creationId="{5355F5CB-1F05-4363-AAFA-DC4EA3D7FE4E}"/>
          </ac:spMkLst>
        </pc:spChg>
        <pc:spChg chg="mod">
          <ac:chgData name="mashael alnajrani" userId="73c1171a52a2fca6" providerId="LiveId" clId="{79FB0EB7-D14B-4841-B212-722BE14BD0F9}" dt="2021-03-18T19:14:41.497" v="8123" actId="20577"/>
          <ac:spMkLst>
            <pc:docMk/>
            <pc:sldMk cId="861687010" sldId="530"/>
            <ac:spMk id="32" creationId="{F43077F5-6D6A-4AB4-B1ED-F3A8BA71F82E}"/>
          </ac:spMkLst>
        </pc:spChg>
        <pc:spChg chg="mod">
          <ac:chgData name="mashael alnajrani" userId="73c1171a52a2fca6" providerId="LiveId" clId="{79FB0EB7-D14B-4841-B212-722BE14BD0F9}" dt="2021-03-18T19:14:31.283" v="8111" actId="20577"/>
          <ac:spMkLst>
            <pc:docMk/>
            <pc:sldMk cId="861687010" sldId="530"/>
            <ac:spMk id="33" creationId="{A3C46834-7CDC-4285-8FAE-BCB190ED8EF8}"/>
          </ac:spMkLst>
        </pc:spChg>
      </pc:sldChg>
      <pc:sldChg chg="addSp delSp modSp add mod">
        <pc:chgData name="mashael alnajrani" userId="73c1171a52a2fca6" providerId="LiveId" clId="{79FB0EB7-D14B-4841-B212-722BE14BD0F9}" dt="2021-03-18T19:14:16.588" v="8098"/>
        <pc:sldMkLst>
          <pc:docMk/>
          <pc:sldMk cId="635023431" sldId="531"/>
        </pc:sldMkLst>
        <pc:spChg chg="del mod">
          <ac:chgData name="mashael alnajrani" userId="73c1171a52a2fca6" providerId="LiveId" clId="{79FB0EB7-D14B-4841-B212-722BE14BD0F9}" dt="2021-03-18T19:03:10.580" v="7936"/>
          <ac:spMkLst>
            <pc:docMk/>
            <pc:sldMk cId="635023431" sldId="531"/>
            <ac:spMk id="2" creationId="{47572864-54B9-4F76-86E3-9C9286A70024}"/>
          </ac:spMkLst>
        </pc:spChg>
        <pc:spChg chg="del mod">
          <ac:chgData name="mashael alnajrani" userId="73c1171a52a2fca6" providerId="LiveId" clId="{79FB0EB7-D14B-4841-B212-722BE14BD0F9}" dt="2021-03-18T19:03:02.633" v="7932" actId="478"/>
          <ac:spMkLst>
            <pc:docMk/>
            <pc:sldMk cId="635023431" sldId="531"/>
            <ac:spMk id="12" creationId="{9D4284DE-133D-47D2-82AB-3361E09A9E37}"/>
          </ac:spMkLst>
        </pc:spChg>
        <pc:spChg chg="del">
          <ac:chgData name="mashael alnajrani" userId="73c1171a52a2fca6" providerId="LiveId" clId="{79FB0EB7-D14B-4841-B212-722BE14BD0F9}" dt="2021-03-18T19:13:21.646" v="8071" actId="478"/>
          <ac:spMkLst>
            <pc:docMk/>
            <pc:sldMk cId="635023431" sldId="531"/>
            <ac:spMk id="16" creationId="{F3536B18-8F16-414B-B56E-8D670FD8DE90}"/>
          </ac:spMkLst>
        </pc:spChg>
        <pc:spChg chg="add mod">
          <ac:chgData name="mashael alnajrani" userId="73c1171a52a2fca6" providerId="LiveId" clId="{79FB0EB7-D14B-4841-B212-722BE14BD0F9}" dt="2021-03-18T19:14:16.588" v="8098"/>
          <ac:spMkLst>
            <pc:docMk/>
            <pc:sldMk cId="635023431" sldId="531"/>
            <ac:spMk id="19" creationId="{91FBB0BA-D377-4D64-BF3B-0E50377DCE96}"/>
          </ac:spMkLst>
        </pc:spChg>
        <pc:spChg chg="mod">
          <ac:chgData name="mashael alnajrani" userId="73c1171a52a2fca6" providerId="LiveId" clId="{79FB0EB7-D14B-4841-B212-722BE14BD0F9}" dt="2021-03-18T19:12:21.462" v="8009" actId="1076"/>
          <ac:spMkLst>
            <pc:docMk/>
            <pc:sldMk cId="635023431" sldId="531"/>
            <ac:spMk id="23" creationId="{1CF72AF1-0BF5-4EB8-8894-F9D013B20D43}"/>
          </ac:spMkLst>
        </pc:spChg>
        <pc:spChg chg="mod">
          <ac:chgData name="mashael alnajrani" userId="73c1171a52a2fca6" providerId="LiveId" clId="{79FB0EB7-D14B-4841-B212-722BE14BD0F9}" dt="2021-03-18T19:12:48.163" v="8039" actId="255"/>
          <ac:spMkLst>
            <pc:docMk/>
            <pc:sldMk cId="635023431" sldId="531"/>
            <ac:spMk id="25" creationId="{B3274340-4B59-4ACF-B0F8-A6A057C12500}"/>
          </ac:spMkLst>
        </pc:spChg>
        <pc:spChg chg="mod">
          <ac:chgData name="mashael alnajrani" userId="73c1171a52a2fca6" providerId="LiveId" clId="{79FB0EB7-D14B-4841-B212-722BE14BD0F9}" dt="2021-03-18T19:13:16.859" v="8070" actId="14100"/>
          <ac:spMkLst>
            <pc:docMk/>
            <pc:sldMk cId="635023431" sldId="531"/>
            <ac:spMk id="26" creationId="{322BF7AD-E543-47C7-96FC-3BDEDD51AEBF}"/>
          </ac:spMkLst>
        </pc:spChg>
        <pc:picChg chg="add del mod modCrop">
          <ac:chgData name="mashael alnajrani" userId="73c1171a52a2fca6" providerId="LiveId" clId="{79FB0EB7-D14B-4841-B212-722BE14BD0F9}" dt="2021-03-18T19:09:19.132" v="7944" actId="478"/>
          <ac:picMkLst>
            <pc:docMk/>
            <pc:sldMk cId="635023431" sldId="531"/>
            <ac:picMk id="4" creationId="{17E8FC25-5836-40C5-9671-A10A12B9ED9F}"/>
          </ac:picMkLst>
        </pc:picChg>
        <pc:picChg chg="del">
          <ac:chgData name="mashael alnajrani" userId="73c1171a52a2fca6" providerId="LiveId" clId="{79FB0EB7-D14B-4841-B212-722BE14BD0F9}" dt="2021-03-18T19:10:45.990" v="7957" actId="478"/>
          <ac:picMkLst>
            <pc:docMk/>
            <pc:sldMk cId="635023431" sldId="531"/>
            <ac:picMk id="6" creationId="{F0DD9359-8A37-4138-BB4F-060ABB8544EB}"/>
          </ac:picMkLst>
        </pc:picChg>
        <pc:picChg chg="add mod modCrop">
          <ac:chgData name="mashael alnajrani" userId="73c1171a52a2fca6" providerId="LiveId" clId="{79FB0EB7-D14B-4841-B212-722BE14BD0F9}" dt="2021-03-18T19:11:40.965" v="7975" actId="14100"/>
          <ac:picMkLst>
            <pc:docMk/>
            <pc:sldMk cId="635023431" sldId="531"/>
            <ac:picMk id="8" creationId="{559FEAB7-7729-4C4C-BBEA-A495B9814639}"/>
          </ac:picMkLst>
        </pc:picChg>
        <pc:picChg chg="add mod modCrop">
          <ac:chgData name="mashael alnajrani" userId="73c1171a52a2fca6" providerId="LiveId" clId="{79FB0EB7-D14B-4841-B212-722BE14BD0F9}" dt="2021-03-18T19:11:32.188" v="7972" actId="1440"/>
          <ac:picMkLst>
            <pc:docMk/>
            <pc:sldMk cId="635023431" sldId="531"/>
            <ac:picMk id="10" creationId="{C7348DC7-C55F-4ABF-8F59-1CE946A3967E}"/>
          </ac:picMkLst>
        </pc:picChg>
        <pc:picChg chg="del">
          <ac:chgData name="mashael alnajrani" userId="73c1171a52a2fca6" providerId="LiveId" clId="{79FB0EB7-D14B-4841-B212-722BE14BD0F9}" dt="2021-03-18T19:11:19.699" v="7968" actId="478"/>
          <ac:picMkLst>
            <pc:docMk/>
            <pc:sldMk cId="635023431" sldId="531"/>
            <ac:picMk id="14" creationId="{08BFB0B0-ED71-4ACF-B0DA-AD4F94FA5093}"/>
          </ac:picMkLst>
        </pc:picChg>
      </pc:sldChg>
      <pc:sldChg chg="add">
        <pc:chgData name="mashael alnajrani" userId="73c1171a52a2fca6" providerId="LiveId" clId="{79FB0EB7-D14B-4841-B212-722BE14BD0F9}" dt="2021-03-18T19:00:37.222" v="7877"/>
        <pc:sldMkLst>
          <pc:docMk/>
          <pc:sldMk cId="4274111065" sldId="532"/>
        </pc:sldMkLst>
      </pc:sldChg>
    </pc:docChg>
  </pc:docChgLst>
  <pc:docChgLst>
    <pc:chgData name="mashael alnajrani" userId="73c1171a52a2fca6" providerId="LiveId" clId="{8D3833D8-2356-45FC-A984-E962CE6663F0}"/>
    <pc:docChg chg="custSel addSld delSld modSld sldOrd">
      <pc:chgData name="mashael alnajrani" userId="73c1171a52a2fca6" providerId="LiveId" clId="{8D3833D8-2356-45FC-A984-E962CE6663F0}" dt="2021-03-18T19:31:47.993" v="489"/>
      <pc:docMkLst>
        <pc:docMk/>
      </pc:docMkLst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036728336" sldId="27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883038568" sldId="38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884165334" sldId="381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666018054" sldId="38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201826613" sldId="38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615830055" sldId="38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813093830" sldId="38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684732451" sldId="38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4022018084" sldId="40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300939722" sldId="408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128443417" sldId="41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998184167" sldId="41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113542866" sldId="416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493033370" sldId="41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797832335" sldId="419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466303225" sldId="42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154160980" sldId="421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150349930" sldId="42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323507426" sldId="42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733140789" sldId="42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517622814" sldId="42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273804001" sldId="426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025156029" sldId="42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980726305" sldId="428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96735859" sldId="429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4154312041" sldId="43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905708158" sldId="431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766323456" sldId="43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147423229" sldId="43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556084836" sldId="43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428684094" sldId="43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065324428" sldId="436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112515053" sldId="43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522997605" sldId="438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175758795" sldId="439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847355478" sldId="44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635659149" sldId="441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979610230" sldId="44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87697270" sldId="44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035747392" sldId="44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505468011" sldId="44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447757658" sldId="446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918884528" sldId="44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302649169" sldId="448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4090406436" sldId="449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015412690" sldId="45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589487064" sldId="451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768668589" sldId="45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761032699" sldId="45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412383700" sldId="45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2746549752" sldId="455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41610402" sldId="456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10892063" sldId="457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608208914" sldId="458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599377047" sldId="459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48624006" sldId="460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1535449878" sldId="462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879037077" sldId="463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828463061" sldId="464"/>
        </pc:sldMkLst>
      </pc:sldChg>
      <pc:sldChg chg="del">
        <pc:chgData name="mashael alnajrani" userId="73c1171a52a2fca6" providerId="LiveId" clId="{8D3833D8-2356-45FC-A984-E962CE6663F0}" dt="2021-03-18T19:16:50.440" v="0" actId="47"/>
        <pc:sldMkLst>
          <pc:docMk/>
          <pc:sldMk cId="3259727569" sldId="465"/>
        </pc:sldMkLst>
      </pc:sldChg>
      <pc:sldChg chg="del">
        <pc:chgData name="mashael alnajrani" userId="73c1171a52a2fca6" providerId="LiveId" clId="{8D3833D8-2356-45FC-A984-E962CE6663F0}" dt="2021-03-18T19:19:23.355" v="1" actId="47"/>
        <pc:sldMkLst>
          <pc:docMk/>
          <pc:sldMk cId="1156818753" sldId="473"/>
        </pc:sldMkLst>
      </pc:sldChg>
      <pc:sldChg chg="addSp modSp mod">
        <pc:chgData name="mashael alnajrani" userId="73c1171a52a2fca6" providerId="LiveId" clId="{8D3833D8-2356-45FC-A984-E962CE6663F0}" dt="2021-03-18T19:31:47.946" v="453"/>
        <pc:sldMkLst>
          <pc:docMk/>
          <pc:sldMk cId="888020568" sldId="474"/>
        </pc:sldMkLst>
        <pc:spChg chg="mod">
          <ac:chgData name="mashael alnajrani" userId="73c1171a52a2fca6" providerId="LiveId" clId="{8D3833D8-2356-45FC-A984-E962CE6663F0}" dt="2021-03-18T19:20:49.511" v="11" actId="1076"/>
          <ac:spMkLst>
            <pc:docMk/>
            <pc:sldMk cId="888020568" sldId="474"/>
            <ac:spMk id="2" creationId="{47E89AFE-72E6-4AD7-AC18-6E77D6AD8CD2}"/>
          </ac:spMkLst>
        </pc:spChg>
        <pc:spChg chg="mod">
          <ac:chgData name="mashael alnajrani" userId="73c1171a52a2fca6" providerId="LiveId" clId="{8D3833D8-2356-45FC-A984-E962CE6663F0}" dt="2021-03-18T19:20:37.939" v="7" actId="1076"/>
          <ac:spMkLst>
            <pc:docMk/>
            <pc:sldMk cId="888020568" sldId="474"/>
            <ac:spMk id="11" creationId="{CD7A1865-5B65-465B-A3FF-FCABF1FFE00D}"/>
          </ac:spMkLst>
        </pc:spChg>
        <pc:spChg chg="mod">
          <ac:chgData name="mashael alnajrani" userId="73c1171a52a2fca6" providerId="LiveId" clId="{8D3833D8-2356-45FC-A984-E962CE6663F0}" dt="2021-03-18T19:20:47.372" v="10" actId="1076"/>
          <ac:spMkLst>
            <pc:docMk/>
            <pc:sldMk cId="888020568" sldId="474"/>
            <ac:spMk id="17" creationId="{B4C50F24-52F0-40FA-AC9D-1A8D04BB1244}"/>
          </ac:spMkLst>
        </pc:spChg>
        <pc:spChg chg="mod">
          <ac:chgData name="mashael alnajrani" userId="73c1171a52a2fca6" providerId="LiveId" clId="{8D3833D8-2356-45FC-A984-E962CE6663F0}" dt="2021-03-18T19:20:52.021" v="12" actId="1076"/>
          <ac:spMkLst>
            <pc:docMk/>
            <pc:sldMk cId="888020568" sldId="474"/>
            <ac:spMk id="18" creationId="{A57C2F1B-D466-43F6-9154-D14FB8629142}"/>
          </ac:spMkLst>
        </pc:spChg>
        <pc:picChg chg="add mod">
          <ac:chgData name="mashael alnajrani" userId="73c1171a52a2fca6" providerId="LiveId" clId="{8D3833D8-2356-45FC-A984-E962CE6663F0}" dt="2021-03-18T19:20:42.903" v="9" actId="14100"/>
          <ac:picMkLst>
            <pc:docMk/>
            <pc:sldMk cId="888020568" sldId="474"/>
            <ac:picMk id="4" creationId="{20AC397F-AF57-4708-8126-078D2F326F69}"/>
          </ac:picMkLst>
        </pc:picChg>
        <pc:picChg chg="mod modVis">
          <ac:chgData name="mashael alnajrani" userId="73c1171a52a2fca6" providerId="LiveId" clId="{8D3833D8-2356-45FC-A984-E962CE6663F0}" dt="2021-03-18T19:31:47.946" v="453"/>
          <ac:picMkLst>
            <pc:docMk/>
            <pc:sldMk cId="888020568" sldId="474"/>
            <ac:picMk id="6" creationId="{DB59CE4B-23D8-4B22-83D9-4F8FD0F0CDD1}"/>
          </ac:picMkLst>
        </pc:picChg>
      </pc:sldChg>
      <pc:sldChg chg="addSp modSp mod">
        <pc:chgData name="mashael alnajrani" userId="73c1171a52a2fca6" providerId="LiveId" clId="{8D3833D8-2356-45FC-A984-E962CE6663F0}" dt="2021-03-18T19:31:47.946" v="457"/>
        <pc:sldMkLst>
          <pc:docMk/>
          <pc:sldMk cId="48768000" sldId="478"/>
        </pc:sldMkLst>
        <pc:picChg chg="add mod ord modVis">
          <ac:chgData name="mashael alnajrani" userId="73c1171a52a2fca6" providerId="LiveId" clId="{8D3833D8-2356-45FC-A984-E962CE6663F0}" dt="2021-03-18T19:31:47.946" v="457"/>
          <ac:picMkLst>
            <pc:docMk/>
            <pc:sldMk cId="48768000" sldId="478"/>
            <ac:picMk id="4" creationId="{0E0D2264-098B-48CA-9397-2ABD1F3C1CF5}"/>
          </ac:picMkLst>
        </pc:picChg>
      </pc:sldChg>
      <pc:sldChg chg="modAnim">
        <pc:chgData name="mashael alnajrani" userId="73c1171a52a2fca6" providerId="LiveId" clId="{8D3833D8-2356-45FC-A984-E962CE6663F0}" dt="2021-03-18T19:27:44.697" v="147"/>
        <pc:sldMkLst>
          <pc:docMk/>
          <pc:sldMk cId="895055369" sldId="485"/>
        </pc:sldMkLst>
      </pc:sldChg>
      <pc:sldChg chg="addSp modSp mod modAnim">
        <pc:chgData name="mashael alnajrani" userId="73c1171a52a2fca6" providerId="LiveId" clId="{8D3833D8-2356-45FC-A984-E962CE6663F0}" dt="2021-03-18T19:31:47.961" v="459"/>
        <pc:sldMkLst>
          <pc:docMk/>
          <pc:sldMk cId="2374371452" sldId="489"/>
        </pc:sldMkLst>
        <pc:spChg chg="mod">
          <ac:chgData name="mashael alnajrani" userId="73c1171a52a2fca6" providerId="LiveId" clId="{8D3833D8-2356-45FC-A984-E962CE6663F0}" dt="2021-03-18T19:29:43.121" v="269" actId="1076"/>
          <ac:spMkLst>
            <pc:docMk/>
            <pc:sldMk cId="2374371452" sldId="489"/>
            <ac:spMk id="19" creationId="{CB1A205F-0948-43B3-AE9B-4749F0D40025}"/>
          </ac:spMkLst>
        </pc:spChg>
        <pc:spChg chg="mod">
          <ac:chgData name="mashael alnajrani" userId="73c1171a52a2fca6" providerId="LiveId" clId="{8D3833D8-2356-45FC-A984-E962CE6663F0}" dt="2021-03-18T19:28:36.230" v="255" actId="1076"/>
          <ac:spMkLst>
            <pc:docMk/>
            <pc:sldMk cId="2374371452" sldId="489"/>
            <ac:spMk id="20" creationId="{C5EE94B3-68E0-4881-8A57-04D1A1DEF164}"/>
          </ac:spMkLst>
        </pc:spChg>
        <pc:picChg chg="add mod ord modVis">
          <ac:chgData name="mashael alnajrani" userId="73c1171a52a2fca6" providerId="LiveId" clId="{8D3833D8-2356-45FC-A984-E962CE6663F0}" dt="2021-03-18T19:31:47.961" v="459"/>
          <ac:picMkLst>
            <pc:docMk/>
            <pc:sldMk cId="2374371452" sldId="489"/>
            <ac:picMk id="6" creationId="{6D171E63-D9D8-4250-A968-A41BB50BDA4A}"/>
          </ac:picMkLst>
        </pc:picChg>
      </pc:sldChg>
      <pc:sldChg chg="modSp mod">
        <pc:chgData name="mashael alnajrani" userId="73c1171a52a2fca6" providerId="LiveId" clId="{8D3833D8-2356-45FC-A984-E962CE6663F0}" dt="2021-03-18T19:31:47.961" v="463"/>
        <pc:sldMkLst>
          <pc:docMk/>
          <pc:sldMk cId="319496003" sldId="490"/>
        </pc:sldMkLst>
        <pc:picChg chg="mod modVis">
          <ac:chgData name="mashael alnajrani" userId="73c1171a52a2fca6" providerId="LiveId" clId="{8D3833D8-2356-45FC-A984-E962CE6663F0}" dt="2021-03-18T19:31:47.961" v="463"/>
          <ac:picMkLst>
            <pc:docMk/>
            <pc:sldMk cId="319496003" sldId="490"/>
            <ac:picMk id="4" creationId="{E64631C7-B516-4CC0-BBB4-F77EB32D41F8}"/>
          </ac:picMkLst>
        </pc:picChg>
      </pc:sldChg>
      <pc:sldChg chg="modSp mod">
        <pc:chgData name="mashael alnajrani" userId="73c1171a52a2fca6" providerId="LiveId" clId="{8D3833D8-2356-45FC-A984-E962CE6663F0}" dt="2021-03-18T19:31:47.961" v="465"/>
        <pc:sldMkLst>
          <pc:docMk/>
          <pc:sldMk cId="1496031465" sldId="491"/>
        </pc:sldMkLst>
        <pc:picChg chg="mod modVis">
          <ac:chgData name="mashael alnajrani" userId="73c1171a52a2fca6" providerId="LiveId" clId="{8D3833D8-2356-45FC-A984-E962CE6663F0}" dt="2021-03-18T19:31:47.961" v="465"/>
          <ac:picMkLst>
            <pc:docMk/>
            <pc:sldMk cId="1496031465" sldId="491"/>
            <ac:picMk id="6" creationId="{F0DD9359-8A37-4138-BB4F-060ABB8544EB}"/>
          </ac:picMkLst>
        </pc:picChg>
      </pc:sldChg>
      <pc:sldChg chg="addSp modSp mod">
        <pc:chgData name="mashael alnajrani" userId="73c1171a52a2fca6" providerId="LiveId" clId="{8D3833D8-2356-45FC-A984-E962CE6663F0}" dt="2021-03-18T19:31:47.961" v="461"/>
        <pc:sldMkLst>
          <pc:docMk/>
          <pc:sldMk cId="2874246696" sldId="492"/>
        </pc:sldMkLst>
        <pc:picChg chg="add mod ord modVis">
          <ac:chgData name="mashael alnajrani" userId="73c1171a52a2fca6" providerId="LiveId" clId="{8D3833D8-2356-45FC-A984-E962CE6663F0}" dt="2021-03-18T19:31:47.961" v="461"/>
          <ac:picMkLst>
            <pc:docMk/>
            <pc:sldMk cId="2874246696" sldId="492"/>
            <ac:picMk id="3" creationId="{356925F8-B9B3-4CD2-B8FA-2367599359D7}"/>
          </ac:picMkLst>
        </pc:picChg>
      </pc:sldChg>
      <pc:sldChg chg="addSp modSp mod">
        <pc:chgData name="mashael alnajrani" userId="73c1171a52a2fca6" providerId="LiveId" clId="{8D3833D8-2356-45FC-A984-E962CE6663F0}" dt="2021-03-18T19:31:47.946" v="455"/>
        <pc:sldMkLst>
          <pc:docMk/>
          <pc:sldMk cId="3010218435" sldId="493"/>
        </pc:sldMkLst>
        <pc:spChg chg="mod">
          <ac:chgData name="mashael alnajrani" userId="73c1171a52a2fca6" providerId="LiveId" clId="{8D3833D8-2356-45FC-A984-E962CE6663F0}" dt="2021-03-18T19:21:47.699" v="30" actId="1036"/>
          <ac:spMkLst>
            <pc:docMk/>
            <pc:sldMk cId="3010218435" sldId="493"/>
            <ac:spMk id="2" creationId="{47E89AFE-72E6-4AD7-AC18-6E77D6AD8CD2}"/>
          </ac:spMkLst>
        </pc:spChg>
        <pc:spChg chg="mod">
          <ac:chgData name="mashael alnajrani" userId="73c1171a52a2fca6" providerId="LiveId" clId="{8D3833D8-2356-45FC-A984-E962CE6663F0}" dt="2021-03-18T19:21:13.485" v="17" actId="1076"/>
          <ac:spMkLst>
            <pc:docMk/>
            <pc:sldMk cId="3010218435" sldId="493"/>
            <ac:spMk id="11" creationId="{CD7A1865-5B65-465B-A3FF-FCABF1FFE00D}"/>
          </ac:spMkLst>
        </pc:spChg>
        <pc:spChg chg="mod">
          <ac:chgData name="mashael alnajrani" userId="73c1171a52a2fca6" providerId="LiveId" clId="{8D3833D8-2356-45FC-A984-E962CE6663F0}" dt="2021-03-18T19:21:47.699" v="30" actId="1036"/>
          <ac:spMkLst>
            <pc:docMk/>
            <pc:sldMk cId="3010218435" sldId="493"/>
            <ac:spMk id="17" creationId="{B4C50F24-52F0-40FA-AC9D-1A8D04BB1244}"/>
          </ac:spMkLst>
        </pc:spChg>
        <pc:spChg chg="mod">
          <ac:chgData name="mashael alnajrani" userId="73c1171a52a2fca6" providerId="LiveId" clId="{8D3833D8-2356-45FC-A984-E962CE6663F0}" dt="2021-03-18T19:21:47.699" v="30" actId="1036"/>
          <ac:spMkLst>
            <pc:docMk/>
            <pc:sldMk cId="3010218435" sldId="493"/>
            <ac:spMk id="18" creationId="{A57C2F1B-D466-43F6-9154-D14FB8629142}"/>
          </ac:spMkLst>
        </pc:spChg>
        <pc:picChg chg="add mod">
          <ac:chgData name="mashael alnajrani" userId="73c1171a52a2fca6" providerId="LiveId" clId="{8D3833D8-2356-45FC-A984-E962CE6663F0}" dt="2021-03-18T19:21:53.948" v="32" actId="1076"/>
          <ac:picMkLst>
            <pc:docMk/>
            <pc:sldMk cId="3010218435" sldId="493"/>
            <ac:picMk id="4" creationId="{AA31375F-1D8F-45E6-A9B3-42B7B69A6F20}"/>
          </ac:picMkLst>
        </pc:picChg>
        <pc:picChg chg="mod modVis">
          <ac:chgData name="mashael alnajrani" userId="73c1171a52a2fca6" providerId="LiveId" clId="{8D3833D8-2356-45FC-A984-E962CE6663F0}" dt="2021-03-18T19:31:47.946" v="455"/>
          <ac:picMkLst>
            <pc:docMk/>
            <pc:sldMk cId="3010218435" sldId="493"/>
            <ac:picMk id="6" creationId="{DB59CE4B-23D8-4B22-83D9-4F8FD0F0CDD1}"/>
          </ac:picMkLst>
        </pc:picChg>
      </pc:sldChg>
      <pc:sldChg chg="addSp delSp modSp mod">
        <pc:chgData name="mashael alnajrani" userId="73c1171a52a2fca6" providerId="LiveId" clId="{8D3833D8-2356-45FC-A984-E962CE6663F0}" dt="2021-03-18T19:31:47.961" v="467"/>
        <pc:sldMkLst>
          <pc:docMk/>
          <pc:sldMk cId="3053509849" sldId="499"/>
        </pc:sldMkLst>
        <pc:picChg chg="add del mod ord">
          <ac:chgData name="mashael alnajrani" userId="73c1171a52a2fca6" providerId="LiveId" clId="{8D3833D8-2356-45FC-A984-E962CE6663F0}" dt="2021-03-18T19:24:08.529" v="72"/>
          <ac:picMkLst>
            <pc:docMk/>
            <pc:sldMk cId="3053509849" sldId="499"/>
            <ac:picMk id="3" creationId="{7DE27F1C-7459-4ED5-9275-018C8B47E74A}"/>
          </ac:picMkLst>
        </pc:picChg>
        <pc:picChg chg="add mod ord modVis">
          <ac:chgData name="mashael alnajrani" userId="73c1171a52a2fca6" providerId="LiveId" clId="{8D3833D8-2356-45FC-A984-E962CE6663F0}" dt="2021-03-18T19:31:47.961" v="467"/>
          <ac:picMkLst>
            <pc:docMk/>
            <pc:sldMk cId="3053509849" sldId="499"/>
            <ac:picMk id="9" creationId="{D12F9EF0-C3F3-4367-B0D1-596411F2D4BB}"/>
          </ac:picMkLst>
        </pc:picChg>
      </pc:sldChg>
      <pc:sldChg chg="modSp mod">
        <pc:chgData name="mashael alnajrani" userId="73c1171a52a2fca6" providerId="LiveId" clId="{8D3833D8-2356-45FC-A984-E962CE6663F0}" dt="2021-03-18T19:31:47.961" v="471"/>
        <pc:sldMkLst>
          <pc:docMk/>
          <pc:sldMk cId="257832386" sldId="502"/>
        </pc:sldMkLst>
        <pc:picChg chg="mod modVis">
          <ac:chgData name="mashael alnajrani" userId="73c1171a52a2fca6" providerId="LiveId" clId="{8D3833D8-2356-45FC-A984-E962CE6663F0}" dt="2021-03-18T19:31:47.961" v="471"/>
          <ac:picMkLst>
            <pc:docMk/>
            <pc:sldMk cId="257832386" sldId="502"/>
            <ac:picMk id="6" creationId="{F0DD9359-8A37-4138-BB4F-060ABB8544EB}"/>
          </ac:picMkLst>
        </pc:picChg>
      </pc:sldChg>
      <pc:sldChg chg="modSp mod">
        <pc:chgData name="mashael alnajrani" userId="73c1171a52a2fca6" providerId="LiveId" clId="{8D3833D8-2356-45FC-A984-E962CE6663F0}" dt="2021-03-18T19:31:47.977" v="473"/>
        <pc:sldMkLst>
          <pc:docMk/>
          <pc:sldMk cId="3448438490" sldId="503"/>
        </pc:sldMkLst>
        <pc:picChg chg="mod modVis">
          <ac:chgData name="mashael alnajrani" userId="73c1171a52a2fca6" providerId="LiveId" clId="{8D3833D8-2356-45FC-A984-E962CE6663F0}" dt="2021-03-18T19:31:47.977" v="473"/>
          <ac:picMkLst>
            <pc:docMk/>
            <pc:sldMk cId="3448438490" sldId="503"/>
            <ac:picMk id="4" creationId="{E64631C7-B516-4CC0-BBB4-F77EB32D41F8}"/>
          </ac:picMkLst>
        </pc:picChg>
      </pc:sldChg>
      <pc:sldChg chg="addSp delSp modSp mod">
        <pc:chgData name="mashael alnajrani" userId="73c1171a52a2fca6" providerId="LiveId" clId="{8D3833D8-2356-45FC-A984-E962CE6663F0}" dt="2021-03-18T19:31:47.977" v="475"/>
        <pc:sldMkLst>
          <pc:docMk/>
          <pc:sldMk cId="3173854663" sldId="504"/>
        </pc:sldMkLst>
        <pc:picChg chg="del">
          <ac:chgData name="mashael alnajrani" userId="73c1171a52a2fca6" providerId="LiveId" clId="{8D3833D8-2356-45FC-A984-E962CE6663F0}" dt="2021-03-18T19:25:01.987" v="87"/>
          <ac:picMkLst>
            <pc:docMk/>
            <pc:sldMk cId="3173854663" sldId="504"/>
            <ac:picMk id="4" creationId="{E64631C7-B516-4CC0-BBB4-F77EB32D41F8}"/>
          </ac:picMkLst>
        </pc:picChg>
        <pc:picChg chg="add mod ord modVis">
          <ac:chgData name="mashael alnajrani" userId="73c1171a52a2fca6" providerId="LiveId" clId="{8D3833D8-2356-45FC-A984-E962CE6663F0}" dt="2021-03-18T19:31:47.977" v="475"/>
          <ac:picMkLst>
            <pc:docMk/>
            <pc:sldMk cId="3173854663" sldId="504"/>
            <ac:picMk id="6" creationId="{4A27EC69-2ED3-47FB-986B-C1B64AFA7A3C}"/>
          </ac:picMkLst>
        </pc:picChg>
      </pc:sldChg>
      <pc:sldChg chg="addSp modSp mod">
        <pc:chgData name="mashael alnajrani" userId="73c1171a52a2fca6" providerId="LiveId" clId="{8D3833D8-2356-45FC-A984-E962CE6663F0}" dt="2021-03-18T19:31:47.961" v="469"/>
        <pc:sldMkLst>
          <pc:docMk/>
          <pc:sldMk cId="2643908183" sldId="505"/>
        </pc:sldMkLst>
        <pc:picChg chg="add mod ord modVis">
          <ac:chgData name="mashael alnajrani" userId="73c1171a52a2fca6" providerId="LiveId" clId="{8D3833D8-2356-45FC-A984-E962CE6663F0}" dt="2021-03-18T19:31:47.961" v="469"/>
          <ac:picMkLst>
            <pc:docMk/>
            <pc:sldMk cId="2643908183" sldId="505"/>
            <ac:picMk id="3" creationId="{5E4DC7EF-F650-41F6-B38E-820ACF3C6150}"/>
          </ac:picMkLst>
        </pc:picChg>
      </pc:sldChg>
      <pc:sldChg chg="addSp modSp mod">
        <pc:chgData name="mashael alnajrani" userId="73c1171a52a2fca6" providerId="LiveId" clId="{8D3833D8-2356-45FC-A984-E962CE6663F0}" dt="2021-03-18T19:31:47.977" v="477"/>
        <pc:sldMkLst>
          <pc:docMk/>
          <pc:sldMk cId="336201038" sldId="510"/>
        </pc:sldMkLst>
        <pc:picChg chg="add mod ord modVis">
          <ac:chgData name="mashael alnajrani" userId="73c1171a52a2fca6" providerId="LiveId" clId="{8D3833D8-2356-45FC-A984-E962CE6663F0}" dt="2021-03-18T19:31:47.977" v="477"/>
          <ac:picMkLst>
            <pc:docMk/>
            <pc:sldMk cId="336201038" sldId="510"/>
            <ac:picMk id="3" creationId="{B3605E92-DCD5-4881-AEB2-E752C9FFABD9}"/>
          </ac:picMkLst>
        </pc:picChg>
      </pc:sldChg>
      <pc:sldChg chg="addSp delSp modSp mod">
        <pc:chgData name="mashael alnajrani" userId="73c1171a52a2fca6" providerId="LiveId" clId="{8D3833D8-2356-45FC-A984-E962CE6663F0}" dt="2021-03-18T19:31:47.977" v="479"/>
        <pc:sldMkLst>
          <pc:docMk/>
          <pc:sldMk cId="2648725751" sldId="513"/>
        </pc:sldMkLst>
        <pc:picChg chg="add del mod ord">
          <ac:chgData name="mashael alnajrani" userId="73c1171a52a2fca6" providerId="LiveId" clId="{8D3833D8-2356-45FC-A984-E962CE6663F0}" dt="2021-03-18T19:25:53.215" v="109"/>
          <ac:picMkLst>
            <pc:docMk/>
            <pc:sldMk cId="2648725751" sldId="513"/>
            <ac:picMk id="3" creationId="{C5702C77-6A13-4D24-A65A-6C8C0CA536CF}"/>
          </ac:picMkLst>
        </pc:picChg>
        <pc:picChg chg="add mod ord modVis">
          <ac:chgData name="mashael alnajrani" userId="73c1171a52a2fca6" providerId="LiveId" clId="{8D3833D8-2356-45FC-A984-E962CE6663F0}" dt="2021-03-18T19:31:47.977" v="479"/>
          <ac:picMkLst>
            <pc:docMk/>
            <pc:sldMk cId="2648725751" sldId="513"/>
            <ac:picMk id="8" creationId="{B4CB11BE-38F7-4D51-B684-A6AC47EC7E6D}"/>
          </ac:picMkLst>
        </pc:picChg>
      </pc:sldChg>
      <pc:sldChg chg="modSp mod">
        <pc:chgData name="mashael alnajrani" userId="73c1171a52a2fca6" providerId="LiveId" clId="{8D3833D8-2356-45FC-A984-E962CE6663F0}" dt="2021-03-18T19:26:00.692" v="110" actId="1076"/>
        <pc:sldMkLst>
          <pc:docMk/>
          <pc:sldMk cId="3101597237" sldId="514"/>
        </pc:sldMkLst>
        <pc:spChg chg="mod">
          <ac:chgData name="mashael alnajrani" userId="73c1171a52a2fca6" providerId="LiveId" clId="{8D3833D8-2356-45FC-A984-E962CE6663F0}" dt="2021-03-18T19:26:00.692" v="110" actId="1076"/>
          <ac:spMkLst>
            <pc:docMk/>
            <pc:sldMk cId="3101597237" sldId="514"/>
            <ac:spMk id="6" creationId="{BB05A5F4-D77E-4340-92F3-E39E9278B010}"/>
          </ac:spMkLst>
        </pc:spChg>
      </pc:sldChg>
      <pc:sldChg chg="modSp mod">
        <pc:chgData name="mashael alnajrani" userId="73c1171a52a2fca6" providerId="LiveId" clId="{8D3833D8-2356-45FC-A984-E962CE6663F0}" dt="2021-03-18T19:31:47.977" v="481"/>
        <pc:sldMkLst>
          <pc:docMk/>
          <pc:sldMk cId="4018067043" sldId="515"/>
        </pc:sldMkLst>
        <pc:picChg chg="mod modVis">
          <ac:chgData name="mashael alnajrani" userId="73c1171a52a2fca6" providerId="LiveId" clId="{8D3833D8-2356-45FC-A984-E962CE6663F0}" dt="2021-03-18T19:31:47.977" v="481"/>
          <ac:picMkLst>
            <pc:docMk/>
            <pc:sldMk cId="4018067043" sldId="515"/>
            <ac:picMk id="6" creationId="{F0DD9359-8A37-4138-BB4F-060ABB8544EB}"/>
          </ac:picMkLst>
        </pc:picChg>
      </pc:sldChg>
      <pc:sldChg chg="addSp delSp modSp mod">
        <pc:chgData name="mashael alnajrani" userId="73c1171a52a2fca6" providerId="LiveId" clId="{8D3833D8-2356-45FC-A984-E962CE6663F0}" dt="2021-03-18T19:31:47.977" v="483"/>
        <pc:sldMkLst>
          <pc:docMk/>
          <pc:sldMk cId="3583580743" sldId="519"/>
        </pc:sldMkLst>
        <pc:picChg chg="add del mod ord">
          <ac:chgData name="mashael alnajrani" userId="73c1171a52a2fca6" providerId="LiveId" clId="{8D3833D8-2356-45FC-A984-E962CE6663F0}" dt="2021-03-18T19:26:33.931" v="125"/>
          <ac:picMkLst>
            <pc:docMk/>
            <pc:sldMk cId="3583580743" sldId="519"/>
            <ac:picMk id="3" creationId="{6A671BF1-7A78-4874-A99F-432264AA6F24}"/>
          </ac:picMkLst>
        </pc:picChg>
        <pc:picChg chg="add mod ord modVis">
          <ac:chgData name="mashael alnajrani" userId="73c1171a52a2fca6" providerId="LiveId" clId="{8D3833D8-2356-45FC-A984-E962CE6663F0}" dt="2021-03-18T19:31:47.977" v="483"/>
          <ac:picMkLst>
            <pc:docMk/>
            <pc:sldMk cId="3583580743" sldId="519"/>
            <ac:picMk id="9" creationId="{BF520287-03D7-4A91-9FAD-F6C095188104}"/>
          </ac:picMkLst>
        </pc:picChg>
      </pc:sldChg>
      <pc:sldChg chg="addSp modSp mod">
        <pc:chgData name="mashael alnajrani" userId="73c1171a52a2fca6" providerId="LiveId" clId="{8D3833D8-2356-45FC-A984-E962CE6663F0}" dt="2021-03-18T19:31:47.977" v="485"/>
        <pc:sldMkLst>
          <pc:docMk/>
          <pc:sldMk cId="3739475624" sldId="522"/>
        </pc:sldMkLst>
        <pc:picChg chg="add mod ord modVis">
          <ac:chgData name="mashael alnajrani" userId="73c1171a52a2fca6" providerId="LiveId" clId="{8D3833D8-2356-45FC-A984-E962CE6663F0}" dt="2021-03-18T19:31:47.977" v="485"/>
          <ac:picMkLst>
            <pc:docMk/>
            <pc:sldMk cId="3739475624" sldId="522"/>
            <ac:picMk id="3" creationId="{59454C7D-451A-45C9-9529-8FCA3DE04672}"/>
          </ac:picMkLst>
        </pc:picChg>
      </pc:sldChg>
      <pc:sldChg chg="modSp mod modAnim">
        <pc:chgData name="mashael alnajrani" userId="73c1171a52a2fca6" providerId="LiveId" clId="{8D3833D8-2356-45FC-A984-E962CE6663F0}" dt="2021-03-18T19:31:27.061" v="368"/>
        <pc:sldMkLst>
          <pc:docMk/>
          <pc:sldMk cId="2340058762" sldId="524"/>
        </pc:sldMkLst>
        <pc:spChg chg="mod">
          <ac:chgData name="mashael alnajrani" userId="73c1171a52a2fca6" providerId="LiveId" clId="{8D3833D8-2356-45FC-A984-E962CE6663F0}" dt="2021-03-18T19:30:33.584" v="270" actId="1076"/>
          <ac:spMkLst>
            <pc:docMk/>
            <pc:sldMk cId="2340058762" sldId="524"/>
            <ac:spMk id="13" creationId="{A602468E-2324-4C4C-A505-7B5390D6389D}"/>
          </ac:spMkLst>
        </pc:spChg>
      </pc:sldChg>
      <pc:sldChg chg="addSp modSp mod">
        <pc:chgData name="mashael alnajrani" userId="73c1171a52a2fca6" providerId="LiveId" clId="{8D3833D8-2356-45FC-A984-E962CE6663F0}" dt="2021-03-18T19:31:47.977" v="487"/>
        <pc:sldMkLst>
          <pc:docMk/>
          <pc:sldMk cId="1913379587" sldId="528"/>
        </pc:sldMkLst>
        <pc:picChg chg="add mod ord modVis">
          <ac:chgData name="mashael alnajrani" userId="73c1171a52a2fca6" providerId="LiveId" clId="{8D3833D8-2356-45FC-A984-E962CE6663F0}" dt="2021-03-18T19:31:47.977" v="487"/>
          <ac:picMkLst>
            <pc:docMk/>
            <pc:sldMk cId="1913379587" sldId="528"/>
            <ac:picMk id="3" creationId="{D2887829-F4C4-4EB5-B1B8-E116CEC0A0BF}"/>
          </ac:picMkLst>
        </pc:picChg>
      </pc:sldChg>
      <pc:sldChg chg="addSp modSp mod">
        <pc:chgData name="mashael alnajrani" userId="73c1171a52a2fca6" providerId="LiveId" clId="{8D3833D8-2356-45FC-A984-E962CE6663F0}" dt="2021-03-18T19:31:47.993" v="489"/>
        <pc:sldMkLst>
          <pc:docMk/>
          <pc:sldMk cId="635023431" sldId="531"/>
        </pc:sldMkLst>
        <pc:picChg chg="add mod ord modVis">
          <ac:chgData name="mashael alnajrani" userId="73c1171a52a2fca6" providerId="LiveId" clId="{8D3833D8-2356-45FC-A984-E962CE6663F0}" dt="2021-03-18T19:31:47.993" v="489"/>
          <ac:picMkLst>
            <pc:docMk/>
            <pc:sldMk cId="635023431" sldId="531"/>
            <ac:picMk id="3" creationId="{2A84729A-6520-46E9-97C4-101825AFCE6A}"/>
          </ac:picMkLst>
        </pc:picChg>
      </pc:sldChg>
      <pc:sldChg chg="modSp add del mod ord modTransition">
        <pc:chgData name="mashael alnajrani" userId="73c1171a52a2fca6" providerId="LiveId" clId="{8D3833D8-2356-45FC-A984-E962CE6663F0}" dt="2021-03-18T19:28:27.311" v="216" actId="2696"/>
        <pc:sldMkLst>
          <pc:docMk/>
          <pc:sldMk cId="455693809" sldId="533"/>
        </pc:sldMkLst>
        <pc:spChg chg="mod">
          <ac:chgData name="mashael alnajrani" userId="73c1171a52a2fca6" providerId="LiveId" clId="{8D3833D8-2356-45FC-A984-E962CE6663F0}" dt="2021-03-18T19:28:22.788" v="204"/>
          <ac:spMkLst>
            <pc:docMk/>
            <pc:sldMk cId="455693809" sldId="533"/>
            <ac:spMk id="13" creationId="{A602468E-2324-4C4C-A505-7B5390D6389D}"/>
          </ac:spMkLst>
        </pc:spChg>
        <pc:spChg chg="mod">
          <ac:chgData name="mashael alnajrani" userId="73c1171a52a2fca6" providerId="LiveId" clId="{8D3833D8-2356-45FC-A984-E962CE6663F0}" dt="2021-03-18T19:28:25.564" v="208"/>
          <ac:spMkLst>
            <pc:docMk/>
            <pc:sldMk cId="455693809" sldId="533"/>
            <ac:spMk id="16" creationId="{F6B64EC8-59C0-4214-9065-3FEA6D4CB8F0}"/>
          </ac:spMkLst>
        </pc:spChg>
        <pc:spChg chg="mod">
          <ac:chgData name="mashael alnajrani" userId="73c1171a52a2fca6" providerId="LiveId" clId="{8D3833D8-2356-45FC-A984-E962CE6663F0}" dt="2021-03-18T19:28:27.114" v="214"/>
          <ac:spMkLst>
            <pc:docMk/>
            <pc:sldMk cId="455693809" sldId="533"/>
            <ac:spMk id="21" creationId="{08DE25C0-7A0F-41B8-BBC2-7D94E3A9639F}"/>
          </ac:spMkLst>
        </pc:spChg>
        <pc:picChg chg="mod">
          <ac:chgData name="mashael alnajrani" userId="73c1171a52a2fca6" providerId="LiveId" clId="{8D3833D8-2356-45FC-A984-E962CE6663F0}" dt="2021-03-18T19:28:27.114" v="215"/>
          <ac:picMkLst>
            <pc:docMk/>
            <pc:sldMk cId="455693809" sldId="533"/>
            <ac:picMk id="17" creationId="{89AD96E1-E883-418A-A9DC-E9752C0261C7}"/>
          </ac:picMkLst>
        </pc:picChg>
        <pc:cxnChg chg="mod">
          <ac:chgData name="mashael alnajrani" userId="73c1171a52a2fca6" providerId="LiveId" clId="{8D3833D8-2356-45FC-A984-E962CE6663F0}" dt="2021-03-18T19:28:22.788" v="206"/>
          <ac:cxnSpMkLst>
            <pc:docMk/>
            <pc:sldMk cId="455693809" sldId="533"/>
            <ac:cxnSpMk id="4" creationId="{2AAFD052-B975-4789-A4DA-ED10BDA73006}"/>
          </ac:cxnSpMkLst>
        </pc:cxnChg>
        <pc:cxnChg chg="mod">
          <ac:chgData name="mashael alnajrani" userId="73c1171a52a2fca6" providerId="LiveId" clId="{8D3833D8-2356-45FC-A984-E962CE6663F0}" dt="2021-03-18T19:28:27.114" v="212"/>
          <ac:cxnSpMkLst>
            <pc:docMk/>
            <pc:sldMk cId="455693809" sldId="533"/>
            <ac:cxnSpMk id="22" creationId="{938754B0-CF83-4CC7-9DAB-99997678E6B2}"/>
          </ac:cxnSpMkLst>
        </pc:cxnChg>
      </pc:sldChg>
      <pc:sldChg chg="modSp add del mod ord modTransition">
        <pc:chgData name="mashael alnajrani" userId="73c1171a52a2fca6" providerId="LiveId" clId="{8D3833D8-2356-45FC-A984-E962CE6663F0}" dt="2021-03-18T19:31:39.172" v="426" actId="2696"/>
        <pc:sldMkLst>
          <pc:docMk/>
          <pc:sldMk cId="1181894283" sldId="533"/>
        </pc:sldMkLst>
        <pc:spChg chg="mod">
          <ac:chgData name="mashael alnajrani" userId="73c1171a52a2fca6" providerId="LiveId" clId="{8D3833D8-2356-45FC-A984-E962CE6663F0}" dt="2021-03-18T19:31:38.921" v="425"/>
          <ac:spMkLst>
            <pc:docMk/>
            <pc:sldMk cId="1181894283" sldId="533"/>
            <ac:spMk id="7" creationId="{774E37CF-6794-4FF8-A295-67C0C3F39F4B}"/>
          </ac:spMkLst>
        </pc:spChg>
      </pc:sldChg>
      <pc:sldChg chg="modSp add del mod ord modTransition">
        <pc:chgData name="mashael alnajrani" userId="73c1171a52a2fca6" providerId="LiveId" clId="{8D3833D8-2356-45FC-A984-E962CE6663F0}" dt="2021-03-18T19:31:43.722" v="451" actId="2696"/>
        <pc:sldMkLst>
          <pc:docMk/>
          <pc:sldMk cId="1697579769" sldId="533"/>
        </pc:sldMkLst>
        <pc:spChg chg="mod">
          <ac:chgData name="mashael alnajrani" userId="73c1171a52a2fca6" providerId="LiveId" clId="{8D3833D8-2356-45FC-A984-E962CE6663F0}" dt="2021-03-18T19:31:43.547" v="450"/>
          <ac:spMkLst>
            <pc:docMk/>
            <pc:sldMk cId="1697579769" sldId="533"/>
            <ac:spMk id="9" creationId="{969BCD8B-DBA0-4994-A4A8-4175019BABF2}"/>
          </ac:spMkLst>
        </pc:spChg>
        <pc:spChg chg="mod">
          <ac:chgData name="mashael alnajrani" userId="73c1171a52a2fca6" providerId="LiveId" clId="{8D3833D8-2356-45FC-A984-E962CE6663F0}" dt="2021-03-18T19:31:43.167" v="448"/>
          <ac:spMkLst>
            <pc:docMk/>
            <pc:sldMk cId="1697579769" sldId="533"/>
            <ac:spMk id="32" creationId="{F43077F5-6D6A-4AB4-B1ED-F3A8BA71F82E}"/>
          </ac:spMkLst>
        </pc:spChg>
        <pc:spChg chg="mod">
          <ac:chgData name="mashael alnajrani" userId="73c1171a52a2fca6" providerId="LiveId" clId="{8D3833D8-2356-45FC-A984-E962CE6663F0}" dt="2021-03-18T19:31:41.544" v="437"/>
          <ac:spMkLst>
            <pc:docMk/>
            <pc:sldMk cId="1697579769" sldId="533"/>
            <ac:spMk id="33" creationId="{A3C46834-7CDC-4285-8FAE-BCB190ED8EF8}"/>
          </ac:spMkLst>
        </pc:spChg>
      </pc:sldChg>
      <pc:sldChg chg="modSp add del mod ord modTransition">
        <pc:chgData name="mashael alnajrani" userId="73c1171a52a2fca6" providerId="LiveId" clId="{8D3833D8-2356-45FC-A984-E962CE6663F0}" dt="2021-03-18T19:31:04.607" v="326" actId="2696"/>
        <pc:sldMkLst>
          <pc:docMk/>
          <pc:sldMk cId="3550908413" sldId="533"/>
        </pc:sldMkLst>
        <pc:spChg chg="mod">
          <ac:chgData name="mashael alnajrani" userId="73c1171a52a2fca6" providerId="LiveId" clId="{8D3833D8-2356-45FC-A984-E962CE6663F0}" dt="2021-03-18T19:31:04.451" v="325"/>
          <ac:spMkLst>
            <pc:docMk/>
            <pc:sldMk cId="3550908413" sldId="533"/>
            <ac:spMk id="13" creationId="{A602468E-2324-4C4C-A505-7B5390D6389D}"/>
          </ac:spMkLst>
        </pc:spChg>
        <pc:spChg chg="mod">
          <ac:chgData name="mashael alnajrani" userId="73c1171a52a2fca6" providerId="LiveId" clId="{8D3833D8-2356-45FC-A984-E962CE6663F0}" dt="2021-03-18T19:31:04.319" v="323"/>
          <ac:spMkLst>
            <pc:docMk/>
            <pc:sldMk cId="3550908413" sldId="533"/>
            <ac:spMk id="21" creationId="{08DE25C0-7A0F-41B8-BBC2-7D94E3A9639F}"/>
          </ac:spMkLst>
        </pc:spChg>
      </pc:sldChg>
      <pc:sldChg chg="modSp add del mod ord modTransition">
        <pc:chgData name="mashael alnajrani" userId="73c1171a52a2fca6" providerId="LiveId" clId="{8D3833D8-2356-45FC-A984-E962CE6663F0}" dt="2021-03-18T19:31:33.111" v="418" actId="2696"/>
        <pc:sldMkLst>
          <pc:docMk/>
          <pc:sldMk cId="3965213084" sldId="533"/>
        </pc:sldMkLst>
        <pc:spChg chg="mod">
          <ac:chgData name="mashael alnajrani" userId="73c1171a52a2fca6" providerId="LiveId" clId="{8D3833D8-2356-45FC-A984-E962CE6663F0}" dt="2021-03-18T19:31:32.957" v="417"/>
          <ac:spMkLst>
            <pc:docMk/>
            <pc:sldMk cId="3965213084" sldId="533"/>
            <ac:spMk id="13" creationId="{A602468E-2324-4C4C-A505-7B5390D6389D}"/>
          </ac:spMkLst>
        </pc:spChg>
        <pc:spChg chg="mod">
          <ac:chgData name="mashael alnajrani" userId="73c1171a52a2fca6" providerId="LiveId" clId="{8D3833D8-2356-45FC-A984-E962CE6663F0}" dt="2021-03-18T19:31:31.887" v="415"/>
          <ac:spMkLst>
            <pc:docMk/>
            <pc:sldMk cId="3965213084" sldId="533"/>
            <ac:spMk id="21" creationId="{08DE25C0-7A0F-41B8-BBC2-7D94E3A9639F}"/>
          </ac:spMkLst>
        </pc:spChg>
      </pc:sldChg>
      <pc:sldMasterChg chg="delSldLayout">
        <pc:chgData name="mashael alnajrani" userId="73c1171a52a2fca6" providerId="LiveId" clId="{8D3833D8-2356-45FC-A984-E962CE6663F0}" dt="2021-03-18T19:16:50.440" v="0" actId="47"/>
        <pc:sldMasterMkLst>
          <pc:docMk/>
          <pc:sldMasterMk cId="1402319825" sldId="2147483648"/>
        </pc:sldMasterMkLst>
        <pc:sldLayoutChg chg="del">
          <pc:chgData name="mashael alnajrani" userId="73c1171a52a2fca6" providerId="LiveId" clId="{8D3833D8-2356-45FC-A984-E962CE6663F0}" dt="2021-03-18T19:16:50.440" v="0" actId="47"/>
          <pc:sldLayoutMkLst>
            <pc:docMk/>
            <pc:sldMasterMk cId="1402319825" sldId="2147483648"/>
            <pc:sldLayoutMk cId="3610273212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7D23C2-D3BC-4286-81BC-09091D7BD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47BA005-16DC-48C0-BB25-0C9DDD2CF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10BCA6-9ADF-4DDA-8B64-1AD2EA70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6579C3-7EAC-4931-94BA-87B58381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83189A-F804-4BCD-A2F0-CA9377FC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2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12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4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1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1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1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29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4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1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B6EEDC-7F58-4236-861A-525FBF6B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AC14A6-E5A0-48BD-84E9-E2A6D357E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FDFB110-DEAF-4A7B-B5F0-EBE3261E0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34326D-05C9-4C75-A535-059FFB03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DEB92D-DE97-4C71-B364-ABEEE67D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10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2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69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4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7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20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0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45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61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76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3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9509A-D93A-4000-B09F-93B99B0E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A03A21E-5731-489B-8895-2727F608D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8741CF-E503-4CB1-B610-05C1298B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6B0932-B347-4B51-8D6F-DFD47AAA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7026E7-012B-4B3A-B7B0-4F6A19326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8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94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652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89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9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2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3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17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44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96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436901-53D2-4FD2-B720-386C02D6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40DA32A-048F-4056-BACD-A012B8C6C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236746A-B896-4A1B-BFFA-C57A24FD5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D6E2887-4FE3-40CF-8954-C14324DB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35A1A60-F95C-481E-876A-EB8A8169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8B05EE8-830D-46D6-909E-0D6D955C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29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46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48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31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5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4C14B-32BB-4E36-BC84-C397167C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7F2823-8D3C-4F20-943D-DA89C6424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9F61397-9491-4B36-81E1-95BFB6AD2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353BC0-4D06-4F1D-8FE0-C22650D0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17DC5F-0337-4D9E-A99F-0789DFD4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8C531C-3B1A-4372-9F4E-4D085D8D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9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8E5141-8BE2-4BB9-9268-1B7D2ADEF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A9C0585-E0C8-461C-AA2E-C358C367A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D6804BC-6C8D-4230-B2D6-4A5A4A31C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40E208-EBA8-41F8-AAE7-EB2BC771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3F4A6D-EC2F-4763-9663-56DBF18C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5AE8A29-F4E2-4C0D-952C-0E76D13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02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A4CC46-FFFF-49A8-B3AE-EA1F895F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02AD4F5-79C6-4294-9103-6E50D591E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9F2946-07B5-42DF-ACFF-89C4207C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DE419A-F294-4C75-92B4-2D2840F2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A28AC9-7FF4-49A2-8B26-E77D9412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30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CCCDE8C-7D3F-4A29-AD99-E6EA67083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1373C3-8797-4A97-99A4-A879071B3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BE7C1A-436F-4BF4-AC89-B5223354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55F22A-7094-4A74-B02B-1017A817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FA9CF2-1F4D-4297-ADBD-78331EE7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6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657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your title here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t>3/18/2021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2180862"/>
            <a:ext cx="4922371" cy="3706253"/>
          </a:xfrm>
          <a:prstGeom prst="rect">
            <a:avLst/>
          </a:prstGeom>
        </p:spPr>
      </p:pic>
      <p:sp>
        <p:nvSpPr>
          <p:cNvPr id="45" name="Freeform 5"/>
          <p:cNvSpPr>
            <a:spLocks/>
          </p:cNvSpPr>
          <p:nvPr userDrawn="1"/>
        </p:nvSpPr>
        <p:spPr bwMode="auto">
          <a:xfrm>
            <a:off x="8879420" y="3964999"/>
            <a:ext cx="347131" cy="449845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192011" y="2328587"/>
            <a:ext cx="5376597" cy="674012"/>
          </a:xfrm>
        </p:spPr>
        <p:txBody>
          <a:bodyPr anchor="ctr">
            <a:noAutofit/>
          </a:bodyPr>
          <a:lstStyle>
            <a:lvl1pPr marL="0" indent="0" algn="l">
              <a:buNone/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192011" y="3278728"/>
            <a:ext cx="5376597" cy="2671392"/>
          </a:xfrm>
        </p:spPr>
        <p:txBody>
          <a:bodyPr anchor="t">
            <a:no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12103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95AB50-17E8-49FB-9A69-7B9AA99D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0199D37-28C8-41A2-BF29-3F997B70D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0D0709-91B3-45C4-9E51-A8BDB420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D3CBCBC-52FA-4291-9B62-1852D3DA5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0DFFAFC-870E-4402-B266-49BEFF2F3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47FE865-8D6E-4DDB-A9E9-7AC54B7B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298966F-0F92-4B05-97EA-709F9DC0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07B8DA1-CEAD-4CC8-A48F-BC2C8549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2" y="582293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9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4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7473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2" y="582293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9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4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55625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2" y="582293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9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4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35391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2" y="5822934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9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4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11" indent="0">
              <a:buNone/>
              <a:defRPr sz="2800"/>
            </a:lvl2pPr>
            <a:lvl3pPr marL="914424" indent="0">
              <a:buNone/>
              <a:defRPr sz="2400"/>
            </a:lvl3pPr>
            <a:lvl4pPr marL="1371635" indent="0">
              <a:buNone/>
              <a:defRPr sz="2000"/>
            </a:lvl4pPr>
            <a:lvl5pPr marL="1828845" indent="0">
              <a:buNone/>
              <a:defRPr sz="2000"/>
            </a:lvl5pPr>
            <a:lvl6pPr marL="2286058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8891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64623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515257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59045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id="{2A49B234-4043-4882-9511-A782AE39971F}"/>
              </a:ext>
            </a:extLst>
          </p:cNvPr>
          <p:cNvSpPr/>
          <p:nvPr userDrawn="1"/>
        </p:nvSpPr>
        <p:spPr>
          <a:xfrm flipH="1">
            <a:off x="11070077" y="5934426"/>
            <a:ext cx="768849" cy="681343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6C5-532B-4BA1-A4C2-ED9DFB4BC247}"/>
              </a:ext>
            </a:extLst>
          </p:cNvPr>
          <p:cNvSpPr/>
          <p:nvPr userDrawn="1"/>
        </p:nvSpPr>
        <p:spPr>
          <a:xfrm>
            <a:off x="353075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6086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20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672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699990-D0CF-4102-A26C-62019E49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C95465-06D4-42AB-8410-961D6242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8C1DADD-81E0-4AA8-B37F-B1B177C3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E1AA3A1-69EA-41BA-9EE0-DD35DE34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07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8110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8" y="595266"/>
            <a:ext cx="9675969" cy="5667471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7" y="3881925"/>
            <a:ext cx="2331651" cy="2229299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9" y="5278575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6097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44471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454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" y="4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593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965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0568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140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33AD2-2541-4EED-BE36-07BC50CC14A3}"/>
              </a:ext>
            </a:extLst>
          </p:cNvPr>
          <p:cNvSpPr/>
          <p:nvPr userDrawn="1"/>
        </p:nvSpPr>
        <p:spPr>
          <a:xfrm>
            <a:off x="3699755" y="379381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A442F-20CA-4E52-BC0A-4A8DC2F4758D}"/>
              </a:ext>
            </a:extLst>
          </p:cNvPr>
          <p:cNvSpPr/>
          <p:nvPr userDrawn="1"/>
        </p:nvSpPr>
        <p:spPr>
          <a:xfrm>
            <a:off x="5408579" y="379381"/>
            <a:ext cx="520429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7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50" y="4246123"/>
            <a:ext cx="2538919" cy="20590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7" y="4246123"/>
            <a:ext cx="2538919" cy="20590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9140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5" y="1529131"/>
            <a:ext cx="4407203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3" y="1721798"/>
            <a:ext cx="4027727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08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168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779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272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4BDBA62A-FFB9-4EAA-A845-F9E7FBE1656D}"/>
              </a:ext>
            </a:extLst>
          </p:cNvPr>
          <p:cNvGrpSpPr/>
          <p:nvPr userDrawn="1"/>
        </p:nvGrpSpPr>
        <p:grpSpPr>
          <a:xfrm>
            <a:off x="850797" y="1991645"/>
            <a:ext cx="2126863" cy="3673671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2032593-70A5-4ED1-86D3-FEE66C4BEB96}"/>
              </a:ext>
            </a:extLst>
          </p:cNvPr>
          <p:cNvGrpSpPr/>
          <p:nvPr userDrawn="1"/>
        </p:nvGrpSpPr>
        <p:grpSpPr>
          <a:xfrm>
            <a:off x="3428277" y="1957777"/>
            <a:ext cx="2126863" cy="3673671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9" y="2241137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4" y="2290033"/>
            <a:ext cx="1087043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E0A9AE1-D462-4ABF-9729-E8E271CD12A0}"/>
              </a:ext>
            </a:extLst>
          </p:cNvPr>
          <p:cNvGrpSpPr/>
          <p:nvPr userDrawn="1"/>
        </p:nvGrpSpPr>
        <p:grpSpPr>
          <a:xfrm>
            <a:off x="2077785" y="1819950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6"/>
            <a:ext cx="2023387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012790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162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9" y="261017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8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sz="1800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4"/>
            <a:ext cx="7697819" cy="4694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4"/>
            <a:ext cx="7697819" cy="4694207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252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1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1428A-0908-4E6B-AD6C-D85BB75BBED1}"/>
              </a:ext>
            </a:extLst>
          </p:cNvPr>
          <p:cNvSpPr/>
          <p:nvPr userDrawn="1"/>
        </p:nvSpPr>
        <p:spPr>
          <a:xfrm>
            <a:off x="344152" y="372711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79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8451973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4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77168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011292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94C8-EB45-4FA8-98A3-DF23E46E1742}" type="datetimeFigureOut">
              <a:rPr lang="ar-SA" smtClean="0"/>
              <a:pPr/>
              <a:t>05/08/42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710C-2124-44A0-B5D2-8C23ED26254E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139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112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Insert your title here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t>3/18/2021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2180862"/>
            <a:ext cx="4922371" cy="3706253"/>
          </a:xfrm>
          <a:prstGeom prst="rect">
            <a:avLst/>
          </a:prstGeom>
        </p:spPr>
      </p:pic>
      <p:sp>
        <p:nvSpPr>
          <p:cNvPr id="45" name="Freeform 5"/>
          <p:cNvSpPr>
            <a:spLocks/>
          </p:cNvSpPr>
          <p:nvPr userDrawn="1"/>
        </p:nvSpPr>
        <p:spPr bwMode="auto">
          <a:xfrm>
            <a:off x="8879420" y="3964999"/>
            <a:ext cx="347131" cy="449845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6192011" y="2328587"/>
            <a:ext cx="5376597" cy="674012"/>
          </a:xfrm>
        </p:spPr>
        <p:txBody>
          <a:bodyPr anchor="ctr">
            <a:noAutofit/>
          </a:bodyPr>
          <a:lstStyle>
            <a:lvl1pPr marL="0" indent="0" algn="l">
              <a:buNone/>
              <a:defRPr sz="3733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6192011" y="3278728"/>
            <a:ext cx="5376597" cy="2671392"/>
          </a:xfrm>
        </p:spPr>
        <p:txBody>
          <a:bodyPr anchor="t">
            <a:noAutofit/>
          </a:bodyPr>
          <a:lstStyle>
            <a:lvl1pPr marL="0" indent="0" algn="l">
              <a:buNone/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</p:spTree>
    <p:extLst>
      <p:ext uri="{BB962C8B-B14F-4D97-AF65-F5344CB8AC3E}">
        <p14:creationId xmlns:p14="http://schemas.microsoft.com/office/powerpoint/2010/main" val="163116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6A534EF-66B0-4905-98F7-3FED3D640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874AFCE-44A3-4B8F-9657-78770D63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8433F8-7358-4363-9EF4-9F49531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7388D52-1E39-4419-866D-5DDF64A2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0B0495-228D-4420-BE91-CE7EF6C19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504B33-1CBB-49BE-A12B-835BDB8AD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B228-0A20-4F9B-8354-330A4B5D50F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0A1A54-322C-4EF1-AB0B-9E798555B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DDF3D-526D-451E-9ECF-4D9D3C1A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E703A-BC84-4237-84A6-D074EDE413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1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9" r:id="rId8"/>
    <p:sldLayoutId id="2147483728" r:id="rId9"/>
    <p:sldLayoutId id="2147483727" r:id="rId10"/>
    <p:sldLayoutId id="2147483726" r:id="rId11"/>
    <p:sldLayoutId id="2147483717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7" r:id="rId21"/>
    <p:sldLayoutId id="2147483706" r:id="rId22"/>
    <p:sldLayoutId id="2147483705" r:id="rId23"/>
    <p:sldLayoutId id="2147483704" r:id="rId24"/>
    <p:sldLayoutId id="2147483703" r:id="rId25"/>
    <p:sldLayoutId id="2147483702" r:id="rId26"/>
    <p:sldLayoutId id="2147483701" r:id="rId27"/>
    <p:sldLayoutId id="2147483700" r:id="rId28"/>
    <p:sldLayoutId id="2147483699" r:id="rId29"/>
    <p:sldLayoutId id="2147483698" r:id="rId30"/>
    <p:sldLayoutId id="2147483697" r:id="rId31"/>
    <p:sldLayoutId id="2147483696" r:id="rId32"/>
    <p:sldLayoutId id="2147483694" r:id="rId33"/>
    <p:sldLayoutId id="2147483692" r:id="rId34"/>
    <p:sldLayoutId id="2147483725" r:id="rId35"/>
    <p:sldLayoutId id="2147483724" r:id="rId36"/>
    <p:sldLayoutId id="2147483723" r:id="rId37"/>
    <p:sldLayoutId id="2147483721" r:id="rId38"/>
    <p:sldLayoutId id="2147483720" r:id="rId39"/>
    <p:sldLayoutId id="2147483719" r:id="rId40"/>
    <p:sldLayoutId id="2147483718" r:id="rId41"/>
    <p:sldLayoutId id="2147483716" r:id="rId42"/>
    <p:sldLayoutId id="2147483693" r:id="rId43"/>
    <p:sldLayoutId id="2147483656" r:id="rId44"/>
    <p:sldLayoutId id="2147483657" r:id="rId45"/>
    <p:sldLayoutId id="2147483658" r:id="rId46"/>
    <p:sldLayoutId id="2147483659" r:id="rId47"/>
    <p:sldLayoutId id="2147483660" r:id="rId48"/>
    <p:sldLayoutId id="2147483661" r:id="rId49"/>
    <p:sldLayoutId id="2147483662" r:id="rId50"/>
    <p:sldLayoutId id="2147483731" r:id="rId51"/>
    <p:sldLayoutId id="2147483730" r:id="rId52"/>
    <p:sldLayoutId id="2147483722" r:id="rId5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5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1" r:id="rId2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hyperlink" Target="https://wordwall.net/ar/resource/5887388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9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0.xml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file:///C:\Program%20Files\Inknoe%20ClassPoint\Images\multiple_choice_with%20result_default_cm.png" TargetMode="Externa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4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5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file:///C:\Program%20Files\Inknoe%20ClassPoint\Images\multiple_choice_without%20result_default_cm.png" TargetMode="Externa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7.xml"/><Relationship Id="rId6" Type="http://schemas.openxmlformats.org/officeDocument/2006/relationships/image" Target="file:///C:\Program%20Files\Inknoe%20ClassPoint\Images\multiple_choice_without%20result_default_cm.png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4.jpg"/><Relationship Id="rId4" Type="http://schemas.openxmlformats.org/officeDocument/2006/relationships/image" Target="file:///C:\Program%20Files\Inknoe%20ClassPoint\Images\slide_annotate_without%20result_default.pn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9.xml"/><Relationship Id="rId5" Type="http://schemas.openxmlformats.org/officeDocument/2006/relationships/image" Target="file:///C:\Program%20Files\Inknoe%20ClassPoint\Images\multiple_choice_without%20result_default.png" TargetMode="Externa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file:///C:\Program%20Files\Inknoe%20ClassPoint\Images\slide_annotate_without%20result_default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6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2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2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225851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918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1570382" y="1531928"/>
            <a:ext cx="9051235" cy="830997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>
                <a:solidFill>
                  <a:schemeClr val="bg1"/>
                </a:solidFill>
              </a:rPr>
              <a:t>ما هو المكون الأساسي في أي قاعدة بيانات؟ 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6668533" y="3075134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6000" b="1" dirty="0">
                <a:solidFill>
                  <a:srgbClr val="F5BF49"/>
                </a:solidFill>
              </a:rPr>
              <a:t>جداول</a:t>
            </a:r>
          </a:p>
          <a:p>
            <a:pPr algn="ctr"/>
            <a:endParaRPr lang="en-US" sz="6000" b="1" dirty="0">
              <a:solidFill>
                <a:srgbClr val="F5B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146-153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20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207128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انشاء الجداول والحقول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12159" y="2721114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تعريف الجدول ومكوناته</a:t>
            </a:r>
          </a:p>
        </p:txBody>
      </p:sp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2DA8EA-FA98-44AB-A643-25D5F5400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39075"/>
          <a:stretch/>
        </p:blipFill>
        <p:spPr>
          <a:xfrm>
            <a:off x="11124411" y="2564069"/>
            <a:ext cx="871023" cy="25645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69BCD8B-DBA0-4994-A4A8-4175019BABF2}"/>
              </a:ext>
            </a:extLst>
          </p:cNvPr>
          <p:cNvSpPr/>
          <p:nvPr/>
        </p:nvSpPr>
        <p:spPr>
          <a:xfrm>
            <a:off x="1253813" y="442070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المفتاح الأساسي واهميته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24A34FE-0362-4296-B41B-76855F27071C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628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0B385FDF-647F-4897-A273-EF11994A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51407"/>
              </p:ext>
            </p:extLst>
          </p:nvPr>
        </p:nvGraphicFramePr>
        <p:xfrm>
          <a:off x="8339907" y="1324301"/>
          <a:ext cx="3508512" cy="247410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504">
                  <a:extLst>
                    <a:ext uri="{9D8B030D-6E8A-4147-A177-3AD203B41FA5}">
                      <a16:colId xmlns:a16="http://schemas.microsoft.com/office/drawing/2014/main" val="2016643815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178951320"/>
                    </a:ext>
                  </a:extLst>
                </a:gridCol>
                <a:gridCol w="1169504">
                  <a:extLst>
                    <a:ext uri="{9D8B030D-6E8A-4147-A177-3AD203B41FA5}">
                      <a16:colId xmlns:a16="http://schemas.microsoft.com/office/drawing/2014/main" val="23164090"/>
                    </a:ext>
                  </a:extLst>
                </a:gridCol>
              </a:tblGrid>
              <a:tr h="745784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العمر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اسم المريض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رقم الملف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001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احمد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222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9497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امل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212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9589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34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سعد 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512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8328"/>
                  </a:ext>
                </a:extLst>
              </a:tr>
              <a:tr h="432081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55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عبدالله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/>
                        <a:t>17</a:t>
                      </a:r>
                      <a:endParaRPr lang="en-US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8325"/>
                  </a:ext>
                </a:extLst>
              </a:tr>
            </a:tbl>
          </a:graphicData>
        </a:graphic>
      </p:graphicFrame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A602468E-2324-4C4C-A505-7B5390D6389D}"/>
              </a:ext>
            </a:extLst>
          </p:cNvPr>
          <p:cNvSpPr txBox="1">
            <a:spLocks/>
          </p:cNvSpPr>
          <p:nvPr/>
        </p:nvSpPr>
        <p:spPr>
          <a:xfrm>
            <a:off x="1007509" y="1978609"/>
            <a:ext cx="4400402" cy="118853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ما أنواع البيانات التي يمكن إدخالها في هذه الحقول؟</a:t>
            </a:r>
          </a:p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49D2D53-DCE5-45DA-AFC8-05CD8865D7CD}"/>
              </a:ext>
            </a:extLst>
          </p:cNvPr>
          <p:cNvSpPr/>
          <p:nvPr/>
        </p:nvSpPr>
        <p:spPr>
          <a:xfrm>
            <a:off x="8339906" y="3332567"/>
            <a:ext cx="3508512" cy="479094"/>
          </a:xfrm>
          <a:prstGeom prst="rect">
            <a:avLst/>
          </a:prstGeom>
          <a:solidFill>
            <a:srgbClr val="C00000">
              <a:alpha val="4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2AAFD052-B975-4789-A4DA-ED10BDA73006}"/>
              </a:ext>
            </a:extLst>
          </p:cNvPr>
          <p:cNvCxnSpPr>
            <a:cxnSpLocks/>
          </p:cNvCxnSpPr>
          <p:nvPr/>
        </p:nvCxnSpPr>
        <p:spPr>
          <a:xfrm flipV="1">
            <a:off x="7512666" y="2405549"/>
            <a:ext cx="1027266" cy="219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عنصر نائب للنص 5">
            <a:extLst>
              <a:ext uri="{FF2B5EF4-FFF2-40B4-BE49-F238E27FC236}">
                <a16:creationId xmlns:a16="http://schemas.microsoft.com/office/drawing/2014/main" id="{F6B64EC8-59C0-4214-9065-3FEA6D4CB8F0}"/>
              </a:ext>
            </a:extLst>
          </p:cNvPr>
          <p:cNvSpPr txBox="1">
            <a:spLocks/>
          </p:cNvSpPr>
          <p:nvPr/>
        </p:nvSpPr>
        <p:spPr>
          <a:xfrm>
            <a:off x="7721499" y="4158820"/>
            <a:ext cx="3773556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b="1" dirty="0">
                <a:solidFill>
                  <a:srgbClr val="0070C0"/>
                </a:solidFill>
              </a:rPr>
              <a:t>سجل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5EE94B3-68E0-4881-8A57-04D1A1DEF164}"/>
              </a:ext>
            </a:extLst>
          </p:cNvPr>
          <p:cNvSpPr/>
          <p:nvPr/>
        </p:nvSpPr>
        <p:spPr>
          <a:xfrm>
            <a:off x="8339906" y="2073015"/>
            <a:ext cx="1126435" cy="4610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عنصر نائب للنص 5">
            <a:extLst>
              <a:ext uri="{FF2B5EF4-FFF2-40B4-BE49-F238E27FC236}">
                <a16:creationId xmlns:a16="http://schemas.microsoft.com/office/drawing/2014/main" id="{08DE25C0-7A0F-41B8-BBC2-7D94E3A9639F}"/>
              </a:ext>
            </a:extLst>
          </p:cNvPr>
          <p:cNvSpPr txBox="1">
            <a:spLocks/>
          </p:cNvSpPr>
          <p:nvPr/>
        </p:nvSpPr>
        <p:spPr>
          <a:xfrm>
            <a:off x="5498971" y="1942957"/>
            <a:ext cx="4595191" cy="72073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b="1" dirty="0">
                <a:solidFill>
                  <a:srgbClr val="0070C0"/>
                </a:solidFill>
              </a:rPr>
              <a:t>حقل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938754B0-CF83-4CC7-9DAB-99997678E6B2}"/>
              </a:ext>
            </a:extLst>
          </p:cNvPr>
          <p:cNvCxnSpPr>
            <a:cxnSpLocks/>
          </p:cNvCxnSpPr>
          <p:nvPr/>
        </p:nvCxnSpPr>
        <p:spPr>
          <a:xfrm flipV="1">
            <a:off x="10094162" y="3677095"/>
            <a:ext cx="0" cy="9231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70B14867-F1B9-4B35-9490-450C737C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13A2256-625D-4325-81C0-85144E5F218F}"/>
              </a:ext>
            </a:extLst>
          </p:cNvPr>
          <p:cNvSpPr txBox="1">
            <a:spLocks/>
          </p:cNvSpPr>
          <p:nvPr/>
        </p:nvSpPr>
        <p:spPr>
          <a:xfrm>
            <a:off x="0" y="107199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17" name="Picture 2" descr="Bitmoji Image">
            <a:extLst>
              <a:ext uri="{FF2B5EF4-FFF2-40B4-BE49-F238E27FC236}">
                <a16:creationId xmlns:a16="http://schemas.microsoft.com/office/drawing/2014/main" id="{89AD96E1-E883-418A-A9DC-E9752C02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68" y="1812793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B1A205F-0948-43B3-AE9B-4749F0D40025}"/>
              </a:ext>
            </a:extLst>
          </p:cNvPr>
          <p:cNvSpPr txBox="1"/>
          <p:nvPr/>
        </p:nvSpPr>
        <p:spPr>
          <a:xfrm>
            <a:off x="2356598" y="6143413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https://wordwall.net/ar/resource/5887388</a:t>
            </a:r>
            <a:endParaRPr lang="ar-SA" dirty="0"/>
          </a:p>
          <a:p>
            <a:endParaRPr lang="en-US" dirty="0"/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6D171E63-D9D8-4250-A968-A41BB50BDA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292" y="611934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1AD50814-DEB3-475A-976D-4C3E51DA872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E486C5F-3AC1-4E30-8611-0B4C26A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28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CD44F6-DAAD-49BC-A096-89CAAE5925EC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2522E5-05E5-47F9-8956-50A2DE74F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4" y="1284198"/>
            <a:ext cx="7273609" cy="43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3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جدول 9">
            <a:extLst>
              <a:ext uri="{FF2B5EF4-FFF2-40B4-BE49-F238E27FC236}">
                <a16:creationId xmlns:a16="http://schemas.microsoft.com/office/drawing/2014/main" id="{0B385FDF-647F-4897-A273-EF11994AC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678279"/>
              </p:ext>
            </p:extLst>
          </p:nvPr>
        </p:nvGraphicFramePr>
        <p:xfrm>
          <a:off x="3966017" y="1085078"/>
          <a:ext cx="8111354" cy="33692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2027">
                  <a:extLst>
                    <a:ext uri="{9D8B030D-6E8A-4147-A177-3AD203B41FA5}">
                      <a16:colId xmlns:a16="http://schemas.microsoft.com/office/drawing/2014/main" val="2576070825"/>
                    </a:ext>
                  </a:extLst>
                </a:gridCol>
                <a:gridCol w="1176664">
                  <a:extLst>
                    <a:ext uri="{9D8B030D-6E8A-4147-A177-3AD203B41FA5}">
                      <a16:colId xmlns:a16="http://schemas.microsoft.com/office/drawing/2014/main" val="2016643815"/>
                    </a:ext>
                  </a:extLst>
                </a:gridCol>
                <a:gridCol w="1670444">
                  <a:extLst>
                    <a:ext uri="{9D8B030D-6E8A-4147-A177-3AD203B41FA5}">
                      <a16:colId xmlns:a16="http://schemas.microsoft.com/office/drawing/2014/main" val="178951320"/>
                    </a:ext>
                  </a:extLst>
                </a:gridCol>
                <a:gridCol w="1842219">
                  <a:extLst>
                    <a:ext uri="{9D8B030D-6E8A-4147-A177-3AD203B41FA5}">
                      <a16:colId xmlns:a16="http://schemas.microsoft.com/office/drawing/2014/main" val="23164090"/>
                    </a:ext>
                  </a:extLst>
                </a:gridCol>
              </a:tblGrid>
              <a:tr h="77843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الهاتف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العمر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اسم المريض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رقم الملف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0019"/>
                  </a:ext>
                </a:extLst>
              </a:tr>
              <a:tr h="4509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05111111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22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احمد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222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619497"/>
                  </a:ext>
                </a:extLst>
              </a:tr>
              <a:tr h="47989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05222222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5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امل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212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769589"/>
                  </a:ext>
                </a:extLst>
              </a:tr>
              <a:tr h="450999">
                <a:tc>
                  <a:txBody>
                    <a:bodyPr/>
                    <a:lstStyle/>
                    <a:p>
                      <a:pPr algn="ctr" rtl="1"/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34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سعد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512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48328"/>
                  </a:ext>
                </a:extLst>
              </a:tr>
              <a:tr h="4509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05444444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55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عبدالله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17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28325"/>
                  </a:ext>
                </a:extLst>
              </a:tr>
              <a:tr h="45099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05777777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36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عبدالله 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320</a:t>
                      </a:r>
                      <a:endParaRPr lang="en-US" sz="2800" b="1" dirty="0"/>
                    </a:p>
                  </a:txBody>
                  <a:tcPr>
                    <a:solidFill>
                      <a:srgbClr val="F0DD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986895"/>
                  </a:ext>
                </a:extLst>
              </a:tr>
            </a:tbl>
          </a:graphicData>
        </a:graphic>
      </p:graphicFrame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A602468E-2324-4C4C-A505-7B5390D6389D}"/>
              </a:ext>
            </a:extLst>
          </p:cNvPr>
          <p:cNvSpPr txBox="1">
            <a:spLocks/>
          </p:cNvSpPr>
          <p:nvPr/>
        </p:nvSpPr>
        <p:spPr>
          <a:xfrm>
            <a:off x="4280453" y="4584385"/>
            <a:ext cx="7796918" cy="62371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ما الحقل الذي يمكن اختياره كمفتاح أساسي ؟</a:t>
            </a:r>
          </a:p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70B14867-F1B9-4B35-9490-450C737C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8" y="3880231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13A2256-625D-4325-81C0-85144E5F218F}"/>
              </a:ext>
            </a:extLst>
          </p:cNvPr>
          <p:cNvSpPr txBox="1">
            <a:spLocks/>
          </p:cNvSpPr>
          <p:nvPr/>
        </p:nvSpPr>
        <p:spPr>
          <a:xfrm>
            <a:off x="0" y="107199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17" name="عنصر نائب للنص 5">
            <a:extLst>
              <a:ext uri="{FF2B5EF4-FFF2-40B4-BE49-F238E27FC236}">
                <a16:creationId xmlns:a16="http://schemas.microsoft.com/office/drawing/2014/main" id="{432FF655-78EC-4733-BB6E-EBF559069556}"/>
              </a:ext>
            </a:extLst>
          </p:cNvPr>
          <p:cNvSpPr txBox="1">
            <a:spLocks/>
          </p:cNvSpPr>
          <p:nvPr/>
        </p:nvSpPr>
        <p:spPr>
          <a:xfrm>
            <a:off x="594363" y="1390340"/>
            <a:ext cx="2524539" cy="1286599"/>
          </a:xfrm>
          <a:prstGeom prst="roundRect">
            <a:avLst/>
          </a:prstGeom>
          <a:solidFill>
            <a:srgbClr val="A5CDFC"/>
          </a:solidFill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/>
              <a:t>ما سبب عدم اختيار رقم الهاتف كمفتاح أساسي ؟</a:t>
            </a:r>
          </a:p>
          <a:p>
            <a:pPr algn="ctr"/>
            <a:endParaRPr lang="en-US" b="1" dirty="0"/>
          </a:p>
        </p:txBody>
      </p:sp>
      <p:pic>
        <p:nvPicPr>
          <p:cNvPr id="18" name="Picture 2" descr="Bitmoji Image">
            <a:extLst>
              <a:ext uri="{FF2B5EF4-FFF2-40B4-BE49-F238E27FC236}">
                <a16:creationId xmlns:a16="http://schemas.microsoft.com/office/drawing/2014/main" id="{F275DF34-C28E-48ED-BB8C-134750E7D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8" y="2257908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356925F8-B9B3-4CD2-B8FA-2367599359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9" y="342900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1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421922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1AD50814-DEB3-475A-976D-4C3E51DA872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E486C5F-3AC1-4E30-8611-0B4C26A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28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3CD44F6-DAAD-49BC-A096-89CAAE5925EC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37304B30-12E8-4209-AB95-9BDEDA4D9AD6}"/>
              </a:ext>
            </a:extLst>
          </p:cNvPr>
          <p:cNvSpPr txBox="1">
            <a:spLocks/>
          </p:cNvSpPr>
          <p:nvPr/>
        </p:nvSpPr>
        <p:spPr>
          <a:xfrm>
            <a:off x="1502137" y="1761116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400" b="1" dirty="0">
                <a:latin typeface="A Massir Ballpoint" panose="00000100000000000000" pitchFamily="2" charset="-78"/>
                <a:cs typeface="+mj-cs"/>
              </a:rPr>
              <a:t>طرق انشاء الجداول في </a:t>
            </a:r>
            <a:r>
              <a:rPr lang="en-US" sz="4400" b="1" dirty="0">
                <a:cs typeface="+mj-cs"/>
              </a:rPr>
              <a:t>liber office base</a:t>
            </a:r>
            <a:endParaRPr lang="ar-SA" sz="4400" b="1" dirty="0">
              <a:cs typeface="+mj-cs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ar-SA" sz="4400" b="1" dirty="0">
                <a:solidFill>
                  <a:schemeClr val="accent5">
                    <a:lumMod val="75000"/>
                  </a:schemeClr>
                </a:solidFill>
                <a:latin typeface="A Massir Ballpoint" panose="00000100000000000000" pitchFamily="2" charset="-78"/>
                <a:cs typeface="+mj-cs"/>
              </a:rPr>
              <a:t>عرض التصميم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ar-SA" sz="4400" b="1" dirty="0">
                <a:solidFill>
                  <a:schemeClr val="accent5">
                    <a:lumMod val="75000"/>
                  </a:schemeClr>
                </a:solidFill>
                <a:latin typeface="A Massir Ballpoint" panose="00000100000000000000" pitchFamily="2" charset="-78"/>
                <a:cs typeface="+mj-cs"/>
              </a:rPr>
              <a:t>استخدام المعالج</a:t>
            </a:r>
          </a:p>
          <a:p>
            <a:pPr algn="ctr"/>
            <a:endParaRPr lang="en-US" sz="4400" b="1" dirty="0">
              <a:latin typeface="A Massir Ballpoint" panose="000001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49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1724057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يتكون الجدول من مجموعة من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6129227" y="3466610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السجلات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3520294" y="3486019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الحقول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الجداول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785594" y="277837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4284549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6757418" y="2799759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522;p56">
            <a:extLst>
              <a:ext uri="{FF2B5EF4-FFF2-40B4-BE49-F238E27FC236}">
                <a16:creationId xmlns:a16="http://schemas.microsoft.com/office/drawing/2014/main" id="{B94DF5B3-A510-4CCA-A096-0C9C330369CB}"/>
              </a:ext>
            </a:extLst>
          </p:cNvPr>
          <p:cNvSpPr txBox="1">
            <a:spLocks/>
          </p:cNvSpPr>
          <p:nvPr/>
        </p:nvSpPr>
        <p:spPr>
          <a:xfrm>
            <a:off x="8716163" y="3471111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النماذج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292FCA9-B343-4617-8E1C-7D1E2580690A}"/>
              </a:ext>
            </a:extLst>
          </p:cNvPr>
          <p:cNvSpPr txBox="1"/>
          <p:nvPr/>
        </p:nvSpPr>
        <p:spPr>
          <a:xfrm>
            <a:off x="9352721" y="283688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E64631C7-B516-4CC0-BBB4-F77EB32D41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4A606CF-1BDE-42CB-A335-73471AF2715B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FDE0114-F415-4348-A5A2-B1CF1D6FD5A3}"/>
              </a:ext>
            </a:extLst>
          </p:cNvPr>
          <p:cNvSpPr/>
          <p:nvPr/>
        </p:nvSpPr>
        <p:spPr>
          <a:xfrm>
            <a:off x="9735756" y="1109984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96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قيمة فريدة لا تتكرر في اكثر من سجل ولا يمكن ان تكون فارغة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7284601" y="3324774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المفتاح الثانوي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842717" y="3331178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المفتاح الاساسي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4595974" y="2630020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8037858" y="2561737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4A606CF-1BDE-42CB-A335-73471AF2715B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الثاني (الجداول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F0DD9359-8A37-4138-BB4F-060ABB854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CC63ADD4-0D08-4824-8465-1386B3315FB0}"/>
              </a:ext>
            </a:extLst>
          </p:cNvPr>
          <p:cNvSpPr/>
          <p:nvPr/>
        </p:nvSpPr>
        <p:spPr>
          <a:xfrm>
            <a:off x="9735756" y="1109984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603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45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7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2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180649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70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784574" y="2004269"/>
            <a:ext cx="6195392" cy="830997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>
                <a:solidFill>
                  <a:schemeClr val="bg1"/>
                </a:solidFill>
              </a:rPr>
              <a:t>العلاقة بين الطالب والمادة </a:t>
            </a:r>
            <a:endParaRPr lang="ar-SA" sz="4000" b="1" dirty="0">
              <a:solidFill>
                <a:schemeClr val="bg1"/>
              </a:solidFill>
            </a:endParaRP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6668532" y="3075134"/>
            <a:ext cx="5311433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5BF49"/>
                </a:solidFill>
              </a:rPr>
              <a:t>A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واحد الى واحد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ctr">
              <a:buNone/>
            </a:pP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en-US" sz="6000" b="1" dirty="0">
                <a:solidFill>
                  <a:srgbClr val="F5BF49"/>
                </a:solidFill>
              </a:rPr>
              <a:t>B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واحد الى متعدد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rgbClr val="F5BF49"/>
                </a:solidFill>
              </a:rPr>
              <a:t>C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متعدد الى متعدد</a:t>
            </a:r>
            <a:endParaRPr lang="ar-SA" sz="6000" b="1" dirty="0">
              <a:solidFill>
                <a:srgbClr val="F5BF49"/>
              </a:solidFill>
            </a:endParaRPr>
          </a:p>
          <a:p>
            <a:pPr algn="ctr"/>
            <a:endParaRPr lang="en-US" sz="6000" b="1" dirty="0">
              <a:solidFill>
                <a:srgbClr val="F5BF49"/>
              </a:solidFill>
            </a:endParaRPr>
          </a:p>
        </p:txBody>
      </p:sp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D12F9EF0-C3F3-4367-B0D1-596411F2D4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19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811079" y="2925114"/>
            <a:ext cx="6195392" cy="1569660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>
                <a:solidFill>
                  <a:schemeClr val="bg1"/>
                </a:solidFill>
              </a:rPr>
              <a:t>هاتي مثال على علاقة </a:t>
            </a:r>
          </a:p>
          <a:p>
            <a:pPr marL="0" indent="0" algn="ctr">
              <a:buNone/>
            </a:pPr>
            <a:r>
              <a:rPr lang="ar-SA" sz="4800" b="1" dirty="0">
                <a:solidFill>
                  <a:schemeClr val="bg1"/>
                </a:solidFill>
              </a:rPr>
              <a:t>واحد الى واحد</a:t>
            </a:r>
            <a:endParaRPr lang="ar-SA" sz="4000" b="1" dirty="0">
              <a:solidFill>
                <a:schemeClr val="bg1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5E4DC7EF-F650-41F6-B38E-820ACF3C61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220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115-160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الثالث (ادخال البيانات وتعديل الحقول وتكوين العلاقات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3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907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052416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تعديل الحقول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12159" y="2721114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ادخال البيانات في الجدول </a:t>
            </a:r>
          </a:p>
        </p:txBody>
      </p:sp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2DA8EA-FA98-44AB-A643-25D5F5400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39075"/>
          <a:stretch/>
        </p:blipFill>
        <p:spPr>
          <a:xfrm>
            <a:off x="11124411" y="2564069"/>
            <a:ext cx="871023" cy="25645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69BCD8B-DBA0-4994-A4A8-4175019BABF2}"/>
              </a:ext>
            </a:extLst>
          </p:cNvPr>
          <p:cNvSpPr/>
          <p:nvPr/>
        </p:nvSpPr>
        <p:spPr>
          <a:xfrm>
            <a:off x="1253813" y="442070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ربط الجداول بعلاقات 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2C47B90-3AC5-4B51-AFE3-7F29143CBDB6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الثالث (ادخال البيانات وتعديل الحقول وتكوين العلاقات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31951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لا يمكن تعديل الحقول في الجدول الذي تم تعبئته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7284601" y="3324774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خطا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842717" y="3331178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4595974" y="2630020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8037858" y="2561737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F0DD9359-8A37-4138-BB4F-060ABB854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4752A01-E90E-4F21-B77A-08783639C77F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الثالث (ادخال البيانات وتعديل الحقول وتكوين العلاقات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93F03F-E9F6-4CD5-A305-15AB2935F0F4}"/>
              </a:ext>
            </a:extLst>
          </p:cNvPr>
          <p:cNvSpPr/>
          <p:nvPr/>
        </p:nvSpPr>
        <p:spPr>
          <a:xfrm>
            <a:off x="9735756" y="1123236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832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1724057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لإضافة علاقة بين الجداول من قائمة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6129227" y="3466610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ادراج</a:t>
            </a: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3520294" y="3486019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 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933358" y="3471113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ملف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1785594" y="277837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4284549" y="2797984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6757418" y="2799759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522;p56">
            <a:extLst>
              <a:ext uri="{FF2B5EF4-FFF2-40B4-BE49-F238E27FC236}">
                <a16:creationId xmlns:a16="http://schemas.microsoft.com/office/drawing/2014/main" id="{B94DF5B3-A510-4CCA-A096-0C9C330369CB}"/>
              </a:ext>
            </a:extLst>
          </p:cNvPr>
          <p:cNvSpPr txBox="1">
            <a:spLocks/>
          </p:cNvSpPr>
          <p:nvPr/>
        </p:nvSpPr>
        <p:spPr>
          <a:xfrm>
            <a:off x="8716163" y="3471111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تحرير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292FCA9-B343-4617-8E1C-7D1E2580690A}"/>
              </a:ext>
            </a:extLst>
          </p:cNvPr>
          <p:cNvSpPr txBox="1"/>
          <p:nvPr/>
        </p:nvSpPr>
        <p:spPr>
          <a:xfrm>
            <a:off x="9352721" y="283688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D</a:t>
            </a: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E64631C7-B516-4CC0-BBB4-F77EB32D41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9" name="Google Shape;1522;p56">
            <a:extLst>
              <a:ext uri="{FF2B5EF4-FFF2-40B4-BE49-F238E27FC236}">
                <a16:creationId xmlns:a16="http://schemas.microsoft.com/office/drawing/2014/main" id="{95E08B0B-3ACC-4718-B379-484D24A2B336}"/>
              </a:ext>
            </a:extLst>
          </p:cNvPr>
          <p:cNvSpPr txBox="1">
            <a:spLocks/>
          </p:cNvSpPr>
          <p:nvPr/>
        </p:nvSpPr>
        <p:spPr>
          <a:xfrm>
            <a:off x="3475838" y="3481516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أدوات </a:t>
            </a:r>
          </a:p>
        </p:txBody>
      </p:sp>
      <p:sp>
        <p:nvSpPr>
          <p:cNvPr id="20" name="Google Shape;1522;p56">
            <a:extLst>
              <a:ext uri="{FF2B5EF4-FFF2-40B4-BE49-F238E27FC236}">
                <a16:creationId xmlns:a16="http://schemas.microsoft.com/office/drawing/2014/main" id="{1206ACE3-9568-4633-B837-DF15D27D04F6}"/>
              </a:ext>
            </a:extLst>
          </p:cNvPr>
          <p:cNvSpPr txBox="1">
            <a:spLocks/>
          </p:cNvSpPr>
          <p:nvPr/>
        </p:nvSpPr>
        <p:spPr>
          <a:xfrm>
            <a:off x="888902" y="3466610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ملف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80843F0-3282-49AD-9982-E5583E514549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الثالث (ادخال البيانات وتعديل الحقول وتكوين العلاقات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1F439C6-5DCF-4800-856A-642E16FED461}"/>
              </a:ext>
            </a:extLst>
          </p:cNvPr>
          <p:cNvSpPr/>
          <p:nvPr/>
        </p:nvSpPr>
        <p:spPr>
          <a:xfrm>
            <a:off x="9735756" y="1109984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8438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1724057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لحذف الحقل يتم النقر على ...... من لوحة المفاتيح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4" name="Google Shape;1522;p56">
            <a:extLst>
              <a:ext uri="{FF2B5EF4-FFF2-40B4-BE49-F238E27FC236}">
                <a16:creationId xmlns:a16="http://schemas.microsoft.com/office/drawing/2014/main" id="{3FA7C9F2-E90B-49E7-8623-1181A802E31C}"/>
              </a:ext>
            </a:extLst>
          </p:cNvPr>
          <p:cNvSpPr txBox="1">
            <a:spLocks/>
          </p:cNvSpPr>
          <p:nvPr/>
        </p:nvSpPr>
        <p:spPr>
          <a:xfrm>
            <a:off x="7878514" y="3420937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</a:t>
            </a:r>
            <a:endParaRPr lang="ar-S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3148914" y="2737373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5739293" y="2793932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763321-5E8B-4A51-884F-67BC7CFBFCAD}"/>
              </a:ext>
            </a:extLst>
          </p:cNvPr>
          <p:cNvSpPr txBox="1"/>
          <p:nvPr/>
        </p:nvSpPr>
        <p:spPr>
          <a:xfrm>
            <a:off x="8581114" y="2686351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3703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522;p56">
            <a:extLst>
              <a:ext uri="{FF2B5EF4-FFF2-40B4-BE49-F238E27FC236}">
                <a16:creationId xmlns:a16="http://schemas.microsoft.com/office/drawing/2014/main" id="{95E08B0B-3ACC-4718-B379-484D24A2B336}"/>
              </a:ext>
            </a:extLst>
          </p:cNvPr>
          <p:cNvSpPr txBox="1">
            <a:spLocks/>
          </p:cNvSpPr>
          <p:nvPr/>
        </p:nvSpPr>
        <p:spPr>
          <a:xfrm>
            <a:off x="5108999" y="3455792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</a:t>
            </a:r>
            <a:endParaRPr lang="ar-S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1522;p56">
            <a:extLst>
              <a:ext uri="{FF2B5EF4-FFF2-40B4-BE49-F238E27FC236}">
                <a16:creationId xmlns:a16="http://schemas.microsoft.com/office/drawing/2014/main" id="{1206ACE3-9568-4633-B837-DF15D27D04F6}"/>
              </a:ext>
            </a:extLst>
          </p:cNvPr>
          <p:cNvSpPr txBox="1">
            <a:spLocks/>
          </p:cNvSpPr>
          <p:nvPr/>
        </p:nvSpPr>
        <p:spPr>
          <a:xfrm>
            <a:off x="2428527" y="3455792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</a:t>
            </a:r>
            <a:endParaRPr lang="ar-S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080843F0-3282-49AD-9982-E5583E514549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الثالث (ادخال البيانات وتعديل الحقول وتكوين العلاقات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878FCDDE-7D37-416F-8897-56FD5D79397E}"/>
              </a:ext>
            </a:extLst>
          </p:cNvPr>
          <p:cNvSpPr/>
          <p:nvPr/>
        </p:nvSpPr>
        <p:spPr>
          <a:xfrm>
            <a:off x="9735756" y="1109984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4A27EC69-2ED3-47FB-986B-C1B64AFA7A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54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4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02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2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975540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5416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784573" y="1631854"/>
            <a:ext cx="6195392" cy="1200329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عمليات تجرى على قاعدة البيانات بهدف استرجاع معلومة منها</a:t>
            </a: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6096000" y="3081667"/>
            <a:ext cx="5311433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A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النماذج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just">
              <a:buNone/>
            </a:pPr>
            <a:r>
              <a:rPr lang="en-US" sz="6000" b="1" dirty="0">
                <a:solidFill>
                  <a:srgbClr val="F5BF49"/>
                </a:solidFill>
              </a:rPr>
              <a:t>B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التقرير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C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الاستعلامات </a:t>
            </a:r>
            <a:endParaRPr lang="ar-SA" sz="6000" b="1" dirty="0">
              <a:solidFill>
                <a:srgbClr val="F5BF49"/>
              </a:solidFill>
            </a:endParaRPr>
          </a:p>
          <a:p>
            <a:endParaRPr lang="en-US" sz="6000" b="1" dirty="0">
              <a:solidFill>
                <a:srgbClr val="F5BF49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B3605E92-DCD5-4881-AEB2-E752C9FFAB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995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784573" y="1631854"/>
            <a:ext cx="6195392" cy="646331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الاستعلام عن نتيجة اختبار القدرات </a:t>
            </a: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6096000" y="3081667"/>
            <a:ext cx="5311433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A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استعلام انشاء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just">
              <a:buNone/>
            </a:pPr>
            <a:r>
              <a:rPr lang="en-US" sz="6000" b="1" dirty="0">
                <a:solidFill>
                  <a:srgbClr val="F5BF49"/>
                </a:solidFill>
              </a:rPr>
              <a:t>B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استعلام تحديد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C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استعلام تحديث </a:t>
            </a:r>
            <a:endParaRPr lang="ar-SA" sz="6000" b="1" dirty="0">
              <a:solidFill>
                <a:srgbClr val="F5BF49"/>
              </a:solidFill>
            </a:endParaRPr>
          </a:p>
          <a:p>
            <a:endParaRPr lang="en-US" sz="6000" b="1" dirty="0">
              <a:solidFill>
                <a:srgbClr val="F5BF49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B94026-908A-4CCF-B927-4463C7C58324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الرابع  (الاستعلامات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B4CB11BE-38F7-4D51-B684-A6AC47EC7E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98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1111755" y="1061016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اربطي بين الشكل والاسم </a:t>
            </a:r>
          </a:p>
          <a:p>
            <a:pPr algn="ctr"/>
            <a:endParaRPr lang="en-US" sz="36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2828625" y="3076236"/>
            <a:ext cx="2027583" cy="919140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نماذج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2828625" y="1806801"/>
            <a:ext cx="2027583" cy="869752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2735859" y="4621044"/>
            <a:ext cx="2027583" cy="869752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DB59CE4B-23D8-4B22-83D9-4F8FD0F0CD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204" y="6087752"/>
            <a:ext cx="2219546" cy="5715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5FD9CF8-9398-4503-A89F-F989DFB39648}"/>
              </a:ext>
            </a:extLst>
          </p:cNvPr>
          <p:cNvSpPr txBox="1">
            <a:spLocks/>
          </p:cNvSpPr>
          <p:nvPr/>
        </p:nvSpPr>
        <p:spPr>
          <a:xfrm>
            <a:off x="0" y="113560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AC397F-AF57-4708-8126-078D2F326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04" y="1672279"/>
            <a:ext cx="3739246" cy="40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20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208318" y="2869032"/>
            <a:ext cx="76995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314CA1"/>
                </a:solidFill>
              </a:rPr>
              <a:t>مثلي للاستعلامات في الأنظمة التالية</a:t>
            </a:r>
            <a:r>
              <a:rPr lang="ar-SA" sz="3600" b="1" dirty="0"/>
              <a:t> </a:t>
            </a:r>
          </a:p>
          <a:p>
            <a:pPr algn="ctr"/>
            <a:r>
              <a:rPr lang="ar-SA" sz="3600" b="1" dirty="0"/>
              <a:t>(ابشر)</a:t>
            </a:r>
          </a:p>
          <a:p>
            <a:pPr algn="ctr"/>
            <a:r>
              <a:rPr lang="ar-SA" sz="3600" b="1" dirty="0"/>
              <a:t>(المستشفى)</a:t>
            </a:r>
          </a:p>
          <a:p>
            <a:pPr algn="ctr"/>
            <a:r>
              <a:rPr lang="ar-SA" sz="3600" b="1" dirty="0"/>
              <a:t>(البنوك )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3B94026-908A-4CCF-B927-4463C7C58324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الرابع  (الاستعلامات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8" name="Picture 2" descr="Bitmoji Image">
            <a:extLst>
              <a:ext uri="{FF2B5EF4-FFF2-40B4-BE49-F238E27FC236}">
                <a16:creationId xmlns:a16="http://schemas.microsoft.com/office/drawing/2014/main" id="{9CE8CB5F-D18A-44D3-8181-D1EE76F8A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4023194"/>
            <a:ext cx="1094906" cy="10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5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163-167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الرابع  (الاستعلامات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36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052416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تشغيل الاستعلامات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12159" y="2721114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تصميم الاستعلامات </a:t>
            </a:r>
          </a:p>
        </p:txBody>
      </p:sp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2DA8EA-FA98-44AB-A643-25D5F5400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39075"/>
          <a:stretch/>
        </p:blipFill>
        <p:spPr>
          <a:xfrm>
            <a:off x="11124411" y="2564069"/>
            <a:ext cx="871023" cy="25645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69BCD8B-DBA0-4994-A4A8-4175019BABF2}"/>
              </a:ext>
            </a:extLst>
          </p:cNvPr>
          <p:cNvSpPr/>
          <p:nvPr/>
        </p:nvSpPr>
        <p:spPr>
          <a:xfrm>
            <a:off x="1253813" y="442070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معايير الاستعلام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D02BD06-C499-45D3-A3FC-2136FAA7E5F3}"/>
              </a:ext>
            </a:extLst>
          </p:cNvPr>
          <p:cNvSpPr txBox="1">
            <a:spLocks/>
          </p:cNvSpPr>
          <p:nvPr/>
        </p:nvSpPr>
        <p:spPr>
          <a:xfrm>
            <a:off x="0" y="331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الرابع  (الاستعلامات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61270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91166" y="2095602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المعايير هي شروط تقوم بتحديد السجلات التي تبحث عنها 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7284601" y="3324774"/>
            <a:ext cx="2129366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خطا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842717" y="3331178"/>
            <a:ext cx="2129366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صح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7572864-54B9-4F76-86E3-9C9286A70024}"/>
              </a:ext>
            </a:extLst>
          </p:cNvPr>
          <p:cNvSpPr txBox="1"/>
          <p:nvPr/>
        </p:nvSpPr>
        <p:spPr>
          <a:xfrm>
            <a:off x="4595974" y="2630020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D4284DE-133D-47D2-82AB-3361E09A9E37}"/>
              </a:ext>
            </a:extLst>
          </p:cNvPr>
          <p:cNvSpPr txBox="1"/>
          <p:nvPr/>
        </p:nvSpPr>
        <p:spPr>
          <a:xfrm>
            <a:off x="8037858" y="2561737"/>
            <a:ext cx="622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F0DD9359-8A37-4138-BB4F-060ABB8544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756" y="6109890"/>
            <a:ext cx="2219546" cy="5715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93F03F-E9F6-4CD5-A305-15AB2935F0F4}"/>
              </a:ext>
            </a:extLst>
          </p:cNvPr>
          <p:cNvSpPr/>
          <p:nvPr/>
        </p:nvSpPr>
        <p:spPr>
          <a:xfrm>
            <a:off x="9735756" y="1123236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536B18-8F16-414B-B56E-8D670FD8DE90}"/>
              </a:ext>
            </a:extLst>
          </p:cNvPr>
          <p:cNvSpPr txBox="1">
            <a:spLocks/>
          </p:cNvSpPr>
          <p:nvPr/>
        </p:nvSpPr>
        <p:spPr>
          <a:xfrm>
            <a:off x="0" y="331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الرابع  (الاستعلامات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018067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424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48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2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2167582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8578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6838119" y="1631854"/>
            <a:ext cx="5141845" cy="646331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ماذا يسمى هذا الشكل </a:t>
            </a: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7204298" y="2623482"/>
            <a:ext cx="4409486" cy="54993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A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النماذج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just">
              <a:buNone/>
            </a:pPr>
            <a:r>
              <a:rPr lang="en-US" sz="6000" b="1" dirty="0">
                <a:solidFill>
                  <a:srgbClr val="F5BF49"/>
                </a:solidFill>
              </a:rPr>
              <a:t>B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التقرير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C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الاستعلامات </a:t>
            </a:r>
            <a:endParaRPr lang="ar-SA" sz="6000" b="1" dirty="0">
              <a:solidFill>
                <a:srgbClr val="F5BF49"/>
              </a:solidFill>
            </a:endParaRPr>
          </a:p>
          <a:p>
            <a:endParaRPr lang="en-US" sz="6000" b="1" dirty="0">
              <a:solidFill>
                <a:srgbClr val="F5BF49"/>
              </a:solidFill>
            </a:endParaRPr>
          </a:p>
        </p:txBody>
      </p:sp>
      <p:pic>
        <p:nvPicPr>
          <p:cNvPr id="1026" name="Picture 2" descr="كيف اسوي حساب في توكلنا">
            <a:extLst>
              <a:ext uri="{FF2B5EF4-FFF2-40B4-BE49-F238E27FC236}">
                <a16:creationId xmlns:a16="http://schemas.microsoft.com/office/drawing/2014/main" id="{5BC65746-99FC-43DD-87D0-C6B6A88E7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6" y="1118740"/>
            <a:ext cx="5141844" cy="47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BF520287-03D7-4A91-9FAD-F6C0951881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06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169-173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الخامس  (النماذج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19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عنصر نائب للنص 5">
            <a:extLst>
              <a:ext uri="{FF2B5EF4-FFF2-40B4-BE49-F238E27FC236}">
                <a16:creationId xmlns:a16="http://schemas.microsoft.com/office/drawing/2014/main" id="{CD7A1865-5B65-465B-A3FF-FCABF1FFE00D}"/>
              </a:ext>
            </a:extLst>
          </p:cNvPr>
          <p:cNvSpPr txBox="1">
            <a:spLocks/>
          </p:cNvSpPr>
          <p:nvPr/>
        </p:nvSpPr>
        <p:spPr>
          <a:xfrm>
            <a:off x="1125008" y="987479"/>
            <a:ext cx="9662263" cy="611263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/>
              <a:t>اربطي بين الشكل والاسم </a:t>
            </a:r>
          </a:p>
          <a:p>
            <a:pPr algn="ctr"/>
            <a:endParaRPr lang="en-US" sz="3600" b="1" dirty="0"/>
          </a:p>
        </p:txBody>
      </p:sp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47E89AFE-72E6-4AD7-AC18-6E77D6AD8CD2}"/>
              </a:ext>
            </a:extLst>
          </p:cNvPr>
          <p:cNvSpPr/>
          <p:nvPr/>
        </p:nvSpPr>
        <p:spPr>
          <a:xfrm>
            <a:off x="3342467" y="3248582"/>
            <a:ext cx="2027583" cy="919140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نماذج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B4C50F24-52F0-40FA-AC9D-1A8D04BB1244}"/>
              </a:ext>
            </a:extLst>
          </p:cNvPr>
          <p:cNvSpPr/>
          <p:nvPr/>
        </p:nvSpPr>
        <p:spPr>
          <a:xfrm>
            <a:off x="3342467" y="1765892"/>
            <a:ext cx="2027583" cy="869752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A57C2F1B-D466-43F6-9154-D14FB8629142}"/>
              </a:ext>
            </a:extLst>
          </p:cNvPr>
          <p:cNvSpPr/>
          <p:nvPr/>
        </p:nvSpPr>
        <p:spPr>
          <a:xfrm>
            <a:off x="3342466" y="4631356"/>
            <a:ext cx="2027583" cy="869752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6" name="btnInknoeActivity">
            <a:extLst>
              <a:ext uri="{FF2B5EF4-FFF2-40B4-BE49-F238E27FC236}">
                <a16:creationId xmlns:a16="http://schemas.microsoft.com/office/drawing/2014/main" id="{DB59CE4B-23D8-4B22-83D9-4F8FD0F0CD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98" y="6164259"/>
            <a:ext cx="2219546" cy="5715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5FD9CF8-9398-4503-A89F-F989DFB39648}"/>
              </a:ext>
            </a:extLst>
          </p:cNvPr>
          <p:cNvSpPr txBox="1">
            <a:spLocks/>
          </p:cNvSpPr>
          <p:nvPr/>
        </p:nvSpPr>
        <p:spPr>
          <a:xfrm>
            <a:off x="0" y="113560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5400" b="1" dirty="0">
                <a:solidFill>
                  <a:schemeClr val="tx1">
                    <a:lumMod val="50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</a:t>
            </a:r>
          </a:p>
        </p:txBody>
      </p:sp>
      <p:pic>
        <p:nvPicPr>
          <p:cNvPr id="4" name="صورة 3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A31375F-1D8F-45E6-A9B3-42B7B69A6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40" y="1520329"/>
            <a:ext cx="3531896" cy="437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84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052416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انشاء نماذج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12159" y="2721114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مفهوم النماذج</a:t>
            </a:r>
          </a:p>
        </p:txBody>
      </p:sp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40" y="2854437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69BCD8B-DBA0-4994-A4A8-4175019BABF2}"/>
              </a:ext>
            </a:extLst>
          </p:cNvPr>
          <p:cNvSpPr/>
          <p:nvPr/>
        </p:nvSpPr>
        <p:spPr>
          <a:xfrm>
            <a:off x="1264309" y="442070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التعامل مع البيانات في النماذج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4E9E915-F799-42FD-85FA-E30E84862A41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الخامس  (النماذج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3BABF495-5EF0-418A-A2BE-84ED73BB3D92}"/>
              </a:ext>
            </a:extLst>
          </p:cNvPr>
          <p:cNvSpPr/>
          <p:nvPr/>
        </p:nvSpPr>
        <p:spPr>
          <a:xfrm>
            <a:off x="1295467" y="513734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تعديل تصميم النماذج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978EBBD-607E-443D-AA7D-0B8308748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28635"/>
          <a:stretch/>
        </p:blipFill>
        <p:spPr>
          <a:xfrm>
            <a:off x="11093253" y="2678044"/>
            <a:ext cx="954226" cy="32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6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9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83966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عنصر نائب للنص 5">
            <a:extLst>
              <a:ext uri="{FF2B5EF4-FFF2-40B4-BE49-F238E27FC236}">
                <a16:creationId xmlns:a16="http://schemas.microsoft.com/office/drawing/2014/main" id="{A602468E-2324-4C4C-A505-7B5390D6389D}"/>
              </a:ext>
            </a:extLst>
          </p:cNvPr>
          <p:cNvSpPr txBox="1">
            <a:spLocks/>
          </p:cNvSpPr>
          <p:nvPr/>
        </p:nvSpPr>
        <p:spPr>
          <a:xfrm>
            <a:off x="2942326" y="1999244"/>
            <a:ext cx="9249674" cy="118853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</a:rPr>
              <a:t>واجهة تعامل المستخدم مع قاعدة البيانات </a:t>
            </a:r>
          </a:p>
          <a:p>
            <a:pPr algn="ctr"/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عنصر نائب للنص 5">
            <a:extLst>
              <a:ext uri="{FF2B5EF4-FFF2-40B4-BE49-F238E27FC236}">
                <a16:creationId xmlns:a16="http://schemas.microsoft.com/office/drawing/2014/main" id="{08DE25C0-7A0F-41B8-BBC2-7D94E3A9639F}"/>
              </a:ext>
            </a:extLst>
          </p:cNvPr>
          <p:cNvSpPr txBox="1">
            <a:spLocks/>
          </p:cNvSpPr>
          <p:nvPr/>
        </p:nvSpPr>
        <p:spPr>
          <a:xfrm>
            <a:off x="7277174" y="1278514"/>
            <a:ext cx="4595191" cy="72073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3200" b="1" dirty="0">
                <a:solidFill>
                  <a:srgbClr val="0070C0"/>
                </a:solidFill>
              </a:rPr>
              <a:t>ما المقصود بالنماذج؟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70B14867-F1B9-4B35-9490-450C737C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813AC12-2898-4694-9E3D-77B8091C718C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الخامس  (النماذج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3400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235862" y="1189820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لإضافة كافة الحقول في الجدول الى النموذج من الشكل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pic>
        <p:nvPicPr>
          <p:cNvPr id="14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08BFB0B0-ED71-4ACF-B0DA-AD4F94FA5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4498060"/>
            <a:ext cx="2412948" cy="24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93F03F-E9F6-4CD5-A305-15AB2935F0F4}"/>
              </a:ext>
            </a:extLst>
          </p:cNvPr>
          <p:cNvSpPr/>
          <p:nvPr/>
        </p:nvSpPr>
        <p:spPr>
          <a:xfrm>
            <a:off x="9735756" y="1123236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B1D84BD-EE1D-4343-AA7A-560453AE1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83" t="23369" r="43804" b="31550"/>
          <a:stretch/>
        </p:blipFill>
        <p:spPr>
          <a:xfrm>
            <a:off x="2819820" y="1883904"/>
            <a:ext cx="6549467" cy="3884707"/>
          </a:xfrm>
          <a:prstGeom prst="rect">
            <a:avLst/>
          </a:prstGeom>
        </p:spPr>
      </p:pic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AD67957-078E-401F-9CA0-D8D978054B6B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الخامس  (النماذج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59454C7D-451A-45C9-9529-8FCA3DE0467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76" y="601829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75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84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A4DB16D-7BFC-4F96-915C-1A43ED0EA98B}"/>
              </a:ext>
            </a:extLst>
          </p:cNvPr>
          <p:cNvSpPr txBox="1">
            <a:spLocks/>
          </p:cNvSpPr>
          <p:nvPr/>
        </p:nvSpPr>
        <p:spPr>
          <a:xfrm>
            <a:off x="2148024" y="4013301"/>
            <a:ext cx="10641409" cy="136604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اهلا بالمبدعات أساس نهضة الوطن </a:t>
            </a:r>
            <a:endParaRPr lang="en-US" sz="5600" b="1" dirty="0"/>
          </a:p>
        </p:txBody>
      </p:sp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712D348-A708-46E8-A982-0C649163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582953"/>
            <a:ext cx="3775439" cy="37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94;p24">
            <a:extLst>
              <a:ext uri="{FF2B5EF4-FFF2-40B4-BE49-F238E27FC236}">
                <a16:creationId xmlns:a16="http://schemas.microsoft.com/office/drawing/2014/main" id="{08B77ED5-F601-45FF-A1BB-ECEC7C9199F5}"/>
              </a:ext>
            </a:extLst>
          </p:cNvPr>
          <p:cNvSpPr txBox="1">
            <a:spLocks/>
          </p:cNvSpPr>
          <p:nvPr/>
        </p:nvSpPr>
        <p:spPr>
          <a:xfrm>
            <a:off x="3791745" y="621136"/>
            <a:ext cx="7990449" cy="409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7000"/>
            </a:pPr>
            <a:r>
              <a:rPr lang="ar-SA" sz="6400" b="1" dirty="0">
                <a:solidFill>
                  <a:srgbClr val="454984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اهلا وسهلا بكن في</a:t>
            </a:r>
            <a:br>
              <a:rPr lang="ar-SA" sz="6400" dirty="0"/>
            </a:br>
            <a:r>
              <a:rPr lang="ar-SA" sz="6400" dirty="0"/>
              <a:t> (</a:t>
            </a: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الحصة الافتراضية لمادة </a:t>
            </a:r>
          </a:p>
          <a:p>
            <a:pPr>
              <a:spcBef>
                <a:spcPts val="0"/>
              </a:spcBef>
              <a:buSzPts val="7000"/>
            </a:pPr>
            <a:r>
              <a:rPr lang="ar-SA" sz="6400" dirty="0">
                <a:solidFill>
                  <a:srgbClr val="C43EAF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الحاسب وتقنية المعلومات </a:t>
            </a:r>
            <a:r>
              <a:rPr lang="ar-SA" sz="6400" dirty="0">
                <a:solidFill>
                  <a:srgbClr val="454984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2</a:t>
            </a:r>
            <a:r>
              <a:rPr lang="ar-SA" sz="6400" dirty="0"/>
              <a:t>)</a:t>
            </a:r>
          </a:p>
        </p:txBody>
      </p:sp>
      <p:sp>
        <p:nvSpPr>
          <p:cNvPr id="5" name="Google Shape;295;p24">
            <a:extLst>
              <a:ext uri="{FF2B5EF4-FFF2-40B4-BE49-F238E27FC236}">
                <a16:creationId xmlns:a16="http://schemas.microsoft.com/office/drawing/2014/main" id="{56BCD682-A74D-4766-A7A2-E9A5667A2EEB}"/>
              </a:ext>
            </a:extLst>
          </p:cNvPr>
          <p:cNvSpPr txBox="1">
            <a:spLocks/>
          </p:cNvSpPr>
          <p:nvPr/>
        </p:nvSpPr>
        <p:spPr>
          <a:xfrm>
            <a:off x="32631" y="4107102"/>
            <a:ext cx="3552395" cy="136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solidFill>
                  <a:srgbClr val="0070C0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 </a:t>
            </a:r>
            <a:r>
              <a:rPr lang="ar-SA" sz="3733" b="1" dirty="0">
                <a:solidFill>
                  <a:srgbClr val="D84396"/>
                </a:solidFill>
                <a:latin typeface="Urdu Typesetting" panose="03020402040406030203" pitchFamily="66" charset="-78"/>
                <a:cs typeface="Urdu Typesetting" panose="03020402040406030203" pitchFamily="66" charset="-78"/>
              </a:rPr>
              <a:t>المعلمة </a:t>
            </a:r>
          </a:p>
          <a:p>
            <a:pPr marL="0" indent="0" algn="ctr"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rPr lang="ar-SA" sz="3733" b="1" dirty="0">
                <a:latin typeface="Urdu Typesetting" panose="03020402040406030203" pitchFamily="66" charset="-78"/>
                <a:cs typeface="Urdu Typesetting" panose="03020402040406030203" pitchFamily="66" charset="-78"/>
              </a:rPr>
              <a:t>مشاعل النجراني</a:t>
            </a:r>
          </a:p>
        </p:txBody>
      </p:sp>
      <p:sp>
        <p:nvSpPr>
          <p:cNvPr id="2" name="مخطط انسيابي: إدخال يدوي 1">
            <a:extLst>
              <a:ext uri="{FF2B5EF4-FFF2-40B4-BE49-F238E27FC236}">
                <a16:creationId xmlns:a16="http://schemas.microsoft.com/office/drawing/2014/main" id="{ECE73CD2-8DD0-42C8-8170-5E11BF30C625}"/>
              </a:ext>
            </a:extLst>
          </p:cNvPr>
          <p:cNvSpPr/>
          <p:nvPr/>
        </p:nvSpPr>
        <p:spPr>
          <a:xfrm>
            <a:off x="0" y="591047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95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3">
            <a:extLst>
              <a:ext uri="{FF2B5EF4-FFF2-40B4-BE49-F238E27FC236}">
                <a16:creationId xmlns:a16="http://schemas.microsoft.com/office/drawing/2014/main" id="{B5BEDD57-926F-4C23-B5DC-8C1200C53E77}"/>
              </a:ext>
            </a:extLst>
          </p:cNvPr>
          <p:cNvSpPr txBox="1">
            <a:spLocks/>
          </p:cNvSpPr>
          <p:nvPr/>
        </p:nvSpPr>
        <p:spPr>
          <a:xfrm>
            <a:off x="403787" y="24119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/>
              <a:t>القوانين الصفية الالكترونية  </a:t>
            </a:r>
            <a:endParaRPr lang="en-US" sz="5600" b="1" dirty="0"/>
          </a:p>
        </p:txBody>
      </p:sp>
      <p:pic>
        <p:nvPicPr>
          <p:cNvPr id="27" name="Picture 2" descr="learning from home">
            <a:extLst>
              <a:ext uri="{FF2B5EF4-FFF2-40B4-BE49-F238E27FC236}">
                <a16:creationId xmlns:a16="http://schemas.microsoft.com/office/drawing/2014/main" id="{CA5D1066-0B27-46A1-9B2C-45FC1DDC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72" y="2133008"/>
            <a:ext cx="3231869" cy="20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AF7CC14-6CDD-45EA-B1E0-5A08E514A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17785"/>
          <a:stretch/>
        </p:blipFill>
        <p:spPr>
          <a:xfrm>
            <a:off x="10992544" y="1958872"/>
            <a:ext cx="768085" cy="3648405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AFC13ED-116B-41FE-9659-E287B497BAEF}"/>
              </a:ext>
            </a:extLst>
          </p:cNvPr>
          <p:cNvSpPr/>
          <p:nvPr/>
        </p:nvSpPr>
        <p:spPr>
          <a:xfrm>
            <a:off x="6672064" y="1604798"/>
            <a:ext cx="768085" cy="40024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8F6F0F8-0220-4DFD-B862-22DC41B9CCA1}"/>
              </a:ext>
            </a:extLst>
          </p:cNvPr>
          <p:cNvSpPr txBox="1"/>
          <p:nvPr/>
        </p:nvSpPr>
        <p:spPr>
          <a:xfrm>
            <a:off x="4394419" y="2162116"/>
            <a:ext cx="6352371" cy="321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التأكد من اغلاق الكاميرا والمايك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احضار كتاب الطالب مع القلم 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رفع اليد أثناء المشاركة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 المشاركة والتفاعل</a:t>
            </a:r>
          </a:p>
          <a:p>
            <a:pPr algn="r" rtl="1"/>
            <a:endParaRPr lang="ar-SA" sz="1067" b="1" dirty="0">
              <a:solidFill>
                <a:srgbClr val="232323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r" rtl="1"/>
            <a:r>
              <a:rPr lang="en-US" sz="3200" b="1" dirty="0">
                <a:solidFill>
                  <a:srgbClr val="232323"/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الانتباه –الالتزام – التعاون</a:t>
            </a:r>
          </a:p>
        </p:txBody>
      </p:sp>
    </p:spTree>
    <p:extLst>
      <p:ext uri="{BB962C8B-B14F-4D97-AF65-F5344CB8AC3E}">
        <p14:creationId xmlns:p14="http://schemas.microsoft.com/office/powerpoint/2010/main" val="29354805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رشيف منظم.  البحث عن الملفات في قاعدة بيانات Free Vector">
            <a:extLst>
              <a:ext uri="{FF2B5EF4-FFF2-40B4-BE49-F238E27FC236}">
                <a16:creationId xmlns:a16="http://schemas.microsoft.com/office/drawing/2014/main" id="{E01BAD8D-2AB6-4D68-BC64-E3183FA81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70" y="1924735"/>
            <a:ext cx="7246660" cy="48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6B75A44-A231-4B9C-92B1-FF50F5A6302C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قواعد البيانات(عملي)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5032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88DC656-1CC3-4820-A6F6-270A94133557}"/>
              </a:ext>
            </a:extLst>
          </p:cNvPr>
          <p:cNvSpPr txBox="1">
            <a:spLocks/>
          </p:cNvSpPr>
          <p:nvPr/>
        </p:nvSpPr>
        <p:spPr>
          <a:xfrm>
            <a:off x="0" y="106017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مراجعة الدرس السابق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11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38C434B6-F6E2-4227-B1A0-1EB71211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348" y="2835266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B05A5F4-D77E-4340-92F3-E39E9278B010}"/>
              </a:ext>
            </a:extLst>
          </p:cNvPr>
          <p:cNvSpPr txBox="1"/>
          <p:nvPr/>
        </p:nvSpPr>
        <p:spPr>
          <a:xfrm>
            <a:off x="5784573" y="1631854"/>
            <a:ext cx="6195392" cy="1200329"/>
          </a:xfrm>
          <a:prstGeom prst="rect">
            <a:avLst/>
          </a:prstGeom>
          <a:solidFill>
            <a:srgbClr val="314CA1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مستند يمكن عرضه على الشاشة او حفظة في ملف</a:t>
            </a:r>
          </a:p>
        </p:txBody>
      </p:sp>
      <p:sp>
        <p:nvSpPr>
          <p:cNvPr id="7" name="عنصر نائب للنص 5">
            <a:extLst>
              <a:ext uri="{FF2B5EF4-FFF2-40B4-BE49-F238E27FC236}">
                <a16:creationId xmlns:a16="http://schemas.microsoft.com/office/drawing/2014/main" id="{774E37CF-6794-4FF8-A295-67C0C3F39F4B}"/>
              </a:ext>
            </a:extLst>
          </p:cNvPr>
          <p:cNvSpPr txBox="1">
            <a:spLocks/>
          </p:cNvSpPr>
          <p:nvPr/>
        </p:nvSpPr>
        <p:spPr>
          <a:xfrm>
            <a:off x="6096000" y="3081667"/>
            <a:ext cx="5311433" cy="714427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A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النماذج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 algn="just">
              <a:buNone/>
            </a:pPr>
            <a:r>
              <a:rPr lang="en-US" sz="6000" b="1" dirty="0">
                <a:solidFill>
                  <a:srgbClr val="F5BF49"/>
                </a:solidFill>
              </a:rPr>
              <a:t>B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التقرير</a:t>
            </a:r>
            <a:endParaRPr lang="en-US" sz="6000" b="1" dirty="0">
              <a:solidFill>
                <a:srgbClr val="F5BF49"/>
              </a:solidFill>
            </a:endParaRPr>
          </a:p>
          <a:p>
            <a:pPr marL="0" indent="0">
              <a:buNone/>
            </a:pPr>
            <a:r>
              <a:rPr lang="en-US" sz="6000" b="1" dirty="0">
                <a:solidFill>
                  <a:srgbClr val="F5BF49"/>
                </a:solidFill>
              </a:rPr>
              <a:t>C</a:t>
            </a:r>
            <a:r>
              <a:rPr lang="ar-SA" sz="6000" b="1" dirty="0">
                <a:solidFill>
                  <a:srgbClr val="F5BF49"/>
                </a:solidFill>
              </a:rPr>
              <a:t> </a:t>
            </a:r>
            <a:r>
              <a:rPr lang="ar-SA" sz="6000" b="1" dirty="0"/>
              <a:t>الاستعلامات </a:t>
            </a:r>
            <a:endParaRPr lang="ar-SA" sz="6000" b="1" dirty="0">
              <a:solidFill>
                <a:srgbClr val="F5BF49"/>
              </a:solidFill>
            </a:endParaRPr>
          </a:p>
          <a:p>
            <a:endParaRPr lang="en-US" sz="6000" b="1" dirty="0">
              <a:solidFill>
                <a:srgbClr val="F5BF49"/>
              </a:solidFill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D2887829-F4C4-4EB5-B1B8-E116CEC0A0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37" y="605405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7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175-178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السادس  (التقارير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1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052416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انشاء تقارير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12159" y="2721114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مفهوم التقرير</a:t>
            </a:r>
          </a:p>
        </p:txBody>
      </p:sp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32DA8EA-FA98-44AB-A643-25D5F5400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25" t="28990" r="38975" b="39075"/>
          <a:stretch/>
        </p:blipFill>
        <p:spPr>
          <a:xfrm>
            <a:off x="11124411" y="2564069"/>
            <a:ext cx="871023" cy="2564522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69BCD8B-DBA0-4994-A4A8-4175019BABF2}"/>
              </a:ext>
            </a:extLst>
          </p:cNvPr>
          <p:cNvSpPr/>
          <p:nvPr/>
        </p:nvSpPr>
        <p:spPr>
          <a:xfrm>
            <a:off x="1253813" y="4420705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تصنيف التقارير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355F5CB-1F05-4363-AAFA-DC4EA3D7FE4E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السادس  (التقارير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86168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1FF3B5C-15FB-4B8D-88D6-AD2730483AF5}"/>
              </a:ext>
            </a:extLst>
          </p:cNvPr>
          <p:cNvSpPr/>
          <p:nvPr/>
        </p:nvSpPr>
        <p:spPr>
          <a:xfrm>
            <a:off x="609600" y="1796819"/>
            <a:ext cx="5102357" cy="4128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6954ED40-10B6-4C38-A58F-115A422BFA4D}"/>
              </a:ext>
            </a:extLst>
          </p:cNvPr>
          <p:cNvSpPr/>
          <p:nvPr/>
        </p:nvSpPr>
        <p:spPr>
          <a:xfrm>
            <a:off x="3460309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EEBA4A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A11F6F51-51C1-491A-A094-D3CA455D1E47}"/>
              </a:ext>
            </a:extLst>
          </p:cNvPr>
          <p:cNvSpPr/>
          <p:nvPr/>
        </p:nvSpPr>
        <p:spPr>
          <a:xfrm>
            <a:off x="6345898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0DD5C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6A2CAB91-C7F4-4DE8-8EBE-EFD3EC3EAB26}"/>
              </a:ext>
            </a:extLst>
          </p:cNvPr>
          <p:cNvSpPr txBox="1">
            <a:spLocks/>
          </p:cNvSpPr>
          <p:nvPr/>
        </p:nvSpPr>
        <p:spPr>
          <a:xfrm>
            <a:off x="516835" y="1201150"/>
            <a:ext cx="11675165" cy="1442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تصفحي الكتاب من ص 141-144 </a:t>
            </a:r>
          </a:p>
          <a:p>
            <a:pPr algn="ctr"/>
            <a:r>
              <a:rPr lang="ar-SA" sz="3733" b="1" dirty="0">
                <a:solidFill>
                  <a:schemeClr val="tx1">
                    <a:lumMod val="50000"/>
                  </a:schemeClr>
                </a:solidFill>
              </a:rPr>
              <a:t>لإكمال  جدول التعلم </a:t>
            </a:r>
          </a:p>
          <a:p>
            <a:endParaRPr lang="en-US" sz="3733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5FBACF9-108D-4E84-8367-FE88C3CF490A}"/>
              </a:ext>
            </a:extLst>
          </p:cNvPr>
          <p:cNvSpPr/>
          <p:nvPr/>
        </p:nvSpPr>
        <p:spPr>
          <a:xfrm>
            <a:off x="9245951" y="2470563"/>
            <a:ext cx="2606080" cy="3648405"/>
          </a:xfrm>
          <a:custGeom>
            <a:avLst/>
            <a:gdLst>
              <a:gd name="connsiteX0" fmla="*/ 0 w 2606080"/>
              <a:gd name="connsiteY0" fmla="*/ 0 h 3648405"/>
              <a:gd name="connsiteX1" fmla="*/ 495155 w 2606080"/>
              <a:gd name="connsiteY1" fmla="*/ 0 h 3648405"/>
              <a:gd name="connsiteX2" fmla="*/ 990310 w 2606080"/>
              <a:gd name="connsiteY2" fmla="*/ 0 h 3648405"/>
              <a:gd name="connsiteX3" fmla="*/ 1563648 w 2606080"/>
              <a:gd name="connsiteY3" fmla="*/ 0 h 3648405"/>
              <a:gd name="connsiteX4" fmla="*/ 2032742 w 2606080"/>
              <a:gd name="connsiteY4" fmla="*/ 0 h 3648405"/>
              <a:gd name="connsiteX5" fmla="*/ 2606080 w 2606080"/>
              <a:gd name="connsiteY5" fmla="*/ 0 h 3648405"/>
              <a:gd name="connsiteX6" fmla="*/ 2606080 w 2606080"/>
              <a:gd name="connsiteY6" fmla="*/ 411749 h 3648405"/>
              <a:gd name="connsiteX7" fmla="*/ 2606080 w 2606080"/>
              <a:gd name="connsiteY7" fmla="*/ 823497 h 3648405"/>
              <a:gd name="connsiteX8" fmla="*/ 2606080 w 2606080"/>
              <a:gd name="connsiteY8" fmla="*/ 1271730 h 3648405"/>
              <a:gd name="connsiteX9" fmla="*/ 2606080 w 2606080"/>
              <a:gd name="connsiteY9" fmla="*/ 1719962 h 3648405"/>
              <a:gd name="connsiteX10" fmla="*/ 2606080 w 2606080"/>
              <a:gd name="connsiteY10" fmla="*/ 2314131 h 3648405"/>
              <a:gd name="connsiteX11" fmla="*/ 2606080 w 2606080"/>
              <a:gd name="connsiteY11" fmla="*/ 2762364 h 3648405"/>
              <a:gd name="connsiteX12" fmla="*/ 2606080 w 2606080"/>
              <a:gd name="connsiteY12" fmla="*/ 3648405 h 3648405"/>
              <a:gd name="connsiteX13" fmla="*/ 2032742 w 2606080"/>
              <a:gd name="connsiteY13" fmla="*/ 3648405 h 3648405"/>
              <a:gd name="connsiteX14" fmla="*/ 1485466 w 2606080"/>
              <a:gd name="connsiteY14" fmla="*/ 3648405 h 3648405"/>
              <a:gd name="connsiteX15" fmla="*/ 964250 w 2606080"/>
              <a:gd name="connsiteY15" fmla="*/ 3648405 h 3648405"/>
              <a:gd name="connsiteX16" fmla="*/ 521216 w 2606080"/>
              <a:gd name="connsiteY16" fmla="*/ 3648405 h 3648405"/>
              <a:gd name="connsiteX17" fmla="*/ 0 w 2606080"/>
              <a:gd name="connsiteY17" fmla="*/ 3648405 h 3648405"/>
              <a:gd name="connsiteX18" fmla="*/ 0 w 2606080"/>
              <a:gd name="connsiteY18" fmla="*/ 3090720 h 3648405"/>
              <a:gd name="connsiteX19" fmla="*/ 0 w 2606080"/>
              <a:gd name="connsiteY19" fmla="*/ 2569520 h 3648405"/>
              <a:gd name="connsiteX20" fmla="*/ 0 w 2606080"/>
              <a:gd name="connsiteY20" fmla="*/ 2121287 h 3648405"/>
              <a:gd name="connsiteX21" fmla="*/ 0 w 2606080"/>
              <a:gd name="connsiteY21" fmla="*/ 1527118 h 3648405"/>
              <a:gd name="connsiteX22" fmla="*/ 0 w 2606080"/>
              <a:gd name="connsiteY22" fmla="*/ 1115370 h 3648405"/>
              <a:gd name="connsiteX23" fmla="*/ 0 w 2606080"/>
              <a:gd name="connsiteY23" fmla="*/ 703621 h 3648405"/>
              <a:gd name="connsiteX24" fmla="*/ 0 w 2606080"/>
              <a:gd name="connsiteY24" fmla="*/ 0 h 364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06080" h="3648405" fill="none" extrusionOk="0">
                <a:moveTo>
                  <a:pt x="0" y="0"/>
                </a:moveTo>
                <a:cubicBezTo>
                  <a:pt x="165237" y="-24384"/>
                  <a:pt x="385765" y="636"/>
                  <a:pt x="495155" y="0"/>
                </a:cubicBezTo>
                <a:cubicBezTo>
                  <a:pt x="604545" y="-636"/>
                  <a:pt x="830122" y="55921"/>
                  <a:pt x="990310" y="0"/>
                </a:cubicBezTo>
                <a:cubicBezTo>
                  <a:pt x="1150498" y="-55921"/>
                  <a:pt x="1422654" y="12448"/>
                  <a:pt x="1563648" y="0"/>
                </a:cubicBezTo>
                <a:cubicBezTo>
                  <a:pt x="1704642" y="-12448"/>
                  <a:pt x="1877804" y="50599"/>
                  <a:pt x="2032742" y="0"/>
                </a:cubicBezTo>
                <a:cubicBezTo>
                  <a:pt x="2187680" y="-50599"/>
                  <a:pt x="2377912" y="48803"/>
                  <a:pt x="2606080" y="0"/>
                </a:cubicBezTo>
                <a:cubicBezTo>
                  <a:pt x="2610920" y="93279"/>
                  <a:pt x="2593838" y="323019"/>
                  <a:pt x="2606080" y="411749"/>
                </a:cubicBezTo>
                <a:cubicBezTo>
                  <a:pt x="2618322" y="500479"/>
                  <a:pt x="2603770" y="720740"/>
                  <a:pt x="2606080" y="823497"/>
                </a:cubicBezTo>
                <a:cubicBezTo>
                  <a:pt x="2608390" y="926254"/>
                  <a:pt x="2566147" y="1139464"/>
                  <a:pt x="2606080" y="1271730"/>
                </a:cubicBezTo>
                <a:cubicBezTo>
                  <a:pt x="2646013" y="1403996"/>
                  <a:pt x="2564287" y="1512613"/>
                  <a:pt x="2606080" y="1719962"/>
                </a:cubicBezTo>
                <a:cubicBezTo>
                  <a:pt x="2647873" y="1927311"/>
                  <a:pt x="2574388" y="2048726"/>
                  <a:pt x="2606080" y="2314131"/>
                </a:cubicBezTo>
                <a:cubicBezTo>
                  <a:pt x="2637772" y="2579536"/>
                  <a:pt x="2590146" y="2565945"/>
                  <a:pt x="2606080" y="2762364"/>
                </a:cubicBezTo>
                <a:cubicBezTo>
                  <a:pt x="2622014" y="2958783"/>
                  <a:pt x="2548071" y="3382947"/>
                  <a:pt x="2606080" y="3648405"/>
                </a:cubicBezTo>
                <a:cubicBezTo>
                  <a:pt x="2445314" y="3686559"/>
                  <a:pt x="2149598" y="3625172"/>
                  <a:pt x="2032742" y="3648405"/>
                </a:cubicBezTo>
                <a:cubicBezTo>
                  <a:pt x="1915886" y="3671638"/>
                  <a:pt x="1654627" y="3630008"/>
                  <a:pt x="1485466" y="3648405"/>
                </a:cubicBezTo>
                <a:cubicBezTo>
                  <a:pt x="1316305" y="3666802"/>
                  <a:pt x="1124736" y="3626669"/>
                  <a:pt x="964250" y="3648405"/>
                </a:cubicBezTo>
                <a:cubicBezTo>
                  <a:pt x="803764" y="3670141"/>
                  <a:pt x="703543" y="3609029"/>
                  <a:pt x="521216" y="3648405"/>
                </a:cubicBezTo>
                <a:cubicBezTo>
                  <a:pt x="338889" y="3687781"/>
                  <a:pt x="170398" y="3636133"/>
                  <a:pt x="0" y="3648405"/>
                </a:cubicBezTo>
                <a:cubicBezTo>
                  <a:pt x="-61335" y="3420437"/>
                  <a:pt x="1916" y="3226116"/>
                  <a:pt x="0" y="3090720"/>
                </a:cubicBezTo>
                <a:cubicBezTo>
                  <a:pt x="-1916" y="2955325"/>
                  <a:pt x="58072" y="2715784"/>
                  <a:pt x="0" y="2569520"/>
                </a:cubicBezTo>
                <a:cubicBezTo>
                  <a:pt x="-58072" y="2423256"/>
                  <a:pt x="23034" y="2305684"/>
                  <a:pt x="0" y="2121287"/>
                </a:cubicBezTo>
                <a:cubicBezTo>
                  <a:pt x="-23034" y="1936890"/>
                  <a:pt x="10121" y="1716037"/>
                  <a:pt x="0" y="1527118"/>
                </a:cubicBezTo>
                <a:cubicBezTo>
                  <a:pt x="-10121" y="1338199"/>
                  <a:pt x="37777" y="1201004"/>
                  <a:pt x="0" y="1115370"/>
                </a:cubicBezTo>
                <a:cubicBezTo>
                  <a:pt x="-37777" y="1029736"/>
                  <a:pt x="49186" y="801657"/>
                  <a:pt x="0" y="703621"/>
                </a:cubicBezTo>
                <a:cubicBezTo>
                  <a:pt x="-49186" y="605585"/>
                  <a:pt x="11233" y="181808"/>
                  <a:pt x="0" y="0"/>
                </a:cubicBezTo>
                <a:close/>
              </a:path>
              <a:path w="2606080" h="3648405" stroke="0" extrusionOk="0">
                <a:moveTo>
                  <a:pt x="0" y="0"/>
                </a:moveTo>
                <a:cubicBezTo>
                  <a:pt x="183847" y="-38508"/>
                  <a:pt x="317318" y="43549"/>
                  <a:pt x="443034" y="0"/>
                </a:cubicBezTo>
                <a:cubicBezTo>
                  <a:pt x="568750" y="-43549"/>
                  <a:pt x="832515" y="45591"/>
                  <a:pt x="964250" y="0"/>
                </a:cubicBezTo>
                <a:cubicBezTo>
                  <a:pt x="1095985" y="-45591"/>
                  <a:pt x="1386656" y="2030"/>
                  <a:pt x="1537587" y="0"/>
                </a:cubicBezTo>
                <a:cubicBezTo>
                  <a:pt x="1688518" y="-2030"/>
                  <a:pt x="1954372" y="26474"/>
                  <a:pt x="2110925" y="0"/>
                </a:cubicBezTo>
                <a:cubicBezTo>
                  <a:pt x="2267478" y="-26474"/>
                  <a:pt x="2411003" y="39655"/>
                  <a:pt x="2606080" y="0"/>
                </a:cubicBezTo>
                <a:cubicBezTo>
                  <a:pt x="2622878" y="143094"/>
                  <a:pt x="2575707" y="420817"/>
                  <a:pt x="2606080" y="557685"/>
                </a:cubicBezTo>
                <a:cubicBezTo>
                  <a:pt x="2636453" y="694554"/>
                  <a:pt x="2585973" y="925111"/>
                  <a:pt x="2606080" y="1042401"/>
                </a:cubicBezTo>
                <a:cubicBezTo>
                  <a:pt x="2626187" y="1159691"/>
                  <a:pt x="2593684" y="1349849"/>
                  <a:pt x="2606080" y="1563602"/>
                </a:cubicBezTo>
                <a:cubicBezTo>
                  <a:pt x="2618476" y="1777355"/>
                  <a:pt x="2545763" y="1958562"/>
                  <a:pt x="2606080" y="2121287"/>
                </a:cubicBezTo>
                <a:cubicBezTo>
                  <a:pt x="2666397" y="2284012"/>
                  <a:pt x="2586236" y="2431338"/>
                  <a:pt x="2606080" y="2569520"/>
                </a:cubicBezTo>
                <a:cubicBezTo>
                  <a:pt x="2625924" y="2707702"/>
                  <a:pt x="2593222" y="2924508"/>
                  <a:pt x="2606080" y="3017752"/>
                </a:cubicBezTo>
                <a:cubicBezTo>
                  <a:pt x="2618938" y="3110996"/>
                  <a:pt x="2580008" y="3400661"/>
                  <a:pt x="2606080" y="3648405"/>
                </a:cubicBezTo>
                <a:cubicBezTo>
                  <a:pt x="2410721" y="3689244"/>
                  <a:pt x="2209823" y="3588821"/>
                  <a:pt x="2084864" y="3648405"/>
                </a:cubicBezTo>
                <a:cubicBezTo>
                  <a:pt x="1959905" y="3707989"/>
                  <a:pt x="1747969" y="3608452"/>
                  <a:pt x="1589709" y="3648405"/>
                </a:cubicBezTo>
                <a:cubicBezTo>
                  <a:pt x="1431449" y="3688358"/>
                  <a:pt x="1144056" y="3638104"/>
                  <a:pt x="1016371" y="3648405"/>
                </a:cubicBezTo>
                <a:cubicBezTo>
                  <a:pt x="888686" y="3658706"/>
                  <a:pt x="660639" y="3643655"/>
                  <a:pt x="495155" y="3648405"/>
                </a:cubicBezTo>
                <a:cubicBezTo>
                  <a:pt x="329671" y="3653155"/>
                  <a:pt x="134001" y="3597454"/>
                  <a:pt x="0" y="3648405"/>
                </a:cubicBezTo>
                <a:cubicBezTo>
                  <a:pt x="-191" y="3538835"/>
                  <a:pt x="20176" y="3302702"/>
                  <a:pt x="0" y="3163688"/>
                </a:cubicBezTo>
                <a:cubicBezTo>
                  <a:pt x="-20176" y="3024674"/>
                  <a:pt x="51304" y="2929805"/>
                  <a:pt x="0" y="2715456"/>
                </a:cubicBezTo>
                <a:cubicBezTo>
                  <a:pt x="-51304" y="2501107"/>
                  <a:pt x="24969" y="2305615"/>
                  <a:pt x="0" y="2121287"/>
                </a:cubicBezTo>
                <a:cubicBezTo>
                  <a:pt x="-24969" y="1936959"/>
                  <a:pt x="53203" y="1732446"/>
                  <a:pt x="0" y="1600086"/>
                </a:cubicBezTo>
                <a:cubicBezTo>
                  <a:pt x="-53203" y="1467726"/>
                  <a:pt x="15052" y="1166303"/>
                  <a:pt x="0" y="1005917"/>
                </a:cubicBezTo>
                <a:cubicBezTo>
                  <a:pt x="-15052" y="845531"/>
                  <a:pt x="39277" y="646768"/>
                  <a:pt x="0" y="484717"/>
                </a:cubicBezTo>
                <a:cubicBezTo>
                  <a:pt x="-39277" y="322666"/>
                  <a:pt x="22524" y="159619"/>
                  <a:pt x="0" y="0"/>
                </a:cubicBezTo>
                <a:close/>
              </a:path>
            </a:pathLst>
          </a:custGeom>
          <a:solidFill>
            <a:srgbClr val="F3DB95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23801769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C6142B13-1D66-465C-919A-A64076E14597}"/>
              </a:ext>
            </a:extLst>
          </p:cNvPr>
          <p:cNvSpPr txBox="1"/>
          <p:nvPr/>
        </p:nvSpPr>
        <p:spPr>
          <a:xfrm>
            <a:off x="9245951" y="2470563"/>
            <a:ext cx="2606080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اعرف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4DD502D9-3F07-4218-8DB0-07070F61739F}"/>
              </a:ext>
            </a:extLst>
          </p:cNvPr>
          <p:cNvSpPr txBox="1"/>
          <p:nvPr/>
        </p:nvSpPr>
        <p:spPr>
          <a:xfrm>
            <a:off x="6341500" y="2450045"/>
            <a:ext cx="2606080" cy="6874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667" b="1" dirty="0">
                <a:solidFill>
                  <a:schemeClr val="bg1"/>
                </a:solidFill>
              </a:rPr>
              <a:t>ماذا اريد ان اتعلم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9F47E9B5-D869-4B79-BC81-5F989A3CB6DE}"/>
              </a:ext>
            </a:extLst>
          </p:cNvPr>
          <p:cNvSpPr txBox="1"/>
          <p:nvPr/>
        </p:nvSpPr>
        <p:spPr>
          <a:xfrm>
            <a:off x="3512869" y="2470563"/>
            <a:ext cx="2583131" cy="6667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3733" b="1" dirty="0">
                <a:solidFill>
                  <a:schemeClr val="bg1"/>
                </a:solidFill>
              </a:rPr>
              <a:t>ماذا تعلمت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1AFB6CDD-494B-4FFC-84D1-0B4FF5313582}"/>
              </a:ext>
            </a:extLst>
          </p:cNvPr>
          <p:cNvSpPr txBox="1">
            <a:spLocks/>
          </p:cNvSpPr>
          <p:nvPr/>
        </p:nvSpPr>
        <p:spPr>
          <a:xfrm>
            <a:off x="0" y="51645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الأول انشاء قاعدة بيانات (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liberoffice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base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pic>
        <p:nvPicPr>
          <p:cNvPr id="20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BFCBB800-E67F-4A31-A3F0-14573D49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880230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AB35214E-F37B-49BC-96F5-6AD16A65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6" y="3906734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272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E0FE60BE-4F86-46D2-81A3-783A6F45DFF3}"/>
              </a:ext>
            </a:extLst>
          </p:cNvPr>
          <p:cNvSpPr/>
          <p:nvPr/>
        </p:nvSpPr>
        <p:spPr>
          <a:xfrm>
            <a:off x="0" y="5839540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عنصر نائب للنص 5">
            <a:extLst>
              <a:ext uri="{FF2B5EF4-FFF2-40B4-BE49-F238E27FC236}">
                <a16:creationId xmlns:a16="http://schemas.microsoft.com/office/drawing/2014/main" id="{5864248B-774B-4B00-9DFC-EF4D4A682D94}"/>
              </a:ext>
            </a:extLst>
          </p:cNvPr>
          <p:cNvSpPr txBox="1">
            <a:spLocks/>
          </p:cNvSpPr>
          <p:nvPr/>
        </p:nvSpPr>
        <p:spPr>
          <a:xfrm>
            <a:off x="472294" y="1245159"/>
            <a:ext cx="11483008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ar-SA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  <a:p>
            <a:pPr algn="ctr"/>
            <a:endParaRPr lang="en-US" b="1" dirty="0">
              <a:solidFill>
                <a:srgbClr val="0070C0"/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23" name="عنصر نائب للنص 5">
            <a:extLst>
              <a:ext uri="{FF2B5EF4-FFF2-40B4-BE49-F238E27FC236}">
                <a16:creationId xmlns:a16="http://schemas.microsoft.com/office/drawing/2014/main" id="{1CF72AF1-0BF5-4EB8-8894-F9D013B20D43}"/>
              </a:ext>
            </a:extLst>
          </p:cNvPr>
          <p:cNvSpPr txBox="1">
            <a:spLocks/>
          </p:cNvSpPr>
          <p:nvPr/>
        </p:nvSpPr>
        <p:spPr>
          <a:xfrm>
            <a:off x="1715235" y="1098191"/>
            <a:ext cx="9609667" cy="91913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b="1" dirty="0">
                <a:latin typeface="A Massir Ballpoint" panose="00000100000000000000" pitchFamily="2" charset="-78"/>
                <a:cs typeface="+mj-cs"/>
              </a:rPr>
              <a:t>صلي الإجابة الصحيحة بالشكل</a:t>
            </a:r>
          </a:p>
          <a:p>
            <a:pPr algn="ctr"/>
            <a:endParaRPr lang="en-US" b="1" dirty="0">
              <a:latin typeface="A Massir Ballpoint" panose="00000100000000000000" pitchFamily="2" charset="-78"/>
              <a:cs typeface="+mj-cs"/>
            </a:endParaRPr>
          </a:p>
        </p:txBody>
      </p:sp>
      <p:sp>
        <p:nvSpPr>
          <p:cNvPr id="25" name="Google Shape;1522;p56">
            <a:extLst>
              <a:ext uri="{FF2B5EF4-FFF2-40B4-BE49-F238E27FC236}">
                <a16:creationId xmlns:a16="http://schemas.microsoft.com/office/drawing/2014/main" id="{B3274340-4B59-4ACF-B0F8-A6A057C12500}"/>
              </a:ext>
            </a:extLst>
          </p:cNvPr>
          <p:cNvSpPr txBox="1">
            <a:spLocks/>
          </p:cNvSpPr>
          <p:nvPr/>
        </p:nvSpPr>
        <p:spPr>
          <a:xfrm>
            <a:off x="6355820" y="1566647"/>
            <a:ext cx="2960458" cy="919139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عرض بيانات الطلاب مجمعه</a:t>
            </a:r>
          </a:p>
        </p:txBody>
      </p:sp>
      <p:sp>
        <p:nvSpPr>
          <p:cNvPr id="26" name="Google Shape;1522;p56">
            <a:extLst>
              <a:ext uri="{FF2B5EF4-FFF2-40B4-BE49-F238E27FC236}">
                <a16:creationId xmlns:a16="http://schemas.microsoft.com/office/drawing/2014/main" id="{322BF7AD-E543-47C7-96FC-3BDEDD51AEBF}"/>
              </a:ext>
            </a:extLst>
          </p:cNvPr>
          <p:cNvSpPr txBox="1">
            <a:spLocks/>
          </p:cNvSpPr>
          <p:nvPr/>
        </p:nvSpPr>
        <p:spPr>
          <a:xfrm>
            <a:off x="3135542" y="1573495"/>
            <a:ext cx="2960458" cy="919138"/>
          </a:xfrm>
          <a:prstGeom prst="rect">
            <a:avLst/>
          </a:prstGeom>
          <a:solidFill>
            <a:srgbClr val="F4D444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عرض بيانات الطلاب مسرودة 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593F03F-E9F6-4CD5-A305-15AB2935F0F4}"/>
              </a:ext>
            </a:extLst>
          </p:cNvPr>
          <p:cNvSpPr/>
          <p:nvPr/>
        </p:nvSpPr>
        <p:spPr>
          <a:xfrm>
            <a:off x="9735756" y="1123236"/>
            <a:ext cx="2219546" cy="768627"/>
          </a:xfrm>
          <a:prstGeom prst="rect">
            <a:avLst/>
          </a:prstGeom>
          <a:solidFill>
            <a:srgbClr val="A5CD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نشاط ختامي</a:t>
            </a:r>
            <a:endParaRPr lang="en-US" sz="3600" b="1" dirty="0">
              <a:solidFill>
                <a:schemeClr val="tx1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59FEAB7-7729-4C4C-BBEA-A495B9814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39" t="40163" r="17973" b="24635"/>
          <a:stretch/>
        </p:blipFill>
        <p:spPr>
          <a:xfrm>
            <a:off x="6122623" y="3079709"/>
            <a:ext cx="5916800" cy="3492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348DC7-C55F-4ABF-8F59-1CE946A3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5" t="25495" r="21815" b="22791"/>
          <a:stretch/>
        </p:blipFill>
        <p:spPr>
          <a:xfrm>
            <a:off x="152577" y="3027176"/>
            <a:ext cx="5766610" cy="3544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1FBB0BA-D377-4D64-BF3B-0E50377DCE96}"/>
              </a:ext>
            </a:extLst>
          </p:cNvPr>
          <p:cNvSpPr txBox="1">
            <a:spLocks/>
          </p:cNvSpPr>
          <p:nvPr/>
        </p:nvSpPr>
        <p:spPr>
          <a:xfrm>
            <a:off x="0" y="13583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السادس  (التقارير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&lt;</a:t>
            </a: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2A84729A-6520-46E9-97C4-101825AFCE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6" y="141897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234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F35D48BC-7B70-43C5-92BF-662F6610BE3A}"/>
              </a:ext>
            </a:extLst>
          </p:cNvPr>
          <p:cNvSpPr txBox="1"/>
          <p:nvPr/>
        </p:nvSpPr>
        <p:spPr>
          <a:xfrm>
            <a:off x="3230640" y="2084851"/>
            <a:ext cx="86882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US" sz="4800" b="1" dirty="0" err="1">
                <a:solidFill>
                  <a:srgbClr val="B32200"/>
                </a:solidFill>
              </a:rPr>
              <a:t>من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خلال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منصة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 err="1">
                <a:solidFill>
                  <a:srgbClr val="B32200"/>
                </a:solidFill>
              </a:rPr>
              <a:t>مدرستي</a:t>
            </a:r>
            <a:r>
              <a:rPr lang="en-US" sz="4800" b="1" dirty="0">
                <a:solidFill>
                  <a:srgbClr val="B32200"/>
                </a:solidFill>
              </a:rPr>
              <a:t> 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:  </a:t>
            </a:r>
            <a:endParaRPr lang="ar-SA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احرصي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مشاهدة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الاثراءات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تم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ارسال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الواجب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على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منصة</a:t>
            </a:r>
            <a:r>
              <a:rPr lang="en-US" sz="4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bg2">
                    <a:lumMod val="10000"/>
                  </a:schemeClr>
                </a:solidFill>
              </a:rPr>
              <a:t>مدرستي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A017508-249B-4CEC-812C-1D2E6E49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452669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F3D4BA74-8917-454D-BFDA-CDFDDD885EDA}"/>
              </a:ext>
            </a:extLst>
          </p:cNvPr>
          <p:cNvSpPr txBox="1">
            <a:spLocks/>
          </p:cNvSpPr>
          <p:nvPr/>
        </p:nvSpPr>
        <p:spPr>
          <a:xfrm>
            <a:off x="6545302" y="1421069"/>
            <a:ext cx="545013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ar-SA" sz="5600" b="1" dirty="0">
                <a:solidFill>
                  <a:srgbClr val="272F7E"/>
                </a:solidFill>
                <a:latin typeface="Amiri Quran" panose="00000500000000000000" pitchFamily="2" charset="-78"/>
                <a:cs typeface="Amiri Quran" panose="00000500000000000000" pitchFamily="2" charset="-78"/>
              </a:rPr>
              <a:t>ماذا سنتعلم اليوم: </a:t>
            </a:r>
            <a:endParaRPr lang="fr-CA" sz="5600" b="1" dirty="0">
              <a:solidFill>
                <a:srgbClr val="272F7E"/>
              </a:solidFill>
              <a:latin typeface="Amiri Quran" panose="00000500000000000000" pitchFamily="2" charset="-78"/>
              <a:cs typeface="Amiri Quran" panose="00000500000000000000" pitchFamily="2" charset="-78"/>
            </a:endParaRPr>
          </a:p>
        </p:txBody>
      </p:sp>
      <p:sp>
        <p:nvSpPr>
          <p:cNvPr id="32" name="Google Shape;744;p38">
            <a:extLst>
              <a:ext uri="{FF2B5EF4-FFF2-40B4-BE49-F238E27FC236}">
                <a16:creationId xmlns:a16="http://schemas.microsoft.com/office/drawing/2014/main" id="{F43077F5-6D6A-4AB4-B1ED-F3A8BA71F82E}"/>
              </a:ext>
            </a:extLst>
          </p:cNvPr>
          <p:cNvSpPr txBox="1">
            <a:spLocks/>
          </p:cNvSpPr>
          <p:nvPr/>
        </p:nvSpPr>
        <p:spPr>
          <a:xfrm>
            <a:off x="3329751" y="3207128"/>
            <a:ext cx="7794660" cy="71234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spcBef>
                <a:spcPts val="0"/>
              </a:spcBef>
              <a:buNone/>
            </a:pPr>
            <a:endParaRPr lang="ar-SA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r" rtl="1">
              <a:buClr>
                <a:srgbClr val="3F6E8C"/>
              </a:buClr>
              <a:buSzPts val="3000"/>
              <a:buNone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267" b="1" dirty="0">
                <a:solidFill>
                  <a:schemeClr val="tx1">
                    <a:lumMod val="50000"/>
                  </a:schemeClr>
                </a:solidFill>
                <a:latin typeface="Georgia"/>
                <a:ea typeface="Georgia"/>
                <a:cs typeface="Akhbar MT" pitchFamily="2" charset="-78"/>
                <a:sym typeface="Georgia"/>
              </a:rPr>
              <a:t>مكونات قواعد البيانات 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A3C46834-7CDC-4285-8FAE-BCB190ED8EF8}"/>
              </a:ext>
            </a:extLst>
          </p:cNvPr>
          <p:cNvSpPr/>
          <p:nvPr/>
        </p:nvSpPr>
        <p:spPr>
          <a:xfrm>
            <a:off x="1295467" y="2705576"/>
            <a:ext cx="9828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3F6E8C"/>
              </a:buClr>
              <a:buSzPts val="3000"/>
              <a:defRPr sz="3000">
                <a:solidFill>
                  <a:srgbClr val="3F6E8C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ar-SA" sz="4000" b="1" dirty="0">
                <a:solidFill>
                  <a:schemeClr val="tx1">
                    <a:lumMod val="50000"/>
                  </a:schemeClr>
                </a:solidFill>
                <a:cs typeface="Akhbar MT" pitchFamily="2" charset="-78"/>
              </a:rPr>
              <a:t>طرق انشاء قواعد البيانات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0335A52F-6088-424E-AB3D-07CF8E537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78" t="28917" r="39522" b="50397"/>
          <a:stretch/>
        </p:blipFill>
        <p:spPr>
          <a:xfrm>
            <a:off x="11124411" y="2564069"/>
            <a:ext cx="1023881" cy="1813414"/>
          </a:xfrm>
          <a:prstGeom prst="rect">
            <a:avLst/>
          </a:prstGeom>
        </p:spPr>
      </p:pic>
      <p:pic>
        <p:nvPicPr>
          <p:cNvPr id="17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40DBDC5-DFE0-427A-8165-EFF4E189B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4" y="2811215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260D8D-F676-417A-9F28-F112A9761BEB}"/>
              </a:ext>
            </a:extLst>
          </p:cNvPr>
          <p:cNvSpPr txBox="1">
            <a:spLocks/>
          </p:cNvSpPr>
          <p:nvPr/>
        </p:nvSpPr>
        <p:spPr>
          <a:xfrm>
            <a:off x="0" y="123372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الأول (انشاء قاعدة بيانات)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18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10415A3-A245-4B5D-8F00-83274E02E871}"/>
              </a:ext>
            </a:extLst>
          </p:cNvPr>
          <p:cNvSpPr txBox="1"/>
          <p:nvPr/>
        </p:nvSpPr>
        <p:spPr>
          <a:xfrm>
            <a:off x="1762539" y="2059817"/>
            <a:ext cx="9051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4800" b="1" dirty="0"/>
              <a:t>البيان العملي </a:t>
            </a:r>
            <a:endParaRPr lang="ar-SA" sz="4000" b="1" dirty="0">
              <a:solidFill>
                <a:srgbClr val="D445A1"/>
              </a:solidFill>
            </a:endParaRPr>
          </a:p>
        </p:txBody>
      </p:sp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1AD50814-DEB3-475A-976D-4C3E51DA872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E486C5F-3AC1-4E30-8611-0B4C26A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28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41B08B9-9397-4DE7-B59E-53A84BFC7EE5}"/>
              </a:ext>
            </a:extLst>
          </p:cNvPr>
          <p:cNvSpPr txBox="1">
            <a:spLocks/>
          </p:cNvSpPr>
          <p:nvPr/>
        </p:nvSpPr>
        <p:spPr>
          <a:xfrm>
            <a:off x="0" y="123372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الأول (انشاء قاعدة بيانات)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6164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إدخال يدوي 4">
            <a:extLst>
              <a:ext uri="{FF2B5EF4-FFF2-40B4-BE49-F238E27FC236}">
                <a16:creationId xmlns:a16="http://schemas.microsoft.com/office/drawing/2014/main" id="{1AD50814-DEB3-475A-976D-4C3E51DA8723}"/>
              </a:ext>
            </a:extLst>
          </p:cNvPr>
          <p:cNvSpPr/>
          <p:nvPr/>
        </p:nvSpPr>
        <p:spPr>
          <a:xfrm>
            <a:off x="0" y="5857461"/>
            <a:ext cx="12192000" cy="1000539"/>
          </a:xfrm>
          <a:prstGeom prst="flowChartManualInput">
            <a:avLst/>
          </a:prstGeom>
          <a:solidFill>
            <a:srgbClr val="D445A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اختبار Qa.  طقم تنموي.  تحليل الكود الثنائي.  التفتيش الدقيق والترميز والتحقق من البرنامج النصي المفتوح.  إدارة الموقع.  إعادة التأكيد على الجودة.  التوضيح استعارة مفهوم معزول.  ناقل حر">
            <a:extLst>
              <a:ext uri="{FF2B5EF4-FFF2-40B4-BE49-F238E27FC236}">
                <a16:creationId xmlns:a16="http://schemas.microsoft.com/office/drawing/2014/main" id="{FE486C5F-3AC1-4E30-8611-0B4C26A1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9928"/>
            <a:ext cx="3004274" cy="30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41B08B9-9397-4DE7-B59E-53A84BFC7EE5}"/>
              </a:ext>
            </a:extLst>
          </p:cNvPr>
          <p:cNvSpPr txBox="1">
            <a:spLocks/>
          </p:cNvSpPr>
          <p:nvPr/>
        </p:nvSpPr>
        <p:spPr>
          <a:xfrm>
            <a:off x="0" y="123372"/>
            <a:ext cx="12192000" cy="919139"/>
          </a:xfrm>
          <a:prstGeom prst="rect">
            <a:avLst/>
          </a:prstGeom>
          <a:solidFill>
            <a:srgbClr val="EFB6C5"/>
          </a:solidFill>
        </p:spPr>
        <p:txBody>
          <a:bodyPr vert="horz" lIns="91440" tIns="45720" rIns="91440" bIns="45720" rtlCol="1" anchor="ctr"/>
          <a:lstStyle>
            <a:defPPr>
              <a:defRPr lang="en-US"/>
            </a:defPPr>
            <a:lvl1pPr marL="0" algn="l" defTabSz="914400" rtl="1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 Massir Ballpoint" panose="00000100000000000000" pitchFamily="2" charset="-78"/>
                <a:cs typeface="A Massir Ballpoint" panose="00000100000000000000" pitchFamily="2" charset="-78"/>
              </a:rPr>
              <a:t>التدريب الأول (انشاء قاعدة بيانات)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A Massir Ballpoint" panose="00000100000000000000" pitchFamily="2" charset="-78"/>
              <a:cs typeface="A Massir Ballpoint" panose="000001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5F96754-43FE-482F-A96B-18FC5FB4760A}"/>
              </a:ext>
            </a:extLst>
          </p:cNvPr>
          <p:cNvSpPr txBox="1"/>
          <p:nvPr/>
        </p:nvSpPr>
        <p:spPr>
          <a:xfrm>
            <a:off x="2339009" y="1156152"/>
            <a:ext cx="9852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3600" b="1" dirty="0">
                <a:solidFill>
                  <a:srgbClr val="00B0F0"/>
                </a:solidFill>
              </a:rPr>
              <a:t>نشاط ختامي : ضعي الرقم المناسب امام المكون الصحيح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0411B22-D6C8-4DF6-8D3D-1832AF66280B}"/>
              </a:ext>
            </a:extLst>
          </p:cNvPr>
          <p:cNvSpPr txBox="1"/>
          <p:nvPr/>
        </p:nvSpPr>
        <p:spPr>
          <a:xfrm>
            <a:off x="1767180" y="2167457"/>
            <a:ext cx="801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/>
              <a:t>1- تحتوي على بيانات حول موضوع معين مثل بيانات الموظفين</a:t>
            </a:r>
            <a:endParaRPr lang="ar-SA" sz="2800" b="1" dirty="0">
              <a:solidFill>
                <a:srgbClr val="D445A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20424A2-2E0B-49B1-9553-298F7DE78EC9}"/>
              </a:ext>
            </a:extLst>
          </p:cNvPr>
          <p:cNvSpPr txBox="1"/>
          <p:nvPr/>
        </p:nvSpPr>
        <p:spPr>
          <a:xfrm>
            <a:off x="3571461" y="2965096"/>
            <a:ext cx="645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/>
              <a:t>2- للبحث عن معلومات داخل قاعدة البيانات </a:t>
            </a:r>
            <a:endParaRPr lang="ar-SA" sz="2800" b="1" dirty="0">
              <a:solidFill>
                <a:srgbClr val="D445A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3AA2D89-6078-4FD2-BCBA-78B9FEBEFC61}"/>
              </a:ext>
            </a:extLst>
          </p:cNvPr>
          <p:cNvSpPr txBox="1"/>
          <p:nvPr/>
        </p:nvSpPr>
        <p:spPr>
          <a:xfrm>
            <a:off x="3478696" y="3659647"/>
            <a:ext cx="645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/>
              <a:t>3- لإدخال او تعديل بيانات في قاعدة البيانات  </a:t>
            </a:r>
            <a:endParaRPr lang="ar-SA" sz="2800" b="1" dirty="0">
              <a:solidFill>
                <a:srgbClr val="D445A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6614BA-8CA5-4541-8244-5E6E7530795C}"/>
              </a:ext>
            </a:extLst>
          </p:cNvPr>
          <p:cNvSpPr txBox="1"/>
          <p:nvPr/>
        </p:nvSpPr>
        <p:spPr>
          <a:xfrm>
            <a:off x="1502137" y="4365271"/>
            <a:ext cx="7938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ar-SA" sz="2800" b="1" dirty="0"/>
              <a:t>4- مستند يعرض البيانات الموجودة في قاعدة البيانات او جزء منها</a:t>
            </a:r>
            <a:endParaRPr lang="ar-SA" sz="2800" b="1" dirty="0">
              <a:solidFill>
                <a:srgbClr val="D445A1"/>
              </a:solidFill>
            </a:endParaRPr>
          </a:p>
        </p:txBody>
      </p:sp>
      <p:sp>
        <p:nvSpPr>
          <p:cNvPr id="14" name="مخطط انسيابي: معالجة متعاقبة 13">
            <a:extLst>
              <a:ext uri="{FF2B5EF4-FFF2-40B4-BE49-F238E27FC236}">
                <a16:creationId xmlns:a16="http://schemas.microsoft.com/office/drawing/2014/main" id="{DF799FE0-8223-47C5-AD34-AF4BE06DEAAA}"/>
              </a:ext>
            </a:extLst>
          </p:cNvPr>
          <p:cNvSpPr/>
          <p:nvPr/>
        </p:nvSpPr>
        <p:spPr>
          <a:xfrm>
            <a:off x="9932504" y="3643645"/>
            <a:ext cx="2027583" cy="554696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نماذج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مخطط انسيابي: معالجة متعاقبة 14">
            <a:extLst>
              <a:ext uri="{FF2B5EF4-FFF2-40B4-BE49-F238E27FC236}">
                <a16:creationId xmlns:a16="http://schemas.microsoft.com/office/drawing/2014/main" id="{C381A78E-0E7D-4A71-A6AA-132244731076}"/>
              </a:ext>
            </a:extLst>
          </p:cNvPr>
          <p:cNvSpPr/>
          <p:nvPr/>
        </p:nvSpPr>
        <p:spPr>
          <a:xfrm>
            <a:off x="9932504" y="2893387"/>
            <a:ext cx="2027583" cy="524891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مخطط انسيابي: معالجة متعاقبة 15">
            <a:extLst>
              <a:ext uri="{FF2B5EF4-FFF2-40B4-BE49-F238E27FC236}">
                <a16:creationId xmlns:a16="http://schemas.microsoft.com/office/drawing/2014/main" id="{B92A9235-AD70-4546-81A0-AA1E12F84DAA}"/>
              </a:ext>
            </a:extLst>
          </p:cNvPr>
          <p:cNvSpPr/>
          <p:nvPr/>
        </p:nvSpPr>
        <p:spPr>
          <a:xfrm>
            <a:off x="9932504" y="2206689"/>
            <a:ext cx="2027583" cy="524891"/>
          </a:xfrm>
          <a:prstGeom prst="flowChartAlternateProcess">
            <a:avLst/>
          </a:prstGeom>
          <a:solidFill>
            <a:srgbClr val="EFB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مخطط انسيابي: معالجة متعاقبة 16">
            <a:extLst>
              <a:ext uri="{FF2B5EF4-FFF2-40B4-BE49-F238E27FC236}">
                <a16:creationId xmlns:a16="http://schemas.microsoft.com/office/drawing/2014/main" id="{05AAD6FA-A4D1-4950-858B-D22CBCBFA654}"/>
              </a:ext>
            </a:extLst>
          </p:cNvPr>
          <p:cNvSpPr/>
          <p:nvPr/>
        </p:nvSpPr>
        <p:spPr>
          <a:xfrm>
            <a:off x="9932504" y="4342318"/>
            <a:ext cx="2027583" cy="524891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الجدول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مخطط انسيابي: رابط 1">
            <a:extLst>
              <a:ext uri="{FF2B5EF4-FFF2-40B4-BE49-F238E27FC236}">
                <a16:creationId xmlns:a16="http://schemas.microsoft.com/office/drawing/2014/main" id="{D102DDA2-2BA9-4EFB-91C0-21E463579060}"/>
              </a:ext>
            </a:extLst>
          </p:cNvPr>
          <p:cNvSpPr/>
          <p:nvPr/>
        </p:nvSpPr>
        <p:spPr>
          <a:xfrm>
            <a:off x="9640956" y="4349797"/>
            <a:ext cx="583096" cy="523220"/>
          </a:xfrm>
          <a:prstGeom prst="flowChartConnector">
            <a:avLst/>
          </a:prstGeom>
          <a:solidFill>
            <a:srgbClr val="F9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خطط انسيابي: معالجة متعاقبة 17">
            <a:extLst>
              <a:ext uri="{FF2B5EF4-FFF2-40B4-BE49-F238E27FC236}">
                <a16:creationId xmlns:a16="http://schemas.microsoft.com/office/drawing/2014/main" id="{77E126F9-F9DA-4D9E-A587-70341648A4DD}"/>
              </a:ext>
            </a:extLst>
          </p:cNvPr>
          <p:cNvSpPr/>
          <p:nvPr/>
        </p:nvSpPr>
        <p:spPr>
          <a:xfrm>
            <a:off x="9932504" y="2895733"/>
            <a:ext cx="2027583" cy="524891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تقارير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مخطط انسيابي: معالجة متعاقبة 18">
            <a:extLst>
              <a:ext uri="{FF2B5EF4-FFF2-40B4-BE49-F238E27FC236}">
                <a16:creationId xmlns:a16="http://schemas.microsoft.com/office/drawing/2014/main" id="{F3286FE4-0950-4F19-95AE-0327B1CEE4C6}"/>
              </a:ext>
            </a:extLst>
          </p:cNvPr>
          <p:cNvSpPr/>
          <p:nvPr/>
        </p:nvSpPr>
        <p:spPr>
          <a:xfrm>
            <a:off x="9932504" y="2209035"/>
            <a:ext cx="2027583" cy="524891"/>
          </a:xfrm>
          <a:prstGeom prst="flowChartAlternateProcess">
            <a:avLst/>
          </a:prstGeom>
          <a:solidFill>
            <a:srgbClr val="A5CD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استعلام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مخطط انسيابي: رابط 19">
            <a:extLst>
              <a:ext uri="{FF2B5EF4-FFF2-40B4-BE49-F238E27FC236}">
                <a16:creationId xmlns:a16="http://schemas.microsoft.com/office/drawing/2014/main" id="{4A3840DF-AB67-4561-B0F5-EF00FAE1E8EA}"/>
              </a:ext>
            </a:extLst>
          </p:cNvPr>
          <p:cNvSpPr/>
          <p:nvPr/>
        </p:nvSpPr>
        <p:spPr>
          <a:xfrm>
            <a:off x="9640956" y="2222513"/>
            <a:ext cx="583096" cy="523220"/>
          </a:xfrm>
          <a:prstGeom prst="flowChartConnector">
            <a:avLst/>
          </a:prstGeom>
          <a:solidFill>
            <a:srgbClr val="F9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خطط انسيابي: رابط 20">
            <a:extLst>
              <a:ext uri="{FF2B5EF4-FFF2-40B4-BE49-F238E27FC236}">
                <a16:creationId xmlns:a16="http://schemas.microsoft.com/office/drawing/2014/main" id="{4199E462-6E8D-4316-B757-6B521EC5A3B0}"/>
              </a:ext>
            </a:extLst>
          </p:cNvPr>
          <p:cNvSpPr/>
          <p:nvPr/>
        </p:nvSpPr>
        <p:spPr>
          <a:xfrm>
            <a:off x="9640956" y="2932342"/>
            <a:ext cx="583096" cy="523220"/>
          </a:xfrm>
          <a:prstGeom prst="flowChartConnector">
            <a:avLst/>
          </a:prstGeom>
          <a:solidFill>
            <a:srgbClr val="F9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خطط انسيابي: رابط 21">
            <a:extLst>
              <a:ext uri="{FF2B5EF4-FFF2-40B4-BE49-F238E27FC236}">
                <a16:creationId xmlns:a16="http://schemas.microsoft.com/office/drawing/2014/main" id="{AAA93274-49BF-4857-A85B-4AA4FA6A569C}"/>
              </a:ext>
            </a:extLst>
          </p:cNvPr>
          <p:cNvSpPr/>
          <p:nvPr/>
        </p:nvSpPr>
        <p:spPr>
          <a:xfrm>
            <a:off x="9654208" y="3680929"/>
            <a:ext cx="583096" cy="523220"/>
          </a:xfrm>
          <a:prstGeom prst="flowChartConnector">
            <a:avLst/>
          </a:prstGeom>
          <a:solidFill>
            <a:srgbClr val="F9D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0E0D2264-098B-48CA-9397-2ABD1F3C1CF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188" y="604035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4370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tru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mcq14420805083823989241&quot;,&quot;IaMcqCompetition&quot;:true,&quot;IsAnonymous&quot;:false,&quot;AutoAdvance&quot;:false,&quot;IsCompetitionMode&quot;:tru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false,&quot;IsAnonymous&quot;:false,&quot;AutoAdvance&quot;:false,&quot;IsCompetitionMode&quot;:fals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14420805193106101340&quot;,&quot;IaMcqCompetition&quot;:false,&quot;IsAnonymous&quot;:false,&quot;AutoAdvance&quot;:false,&quot;IsCompetitionMode&quot;:fals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B&quot;],&quot;ActivityId&quot;:&quot;mcq14420805193137893898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li14420805193145234589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2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true"/>
  <p:tag name="INKNOEBUTTONMODEL" val="{&quot;ActivityType&quot;:1,&quot;OptionCount&quot;:4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mcq14420805083823989241&quot;,&quot;IaMcqCompetition&quot;:true,&quot;IsAnonymous&quot;:false,&quot;AutoAdvance&quot;:false,&quot;IsCompetitionMode&quot;:tru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2,&quot;WcOptionCount&quot;:10,&quot;HasMultipleSubmission&quot;:false,&quot;HasAutoStop&quot;:fals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fals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1191</Words>
  <Application>Microsoft Office PowerPoint</Application>
  <PresentationFormat>شاشة عريضة</PresentationFormat>
  <Paragraphs>362</Paragraphs>
  <Slides>61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61</vt:i4>
      </vt:variant>
    </vt:vector>
  </HeadingPairs>
  <TitlesOfParts>
    <vt:vector size="72" baseType="lpstr">
      <vt:lpstr>A Massir Ballpoint</vt:lpstr>
      <vt:lpstr>Amiri Quran</vt:lpstr>
      <vt:lpstr>Angsana New</vt:lpstr>
      <vt:lpstr>Arial</vt:lpstr>
      <vt:lpstr>Calibri</vt:lpstr>
      <vt:lpstr>Calibri Light</vt:lpstr>
      <vt:lpstr>Georgia</vt:lpstr>
      <vt:lpstr>Urdu Typesetting</vt:lpstr>
      <vt:lpstr>Wingdings 2</vt:lpstr>
      <vt:lpstr>نسق Office</vt:lpstr>
      <vt:lpstr>Contents Slide Master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mashael alnajrani</dc:creator>
  <cp:lastModifiedBy>mashael alnajrani</cp:lastModifiedBy>
  <cp:revision>32</cp:revision>
  <dcterms:created xsi:type="dcterms:W3CDTF">2021-03-15T19:46:28Z</dcterms:created>
  <dcterms:modified xsi:type="dcterms:W3CDTF">2021-03-18T19:31:48Z</dcterms:modified>
</cp:coreProperties>
</file>