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89" r:id="rId2"/>
    <p:sldId id="860" r:id="rId3"/>
    <p:sldId id="862" r:id="rId4"/>
    <p:sldId id="865" r:id="rId5"/>
    <p:sldId id="861" r:id="rId6"/>
    <p:sldId id="883" r:id="rId7"/>
    <p:sldId id="874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34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33CCFF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49" autoAdjust="0"/>
    <p:restoredTop sz="94660"/>
  </p:normalViewPr>
  <p:slideViewPr>
    <p:cSldViewPr snapToGrid="0">
      <p:cViewPr>
        <p:scale>
          <a:sx n="75" d="100"/>
          <a:sy n="75" d="100"/>
        </p:scale>
        <p:origin x="-426" y="-36"/>
      </p:cViewPr>
      <p:guideLst>
        <p:guide orient="horz" pos="1206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24/12/1442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6.svg"/><Relationship Id="rId4" Type="http://schemas.openxmlformats.org/officeDocument/2006/relationships/image" Target="../media/image15.jp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844437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238868" y="3133395"/>
              <a:ext cx="5299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الحيوانات </a:t>
              </a:r>
              <a:r>
                <a:rPr lang="ar-SY" sz="28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اللافقارية</a:t>
              </a:r>
              <a:endParaRPr lang="ar-SY" sz="28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599687"/>
            <a:chOff x="538318" y="1482904"/>
            <a:chExt cx="2658769" cy="12801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اللافقارية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96729" y="3374409"/>
            <a:ext cx="911974" cy="911319"/>
            <a:chOff x="1264556" y="2528270"/>
            <a:chExt cx="1221764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56" y="2786907"/>
              <a:ext cx="1221764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grpSp>
        <p:nvGrpSpPr>
          <p:cNvPr id="49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13008" y="675031"/>
            <a:ext cx="5147197" cy="1035086"/>
            <a:chOff x="742949" y="1272891"/>
            <a:chExt cx="5147197" cy="1035086"/>
          </a:xfrm>
        </p:grpSpPr>
        <p:grpSp>
          <p:nvGrpSpPr>
            <p:cNvPr id="50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3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2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446780" y="1476980"/>
              <a:ext cx="24669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شوكيات الجلد  </a:t>
              </a:r>
              <a:endParaRPr lang="ar-SY" sz="2400" b="1" dirty="0">
                <a:solidFill>
                  <a:srgbClr val="C00000"/>
                </a:solidFill>
              </a:endParaRPr>
            </a:p>
            <a:p>
              <a:pPr algn="r"/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7" name="Group 83">
            <a:extLst>
              <a:ext uri="{FF2B5EF4-FFF2-40B4-BE49-F238E27FC236}">
                <a16:creationId xmlns=""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707696" y="1847841"/>
            <a:ext cx="5490067" cy="1294889"/>
            <a:chOff x="742949" y="1272891"/>
            <a:chExt cx="5147197" cy="1330422"/>
          </a:xfrm>
        </p:grpSpPr>
        <p:grpSp>
          <p:nvGrpSpPr>
            <p:cNvPr id="58" name="Group 84">
              <a:extLst>
                <a:ext uri="{FF2B5EF4-FFF2-40B4-BE49-F238E27FC236}">
                  <a16:creationId xmlns=""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3" name="Rectangle 88">
                <a:extLst>
                  <a:ext uri="{FF2B5EF4-FFF2-40B4-BE49-F238E27FC236}">
                    <a16:creationId xmlns=""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89">
                <a:extLst>
                  <a:ext uri="{FF2B5EF4-FFF2-40B4-BE49-F238E27FC236}">
                    <a16:creationId xmlns=""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: Rounded Corners 90">
                <a:extLst>
                  <a:ext uri="{FF2B5EF4-FFF2-40B4-BE49-F238E27FC236}">
                    <a16:creationId xmlns=""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91">
                <a:extLst>
                  <a:ext uri="{FF2B5EF4-FFF2-40B4-BE49-F238E27FC236}">
                    <a16:creationId xmlns=""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92">
                <a:extLst>
                  <a:ext uri="{FF2B5EF4-FFF2-40B4-BE49-F238E27FC236}">
                    <a16:creationId xmlns=""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93">
                <a:extLst>
                  <a:ext uri="{FF2B5EF4-FFF2-40B4-BE49-F238E27FC236}">
                    <a16:creationId xmlns=""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85">
              <a:extLst>
                <a:ext uri="{FF2B5EF4-FFF2-40B4-BE49-F238E27FC236}">
                  <a16:creationId xmlns=""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0" name="TextBox 87">
              <a:extLst>
                <a:ext uri="{FF2B5EF4-FFF2-40B4-BE49-F238E27FC236}">
                  <a16:creationId xmlns=""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742949" y="1562981"/>
              <a:ext cx="3320811" cy="66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C00000"/>
                  </a:solidFill>
                </a:rPr>
                <a:t>شوكيات الجلد </a:t>
              </a:r>
              <a:r>
                <a:rPr lang="ar-SY" b="1" dirty="0"/>
                <a:t>لها جلد يحمل أشواكاً </a:t>
              </a:r>
            </a:p>
            <a:p>
              <a:pPr algn="r"/>
              <a:endParaRPr lang="ar-SY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0" name="Group 67">
            <a:extLst>
              <a:ext uri="{FF2B5EF4-FFF2-40B4-BE49-F238E27FC236}">
                <a16:creationId xmlns="" xmlns:a16="http://schemas.microsoft.com/office/drawing/2014/main" id="{1B365870-74D8-456D-9EC5-E94800DC4C3E}"/>
              </a:ext>
            </a:extLst>
          </p:cNvPr>
          <p:cNvGrpSpPr/>
          <p:nvPr/>
        </p:nvGrpSpPr>
        <p:grpSpPr>
          <a:xfrm>
            <a:off x="6991757" y="3179192"/>
            <a:ext cx="5206008" cy="1078969"/>
            <a:chOff x="32521" y="1272891"/>
            <a:chExt cx="5857625" cy="1330422"/>
          </a:xfrm>
        </p:grpSpPr>
        <p:grpSp>
          <p:nvGrpSpPr>
            <p:cNvPr id="87" name="Group 71">
              <a:extLst>
                <a:ext uri="{FF2B5EF4-FFF2-40B4-BE49-F238E27FC236}">
                  <a16:creationId xmlns="" xmlns:a16="http://schemas.microsoft.com/office/drawing/2014/main" id="{60C86412-5D62-4CC2-83FF-0A40C98B064C}"/>
                </a:ext>
              </a:extLst>
            </p:cNvPr>
            <p:cNvGrpSpPr/>
            <p:nvPr/>
          </p:nvGrpSpPr>
          <p:grpSpPr>
            <a:xfrm>
              <a:off x="32521" y="1272891"/>
              <a:ext cx="5857625" cy="1330422"/>
              <a:chOff x="461527" y="1995984"/>
              <a:chExt cx="8629020" cy="1959879"/>
            </a:xfrm>
          </p:grpSpPr>
          <p:sp>
            <p:nvSpPr>
              <p:cNvPr id="90" name="Rectangle 75">
                <a:extLst>
                  <a:ext uri="{FF2B5EF4-FFF2-40B4-BE49-F238E27FC236}">
                    <a16:creationId xmlns="" xmlns:a16="http://schemas.microsoft.com/office/drawing/2014/main" id="{62AB4B5D-4A1B-4BF6-B811-46CE67B4EA5A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: Shape 76">
                <a:extLst>
                  <a:ext uri="{FF2B5EF4-FFF2-40B4-BE49-F238E27FC236}">
                    <a16:creationId xmlns="" xmlns:a16="http://schemas.microsoft.com/office/drawing/2014/main" id="{9AAB6B2F-0381-478D-BBA1-3E8B8EB77892}"/>
                  </a:ext>
                </a:extLst>
              </p:cNvPr>
              <p:cNvSpPr/>
              <p:nvPr/>
            </p:nvSpPr>
            <p:spPr>
              <a:xfrm>
                <a:off x="461527" y="1995984"/>
                <a:ext cx="739958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: Rounded Corners 81">
                <a:extLst>
                  <a:ext uri="{FF2B5EF4-FFF2-40B4-BE49-F238E27FC236}">
                    <a16:creationId xmlns="" xmlns:a16="http://schemas.microsoft.com/office/drawing/2014/main" id="{FF323D60-5429-44F6-BE84-D32F3EE05DBD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82">
                <a:extLst>
                  <a:ext uri="{FF2B5EF4-FFF2-40B4-BE49-F238E27FC236}">
                    <a16:creationId xmlns="" xmlns:a16="http://schemas.microsoft.com/office/drawing/2014/main" id="{7C6637D6-90ED-4353-AB8D-0F048C256BA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86">
                <a:extLst>
                  <a:ext uri="{FF2B5EF4-FFF2-40B4-BE49-F238E27FC236}">
                    <a16:creationId xmlns="" xmlns:a16="http://schemas.microsoft.com/office/drawing/2014/main" id="{2BC22274-5A80-40BE-883E-451F3F7031E6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="" xmlns:a16="http://schemas.microsoft.com/office/drawing/2014/main" id="{9F3CD9CA-F46E-4449-AD24-6BE65968FC3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Box 73">
              <a:extLst>
                <a:ext uri="{FF2B5EF4-FFF2-40B4-BE49-F238E27FC236}">
                  <a16:creationId xmlns="" xmlns:a16="http://schemas.microsoft.com/office/drawing/2014/main" id="{1069D5BF-B41F-4365-936D-3DC879164412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9" name="TextBox 74">
              <a:extLst>
                <a:ext uri="{FF2B5EF4-FFF2-40B4-BE49-F238E27FC236}">
                  <a16:creationId xmlns="" xmlns:a16="http://schemas.microsoft.com/office/drawing/2014/main" id="{E5CB20D0-2C9C-4EAC-AF4D-0E1C204C976B}"/>
                </a:ext>
              </a:extLst>
            </p:cNvPr>
            <p:cNvSpPr txBox="1"/>
            <p:nvPr/>
          </p:nvSpPr>
          <p:spPr>
            <a:xfrm>
              <a:off x="580171" y="1364954"/>
              <a:ext cx="3408411" cy="45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b="1" dirty="0"/>
                <a:t>لها </a:t>
              </a:r>
              <a:r>
                <a:rPr lang="ar-SY" b="1" dirty="0" smtClean="0"/>
                <a:t>دعامة داخلية الهيكل الداخلي </a:t>
              </a:r>
              <a:endParaRPr lang="ar-SY" b="1" dirty="0"/>
            </a:p>
          </p:txBody>
        </p:sp>
      </p:grpSp>
      <p:sp>
        <p:nvSpPr>
          <p:cNvPr id="82" name="Freeform: Shape 111">
            <a:extLst>
              <a:ext uri="{FF2B5EF4-FFF2-40B4-BE49-F238E27FC236}">
                <a16:creationId xmlns:a16="http://schemas.microsoft.com/office/drawing/2014/main" xmlns="" id="{3CA3C273-E030-4330-B805-17B702D1AC81}"/>
              </a:ext>
            </a:extLst>
          </p:cNvPr>
          <p:cNvSpPr/>
          <p:nvPr/>
        </p:nvSpPr>
        <p:spPr>
          <a:xfrm flipH="1">
            <a:off x="3711356" y="353330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120">
            <a:extLst>
              <a:ext uri="{FF2B5EF4-FFF2-40B4-BE49-F238E27FC236}">
                <a16:creationId xmlns:a16="http://schemas.microsoft.com/office/drawing/2014/main" xmlns="" id="{6A87714B-2306-49FF-BBD2-B8674845D89E}"/>
              </a:ext>
            </a:extLst>
          </p:cNvPr>
          <p:cNvSpPr/>
          <p:nvPr/>
        </p:nvSpPr>
        <p:spPr>
          <a:xfrm flipH="1">
            <a:off x="3721894" y="3497296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121">
            <a:extLst>
              <a:ext uri="{FF2B5EF4-FFF2-40B4-BE49-F238E27FC236}">
                <a16:creationId xmlns:a16="http://schemas.microsoft.com/office/drawing/2014/main" xmlns="" id="{BE6E9BF8-A0B7-4C76-9CAE-98AD1D5E12D5}"/>
              </a:ext>
            </a:extLst>
          </p:cNvPr>
          <p:cNvGrpSpPr/>
          <p:nvPr/>
        </p:nvGrpSpPr>
        <p:grpSpPr>
          <a:xfrm>
            <a:off x="3700359" y="3597218"/>
            <a:ext cx="2282070" cy="3112311"/>
            <a:chOff x="659674" y="2514485"/>
            <a:chExt cx="2282070" cy="3112311"/>
          </a:xfrm>
        </p:grpSpPr>
        <p:sp>
          <p:nvSpPr>
            <p:cNvPr id="85" name="Rectangle: Rounded Corners 130">
              <a:extLst>
                <a:ext uri="{FF2B5EF4-FFF2-40B4-BE49-F238E27FC236}">
                  <a16:creationId xmlns:a16="http://schemas.microsoft.com/office/drawing/2014/main" xmlns="" id="{64347AB1-D6B8-451B-8FD5-8F2C4A04E333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131">
              <a:extLst>
                <a:ext uri="{FF2B5EF4-FFF2-40B4-BE49-F238E27FC236}">
                  <a16:creationId xmlns:a16="http://schemas.microsoft.com/office/drawing/2014/main" xmlns="" id="{9C285777-E278-4863-8156-6ECCE54064F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06" name="TextBox 132">
              <a:extLst>
                <a:ext uri="{FF2B5EF4-FFF2-40B4-BE49-F238E27FC236}">
                  <a16:creationId xmlns:a16="http://schemas.microsoft.com/office/drawing/2014/main" xmlns="" id="{70941ECE-3BFD-47E1-B093-FCEE6D82D8C0}"/>
                </a:ext>
              </a:extLst>
            </p:cNvPr>
            <p:cNvSpPr txBox="1"/>
            <p:nvPr/>
          </p:nvSpPr>
          <p:spPr>
            <a:xfrm>
              <a:off x="659674" y="3117629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latin typeface="Century Gothic" panose="020B0502020202020204" pitchFamily="34" charset="0"/>
                </a:rPr>
                <a:t>قنفذ البحر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7" name="Graphic 72">
              <a:extLst>
                <a:ext uri="{FF2B5EF4-FFF2-40B4-BE49-F238E27FC236}">
                  <a16:creationId xmlns:a16="http://schemas.microsoft.com/office/drawing/2014/main" xmlns="" id="{54DC7AAC-744F-4095-9CB3-A4CA014F5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32" b="23732"/>
            <a:stretch/>
          </p:blipFill>
          <p:spPr>
            <a:xfrm>
              <a:off x="917610" y="3942123"/>
              <a:ext cx="1807387" cy="1266825"/>
            </a:xfrm>
            <a:prstGeom prst="rect">
              <a:avLst/>
            </a:prstGeom>
          </p:spPr>
        </p:pic>
      </p:grpSp>
      <p:sp>
        <p:nvSpPr>
          <p:cNvPr id="114" name="Freeform: Shape 134">
            <a:extLst>
              <a:ext uri="{FF2B5EF4-FFF2-40B4-BE49-F238E27FC236}">
                <a16:creationId xmlns:a16="http://schemas.microsoft.com/office/drawing/2014/main" xmlns="" id="{9DBB059B-C83B-4379-A2A9-E472DA20C791}"/>
              </a:ext>
            </a:extLst>
          </p:cNvPr>
          <p:cNvSpPr/>
          <p:nvPr/>
        </p:nvSpPr>
        <p:spPr>
          <a:xfrm>
            <a:off x="3627729" y="3724332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5" name="Group 135">
            <a:extLst>
              <a:ext uri="{FF2B5EF4-FFF2-40B4-BE49-F238E27FC236}">
                <a16:creationId xmlns:a16="http://schemas.microsoft.com/office/drawing/2014/main" xmlns="" id="{5FA5DCA1-56B8-4BC7-A1CD-D77A330E5C69}"/>
              </a:ext>
            </a:extLst>
          </p:cNvPr>
          <p:cNvGrpSpPr/>
          <p:nvPr/>
        </p:nvGrpSpPr>
        <p:grpSpPr>
          <a:xfrm>
            <a:off x="3798571" y="218528"/>
            <a:ext cx="2263294" cy="3112311"/>
            <a:chOff x="740516" y="2514485"/>
            <a:chExt cx="2217646" cy="3112311"/>
          </a:xfrm>
        </p:grpSpPr>
        <p:sp>
          <p:nvSpPr>
            <p:cNvPr id="116" name="Rectangle: Rounded Corners 137">
              <a:extLst>
                <a:ext uri="{FF2B5EF4-FFF2-40B4-BE49-F238E27FC236}">
                  <a16:creationId xmlns:a16="http://schemas.microsoft.com/office/drawing/2014/main" xmlns="" id="{3D02EF92-512B-4697-9C27-1A4B7BE43118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TextBox 138">
              <a:extLst>
                <a:ext uri="{FF2B5EF4-FFF2-40B4-BE49-F238E27FC236}">
                  <a16:creationId xmlns:a16="http://schemas.microsoft.com/office/drawing/2014/main" xmlns="" id="{9193778E-B73F-4889-9305-678EDB49DB9B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18" name="TextBox 139">
              <a:extLst>
                <a:ext uri="{FF2B5EF4-FFF2-40B4-BE49-F238E27FC236}">
                  <a16:creationId xmlns:a16="http://schemas.microsoft.com/office/drawing/2014/main" xmlns="" id="{AD52E039-6084-40DD-B91B-DDDFB1D305C5}"/>
                </a:ext>
              </a:extLst>
            </p:cNvPr>
            <p:cNvSpPr txBox="1"/>
            <p:nvPr/>
          </p:nvSpPr>
          <p:spPr>
            <a:xfrm>
              <a:off x="792948" y="3150755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entury Gothic" panose="020B0502020202020204" pitchFamily="34" charset="0"/>
                </a:rPr>
                <a:t>نجم البحر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19" name="Graphic 72">
              <a:extLst>
                <a:ext uri="{FF2B5EF4-FFF2-40B4-BE49-F238E27FC236}">
                  <a16:creationId xmlns:a16="http://schemas.microsoft.com/office/drawing/2014/main" xmlns="" id="{31C20A40-33A9-45CD-9637-19C6D0CDD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81" b="17881"/>
            <a:stretch/>
          </p:blipFill>
          <p:spPr>
            <a:xfrm>
              <a:off x="934704" y="3948768"/>
              <a:ext cx="1807387" cy="1266825"/>
            </a:xfrm>
            <a:prstGeom prst="rect">
              <a:avLst/>
            </a:prstGeom>
          </p:spPr>
        </p:pic>
      </p:grpSp>
      <p:sp>
        <p:nvSpPr>
          <p:cNvPr id="120" name="Freeform: Shape 141">
            <a:extLst>
              <a:ext uri="{FF2B5EF4-FFF2-40B4-BE49-F238E27FC236}">
                <a16:creationId xmlns:a16="http://schemas.microsoft.com/office/drawing/2014/main" xmlns="" id="{4014000A-1EC8-49A0-926A-9609E39610A3}"/>
              </a:ext>
            </a:extLst>
          </p:cNvPr>
          <p:cNvSpPr/>
          <p:nvPr/>
        </p:nvSpPr>
        <p:spPr>
          <a:xfrm>
            <a:off x="3690415" y="345642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599687"/>
            <a:chOff x="538318" y="1482904"/>
            <a:chExt cx="2658769" cy="12801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اللافقارية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96729" y="3374409"/>
            <a:ext cx="911974" cy="911319"/>
            <a:chOff x="1264556" y="2528270"/>
            <a:chExt cx="1221764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56" y="2786907"/>
              <a:ext cx="1221764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grpSp>
        <p:nvGrpSpPr>
          <p:cNvPr id="49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13008" y="675031"/>
            <a:ext cx="5147197" cy="1404418"/>
            <a:chOff x="742949" y="1272891"/>
            <a:chExt cx="5147197" cy="1404418"/>
          </a:xfrm>
        </p:grpSpPr>
        <p:grpSp>
          <p:nvGrpSpPr>
            <p:cNvPr id="50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3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2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446780" y="1476980"/>
              <a:ext cx="24669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المفصليات </a:t>
              </a:r>
            </a:p>
            <a:p>
              <a:pPr algn="r"/>
              <a:endParaRPr lang="ar-SY" sz="2400" b="1" dirty="0">
                <a:solidFill>
                  <a:srgbClr val="C00000"/>
                </a:solidFill>
              </a:endParaRPr>
            </a:p>
            <a:p>
              <a:pPr algn="r"/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7" name="Group 83">
            <a:extLst>
              <a:ext uri="{FF2B5EF4-FFF2-40B4-BE49-F238E27FC236}">
                <a16:creationId xmlns=""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707696" y="1847841"/>
            <a:ext cx="5490067" cy="1294889"/>
            <a:chOff x="742949" y="1272891"/>
            <a:chExt cx="5147197" cy="1330422"/>
          </a:xfrm>
        </p:grpSpPr>
        <p:grpSp>
          <p:nvGrpSpPr>
            <p:cNvPr id="58" name="Group 84">
              <a:extLst>
                <a:ext uri="{FF2B5EF4-FFF2-40B4-BE49-F238E27FC236}">
                  <a16:creationId xmlns=""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3" name="Rectangle 88">
                <a:extLst>
                  <a:ext uri="{FF2B5EF4-FFF2-40B4-BE49-F238E27FC236}">
                    <a16:creationId xmlns=""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89">
                <a:extLst>
                  <a:ext uri="{FF2B5EF4-FFF2-40B4-BE49-F238E27FC236}">
                    <a16:creationId xmlns=""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: Rounded Corners 90">
                <a:extLst>
                  <a:ext uri="{FF2B5EF4-FFF2-40B4-BE49-F238E27FC236}">
                    <a16:creationId xmlns=""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91">
                <a:extLst>
                  <a:ext uri="{FF2B5EF4-FFF2-40B4-BE49-F238E27FC236}">
                    <a16:creationId xmlns=""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92">
                <a:extLst>
                  <a:ext uri="{FF2B5EF4-FFF2-40B4-BE49-F238E27FC236}">
                    <a16:creationId xmlns=""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93">
                <a:extLst>
                  <a:ext uri="{FF2B5EF4-FFF2-40B4-BE49-F238E27FC236}">
                    <a16:creationId xmlns=""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85">
              <a:extLst>
                <a:ext uri="{FF2B5EF4-FFF2-40B4-BE49-F238E27FC236}">
                  <a16:creationId xmlns=""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0" name="TextBox 87">
              <a:extLst>
                <a:ext uri="{FF2B5EF4-FFF2-40B4-BE49-F238E27FC236}">
                  <a16:creationId xmlns=""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861071" y="1375378"/>
              <a:ext cx="3285271" cy="66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أكبر مجموعة </a:t>
              </a:r>
              <a:r>
                <a:rPr lang="ar-SY" b="1" dirty="0" smtClean="0"/>
                <a:t>في اللافقاريات</a:t>
              </a:r>
              <a:endParaRPr lang="ar-SY" b="1" dirty="0"/>
            </a:p>
            <a:p>
              <a:pPr algn="r"/>
              <a:r>
                <a:rPr lang="ar-SY" b="1" dirty="0"/>
                <a:t> لها هيكل خارجي صلب  يحمي الجسم </a:t>
              </a:r>
            </a:p>
          </p:txBody>
        </p:sp>
      </p:grpSp>
      <p:grpSp>
        <p:nvGrpSpPr>
          <p:cNvPr id="80" name="Group 67">
            <a:extLst>
              <a:ext uri="{FF2B5EF4-FFF2-40B4-BE49-F238E27FC236}">
                <a16:creationId xmlns="" xmlns:a16="http://schemas.microsoft.com/office/drawing/2014/main" id="{1B365870-74D8-456D-9EC5-E94800DC4C3E}"/>
              </a:ext>
            </a:extLst>
          </p:cNvPr>
          <p:cNvGrpSpPr/>
          <p:nvPr/>
        </p:nvGrpSpPr>
        <p:grpSpPr>
          <a:xfrm>
            <a:off x="6991757" y="3179192"/>
            <a:ext cx="5206008" cy="1345697"/>
            <a:chOff x="32521" y="1272890"/>
            <a:chExt cx="5857625" cy="1330424"/>
          </a:xfrm>
        </p:grpSpPr>
        <p:grpSp>
          <p:nvGrpSpPr>
            <p:cNvPr id="87" name="Group 71">
              <a:extLst>
                <a:ext uri="{FF2B5EF4-FFF2-40B4-BE49-F238E27FC236}">
                  <a16:creationId xmlns="" xmlns:a16="http://schemas.microsoft.com/office/drawing/2014/main" id="{60C86412-5D62-4CC2-83FF-0A40C98B064C}"/>
                </a:ext>
              </a:extLst>
            </p:cNvPr>
            <p:cNvGrpSpPr/>
            <p:nvPr/>
          </p:nvGrpSpPr>
          <p:grpSpPr>
            <a:xfrm>
              <a:off x="32521" y="1272890"/>
              <a:ext cx="5857625" cy="1330424"/>
              <a:chOff x="461527" y="1995982"/>
              <a:chExt cx="8629020" cy="1959881"/>
            </a:xfrm>
          </p:grpSpPr>
          <p:sp>
            <p:nvSpPr>
              <p:cNvPr id="90" name="Rectangle 75">
                <a:extLst>
                  <a:ext uri="{FF2B5EF4-FFF2-40B4-BE49-F238E27FC236}">
                    <a16:creationId xmlns="" xmlns:a16="http://schemas.microsoft.com/office/drawing/2014/main" id="{62AB4B5D-4A1B-4BF6-B811-46CE67B4EA5A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: Shape 76">
                <a:extLst>
                  <a:ext uri="{FF2B5EF4-FFF2-40B4-BE49-F238E27FC236}">
                    <a16:creationId xmlns="" xmlns:a16="http://schemas.microsoft.com/office/drawing/2014/main" id="{9AAB6B2F-0381-478D-BBA1-3E8B8EB77892}"/>
                  </a:ext>
                </a:extLst>
              </p:cNvPr>
              <p:cNvSpPr/>
              <p:nvPr/>
            </p:nvSpPr>
            <p:spPr>
              <a:xfrm>
                <a:off x="461527" y="1995982"/>
                <a:ext cx="7399586" cy="1433015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: Rounded Corners 81">
                <a:extLst>
                  <a:ext uri="{FF2B5EF4-FFF2-40B4-BE49-F238E27FC236}">
                    <a16:creationId xmlns="" xmlns:a16="http://schemas.microsoft.com/office/drawing/2014/main" id="{FF323D60-5429-44F6-BE84-D32F3EE05DBD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82">
                <a:extLst>
                  <a:ext uri="{FF2B5EF4-FFF2-40B4-BE49-F238E27FC236}">
                    <a16:creationId xmlns="" xmlns:a16="http://schemas.microsoft.com/office/drawing/2014/main" id="{7C6637D6-90ED-4353-AB8D-0F048C256BA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86">
                <a:extLst>
                  <a:ext uri="{FF2B5EF4-FFF2-40B4-BE49-F238E27FC236}">
                    <a16:creationId xmlns="" xmlns:a16="http://schemas.microsoft.com/office/drawing/2014/main" id="{2BC22274-5A80-40BE-883E-451F3F7031E6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="" xmlns:a16="http://schemas.microsoft.com/office/drawing/2014/main" id="{9F3CD9CA-F46E-4449-AD24-6BE65968FC3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Box 73">
              <a:extLst>
                <a:ext uri="{FF2B5EF4-FFF2-40B4-BE49-F238E27FC236}">
                  <a16:creationId xmlns="" xmlns:a16="http://schemas.microsoft.com/office/drawing/2014/main" id="{1069D5BF-B41F-4365-936D-3DC879164412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9" name="TextBox 74">
              <a:extLst>
                <a:ext uri="{FF2B5EF4-FFF2-40B4-BE49-F238E27FC236}">
                  <a16:creationId xmlns="" xmlns:a16="http://schemas.microsoft.com/office/drawing/2014/main" id="{E5CB20D0-2C9C-4EAC-AF4D-0E1C204C976B}"/>
                </a:ext>
              </a:extLst>
            </p:cNvPr>
            <p:cNvSpPr txBox="1"/>
            <p:nvPr/>
          </p:nvSpPr>
          <p:spPr>
            <a:xfrm>
              <a:off x="76823" y="1273589"/>
              <a:ext cx="4255573" cy="1186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b="1" dirty="0"/>
                <a:t>لها أرجل مفصلية وأجسامها مقسمة إلى أجزاء </a:t>
              </a:r>
            </a:p>
            <a:p>
              <a:pPr algn="r" rtl="1"/>
              <a:r>
                <a:rPr lang="ar-SY" b="1" dirty="0"/>
                <a:t>بعض المفصليّات و منها </a:t>
              </a:r>
              <a:r>
                <a:rPr lang="ar-SY" b="1" dirty="0" smtClean="0"/>
                <a:t>(</a:t>
              </a:r>
              <a:r>
                <a:rPr lang="ar-SY" b="1" dirty="0" smtClean="0">
                  <a:solidFill>
                    <a:srgbClr val="C00000"/>
                  </a:solidFill>
                </a:rPr>
                <a:t>الروبيان </a:t>
              </a:r>
              <a:r>
                <a:rPr lang="ar-SY" b="1" dirty="0">
                  <a:solidFill>
                    <a:srgbClr val="C00000"/>
                  </a:solidFill>
                </a:rPr>
                <a:t>و </a:t>
              </a:r>
              <a:r>
                <a:rPr lang="ar-SY" b="1" dirty="0" smtClean="0">
                  <a:solidFill>
                    <a:srgbClr val="C00000"/>
                  </a:solidFill>
                </a:rPr>
                <a:t>السّرطان</a:t>
              </a:r>
              <a:r>
                <a:rPr lang="ar-SY" b="1" dirty="0" smtClean="0"/>
                <a:t>) </a:t>
              </a:r>
              <a:r>
                <a:rPr lang="ar-SY" b="1" dirty="0"/>
                <a:t>تتنفّس عن طريق الخياشيم </a:t>
              </a:r>
            </a:p>
            <a:p>
              <a:pPr algn="r" rtl="1"/>
              <a:endParaRPr lang="ar-SY" b="1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91D6E91E-A7D7-4204-B03E-A2C2F6F54BB4}"/>
              </a:ext>
            </a:extLst>
          </p:cNvPr>
          <p:cNvGrpSpPr/>
          <p:nvPr/>
        </p:nvGrpSpPr>
        <p:grpSpPr>
          <a:xfrm>
            <a:off x="7018727" y="4457903"/>
            <a:ext cx="5251991" cy="1238737"/>
            <a:chOff x="742949" y="1272891"/>
            <a:chExt cx="5147197" cy="1330422"/>
          </a:xfrm>
        </p:grpSpPr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EFF2C10A-53EC-4839-BBCF-E3DD2E82B227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A04B1D49-26AC-4DD2-AF59-85926C1148C7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F7C62808-8CCB-4D07-A188-B52DD8D79C50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="" xmlns:a16="http://schemas.microsoft.com/office/drawing/2014/main" id="{4035C593-D0EF-495C-A86E-C73BBBC8593E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="" xmlns:a16="http://schemas.microsoft.com/office/drawing/2014/main" id="{0E8C9BEC-191E-46CD-9141-4CCAA180DADE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="" xmlns:a16="http://schemas.microsoft.com/office/drawing/2014/main" id="{80ADC24A-32A2-41F2-BEFB-ADBD8C2D2944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="" xmlns:a16="http://schemas.microsoft.com/office/drawing/2014/main" id="{A852446A-CFB5-44B3-95CD-6CE88A33BEBB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B2F6CE01-F120-4C52-AAAE-52CDF4EF31A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33DFA384-4280-4C35-BD9B-BEE3583F7365}"/>
                </a:ext>
              </a:extLst>
            </p:cNvPr>
            <p:cNvSpPr txBox="1"/>
            <p:nvPr/>
          </p:nvSpPr>
          <p:spPr>
            <a:xfrm>
              <a:off x="797517" y="1294648"/>
              <a:ext cx="3749746" cy="99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b="1" dirty="0" smtClean="0"/>
                <a:t>و بعضها الآخر و منها العنكبيّات و الحشرات تتنفس عن طريق أنابيب ( </a:t>
              </a:r>
              <a:r>
                <a:rPr lang="ar-SY" b="1" dirty="0" smtClean="0">
                  <a:solidFill>
                    <a:srgbClr val="C00000"/>
                  </a:solidFill>
                </a:rPr>
                <a:t>قصيبات</a:t>
              </a:r>
              <a:r>
                <a:rPr lang="ar-SY" b="1" dirty="0" smtClean="0"/>
                <a:t> ) دقيقة تفتح عند سطح الجسم</a:t>
              </a:r>
              <a:endParaRPr lang="ar-SY" b="1" dirty="0"/>
            </a:p>
          </p:txBody>
        </p:sp>
      </p:grpSp>
      <p:grpSp>
        <p:nvGrpSpPr>
          <p:cNvPr id="82" name="Group 136">
            <a:extLst>
              <a:ext uri="{FF2B5EF4-FFF2-40B4-BE49-F238E27FC236}">
                <a16:creationId xmlns:a16="http://schemas.microsoft.com/office/drawing/2014/main" xmlns="" id="{40052695-BAAE-4B35-BAEB-164727D0BD2C}"/>
              </a:ext>
            </a:extLst>
          </p:cNvPr>
          <p:cNvGrpSpPr/>
          <p:nvPr/>
        </p:nvGrpSpPr>
        <p:grpSpPr>
          <a:xfrm>
            <a:off x="3354533" y="2298919"/>
            <a:ext cx="1501787" cy="2027914"/>
            <a:chOff x="740516" y="2514485"/>
            <a:chExt cx="2201565" cy="3112311"/>
          </a:xfrm>
        </p:grpSpPr>
        <p:sp>
          <p:nvSpPr>
            <p:cNvPr id="83" name="Rectangle: Rounded Corners 137">
              <a:extLst>
                <a:ext uri="{FF2B5EF4-FFF2-40B4-BE49-F238E27FC236}">
                  <a16:creationId xmlns:a16="http://schemas.microsoft.com/office/drawing/2014/main" xmlns="" id="{4D26440D-855D-4509-8280-5FCBBFB52F9D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138">
              <a:extLst>
                <a:ext uri="{FF2B5EF4-FFF2-40B4-BE49-F238E27FC236}">
                  <a16:creationId xmlns:a16="http://schemas.microsoft.com/office/drawing/2014/main" xmlns="" id="{40E68EEB-8D5B-4E73-B7AB-E9B0F290D206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85" name="TextBox 139">
              <a:extLst>
                <a:ext uri="{FF2B5EF4-FFF2-40B4-BE49-F238E27FC236}">
                  <a16:creationId xmlns:a16="http://schemas.microsoft.com/office/drawing/2014/main" xmlns="" id="{A3C9B24C-3A83-446B-BF97-D80E127BE568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6" name="Graphic 72">
              <a:extLst>
                <a:ext uri="{FF2B5EF4-FFF2-40B4-BE49-F238E27FC236}">
                  <a16:creationId xmlns:a16="http://schemas.microsoft.com/office/drawing/2014/main" xmlns="" id="{49AEB8BE-89CC-41CC-8A38-8741CB61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64" y="3836154"/>
              <a:ext cx="1918177" cy="1412358"/>
            </a:xfrm>
            <a:prstGeom prst="rect">
              <a:avLst/>
            </a:prstGeom>
          </p:spPr>
        </p:pic>
      </p:grpSp>
      <p:sp>
        <p:nvSpPr>
          <p:cNvPr id="106" name="Freeform: Shape 141">
            <a:extLst>
              <a:ext uri="{FF2B5EF4-FFF2-40B4-BE49-F238E27FC236}">
                <a16:creationId xmlns:a16="http://schemas.microsoft.com/office/drawing/2014/main" xmlns="" id="{7BE87EE6-9B7A-4F83-94DB-34E25D8130B7}"/>
              </a:ext>
            </a:extLst>
          </p:cNvPr>
          <p:cNvSpPr/>
          <p:nvPr/>
        </p:nvSpPr>
        <p:spPr>
          <a:xfrm>
            <a:off x="3282578" y="2462800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Freeform: Shape 151">
            <a:extLst>
              <a:ext uri="{FF2B5EF4-FFF2-40B4-BE49-F238E27FC236}">
                <a16:creationId xmlns:a16="http://schemas.microsoft.com/office/drawing/2014/main" xmlns="" id="{837FB0F5-4AAF-45FA-96A1-21881AE70AF1}"/>
              </a:ext>
            </a:extLst>
          </p:cNvPr>
          <p:cNvSpPr/>
          <p:nvPr/>
        </p:nvSpPr>
        <p:spPr>
          <a:xfrm flipH="1">
            <a:off x="3539465" y="2179861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99">
            <a:extLst>
              <a:ext uri="{FF2B5EF4-FFF2-40B4-BE49-F238E27FC236}">
                <a16:creationId xmlns:a16="http://schemas.microsoft.com/office/drawing/2014/main" xmlns="" id="{C3CC4382-42F6-42A2-9980-35E0A50EC0DA}"/>
              </a:ext>
            </a:extLst>
          </p:cNvPr>
          <p:cNvGrpSpPr/>
          <p:nvPr/>
        </p:nvGrpSpPr>
        <p:grpSpPr>
          <a:xfrm>
            <a:off x="5228703" y="2296401"/>
            <a:ext cx="1501787" cy="2027914"/>
            <a:chOff x="740516" y="2514485"/>
            <a:chExt cx="2201565" cy="3112311"/>
          </a:xfrm>
        </p:grpSpPr>
        <p:sp>
          <p:nvSpPr>
            <p:cNvPr id="115" name="Rectangle: Rounded Corners 200">
              <a:extLst>
                <a:ext uri="{FF2B5EF4-FFF2-40B4-BE49-F238E27FC236}">
                  <a16:creationId xmlns:a16="http://schemas.microsoft.com/office/drawing/2014/main" xmlns="" id="{19D8F84A-456A-48B1-8DCD-15D710B0E4FA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201">
              <a:extLst>
                <a:ext uri="{FF2B5EF4-FFF2-40B4-BE49-F238E27FC236}">
                  <a16:creationId xmlns:a16="http://schemas.microsoft.com/office/drawing/2014/main" xmlns="" id="{48D08A33-20A4-493E-A49A-6442168C5BDD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17" name="TextBox 202">
              <a:extLst>
                <a:ext uri="{FF2B5EF4-FFF2-40B4-BE49-F238E27FC236}">
                  <a16:creationId xmlns:a16="http://schemas.microsoft.com/office/drawing/2014/main" xmlns="" id="{FB0117EE-D658-4AD3-931C-422FA0B33303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18" name="Graphic 72">
              <a:extLst>
                <a:ext uri="{FF2B5EF4-FFF2-40B4-BE49-F238E27FC236}">
                  <a16:creationId xmlns:a16="http://schemas.microsoft.com/office/drawing/2014/main" xmlns="" id="{0C77BE4A-8E59-4FF5-A147-43637AF40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400" y="3870051"/>
              <a:ext cx="1873740" cy="1344568"/>
            </a:xfrm>
            <a:prstGeom prst="rect">
              <a:avLst/>
            </a:prstGeom>
          </p:spPr>
        </p:pic>
      </p:grpSp>
      <p:sp>
        <p:nvSpPr>
          <p:cNvPr id="119" name="Freeform: Shape 204">
            <a:extLst>
              <a:ext uri="{FF2B5EF4-FFF2-40B4-BE49-F238E27FC236}">
                <a16:creationId xmlns:a16="http://schemas.microsoft.com/office/drawing/2014/main" xmlns="" id="{3E05B7D9-DFAD-44F2-B6FB-4CA090ABB770}"/>
              </a:ext>
            </a:extLst>
          </p:cNvPr>
          <p:cNvSpPr/>
          <p:nvPr/>
        </p:nvSpPr>
        <p:spPr>
          <a:xfrm>
            <a:off x="5156748" y="2460282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Freeform: Shape 205">
            <a:extLst>
              <a:ext uri="{FF2B5EF4-FFF2-40B4-BE49-F238E27FC236}">
                <a16:creationId xmlns:a16="http://schemas.microsoft.com/office/drawing/2014/main" xmlns="" id="{CC7EC695-CC88-4579-A21E-B46A4DC86EE5}"/>
              </a:ext>
            </a:extLst>
          </p:cNvPr>
          <p:cNvSpPr/>
          <p:nvPr/>
        </p:nvSpPr>
        <p:spPr>
          <a:xfrm flipH="1">
            <a:off x="5413635" y="2177343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206">
            <a:extLst>
              <a:ext uri="{FF2B5EF4-FFF2-40B4-BE49-F238E27FC236}">
                <a16:creationId xmlns:a16="http://schemas.microsoft.com/office/drawing/2014/main" xmlns="" id="{53341683-6BFF-4D5D-867E-4BA59832C15E}"/>
              </a:ext>
            </a:extLst>
          </p:cNvPr>
          <p:cNvGrpSpPr/>
          <p:nvPr/>
        </p:nvGrpSpPr>
        <p:grpSpPr>
          <a:xfrm>
            <a:off x="3416215" y="4611282"/>
            <a:ext cx="1501787" cy="2027914"/>
            <a:chOff x="740516" y="2514485"/>
            <a:chExt cx="2201565" cy="3112311"/>
          </a:xfrm>
        </p:grpSpPr>
        <p:sp>
          <p:nvSpPr>
            <p:cNvPr id="130" name="Rectangle: Rounded Corners 207">
              <a:extLst>
                <a:ext uri="{FF2B5EF4-FFF2-40B4-BE49-F238E27FC236}">
                  <a16:creationId xmlns:a16="http://schemas.microsoft.com/office/drawing/2014/main" xmlns="" id="{3F3E2E8B-7A4B-4882-B006-755EE267C01A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TextBox 208">
              <a:extLst>
                <a:ext uri="{FF2B5EF4-FFF2-40B4-BE49-F238E27FC236}">
                  <a16:creationId xmlns:a16="http://schemas.microsoft.com/office/drawing/2014/main" xmlns="" id="{0F86EC30-528E-4A4D-8E0E-19A2ED2B673C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132" name="TextBox 209">
              <a:extLst>
                <a:ext uri="{FF2B5EF4-FFF2-40B4-BE49-F238E27FC236}">
                  <a16:creationId xmlns:a16="http://schemas.microsoft.com/office/drawing/2014/main" xmlns="" id="{F3A9D63E-FC19-4704-8A56-D5BC9D2AA4C2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33" name="Graphic 72">
              <a:extLst>
                <a:ext uri="{FF2B5EF4-FFF2-40B4-BE49-F238E27FC236}">
                  <a16:creationId xmlns:a16="http://schemas.microsoft.com/office/drawing/2014/main" xmlns="" id="{707546FA-B88E-4D10-9F3F-8092924E5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96" y="3879882"/>
              <a:ext cx="1801221" cy="1324903"/>
            </a:xfrm>
            <a:prstGeom prst="rect">
              <a:avLst/>
            </a:prstGeom>
          </p:spPr>
        </p:pic>
      </p:grpSp>
      <p:sp>
        <p:nvSpPr>
          <p:cNvPr id="134" name="Freeform: Shape 211">
            <a:extLst>
              <a:ext uri="{FF2B5EF4-FFF2-40B4-BE49-F238E27FC236}">
                <a16:creationId xmlns:a16="http://schemas.microsoft.com/office/drawing/2014/main" xmlns="" id="{8D2C51E1-7236-412A-B12E-E5D66AE70CE1}"/>
              </a:ext>
            </a:extLst>
          </p:cNvPr>
          <p:cNvSpPr/>
          <p:nvPr/>
        </p:nvSpPr>
        <p:spPr>
          <a:xfrm>
            <a:off x="3344260" y="4775163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Freeform: Shape 212">
            <a:extLst>
              <a:ext uri="{FF2B5EF4-FFF2-40B4-BE49-F238E27FC236}">
                <a16:creationId xmlns:a16="http://schemas.microsoft.com/office/drawing/2014/main" xmlns="" id="{58D7B5F6-8F22-44DE-BE79-DD4D7E872900}"/>
              </a:ext>
            </a:extLst>
          </p:cNvPr>
          <p:cNvSpPr/>
          <p:nvPr/>
        </p:nvSpPr>
        <p:spPr>
          <a:xfrm flipH="1">
            <a:off x="3601147" y="449222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6" name="Group 220">
            <a:extLst>
              <a:ext uri="{FF2B5EF4-FFF2-40B4-BE49-F238E27FC236}">
                <a16:creationId xmlns:a16="http://schemas.microsoft.com/office/drawing/2014/main" xmlns="" id="{A9E32FDA-EF0F-48B7-A403-A52AAADEEFEF}"/>
              </a:ext>
            </a:extLst>
          </p:cNvPr>
          <p:cNvGrpSpPr/>
          <p:nvPr/>
        </p:nvGrpSpPr>
        <p:grpSpPr>
          <a:xfrm>
            <a:off x="5190815" y="4647863"/>
            <a:ext cx="1501787" cy="2027914"/>
            <a:chOff x="740516" y="2514485"/>
            <a:chExt cx="2201565" cy="3112311"/>
          </a:xfrm>
        </p:grpSpPr>
        <p:sp>
          <p:nvSpPr>
            <p:cNvPr id="137" name="Rectangle: Rounded Corners 221">
              <a:extLst>
                <a:ext uri="{FF2B5EF4-FFF2-40B4-BE49-F238E27FC236}">
                  <a16:creationId xmlns:a16="http://schemas.microsoft.com/office/drawing/2014/main" xmlns="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extBox 222">
              <a:extLst>
                <a:ext uri="{FF2B5EF4-FFF2-40B4-BE49-F238E27FC236}">
                  <a16:creationId xmlns:a16="http://schemas.microsoft.com/office/drawing/2014/main" xmlns="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39" name="TextBox 223">
              <a:extLst>
                <a:ext uri="{FF2B5EF4-FFF2-40B4-BE49-F238E27FC236}">
                  <a16:creationId xmlns:a16="http://schemas.microsoft.com/office/drawing/2014/main" xmlns="" id="{651B4470-9176-4DE5-BB2D-A96E7E9DD49C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40" name="Graphic 72">
              <a:extLst>
                <a:ext uri="{FF2B5EF4-FFF2-40B4-BE49-F238E27FC236}">
                  <a16:creationId xmlns:a16="http://schemas.microsoft.com/office/drawing/2014/main" xmlns="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366" y="3882186"/>
              <a:ext cx="1839774" cy="1320297"/>
            </a:xfrm>
            <a:prstGeom prst="rect">
              <a:avLst/>
            </a:prstGeom>
          </p:spPr>
        </p:pic>
      </p:grpSp>
      <p:sp>
        <p:nvSpPr>
          <p:cNvPr id="141" name="Freeform: Shape 225">
            <a:extLst>
              <a:ext uri="{FF2B5EF4-FFF2-40B4-BE49-F238E27FC236}">
                <a16:creationId xmlns:a16="http://schemas.microsoft.com/office/drawing/2014/main" xmlns="" id="{D6093CBF-12FB-445D-BD6B-1041A25FF223}"/>
              </a:ext>
            </a:extLst>
          </p:cNvPr>
          <p:cNvSpPr/>
          <p:nvPr/>
        </p:nvSpPr>
        <p:spPr>
          <a:xfrm>
            <a:off x="5118860" y="4811744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Freeform: Shape 226">
            <a:extLst>
              <a:ext uri="{FF2B5EF4-FFF2-40B4-BE49-F238E27FC236}">
                <a16:creationId xmlns:a16="http://schemas.microsoft.com/office/drawing/2014/main" xmlns="" id="{5659FA26-212D-4ED6-AF1E-50949DA81BF4}"/>
              </a:ext>
            </a:extLst>
          </p:cNvPr>
          <p:cNvSpPr/>
          <p:nvPr/>
        </p:nvSpPr>
        <p:spPr>
          <a:xfrm flipH="1">
            <a:off x="5375747" y="4528805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3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4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599687"/>
            <a:chOff x="538318" y="1482904"/>
            <a:chExt cx="2658769" cy="12801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اللافقارية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96729" y="3374409"/>
            <a:ext cx="911974" cy="911319"/>
            <a:chOff x="1264556" y="2528270"/>
            <a:chExt cx="1221764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56" y="2786907"/>
              <a:ext cx="1221764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sp>
        <p:nvSpPr>
          <p:cNvPr id="58" name="Freeform: Shape 3">
            <a:extLst>
              <a:ext uri="{FF2B5EF4-FFF2-40B4-BE49-F238E27FC236}">
                <a16:creationId xmlns="" xmlns:a16="http://schemas.microsoft.com/office/drawing/2014/main" id="{05DD7B41-9B38-4767-944F-EC69296CFC48}"/>
              </a:ext>
            </a:extLst>
          </p:cNvPr>
          <p:cNvSpPr/>
          <p:nvPr/>
        </p:nvSpPr>
        <p:spPr>
          <a:xfrm>
            <a:off x="5572949" y="1057913"/>
            <a:ext cx="6321296" cy="5408783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solidFill>
              <a:srgbClr val="33CCFF"/>
            </a:soli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ar: 4 Points 16">
            <a:extLst>
              <a:ext uri="{FF2B5EF4-FFF2-40B4-BE49-F238E27FC236}">
                <a16:creationId xmlns="" xmlns:a16="http://schemas.microsoft.com/office/drawing/2014/main" id="{350D6AFD-4C02-4906-937B-C3011CB2581B}"/>
              </a:ext>
            </a:extLst>
          </p:cNvPr>
          <p:cNvSpPr/>
          <p:nvPr/>
        </p:nvSpPr>
        <p:spPr>
          <a:xfrm>
            <a:off x="9240487" y="3812058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/>
          <a:stretch/>
        </p:blipFill>
        <p:spPr>
          <a:xfrm>
            <a:off x="6550848" y="1444800"/>
            <a:ext cx="5196449" cy="3687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91757" y="-10699"/>
            <a:ext cx="5147197" cy="972772"/>
            <a:chOff x="742949" y="1272891"/>
            <a:chExt cx="5147197" cy="972772"/>
          </a:xfrm>
        </p:grpSpPr>
        <p:grpSp>
          <p:nvGrpSpPr>
            <p:cNvPr id="32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35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34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282887" y="1527680"/>
              <a:ext cx="3232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مجموعة المفصليّات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4" name="Freeform: Shape 15">
            <a:extLst>
              <a:ext uri="{FF2B5EF4-FFF2-40B4-BE49-F238E27FC236}">
                <a16:creationId xmlns="" xmlns:a16="http://schemas.microsoft.com/office/drawing/2014/main" id="{DA3553C4-465B-4DA0-95C9-15728B236E6F}"/>
              </a:ext>
            </a:extLst>
          </p:cNvPr>
          <p:cNvSpPr/>
          <p:nvPr/>
        </p:nvSpPr>
        <p:spPr>
          <a:xfrm rot="16200000">
            <a:off x="5942913" y="3604058"/>
            <a:ext cx="1427370" cy="4984948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39">
            <a:extLst>
              <a:ext uri="{FF2B5EF4-FFF2-40B4-BE49-F238E27FC236}">
                <a16:creationId xmlns="" xmlns:a16="http://schemas.microsoft.com/office/drawing/2014/main" id="{E841A3D7-B37B-4929-8B01-DC267C49B5FD}"/>
              </a:ext>
            </a:extLst>
          </p:cNvPr>
          <p:cNvGrpSpPr/>
          <p:nvPr/>
        </p:nvGrpSpPr>
        <p:grpSpPr>
          <a:xfrm>
            <a:off x="4750403" y="5735265"/>
            <a:ext cx="4362410" cy="646331"/>
            <a:chOff x="2718260" y="2423199"/>
            <a:chExt cx="3996085" cy="646331"/>
          </a:xfrm>
        </p:grpSpPr>
        <p:pic>
          <p:nvPicPr>
            <p:cNvPr id="66" name="Picture 33">
              <a:extLst>
                <a:ext uri="{FF2B5EF4-FFF2-40B4-BE49-F238E27FC236}">
                  <a16:creationId xmlns="" xmlns:a16="http://schemas.microsoft.com/office/drawing/2014/main" id="{70C3CCB9-82CF-4F80-BCB3-BFB6B38B2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4" t="4927" r="13146" b="20549"/>
            <a:stretch/>
          </p:blipFill>
          <p:spPr>
            <a:xfrm>
              <a:off x="6407452" y="2699949"/>
              <a:ext cx="306893" cy="309651"/>
            </a:xfrm>
            <a:prstGeom prst="rect">
              <a:avLst/>
            </a:prstGeom>
          </p:spPr>
        </p:pic>
        <p:sp>
          <p:nvSpPr>
            <p:cNvPr id="67" name="TextBox 35">
              <a:extLst>
                <a:ext uri="{FF2B5EF4-FFF2-40B4-BE49-F238E27FC236}">
                  <a16:creationId xmlns="" xmlns:a16="http://schemas.microsoft.com/office/drawing/2014/main" id="{28A39D9D-E4AF-49C9-A9A4-2499ADB8E17B}"/>
                </a:ext>
              </a:extLst>
            </p:cNvPr>
            <p:cNvSpPr txBox="1"/>
            <p:nvPr/>
          </p:nvSpPr>
          <p:spPr>
            <a:xfrm>
              <a:off x="2718260" y="2423199"/>
              <a:ext cx="373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rgbClr val="FFFF00"/>
                  </a:solidFill>
                </a:rPr>
                <a:t>حقيقة</a:t>
              </a:r>
            </a:p>
            <a:p>
              <a:pPr lvl="0" algn="ctr">
                <a:defRPr/>
              </a:pPr>
              <a:r>
                <a:rPr lang="ar-SY" b="1" dirty="0" smtClean="0">
                  <a:solidFill>
                    <a:schemeClr val="bg1"/>
                  </a:solidFill>
                </a:rPr>
                <a:t>معظم المفصليّات تطرح هيكلها الخارجي عندما تنمو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49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35" presetClass="emph" presetSubtype="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58" grpId="0" animBg="1"/>
          <p:bldP spid="59" grpId="0" animBg="1"/>
          <p:bldP spid="59" grpId="1" animBg="1"/>
          <p:bldP spid="6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35" presetClass="emph" presetSubtype="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58" grpId="0" animBg="1"/>
          <p:bldP spid="59" grpId="0" animBg="1"/>
          <p:bldP spid="59" grpId="1" animBg="1"/>
          <p:bldP spid="64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599687"/>
            <a:chOff x="538318" y="1482904"/>
            <a:chExt cx="2658769" cy="12801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اللافقارية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96729" y="3374409"/>
            <a:ext cx="911974" cy="911319"/>
            <a:chOff x="1264556" y="2528270"/>
            <a:chExt cx="1221764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56" y="2786907"/>
              <a:ext cx="1221764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grpSp>
        <p:nvGrpSpPr>
          <p:cNvPr id="49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029202" y="508000"/>
            <a:ext cx="6031003" cy="1139803"/>
            <a:chOff x="742949" y="1272891"/>
            <a:chExt cx="5147197" cy="972772"/>
          </a:xfrm>
        </p:grpSpPr>
        <p:grpSp>
          <p:nvGrpSpPr>
            <p:cNvPr id="50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3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2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316522" y="1507222"/>
              <a:ext cx="3033700" cy="604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</a:rPr>
                <a:t>الديدان </a:t>
              </a:r>
            </a:p>
            <a:p>
              <a:pPr algn="ctr"/>
              <a:r>
                <a:rPr lang="ar-SY" sz="2000" b="1" dirty="0" smtClean="0"/>
                <a:t>هناك مجموعات عديدة منها في الطبيعة : </a:t>
              </a:r>
              <a:endParaRPr lang="ar-SY" sz="2000" b="1" dirty="0"/>
            </a:p>
          </p:txBody>
        </p:sp>
      </p:grpSp>
      <p:grpSp>
        <p:nvGrpSpPr>
          <p:cNvPr id="57" name="Group 83">
            <a:extLst>
              <a:ext uri="{FF2B5EF4-FFF2-40B4-BE49-F238E27FC236}">
                <a16:creationId xmlns=""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707696" y="1847841"/>
            <a:ext cx="5490067" cy="1294889"/>
            <a:chOff x="742949" y="1272891"/>
            <a:chExt cx="5147197" cy="1330422"/>
          </a:xfrm>
        </p:grpSpPr>
        <p:grpSp>
          <p:nvGrpSpPr>
            <p:cNvPr id="58" name="Group 84">
              <a:extLst>
                <a:ext uri="{FF2B5EF4-FFF2-40B4-BE49-F238E27FC236}">
                  <a16:creationId xmlns=""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3" name="Rectangle 88">
                <a:extLst>
                  <a:ext uri="{FF2B5EF4-FFF2-40B4-BE49-F238E27FC236}">
                    <a16:creationId xmlns=""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89">
                <a:extLst>
                  <a:ext uri="{FF2B5EF4-FFF2-40B4-BE49-F238E27FC236}">
                    <a16:creationId xmlns=""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: Rounded Corners 90">
                <a:extLst>
                  <a:ext uri="{FF2B5EF4-FFF2-40B4-BE49-F238E27FC236}">
                    <a16:creationId xmlns=""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91">
                <a:extLst>
                  <a:ext uri="{FF2B5EF4-FFF2-40B4-BE49-F238E27FC236}">
                    <a16:creationId xmlns=""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92">
                <a:extLst>
                  <a:ext uri="{FF2B5EF4-FFF2-40B4-BE49-F238E27FC236}">
                    <a16:creationId xmlns=""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93">
                <a:extLst>
                  <a:ext uri="{FF2B5EF4-FFF2-40B4-BE49-F238E27FC236}">
                    <a16:creationId xmlns=""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85">
              <a:extLst>
                <a:ext uri="{FF2B5EF4-FFF2-40B4-BE49-F238E27FC236}">
                  <a16:creationId xmlns=""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0" name="TextBox 87">
              <a:extLst>
                <a:ext uri="{FF2B5EF4-FFF2-40B4-BE49-F238E27FC236}">
                  <a16:creationId xmlns=""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742949" y="1308455"/>
              <a:ext cx="3992166" cy="948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</a:rPr>
                <a:t>الديدان المفلطحة ( المسطحة ) </a:t>
              </a:r>
              <a:r>
                <a:rPr lang="ar-SY" b="1" dirty="0" smtClean="0"/>
                <a:t>: أجسامها مسطّحة لها رأس و ذيل و هي أبسط أنواع الديدان ومعظمها غير ضار , و بعضها يعيش داخل أجسام حيوانات أخرى </a:t>
              </a:r>
              <a:endParaRPr lang="ar-SY" b="1" dirty="0"/>
            </a:p>
          </p:txBody>
        </p:sp>
      </p:grpSp>
      <p:grpSp>
        <p:nvGrpSpPr>
          <p:cNvPr id="80" name="Group 67">
            <a:extLst>
              <a:ext uri="{FF2B5EF4-FFF2-40B4-BE49-F238E27FC236}">
                <a16:creationId xmlns="" xmlns:a16="http://schemas.microsoft.com/office/drawing/2014/main" id="{1B365870-74D8-456D-9EC5-E94800DC4C3E}"/>
              </a:ext>
            </a:extLst>
          </p:cNvPr>
          <p:cNvGrpSpPr/>
          <p:nvPr/>
        </p:nvGrpSpPr>
        <p:grpSpPr>
          <a:xfrm>
            <a:off x="6991757" y="3179192"/>
            <a:ext cx="5206008" cy="1345697"/>
            <a:chOff x="32521" y="1272890"/>
            <a:chExt cx="5857625" cy="1330424"/>
          </a:xfrm>
        </p:grpSpPr>
        <p:grpSp>
          <p:nvGrpSpPr>
            <p:cNvPr id="87" name="Group 71">
              <a:extLst>
                <a:ext uri="{FF2B5EF4-FFF2-40B4-BE49-F238E27FC236}">
                  <a16:creationId xmlns="" xmlns:a16="http://schemas.microsoft.com/office/drawing/2014/main" id="{60C86412-5D62-4CC2-83FF-0A40C98B064C}"/>
                </a:ext>
              </a:extLst>
            </p:cNvPr>
            <p:cNvGrpSpPr/>
            <p:nvPr/>
          </p:nvGrpSpPr>
          <p:grpSpPr>
            <a:xfrm>
              <a:off x="32521" y="1272890"/>
              <a:ext cx="5857625" cy="1330424"/>
              <a:chOff x="461527" y="1995982"/>
              <a:chExt cx="8629020" cy="1959881"/>
            </a:xfrm>
          </p:grpSpPr>
          <p:sp>
            <p:nvSpPr>
              <p:cNvPr id="90" name="Rectangle 75">
                <a:extLst>
                  <a:ext uri="{FF2B5EF4-FFF2-40B4-BE49-F238E27FC236}">
                    <a16:creationId xmlns="" xmlns:a16="http://schemas.microsoft.com/office/drawing/2014/main" id="{62AB4B5D-4A1B-4BF6-B811-46CE67B4EA5A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: Shape 76">
                <a:extLst>
                  <a:ext uri="{FF2B5EF4-FFF2-40B4-BE49-F238E27FC236}">
                    <a16:creationId xmlns="" xmlns:a16="http://schemas.microsoft.com/office/drawing/2014/main" id="{9AAB6B2F-0381-478D-BBA1-3E8B8EB77892}"/>
                  </a:ext>
                </a:extLst>
              </p:cNvPr>
              <p:cNvSpPr/>
              <p:nvPr/>
            </p:nvSpPr>
            <p:spPr>
              <a:xfrm>
                <a:off x="461527" y="1995982"/>
                <a:ext cx="7399586" cy="1433015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: Rounded Corners 81">
                <a:extLst>
                  <a:ext uri="{FF2B5EF4-FFF2-40B4-BE49-F238E27FC236}">
                    <a16:creationId xmlns="" xmlns:a16="http://schemas.microsoft.com/office/drawing/2014/main" id="{FF323D60-5429-44F6-BE84-D32F3EE05DBD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82">
                <a:extLst>
                  <a:ext uri="{FF2B5EF4-FFF2-40B4-BE49-F238E27FC236}">
                    <a16:creationId xmlns="" xmlns:a16="http://schemas.microsoft.com/office/drawing/2014/main" id="{7C6637D6-90ED-4353-AB8D-0F048C256BA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86">
                <a:extLst>
                  <a:ext uri="{FF2B5EF4-FFF2-40B4-BE49-F238E27FC236}">
                    <a16:creationId xmlns="" xmlns:a16="http://schemas.microsoft.com/office/drawing/2014/main" id="{2BC22274-5A80-40BE-883E-451F3F7031E6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="" xmlns:a16="http://schemas.microsoft.com/office/drawing/2014/main" id="{9F3CD9CA-F46E-4449-AD24-6BE65968FC3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Box 73">
              <a:extLst>
                <a:ext uri="{FF2B5EF4-FFF2-40B4-BE49-F238E27FC236}">
                  <a16:creationId xmlns="" xmlns:a16="http://schemas.microsoft.com/office/drawing/2014/main" id="{1069D5BF-B41F-4365-936D-3DC879164412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9" name="TextBox 74">
              <a:extLst>
                <a:ext uri="{FF2B5EF4-FFF2-40B4-BE49-F238E27FC236}">
                  <a16:creationId xmlns="" xmlns:a16="http://schemas.microsoft.com/office/drawing/2014/main" id="{E5CB20D0-2C9C-4EAC-AF4D-0E1C204C976B}"/>
                </a:ext>
              </a:extLst>
            </p:cNvPr>
            <p:cNvSpPr txBox="1"/>
            <p:nvPr/>
          </p:nvSpPr>
          <p:spPr>
            <a:xfrm>
              <a:off x="76823" y="1273589"/>
              <a:ext cx="4255573" cy="912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b="1" dirty="0" smtClean="0">
                  <a:solidFill>
                    <a:srgbClr val="C00000"/>
                  </a:solidFill>
                </a:rPr>
                <a:t>الديدان الأسطوانية </a:t>
              </a:r>
              <a:r>
                <a:rPr lang="ar-SY" b="1" dirty="0" smtClean="0"/>
                <a:t>: لها أجسام رفيعة و نهايات مدببة, معظم الديدان الأسطوانية تعيشُ داخل أجسام حيوانات أخرى</a:t>
              </a:r>
              <a:endParaRPr lang="ar-SY" b="1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91D6E91E-A7D7-4204-B03E-A2C2F6F54BB4}"/>
              </a:ext>
            </a:extLst>
          </p:cNvPr>
          <p:cNvGrpSpPr/>
          <p:nvPr/>
        </p:nvGrpSpPr>
        <p:grpSpPr>
          <a:xfrm>
            <a:off x="6018373" y="4457903"/>
            <a:ext cx="6252345" cy="1474681"/>
            <a:chOff x="742949" y="1272891"/>
            <a:chExt cx="5147197" cy="1330422"/>
          </a:xfrm>
        </p:grpSpPr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EFF2C10A-53EC-4839-BBCF-E3DD2E82B227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A04B1D49-26AC-4DD2-AF59-85926C1148C7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F7C62808-8CCB-4D07-A188-B52DD8D79C50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="" xmlns:a16="http://schemas.microsoft.com/office/drawing/2014/main" id="{4035C593-D0EF-495C-A86E-C73BBBC8593E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="" xmlns:a16="http://schemas.microsoft.com/office/drawing/2014/main" id="{0E8C9BEC-191E-46CD-9141-4CCAA180DADE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="" xmlns:a16="http://schemas.microsoft.com/office/drawing/2014/main" id="{80ADC24A-32A2-41F2-BEFB-ADBD8C2D2944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="" xmlns:a16="http://schemas.microsoft.com/office/drawing/2014/main" id="{A852446A-CFB5-44B3-95CD-6CE88A33BEBB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B2F6CE01-F120-4C52-AAAE-52CDF4EF31A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33DFA384-4280-4C35-BD9B-BEE3583F7365}"/>
                </a:ext>
              </a:extLst>
            </p:cNvPr>
            <p:cNvSpPr txBox="1"/>
            <p:nvPr/>
          </p:nvSpPr>
          <p:spPr>
            <a:xfrm>
              <a:off x="898684" y="1280680"/>
              <a:ext cx="3749746" cy="1082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b="1" dirty="0" smtClean="0">
                  <a:solidFill>
                    <a:srgbClr val="C00000"/>
                  </a:solidFill>
                </a:rPr>
                <a:t>الديدان الحلقية </a:t>
              </a:r>
              <a:r>
                <a:rPr lang="ar-SY" b="1" dirty="0" smtClean="0"/>
                <a:t>: تتكوّن أجسامها من ثلاث طبقات و الجسم مقسّم إلى حلقات متماثلة ماعدا الرأس و نهايات الذيل و تعيش على اليابسة و أعداد قليل منها يعيش في أجسام حيوانات أخرى</a:t>
              </a:r>
              <a:endParaRPr lang="ar-SY" b="1" dirty="0"/>
            </a:p>
          </p:txBody>
        </p:sp>
      </p:grpSp>
      <p:grpSp>
        <p:nvGrpSpPr>
          <p:cNvPr id="82" name="Group 136">
            <a:extLst>
              <a:ext uri="{FF2B5EF4-FFF2-40B4-BE49-F238E27FC236}">
                <a16:creationId xmlns:a16="http://schemas.microsoft.com/office/drawing/2014/main" xmlns="" id="{40052695-BAAE-4B35-BAEB-164727D0BD2C}"/>
              </a:ext>
            </a:extLst>
          </p:cNvPr>
          <p:cNvGrpSpPr/>
          <p:nvPr/>
        </p:nvGrpSpPr>
        <p:grpSpPr>
          <a:xfrm>
            <a:off x="2680649" y="4285728"/>
            <a:ext cx="1491124" cy="2027914"/>
            <a:chOff x="709487" y="2514485"/>
            <a:chExt cx="2185932" cy="3112311"/>
          </a:xfrm>
        </p:grpSpPr>
        <p:sp>
          <p:nvSpPr>
            <p:cNvPr id="83" name="Rectangle: Rounded Corners 137">
              <a:extLst>
                <a:ext uri="{FF2B5EF4-FFF2-40B4-BE49-F238E27FC236}">
                  <a16:creationId xmlns:a16="http://schemas.microsoft.com/office/drawing/2014/main" xmlns="" id="{4D26440D-855D-4509-8280-5FCBBFB52F9D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138">
              <a:extLst>
                <a:ext uri="{FF2B5EF4-FFF2-40B4-BE49-F238E27FC236}">
                  <a16:creationId xmlns:a16="http://schemas.microsoft.com/office/drawing/2014/main" xmlns="" id="{40E68EEB-8D5B-4E73-B7AB-E9B0F290D206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Oswald" panose="02000503000000000000" pitchFamily="2" charset="0"/>
                </a:rPr>
                <a:t>2</a:t>
              </a:r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85" name="TextBox 139">
              <a:extLst>
                <a:ext uri="{FF2B5EF4-FFF2-40B4-BE49-F238E27FC236}">
                  <a16:creationId xmlns:a16="http://schemas.microsoft.com/office/drawing/2014/main" xmlns="" id="{A3C9B24C-3A83-446B-BF97-D80E127BE568}"/>
                </a:ext>
              </a:extLst>
            </p:cNvPr>
            <p:cNvSpPr txBox="1"/>
            <p:nvPr/>
          </p:nvSpPr>
          <p:spPr>
            <a:xfrm>
              <a:off x="709487" y="3188904"/>
              <a:ext cx="2162629" cy="51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الديدان الأسطوانية 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6" name="Graphic 72">
              <a:extLst>
                <a:ext uri="{FF2B5EF4-FFF2-40B4-BE49-F238E27FC236}">
                  <a16:creationId xmlns:a16="http://schemas.microsoft.com/office/drawing/2014/main" xmlns="" id="{49AEB8BE-89CC-41CC-8A38-8741CB61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283" y="3836154"/>
              <a:ext cx="1773537" cy="1412358"/>
            </a:xfrm>
            <a:prstGeom prst="rect">
              <a:avLst/>
            </a:prstGeom>
          </p:spPr>
        </p:pic>
      </p:grpSp>
      <p:sp>
        <p:nvSpPr>
          <p:cNvPr id="106" name="Freeform: Shape 141">
            <a:extLst>
              <a:ext uri="{FF2B5EF4-FFF2-40B4-BE49-F238E27FC236}">
                <a16:creationId xmlns:a16="http://schemas.microsoft.com/office/drawing/2014/main" xmlns="" id="{7BE87EE6-9B7A-4F83-94DB-34E25D8130B7}"/>
              </a:ext>
            </a:extLst>
          </p:cNvPr>
          <p:cNvSpPr/>
          <p:nvPr/>
        </p:nvSpPr>
        <p:spPr>
          <a:xfrm>
            <a:off x="2629860" y="4449609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Freeform: Shape 151">
            <a:extLst>
              <a:ext uri="{FF2B5EF4-FFF2-40B4-BE49-F238E27FC236}">
                <a16:creationId xmlns:a16="http://schemas.microsoft.com/office/drawing/2014/main" xmlns="" id="{837FB0F5-4AAF-45FA-96A1-21881AE70AF1}"/>
              </a:ext>
            </a:extLst>
          </p:cNvPr>
          <p:cNvSpPr/>
          <p:nvPr/>
        </p:nvSpPr>
        <p:spPr>
          <a:xfrm flipH="1">
            <a:off x="2683547" y="416667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206">
            <a:extLst>
              <a:ext uri="{FF2B5EF4-FFF2-40B4-BE49-F238E27FC236}">
                <a16:creationId xmlns:a16="http://schemas.microsoft.com/office/drawing/2014/main" xmlns="" id="{53341683-6BFF-4D5D-867E-4BA59832C15E}"/>
              </a:ext>
            </a:extLst>
          </p:cNvPr>
          <p:cNvGrpSpPr/>
          <p:nvPr/>
        </p:nvGrpSpPr>
        <p:grpSpPr>
          <a:xfrm>
            <a:off x="3741948" y="1900513"/>
            <a:ext cx="1527187" cy="2053314"/>
            <a:chOff x="703280" y="2514485"/>
            <a:chExt cx="2238801" cy="3151293"/>
          </a:xfrm>
        </p:grpSpPr>
        <p:sp>
          <p:nvSpPr>
            <p:cNvPr id="130" name="Rectangle: Rounded Corners 207">
              <a:extLst>
                <a:ext uri="{FF2B5EF4-FFF2-40B4-BE49-F238E27FC236}">
                  <a16:creationId xmlns:a16="http://schemas.microsoft.com/office/drawing/2014/main" xmlns="" id="{3F3E2E8B-7A4B-4882-B006-755EE267C01A}"/>
                </a:ext>
              </a:extLst>
            </p:cNvPr>
            <p:cNvSpPr/>
            <p:nvPr/>
          </p:nvSpPr>
          <p:spPr>
            <a:xfrm>
              <a:off x="703280" y="2586429"/>
              <a:ext cx="2154904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TextBox 208">
              <a:extLst>
                <a:ext uri="{FF2B5EF4-FFF2-40B4-BE49-F238E27FC236}">
                  <a16:creationId xmlns:a16="http://schemas.microsoft.com/office/drawing/2014/main" xmlns="" id="{0F86EC30-528E-4A4D-8E0E-19A2ED2B673C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Oswald" panose="02000503000000000000" pitchFamily="2" charset="0"/>
                </a:rPr>
                <a:t>1</a:t>
              </a:r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32" name="TextBox 209">
              <a:extLst>
                <a:ext uri="{FF2B5EF4-FFF2-40B4-BE49-F238E27FC236}">
                  <a16:creationId xmlns:a16="http://schemas.microsoft.com/office/drawing/2014/main" xmlns="" id="{F3A9D63E-FC19-4704-8A56-D5BC9D2AA4C2}"/>
                </a:ext>
              </a:extLst>
            </p:cNvPr>
            <p:cNvSpPr txBox="1"/>
            <p:nvPr/>
          </p:nvSpPr>
          <p:spPr>
            <a:xfrm>
              <a:off x="779451" y="3195304"/>
              <a:ext cx="2162630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 الديدان المفلطحة 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33" name="Graphic 72">
              <a:extLst>
                <a:ext uri="{FF2B5EF4-FFF2-40B4-BE49-F238E27FC236}">
                  <a16:creationId xmlns:a16="http://schemas.microsoft.com/office/drawing/2014/main" xmlns="" id="{707546FA-B88E-4D10-9F3F-8092924E5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720" l="965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9" r="31830"/>
            <a:stretch/>
          </p:blipFill>
          <p:spPr>
            <a:xfrm>
              <a:off x="1333388" y="3595888"/>
              <a:ext cx="812593" cy="1921915"/>
            </a:xfrm>
            <a:prstGeom prst="rect">
              <a:avLst/>
            </a:prstGeom>
          </p:spPr>
        </p:pic>
      </p:grpSp>
      <p:sp>
        <p:nvSpPr>
          <p:cNvPr id="134" name="Freeform: Shape 211">
            <a:extLst>
              <a:ext uri="{FF2B5EF4-FFF2-40B4-BE49-F238E27FC236}">
                <a16:creationId xmlns:a16="http://schemas.microsoft.com/office/drawing/2014/main" xmlns="" id="{8D2C51E1-7236-412A-B12E-E5D66AE70CE1}"/>
              </a:ext>
            </a:extLst>
          </p:cNvPr>
          <p:cNvSpPr/>
          <p:nvPr/>
        </p:nvSpPr>
        <p:spPr>
          <a:xfrm>
            <a:off x="3656458" y="2064394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Freeform: Shape 212">
            <a:extLst>
              <a:ext uri="{FF2B5EF4-FFF2-40B4-BE49-F238E27FC236}">
                <a16:creationId xmlns:a16="http://schemas.microsoft.com/office/drawing/2014/main" xmlns="" id="{58D7B5F6-8F22-44DE-BE79-DD4D7E872900}"/>
              </a:ext>
            </a:extLst>
          </p:cNvPr>
          <p:cNvSpPr/>
          <p:nvPr/>
        </p:nvSpPr>
        <p:spPr>
          <a:xfrm flipH="1">
            <a:off x="3793908" y="1781455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8" name="Group 136">
            <a:extLst>
              <a:ext uri="{FF2B5EF4-FFF2-40B4-BE49-F238E27FC236}">
                <a16:creationId xmlns:a16="http://schemas.microsoft.com/office/drawing/2014/main" xmlns="" id="{40052695-BAAE-4B35-BAEB-164727D0BD2C}"/>
              </a:ext>
            </a:extLst>
          </p:cNvPr>
          <p:cNvGrpSpPr/>
          <p:nvPr/>
        </p:nvGrpSpPr>
        <p:grpSpPr>
          <a:xfrm>
            <a:off x="4401172" y="4282189"/>
            <a:ext cx="1491124" cy="2027914"/>
            <a:chOff x="709487" y="2514485"/>
            <a:chExt cx="2185932" cy="3112311"/>
          </a:xfrm>
        </p:grpSpPr>
        <p:sp>
          <p:nvSpPr>
            <p:cNvPr id="109" name="Rectangle: Rounded Corners 137">
              <a:extLst>
                <a:ext uri="{FF2B5EF4-FFF2-40B4-BE49-F238E27FC236}">
                  <a16:creationId xmlns:a16="http://schemas.microsoft.com/office/drawing/2014/main" xmlns="" id="{4D26440D-855D-4509-8280-5FCBBFB52F9D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38">
              <a:extLst>
                <a:ext uri="{FF2B5EF4-FFF2-40B4-BE49-F238E27FC236}">
                  <a16:creationId xmlns:a16="http://schemas.microsoft.com/office/drawing/2014/main" xmlns="" id="{40E68EEB-8D5B-4E73-B7AB-E9B0F290D206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Oswald" panose="02000503000000000000" pitchFamily="2" charset="0"/>
                </a:rPr>
                <a:t>3</a:t>
              </a:r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11" name="TextBox 139">
              <a:extLst>
                <a:ext uri="{FF2B5EF4-FFF2-40B4-BE49-F238E27FC236}">
                  <a16:creationId xmlns:a16="http://schemas.microsoft.com/office/drawing/2014/main" xmlns="" id="{A3C9B24C-3A83-446B-BF97-D80E127BE568}"/>
                </a:ext>
              </a:extLst>
            </p:cNvPr>
            <p:cNvSpPr txBox="1"/>
            <p:nvPr/>
          </p:nvSpPr>
          <p:spPr>
            <a:xfrm>
              <a:off x="709487" y="3188904"/>
              <a:ext cx="2162629" cy="51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الديدان </a:t>
              </a:r>
              <a:r>
                <a:rPr lang="ar-SY" sz="1600" b="1" dirty="0" smtClean="0">
                  <a:latin typeface="Century Gothic" panose="020B0502020202020204" pitchFamily="34" charset="0"/>
                </a:rPr>
                <a:t>الحلقية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12" name="Graphic 72">
              <a:extLst>
                <a:ext uri="{FF2B5EF4-FFF2-40B4-BE49-F238E27FC236}">
                  <a16:creationId xmlns:a16="http://schemas.microsoft.com/office/drawing/2014/main" xmlns="" id="{49AEB8BE-89CC-41CC-8A38-8741CB61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103" y="3836154"/>
              <a:ext cx="1301899" cy="1412358"/>
            </a:xfrm>
            <a:prstGeom prst="rect">
              <a:avLst/>
            </a:prstGeom>
          </p:spPr>
        </p:pic>
      </p:grpSp>
      <p:sp>
        <p:nvSpPr>
          <p:cNvPr id="113" name="Freeform: Shape 141">
            <a:extLst>
              <a:ext uri="{FF2B5EF4-FFF2-40B4-BE49-F238E27FC236}">
                <a16:creationId xmlns:a16="http://schemas.microsoft.com/office/drawing/2014/main" xmlns="" id="{7BE87EE6-9B7A-4F83-94DB-34E25D8130B7}"/>
              </a:ext>
            </a:extLst>
          </p:cNvPr>
          <p:cNvSpPr/>
          <p:nvPr/>
        </p:nvSpPr>
        <p:spPr>
          <a:xfrm>
            <a:off x="4350383" y="4446070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Freeform: Shape 151">
            <a:extLst>
              <a:ext uri="{FF2B5EF4-FFF2-40B4-BE49-F238E27FC236}">
                <a16:creationId xmlns:a16="http://schemas.microsoft.com/office/drawing/2014/main" xmlns="" id="{837FB0F5-4AAF-45FA-96A1-21881AE70AF1}"/>
              </a:ext>
            </a:extLst>
          </p:cNvPr>
          <p:cNvSpPr/>
          <p:nvPr/>
        </p:nvSpPr>
        <p:spPr>
          <a:xfrm flipH="1">
            <a:off x="4404070" y="4163131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4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599687"/>
            <a:chOff x="538318" y="1482904"/>
            <a:chExt cx="2658769" cy="12801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اللافقارية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96729" y="3374409"/>
            <a:ext cx="911974" cy="911319"/>
            <a:chOff x="1264556" y="2528270"/>
            <a:chExt cx="1221764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56" y="2786907"/>
              <a:ext cx="1221764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grpSp>
        <p:nvGrpSpPr>
          <p:cNvPr id="52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13008" y="24242"/>
            <a:ext cx="5147197" cy="972772"/>
            <a:chOff x="742949" y="1272891"/>
            <a:chExt cx="5147197" cy="972772"/>
          </a:xfrm>
        </p:grpSpPr>
        <p:grpSp>
          <p:nvGrpSpPr>
            <p:cNvPr id="53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6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أختبر نفسي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6952693" y="1140336"/>
            <a:ext cx="5158139" cy="748429"/>
            <a:chOff x="7159495" y="1381123"/>
            <a:chExt cx="4802475" cy="748429"/>
          </a:xfrm>
        </p:grpSpPr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xmlns="" id="{BEE924DA-B36C-4679-A5BC-C6EE2DD7F502}"/>
                </a:ext>
              </a:extLst>
            </p:cNvPr>
            <p:cNvSpPr/>
            <p:nvPr/>
          </p:nvSpPr>
          <p:spPr>
            <a:xfrm>
              <a:off x="10767512" y="1381123"/>
              <a:ext cx="1096943" cy="73651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24">
              <a:extLst>
                <a:ext uri="{FF2B5EF4-FFF2-40B4-BE49-F238E27FC236}">
                  <a16:creationId xmlns="" xmlns:a16="http://schemas.microsoft.com/office/drawing/2014/main" id="{8905A273-5878-416B-B49E-878EBDE9CA7F}"/>
                </a:ext>
              </a:extLst>
            </p:cNvPr>
            <p:cNvSpPr txBox="1"/>
            <p:nvPr/>
          </p:nvSpPr>
          <p:spPr>
            <a:xfrm>
              <a:off x="10692590" y="1483221"/>
              <a:ext cx="1269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الفكرة الرئيسة و التفاصيل</a:t>
              </a:r>
              <a:endParaRPr lang="en-US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25">
              <a:extLst>
                <a:ext uri="{FF2B5EF4-FFF2-40B4-BE49-F238E27FC236}">
                  <a16:creationId xmlns:a16="http://schemas.microsoft.com/office/drawing/2014/main" xmlns="" id="{28D92954-3908-4D5A-A653-0C064E57969B}"/>
                </a:ext>
              </a:extLst>
            </p:cNvPr>
            <p:cNvSpPr/>
            <p:nvPr/>
          </p:nvSpPr>
          <p:spPr>
            <a:xfrm>
              <a:off x="7159495" y="1381124"/>
              <a:ext cx="3628646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26">
              <a:extLst>
                <a:ext uri="{FF2B5EF4-FFF2-40B4-BE49-F238E27FC236}">
                  <a16:creationId xmlns:a16="http://schemas.microsoft.com/office/drawing/2014/main" xmlns="" id="{ECE09BEB-DEF7-4261-B670-B9A37247BF60}"/>
                </a:ext>
              </a:extLst>
            </p:cNvPr>
            <p:cNvSpPr/>
            <p:nvPr/>
          </p:nvSpPr>
          <p:spPr>
            <a:xfrm>
              <a:off x="7164855" y="1393035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52">
              <a:extLst>
                <a:ext uri="{FF2B5EF4-FFF2-40B4-BE49-F238E27FC236}">
                  <a16:creationId xmlns:a16="http://schemas.microsoft.com/office/drawing/2014/main" xmlns="" id="{5F6D5D44-557F-408D-8495-0ACAC249DEC4}"/>
                </a:ext>
              </a:extLst>
            </p:cNvPr>
            <p:cNvSpPr txBox="1"/>
            <p:nvPr/>
          </p:nvSpPr>
          <p:spPr>
            <a:xfrm>
              <a:off x="7781463" y="1587562"/>
              <a:ext cx="2915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أصفُ المجموعات الثلاث للديدان ؟ 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92" name="Oval 1">
            <a:extLst>
              <a:ext uri="{FF2B5EF4-FFF2-40B4-BE49-F238E27FC236}">
                <a16:creationId xmlns="" xmlns:a16="http://schemas.microsoft.com/office/drawing/2014/main" id="{E0A9D3B9-D19C-4D77-BE45-8396FA7F0A76}"/>
              </a:ext>
            </a:extLst>
          </p:cNvPr>
          <p:cNvSpPr/>
          <p:nvPr/>
        </p:nvSpPr>
        <p:spPr>
          <a:xfrm>
            <a:off x="9073382" y="2321498"/>
            <a:ext cx="1334348" cy="1334348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41">
            <a:extLst>
              <a:ext uri="{FF2B5EF4-FFF2-40B4-BE49-F238E27FC236}">
                <a16:creationId xmlns="" xmlns:a16="http://schemas.microsoft.com/office/drawing/2014/main" id="{40DB2622-4735-429C-BE12-45C4958F470B}"/>
              </a:ext>
            </a:extLst>
          </p:cNvPr>
          <p:cNvSpPr/>
          <p:nvPr/>
        </p:nvSpPr>
        <p:spPr>
          <a:xfrm rot="16200000">
            <a:off x="10174767" y="2516414"/>
            <a:ext cx="1030977" cy="809334"/>
          </a:xfrm>
          <a:custGeom>
            <a:avLst/>
            <a:gdLst>
              <a:gd name="connsiteX0" fmla="*/ 772191 w 772191"/>
              <a:gd name="connsiteY0" fmla="*/ 0 h 606183"/>
              <a:gd name="connsiteX1" fmla="*/ 772191 w 772191"/>
              <a:gd name="connsiteY1" fmla="*/ 606183 h 606183"/>
              <a:gd name="connsiteX2" fmla="*/ 0 w 772191"/>
              <a:gd name="connsiteY2" fmla="*/ 606183 h 606183"/>
              <a:gd name="connsiteX3" fmla="*/ 0 w 772191"/>
              <a:gd name="connsiteY3" fmla="*/ 0 h 60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06183">
                <a:moveTo>
                  <a:pt x="772191" y="0"/>
                </a:moveTo>
                <a:lnTo>
                  <a:pt x="772191" y="606183"/>
                </a:lnTo>
                <a:lnTo>
                  <a:pt x="0" y="6061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: Shape 5">
            <a:extLst>
              <a:ext uri="{FF2B5EF4-FFF2-40B4-BE49-F238E27FC236}">
                <a16:creationId xmlns="" xmlns:a16="http://schemas.microsoft.com/office/drawing/2014/main" id="{049511B1-DC3C-4B35-A0CF-7525EADC4F01}"/>
              </a:ext>
            </a:extLst>
          </p:cNvPr>
          <p:cNvSpPr/>
          <p:nvPr/>
        </p:nvSpPr>
        <p:spPr>
          <a:xfrm>
            <a:off x="890151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18">
            <a:extLst>
              <a:ext uri="{FF2B5EF4-FFF2-40B4-BE49-F238E27FC236}">
                <a16:creationId xmlns="" xmlns:a16="http://schemas.microsoft.com/office/drawing/2014/main" id="{3CEDBE68-C6A7-4DF4-B273-43FFBC1F949E}"/>
              </a:ext>
            </a:extLst>
          </p:cNvPr>
          <p:cNvSpPr/>
          <p:nvPr/>
        </p:nvSpPr>
        <p:spPr>
          <a:xfrm>
            <a:off x="6450099" y="3051062"/>
            <a:ext cx="3676926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12">
            <a:extLst>
              <a:ext uri="{FF2B5EF4-FFF2-40B4-BE49-F238E27FC236}">
                <a16:creationId xmlns="" xmlns:a16="http://schemas.microsoft.com/office/drawing/2014/main" id="{67FE157B-A4C0-4600-B7F8-384B92C35CA9}"/>
              </a:ext>
            </a:extLst>
          </p:cNvPr>
          <p:cNvSpPr/>
          <p:nvPr/>
        </p:nvSpPr>
        <p:spPr>
          <a:xfrm rot="16200000">
            <a:off x="6887801" y="106907"/>
            <a:ext cx="1536174" cy="5557641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4">
            <a:extLst>
              <a:ext uri="{FF2B5EF4-FFF2-40B4-BE49-F238E27FC236}">
                <a16:creationId xmlns="" xmlns:a16="http://schemas.microsoft.com/office/drawing/2014/main" id="{F89C7CE7-39FD-4175-8D50-43F0C7B9BCC4}"/>
              </a:ext>
            </a:extLst>
          </p:cNvPr>
          <p:cNvSpPr/>
          <p:nvPr/>
        </p:nvSpPr>
        <p:spPr>
          <a:xfrm flipH="1">
            <a:off x="976290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8" name="Group 37">
            <a:extLst>
              <a:ext uri="{FF2B5EF4-FFF2-40B4-BE49-F238E27FC236}">
                <a16:creationId xmlns="" xmlns:a16="http://schemas.microsoft.com/office/drawing/2014/main" id="{522ED098-4839-4FD8-A4AC-0319ED373BF2}"/>
              </a:ext>
            </a:extLst>
          </p:cNvPr>
          <p:cNvGrpSpPr/>
          <p:nvPr/>
        </p:nvGrpSpPr>
        <p:grpSpPr>
          <a:xfrm>
            <a:off x="5092702" y="2408679"/>
            <a:ext cx="5192886" cy="1200329"/>
            <a:chOff x="2812666" y="5248796"/>
            <a:chExt cx="3769482" cy="1200329"/>
          </a:xfrm>
        </p:grpSpPr>
        <p:pic>
          <p:nvPicPr>
            <p:cNvPr id="116" name="Picture 23">
              <a:extLst>
                <a:ext uri="{FF2B5EF4-FFF2-40B4-BE49-F238E27FC236}">
                  <a16:creationId xmlns="" xmlns:a16="http://schemas.microsoft.com/office/drawing/2014/main" id="{3AFC8113-7883-459E-A34E-48F0BC85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12368" r="16111" b="23188"/>
            <a:stretch/>
          </p:blipFill>
          <p:spPr>
            <a:xfrm>
              <a:off x="6407918" y="5449447"/>
              <a:ext cx="154937" cy="151031"/>
            </a:xfrm>
            <a:prstGeom prst="rect">
              <a:avLst/>
            </a:prstGeom>
          </p:spPr>
        </p:pic>
        <p:sp>
          <p:nvSpPr>
            <p:cNvPr id="117" name="TextBox 24">
              <a:extLst>
                <a:ext uri="{FF2B5EF4-FFF2-40B4-BE49-F238E27FC236}">
                  <a16:creationId xmlns="" xmlns:a16="http://schemas.microsoft.com/office/drawing/2014/main" id="{1D84C14B-A5FD-4816-A647-624B86B1FC97}"/>
                </a:ext>
              </a:extLst>
            </p:cNvPr>
            <p:cNvSpPr txBox="1"/>
            <p:nvPr/>
          </p:nvSpPr>
          <p:spPr>
            <a:xfrm>
              <a:off x="2812666" y="5248796"/>
              <a:ext cx="37694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rgbClr val="FFFF00"/>
                  </a:solidFill>
                  <a:latin typeface="Oswald" panose="02000503000000000000" pitchFamily="2" charset="0"/>
                </a:rPr>
                <a:t>المفلطحة</a:t>
              </a:r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 : هي أبسط الديدان لها أجسام مسطحة سواء الرؤوس أو الذيول  , </a:t>
              </a:r>
              <a:r>
                <a:rPr lang="ar-SY" b="1" dirty="0" smtClean="0">
                  <a:solidFill>
                    <a:srgbClr val="FFFF00"/>
                  </a:solidFill>
                  <a:latin typeface="Oswald" panose="02000503000000000000" pitchFamily="2" charset="0"/>
                </a:rPr>
                <a:t>الديدان الاسطوانية :</a:t>
              </a:r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ليست رقيقة مثل الديدان المفلطحة و لها نهايات مدببة  , </a:t>
              </a:r>
              <a:r>
                <a:rPr lang="ar-SY" b="1" dirty="0" smtClean="0">
                  <a:solidFill>
                    <a:srgbClr val="FFFF00"/>
                  </a:solidFill>
                  <a:latin typeface="Oswald" panose="02000503000000000000" pitchFamily="2" charset="0"/>
                </a:rPr>
                <a:t>الديدان الحلقية : </a:t>
              </a:r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تعيش على الأرض</a:t>
              </a:r>
            </a:p>
            <a:p>
              <a:pPr lvl="0" algn="ctr">
                <a:defRPr/>
              </a:pP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Rectangle 49">
            <a:extLst>
              <a:ext uri="{FF2B5EF4-FFF2-40B4-BE49-F238E27FC236}">
                <a16:creationId xmlns="" xmlns:a16="http://schemas.microsoft.com/office/drawing/2014/main" id="{FFD93F59-0858-49A2-A62D-5F3823B795A0}"/>
              </a:ext>
            </a:extLst>
          </p:cNvPr>
          <p:cNvSpPr/>
          <p:nvPr/>
        </p:nvSpPr>
        <p:spPr>
          <a:xfrm>
            <a:off x="11004614" y="2485126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50">
            <a:extLst>
              <a:ext uri="{FF2B5EF4-FFF2-40B4-BE49-F238E27FC236}">
                <a16:creationId xmlns="" xmlns:a16="http://schemas.microsoft.com/office/drawing/2014/main" id="{C4153C20-FACD-4E01-9054-3A60A835C2DB}"/>
              </a:ext>
            </a:extLst>
          </p:cNvPr>
          <p:cNvSpPr/>
          <p:nvPr/>
        </p:nvSpPr>
        <p:spPr>
          <a:xfrm>
            <a:off x="10998522" y="2292529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مجموعة 59"/>
          <p:cNvGrpSpPr/>
          <p:nvPr/>
        </p:nvGrpSpPr>
        <p:grpSpPr>
          <a:xfrm>
            <a:off x="7151726" y="4092767"/>
            <a:ext cx="4763148" cy="736518"/>
            <a:chOff x="7728435" y="1381123"/>
            <a:chExt cx="4434729" cy="736518"/>
          </a:xfrm>
        </p:grpSpPr>
        <p:sp>
          <p:nvSpPr>
            <p:cNvPr id="73" name="Rectangle 28">
              <a:extLst>
                <a:ext uri="{FF2B5EF4-FFF2-40B4-BE49-F238E27FC236}">
                  <a16:creationId xmlns:a16="http://schemas.microsoft.com/office/drawing/2014/main" xmlns="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1029408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24">
              <a:extLst>
                <a:ext uri="{FF2B5EF4-FFF2-40B4-BE49-F238E27FC236}">
                  <a16:creationId xmlns="" xmlns:a16="http://schemas.microsoft.com/office/drawing/2014/main" id="{8905A273-5878-416B-B49E-878EBDE9CA7F}"/>
                </a:ext>
              </a:extLst>
            </p:cNvPr>
            <p:cNvSpPr txBox="1"/>
            <p:nvPr/>
          </p:nvSpPr>
          <p:spPr>
            <a:xfrm>
              <a:off x="11151127" y="1492795"/>
              <a:ext cx="101203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تفكير ناقد</a:t>
              </a:r>
            </a:p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xmlns="" id="{28D92954-3908-4D5A-A653-0C064E57969B}"/>
                </a:ext>
              </a:extLst>
            </p:cNvPr>
            <p:cNvSpPr/>
            <p:nvPr/>
          </p:nvSpPr>
          <p:spPr>
            <a:xfrm>
              <a:off x="7728435" y="1381124"/>
              <a:ext cx="3461722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26">
              <a:extLst>
                <a:ext uri="{FF2B5EF4-FFF2-40B4-BE49-F238E27FC236}">
                  <a16:creationId xmlns:a16="http://schemas.microsoft.com/office/drawing/2014/main" xmlns="" id="{ECE09BEB-DEF7-4261-B670-B9A37247BF60}"/>
                </a:ext>
              </a:extLst>
            </p:cNvPr>
            <p:cNvSpPr/>
            <p:nvPr/>
          </p:nvSpPr>
          <p:spPr>
            <a:xfrm>
              <a:off x="7728435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52">
              <a:extLst>
                <a:ext uri="{FF2B5EF4-FFF2-40B4-BE49-F238E27FC236}">
                  <a16:creationId xmlns:a16="http://schemas.microsoft.com/office/drawing/2014/main" xmlns="" id="{5F6D5D44-557F-408D-8495-0ACAC249DEC4}"/>
                </a:ext>
              </a:extLst>
            </p:cNvPr>
            <p:cNvSpPr txBox="1"/>
            <p:nvPr/>
          </p:nvSpPr>
          <p:spPr>
            <a:xfrm>
              <a:off x="7980591" y="1441247"/>
              <a:ext cx="3232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من أين تحصل الديدان التي تعيش داخل أجسام الحيوانات على الغذاء اللازم لنموِّها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79" name="Oval 44">
            <a:extLst>
              <a:ext uri="{FF2B5EF4-FFF2-40B4-BE49-F238E27FC236}">
                <a16:creationId xmlns="" xmlns:a16="http://schemas.microsoft.com/office/drawing/2014/main" id="{087DE7DB-70EA-4521-BD33-1ACCDE37B341}"/>
              </a:ext>
            </a:extLst>
          </p:cNvPr>
          <p:cNvSpPr/>
          <p:nvPr/>
        </p:nvSpPr>
        <p:spPr>
          <a:xfrm>
            <a:off x="8915223" y="5241960"/>
            <a:ext cx="1334348" cy="1334348"/>
          </a:xfrm>
          <a:prstGeom prst="ellipse">
            <a:avLst/>
          </a:prstGeom>
          <a:solidFill>
            <a:srgbClr val="CC66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43">
            <a:extLst>
              <a:ext uri="{FF2B5EF4-FFF2-40B4-BE49-F238E27FC236}">
                <a16:creationId xmlns="" xmlns:a16="http://schemas.microsoft.com/office/drawing/2014/main" id="{8B6BD157-1E67-41BC-873C-CD22A373A0A7}"/>
              </a:ext>
            </a:extLst>
          </p:cNvPr>
          <p:cNvSpPr/>
          <p:nvPr/>
        </p:nvSpPr>
        <p:spPr>
          <a:xfrm rot="16200000">
            <a:off x="10122912" y="5449592"/>
            <a:ext cx="913594" cy="814088"/>
          </a:xfrm>
          <a:custGeom>
            <a:avLst/>
            <a:gdLst>
              <a:gd name="connsiteX0" fmla="*/ 772191 w 772191"/>
              <a:gd name="connsiteY0" fmla="*/ 0 h 688087"/>
              <a:gd name="connsiteX1" fmla="*/ 772191 w 772191"/>
              <a:gd name="connsiteY1" fmla="*/ 688087 h 688087"/>
              <a:gd name="connsiteX2" fmla="*/ 0 w 772191"/>
              <a:gd name="connsiteY2" fmla="*/ 688087 h 688087"/>
              <a:gd name="connsiteX3" fmla="*/ 1 w 772191"/>
              <a:gd name="connsiteY3" fmla="*/ 0 h 68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88087">
                <a:moveTo>
                  <a:pt x="772191" y="0"/>
                </a:moveTo>
                <a:lnTo>
                  <a:pt x="772191" y="688087"/>
                </a:lnTo>
                <a:lnTo>
                  <a:pt x="0" y="688087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3">
            <a:extLst>
              <a:ext uri="{FF2B5EF4-FFF2-40B4-BE49-F238E27FC236}">
                <a16:creationId xmlns="" xmlns:a16="http://schemas.microsoft.com/office/drawing/2014/main" id="{42A36290-8596-46C3-AD7F-F8FC0B881EE2}"/>
              </a:ext>
            </a:extLst>
          </p:cNvPr>
          <p:cNvSpPr/>
          <p:nvPr/>
        </p:nvSpPr>
        <p:spPr>
          <a:xfrm>
            <a:off x="8752389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Oval 19">
            <a:extLst>
              <a:ext uri="{FF2B5EF4-FFF2-40B4-BE49-F238E27FC236}">
                <a16:creationId xmlns="" xmlns:a16="http://schemas.microsoft.com/office/drawing/2014/main" id="{FE2399D0-9160-44E1-A61C-C7038F0598AC}"/>
              </a:ext>
            </a:extLst>
          </p:cNvPr>
          <p:cNvSpPr/>
          <p:nvPr/>
        </p:nvSpPr>
        <p:spPr>
          <a:xfrm>
            <a:off x="6600689" y="5986202"/>
            <a:ext cx="3248989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15">
            <a:extLst>
              <a:ext uri="{FF2B5EF4-FFF2-40B4-BE49-F238E27FC236}">
                <a16:creationId xmlns="" xmlns:a16="http://schemas.microsoft.com/office/drawing/2014/main" id="{DA3553C4-465B-4DA0-95C9-15728B236E6F}"/>
              </a:ext>
            </a:extLst>
          </p:cNvPr>
          <p:cNvSpPr/>
          <p:nvPr/>
        </p:nvSpPr>
        <p:spPr>
          <a:xfrm rot="16200000">
            <a:off x="7079427" y="3353025"/>
            <a:ext cx="1427370" cy="4984948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">
            <a:extLst>
              <a:ext uri="{FF2B5EF4-FFF2-40B4-BE49-F238E27FC236}">
                <a16:creationId xmlns="" xmlns:a16="http://schemas.microsoft.com/office/drawing/2014/main" id="{CA50E77D-3D43-4EE1-98F4-8C9CA68DEAA5}"/>
              </a:ext>
            </a:extLst>
          </p:cNvPr>
          <p:cNvSpPr/>
          <p:nvPr/>
        </p:nvSpPr>
        <p:spPr>
          <a:xfrm flipH="1">
            <a:off x="9613778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9" name="Group 39">
            <a:extLst>
              <a:ext uri="{FF2B5EF4-FFF2-40B4-BE49-F238E27FC236}">
                <a16:creationId xmlns="" xmlns:a16="http://schemas.microsoft.com/office/drawing/2014/main" id="{E841A3D7-B37B-4929-8B01-DC267C49B5FD}"/>
              </a:ext>
            </a:extLst>
          </p:cNvPr>
          <p:cNvGrpSpPr/>
          <p:nvPr/>
        </p:nvGrpSpPr>
        <p:grpSpPr>
          <a:xfrm>
            <a:off x="6001852" y="5627755"/>
            <a:ext cx="4042621" cy="416309"/>
            <a:chOff x="2484072" y="2604822"/>
            <a:chExt cx="4042621" cy="416309"/>
          </a:xfrm>
        </p:grpSpPr>
        <p:pic>
          <p:nvPicPr>
            <p:cNvPr id="100" name="Picture 33">
              <a:extLst>
                <a:ext uri="{FF2B5EF4-FFF2-40B4-BE49-F238E27FC236}">
                  <a16:creationId xmlns="" xmlns:a16="http://schemas.microsoft.com/office/drawing/2014/main" id="{70C3CCB9-82CF-4F80-BCB3-BFB6B38B2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4" t="4927" r="13146" b="20549"/>
            <a:stretch/>
          </p:blipFill>
          <p:spPr>
            <a:xfrm>
              <a:off x="6219800" y="2711480"/>
              <a:ext cx="306893" cy="309651"/>
            </a:xfrm>
            <a:prstGeom prst="rect">
              <a:avLst/>
            </a:prstGeom>
          </p:spPr>
        </p:pic>
        <p:sp>
          <p:nvSpPr>
            <p:cNvPr id="101" name="TextBox 35">
              <a:extLst>
                <a:ext uri="{FF2B5EF4-FFF2-40B4-BE49-F238E27FC236}">
                  <a16:creationId xmlns="" xmlns:a16="http://schemas.microsoft.com/office/drawing/2014/main" id="{28A39D9D-E4AF-49C9-A9A4-2499ADB8E17B}"/>
                </a:ext>
              </a:extLst>
            </p:cNvPr>
            <p:cNvSpPr txBox="1"/>
            <p:nvPr/>
          </p:nvSpPr>
          <p:spPr>
            <a:xfrm>
              <a:off x="2484072" y="2604822"/>
              <a:ext cx="3735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chemeClr val="bg1"/>
                  </a:solidFill>
                </a:rPr>
                <a:t>تأخذُ غذاءها من الحيوان الذي تعيش بداخله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2" name="Rectangle 51">
            <a:extLst>
              <a:ext uri="{FF2B5EF4-FFF2-40B4-BE49-F238E27FC236}">
                <a16:creationId xmlns="" xmlns:a16="http://schemas.microsoft.com/office/drawing/2014/main" id="{4A28220C-3B24-4782-960B-4431BD99D49C}"/>
              </a:ext>
            </a:extLst>
          </p:cNvPr>
          <p:cNvSpPr/>
          <p:nvPr/>
        </p:nvSpPr>
        <p:spPr>
          <a:xfrm>
            <a:off x="10979467" y="5412539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2">
            <a:extLst>
              <a:ext uri="{FF2B5EF4-FFF2-40B4-BE49-F238E27FC236}">
                <a16:creationId xmlns="" xmlns:a16="http://schemas.microsoft.com/office/drawing/2014/main" id="{237965BB-EEC7-4A99-905D-040B9C2F4B23}"/>
              </a:ext>
            </a:extLst>
          </p:cNvPr>
          <p:cNvSpPr/>
          <p:nvPr/>
        </p:nvSpPr>
        <p:spPr>
          <a:xfrm>
            <a:off x="10973375" y="5219942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80" grpId="0" animBg="1"/>
          <p:bldP spid="88" grpId="0" animBg="1"/>
          <p:bldP spid="8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80" grpId="0" animBg="1"/>
          <p:bldP spid="88" grpId="0" animBg="1"/>
          <p:bldP spid="89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8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12" y="5104839"/>
            <a:ext cx="1758792" cy="109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1947452"/>
              <a:ext cx="2143232" cy="593959"/>
              <a:chOff x="3299468" y="5405243"/>
              <a:chExt cx="2143232" cy="593959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05243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اللافقارية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37">
            <a:extLst>
              <a:ext uri="{FF2B5EF4-FFF2-40B4-BE49-F238E27FC236}">
                <a16:creationId xmlns="" xmlns:a16="http://schemas.microsoft.com/office/drawing/2014/main" id="{E0673B62-28E7-435F-81AC-2973E74EB7D7}"/>
              </a:ext>
            </a:extLst>
          </p:cNvPr>
          <p:cNvSpPr txBox="1"/>
          <p:nvPr/>
        </p:nvSpPr>
        <p:spPr>
          <a:xfrm>
            <a:off x="5785247" y="0"/>
            <a:ext cx="3019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Century Gothic" panose="020B0502020202020204" pitchFamily="34" charset="0"/>
              </a:rPr>
              <a:t>الحيوانات اللافقارية</a:t>
            </a:r>
          </a:p>
        </p:txBody>
      </p:sp>
      <p:sp>
        <p:nvSpPr>
          <p:cNvPr id="58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97058" y="3374409"/>
            <a:ext cx="911319" cy="911319"/>
            <a:chOff x="1264997" y="2528270"/>
            <a:chExt cx="1220887" cy="1220887"/>
          </a:xfrm>
          <a:solidFill>
            <a:srgbClr val="00CC99"/>
          </a:solidFill>
        </p:grpSpPr>
        <p:sp>
          <p:nvSpPr>
            <p:cNvPr id="60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581" y="2786907"/>
              <a:ext cx="1197715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7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المملكة الحيوانيّة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9" name="Oval 57">
            <a:extLst>
              <a:ext uri="{FF2B5EF4-FFF2-40B4-BE49-F238E27FC236}">
                <a16:creationId xmlns:a16="http://schemas.microsoft.com/office/drawing/2014/main" xmlns="" id="{11E9813F-2B66-4B5A-B2E9-1C9416EDC214}"/>
              </a:ext>
            </a:extLst>
          </p:cNvPr>
          <p:cNvSpPr/>
          <p:nvPr/>
        </p:nvSpPr>
        <p:spPr>
          <a:xfrm>
            <a:off x="5546265" y="2656826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56">
            <a:extLst>
              <a:ext uri="{FF2B5EF4-FFF2-40B4-BE49-F238E27FC236}">
                <a16:creationId xmlns:a16="http://schemas.microsoft.com/office/drawing/2014/main" xmlns="" id="{0269C378-00C0-4B01-93D0-5884DDCDE72F}"/>
              </a:ext>
            </a:extLst>
          </p:cNvPr>
          <p:cNvSpPr/>
          <p:nvPr/>
        </p:nvSpPr>
        <p:spPr>
          <a:xfrm>
            <a:off x="4299270" y="3283351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60">
            <a:extLst>
              <a:ext uri="{FF2B5EF4-FFF2-40B4-BE49-F238E27FC236}">
                <a16:creationId xmlns:a16="http://schemas.microsoft.com/office/drawing/2014/main" xmlns="" id="{5F7B3816-1D69-477C-9DAF-00BCE44E3C79}"/>
              </a:ext>
            </a:extLst>
          </p:cNvPr>
          <p:cNvSpPr/>
          <p:nvPr/>
        </p:nvSpPr>
        <p:spPr>
          <a:xfrm rot="408333">
            <a:off x="7696665" y="3750023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20">
            <a:extLst>
              <a:ext uri="{FF2B5EF4-FFF2-40B4-BE49-F238E27FC236}">
                <a16:creationId xmlns:a16="http://schemas.microsoft.com/office/drawing/2014/main" xmlns="" id="{2A7CA28B-30AC-48BD-9035-C6F2456E07F5}"/>
              </a:ext>
            </a:extLst>
          </p:cNvPr>
          <p:cNvSpPr/>
          <p:nvPr/>
        </p:nvSpPr>
        <p:spPr>
          <a:xfrm>
            <a:off x="6249260" y="3211877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70">
            <a:extLst>
              <a:ext uri="{FF2B5EF4-FFF2-40B4-BE49-F238E27FC236}">
                <a16:creationId xmlns:a16="http://schemas.microsoft.com/office/drawing/2014/main" xmlns="" id="{2B8FE6BF-71B4-41E6-835F-8CDE718AB120}"/>
              </a:ext>
            </a:extLst>
          </p:cNvPr>
          <p:cNvSpPr/>
          <p:nvPr/>
        </p:nvSpPr>
        <p:spPr>
          <a:xfrm rot="253844">
            <a:off x="6425215" y="328051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65">
            <a:extLst>
              <a:ext uri="{FF2B5EF4-FFF2-40B4-BE49-F238E27FC236}">
                <a16:creationId xmlns:a16="http://schemas.microsoft.com/office/drawing/2014/main" xmlns="" id="{B263280B-19ED-4391-A474-461399145E35}"/>
              </a:ext>
            </a:extLst>
          </p:cNvPr>
          <p:cNvSpPr/>
          <p:nvPr/>
        </p:nvSpPr>
        <p:spPr>
          <a:xfrm rot="253844">
            <a:off x="6318169" y="326587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74">
            <a:extLst>
              <a:ext uri="{FF2B5EF4-FFF2-40B4-BE49-F238E27FC236}">
                <a16:creationId xmlns:a16="http://schemas.microsoft.com/office/drawing/2014/main" xmlns="" id="{635EEB73-03CC-48C3-BC7E-F6C38D23F367}"/>
              </a:ext>
            </a:extLst>
          </p:cNvPr>
          <p:cNvSpPr/>
          <p:nvPr/>
        </p:nvSpPr>
        <p:spPr>
          <a:xfrm>
            <a:off x="4814822" y="3779607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21">
            <a:extLst>
              <a:ext uri="{FF2B5EF4-FFF2-40B4-BE49-F238E27FC236}">
                <a16:creationId xmlns:a16="http://schemas.microsoft.com/office/drawing/2014/main" xmlns="" id="{D1745ABD-21CA-4A85-8E4A-35BB7B1E1CCF}"/>
              </a:ext>
            </a:extLst>
          </p:cNvPr>
          <p:cNvSpPr/>
          <p:nvPr/>
        </p:nvSpPr>
        <p:spPr>
          <a:xfrm>
            <a:off x="6249261" y="3211877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: Shape 22">
            <a:extLst>
              <a:ext uri="{FF2B5EF4-FFF2-40B4-BE49-F238E27FC236}">
                <a16:creationId xmlns:a16="http://schemas.microsoft.com/office/drawing/2014/main" xmlns="" id="{AB7ABED1-F973-4CB9-83D3-537C959EB189}"/>
              </a:ext>
            </a:extLst>
          </p:cNvPr>
          <p:cNvSpPr/>
          <p:nvPr/>
        </p:nvSpPr>
        <p:spPr>
          <a:xfrm flipH="1" flipV="1">
            <a:off x="5047880" y="3211877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33CCFF"/>
              </a:gs>
              <a:gs pos="100000">
                <a:srgbClr val="00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23">
            <a:extLst>
              <a:ext uri="{FF2B5EF4-FFF2-40B4-BE49-F238E27FC236}">
                <a16:creationId xmlns:a16="http://schemas.microsoft.com/office/drawing/2014/main" xmlns="" id="{93C4D3A5-C5C5-4363-A2BF-7A038A694E83}"/>
              </a:ext>
            </a:extLst>
          </p:cNvPr>
          <p:cNvSpPr/>
          <p:nvPr/>
        </p:nvSpPr>
        <p:spPr>
          <a:xfrm>
            <a:off x="11645299" y="3224273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61">
            <a:extLst>
              <a:ext uri="{FF2B5EF4-FFF2-40B4-BE49-F238E27FC236}">
                <a16:creationId xmlns:a16="http://schemas.microsoft.com/office/drawing/2014/main" xmlns="" id="{3EDBE1B6-E091-433F-BF06-029B3AA047A4}"/>
              </a:ext>
            </a:extLst>
          </p:cNvPr>
          <p:cNvSpPr/>
          <p:nvPr/>
        </p:nvSpPr>
        <p:spPr>
          <a:xfrm rot="408333">
            <a:off x="8944884" y="1779596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25">
            <a:extLst>
              <a:ext uri="{FF2B5EF4-FFF2-40B4-BE49-F238E27FC236}">
                <a16:creationId xmlns:a16="http://schemas.microsoft.com/office/drawing/2014/main" xmlns="" id="{28D92954-3908-4D5A-A653-0C064E57969B}"/>
              </a:ext>
            </a:extLst>
          </p:cNvPr>
          <p:cNvSpPr/>
          <p:nvPr/>
        </p:nvSpPr>
        <p:spPr>
          <a:xfrm>
            <a:off x="7450641" y="2010496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: Shape 71">
            <a:extLst>
              <a:ext uri="{FF2B5EF4-FFF2-40B4-BE49-F238E27FC236}">
                <a16:creationId xmlns:a16="http://schemas.microsoft.com/office/drawing/2014/main" xmlns="" id="{C6926E70-F343-4F82-B447-0FAAB36CB9F6}"/>
              </a:ext>
            </a:extLst>
          </p:cNvPr>
          <p:cNvSpPr/>
          <p:nvPr/>
        </p:nvSpPr>
        <p:spPr>
          <a:xfrm rot="253844">
            <a:off x="7638460" y="205221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75">
            <a:extLst>
              <a:ext uri="{FF2B5EF4-FFF2-40B4-BE49-F238E27FC236}">
                <a16:creationId xmlns:a16="http://schemas.microsoft.com/office/drawing/2014/main" xmlns="" id="{3577FE1B-285D-47D0-97DD-F37DC0E566D0}"/>
              </a:ext>
            </a:extLst>
          </p:cNvPr>
          <p:cNvSpPr/>
          <p:nvPr/>
        </p:nvSpPr>
        <p:spPr>
          <a:xfrm>
            <a:off x="6003634" y="2565684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66">
            <a:extLst>
              <a:ext uri="{FF2B5EF4-FFF2-40B4-BE49-F238E27FC236}">
                <a16:creationId xmlns:a16="http://schemas.microsoft.com/office/drawing/2014/main" xmlns="" id="{A203A58C-543E-40A5-850D-D22A588D24F6}"/>
              </a:ext>
            </a:extLst>
          </p:cNvPr>
          <p:cNvSpPr/>
          <p:nvPr/>
        </p:nvSpPr>
        <p:spPr>
          <a:xfrm rot="253844">
            <a:off x="7532074" y="2050726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26">
            <a:extLst>
              <a:ext uri="{FF2B5EF4-FFF2-40B4-BE49-F238E27FC236}">
                <a16:creationId xmlns:a16="http://schemas.microsoft.com/office/drawing/2014/main" xmlns="" id="{ECE09BEB-DEF7-4261-B670-B9A37247BF60}"/>
              </a:ext>
            </a:extLst>
          </p:cNvPr>
          <p:cNvSpPr/>
          <p:nvPr/>
        </p:nvSpPr>
        <p:spPr>
          <a:xfrm>
            <a:off x="7450641" y="2010496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: Shape 27">
            <a:extLst>
              <a:ext uri="{FF2B5EF4-FFF2-40B4-BE49-F238E27FC236}">
                <a16:creationId xmlns:a16="http://schemas.microsoft.com/office/drawing/2014/main" xmlns="" id="{AB9D1A03-A331-4591-8DE4-0DF498EED676}"/>
              </a:ext>
            </a:extLst>
          </p:cNvPr>
          <p:cNvSpPr/>
          <p:nvPr/>
        </p:nvSpPr>
        <p:spPr>
          <a:xfrm flipH="1" flipV="1">
            <a:off x="6249260" y="2010496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28">
            <a:extLst>
              <a:ext uri="{FF2B5EF4-FFF2-40B4-BE49-F238E27FC236}">
                <a16:creationId xmlns:a16="http://schemas.microsoft.com/office/drawing/2014/main" xmlns="" id="{BEE924DA-B36C-4679-A5BC-C6EE2DD7F502}"/>
              </a:ext>
            </a:extLst>
          </p:cNvPr>
          <p:cNvSpPr/>
          <p:nvPr/>
        </p:nvSpPr>
        <p:spPr>
          <a:xfrm>
            <a:off x="12047229" y="2010496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36">
            <a:extLst>
              <a:ext uri="{FF2B5EF4-FFF2-40B4-BE49-F238E27FC236}">
                <a16:creationId xmlns:a16="http://schemas.microsoft.com/office/drawing/2014/main" xmlns="" id="{AC5111C1-ED89-48ED-9FD3-DB38212ADB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37"/>
          <a:stretch/>
        </p:blipFill>
        <p:spPr>
          <a:xfrm>
            <a:off x="5420138" y="3661184"/>
            <a:ext cx="678391" cy="5695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39">
            <a:extLst>
              <a:ext uri="{FF2B5EF4-FFF2-40B4-BE49-F238E27FC236}">
                <a16:creationId xmlns:a16="http://schemas.microsoft.com/office/drawing/2014/main" xmlns="" id="{AB1469CA-BDF3-4C13-973A-16F0906D18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40"/>
          <a:stretch/>
        </p:blipFill>
        <p:spPr>
          <a:xfrm>
            <a:off x="6629937" y="2464515"/>
            <a:ext cx="611769" cy="5154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9" name="TextBox 50">
            <a:extLst>
              <a:ext uri="{FF2B5EF4-FFF2-40B4-BE49-F238E27FC236}">
                <a16:creationId xmlns:a16="http://schemas.microsoft.com/office/drawing/2014/main" xmlns="" id="{5602BA7C-A69E-4E38-AEE5-B3B7C3857A56}"/>
              </a:ext>
            </a:extLst>
          </p:cNvPr>
          <p:cNvSpPr txBox="1"/>
          <p:nvPr/>
        </p:nvSpPr>
        <p:spPr>
          <a:xfrm>
            <a:off x="8051331" y="3707271"/>
            <a:ext cx="332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الديدان , نجم البحر - الأخطبوط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swald" panose="02000503000000000000" pitchFamily="2" charset="0"/>
            </a:endParaRPr>
          </a:p>
        </p:txBody>
      </p:sp>
      <p:sp>
        <p:nvSpPr>
          <p:cNvPr id="110" name="TextBox 51">
            <a:extLst>
              <a:ext uri="{FF2B5EF4-FFF2-40B4-BE49-F238E27FC236}">
                <a16:creationId xmlns:a16="http://schemas.microsoft.com/office/drawing/2014/main" xmlns="" id="{15ADE817-36F8-4A64-99D1-42FF21F1A073}"/>
              </a:ext>
            </a:extLst>
          </p:cNvPr>
          <p:cNvSpPr txBox="1"/>
          <p:nvPr/>
        </p:nvSpPr>
        <p:spPr>
          <a:xfrm>
            <a:off x="7584670" y="3257516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solidFill>
                  <a:srgbClr val="0099FF"/>
                </a:solidFill>
                <a:latin typeface="Oswald" panose="02000503000000000000" pitchFamily="2" charset="0"/>
              </a:rPr>
              <a:t>ما المخلوقات الأخرى التي ليس لها عمود فقري ؟</a:t>
            </a:r>
            <a:endParaRPr lang="ar-SY" b="1" dirty="0">
              <a:solidFill>
                <a:srgbClr val="0099FF"/>
              </a:solidFill>
              <a:latin typeface="Oswald" panose="02000503000000000000" pitchFamily="2" charset="0"/>
            </a:endParaRPr>
          </a:p>
        </p:txBody>
      </p:sp>
      <p:sp>
        <p:nvSpPr>
          <p:cNvPr id="111" name="TextBox 52">
            <a:extLst>
              <a:ext uri="{FF2B5EF4-FFF2-40B4-BE49-F238E27FC236}">
                <a16:creationId xmlns:a16="http://schemas.microsoft.com/office/drawing/2014/main" xmlns="" id="{5F6D5D44-557F-408D-8495-0ACAC249DEC4}"/>
              </a:ext>
            </a:extLst>
          </p:cNvPr>
          <p:cNvSpPr txBox="1"/>
          <p:nvPr/>
        </p:nvSpPr>
        <p:spPr>
          <a:xfrm>
            <a:off x="8051332" y="2333661"/>
            <a:ext cx="4041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السرطان</a:t>
            </a:r>
            <a:r>
              <a:rPr lang="ar-SY" b="1" dirty="0" smtClean="0">
                <a:latin typeface="Oswald" panose="02000503000000000000" pitchFamily="2" charset="0"/>
              </a:rPr>
              <a:t> مخلوق حي له </a:t>
            </a:r>
            <a:r>
              <a:rPr lang="ar-SY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ثمانية أرجل </a:t>
            </a:r>
            <a:r>
              <a:rPr lang="ar-SY" b="1" dirty="0" smtClean="0">
                <a:latin typeface="Oswald" panose="02000503000000000000" pitchFamily="2" charset="0"/>
              </a:rPr>
              <a:t>يستخدمها في السير و السباحة, و له </a:t>
            </a:r>
            <a:r>
              <a:rPr lang="ar-SY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زوجان من الكلابات </a:t>
            </a:r>
            <a:r>
              <a:rPr lang="ar-SY" b="1" dirty="0" smtClean="0">
                <a:latin typeface="Oswald" panose="02000503000000000000" pitchFamily="2" charset="0"/>
              </a:rPr>
              <a:t>يستخدمهما في الصيد و الأكل و </a:t>
            </a:r>
            <a:r>
              <a:rPr lang="ar-SY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ليس له عمود فقري </a:t>
            </a:r>
          </a:p>
        </p:txBody>
      </p:sp>
      <p:sp>
        <p:nvSpPr>
          <p:cNvPr id="112" name="TextBox 53">
            <a:extLst>
              <a:ext uri="{FF2B5EF4-FFF2-40B4-BE49-F238E27FC236}">
                <a16:creationId xmlns:a16="http://schemas.microsoft.com/office/drawing/2014/main" xmlns="" id="{E1ED38C1-3EB0-47D6-B4F1-8D225FF32CDC}"/>
              </a:ext>
            </a:extLst>
          </p:cNvPr>
          <p:cNvSpPr txBox="1"/>
          <p:nvPr/>
        </p:nvSpPr>
        <p:spPr>
          <a:xfrm>
            <a:off x="11287052" y="1999372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ar-SY" sz="2000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أنظرُ :</a:t>
            </a:r>
            <a:endParaRPr lang="ar-SY" sz="2000" b="1" dirty="0">
              <a:solidFill>
                <a:schemeClr val="accent2"/>
              </a:solidFill>
              <a:latin typeface="Oswald" panose="02000503000000000000" pitchFamily="2" charset="0"/>
            </a:endParaRPr>
          </a:p>
        </p:txBody>
      </p:sp>
      <p:grpSp>
        <p:nvGrpSpPr>
          <p:cNvPr id="61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7093904" y="704289"/>
            <a:ext cx="5147197" cy="972772"/>
            <a:chOff x="742949" y="1272891"/>
            <a:chExt cx="5147197" cy="972772"/>
          </a:xfrm>
        </p:grpSpPr>
        <p:grpSp>
          <p:nvGrpSpPr>
            <p:cNvPr id="62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65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4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854709" y="1503537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أنظر و أتساءل</a:t>
              </a:r>
            </a:p>
          </p:txBody>
        </p:sp>
      </p:grpSp>
      <p:pic>
        <p:nvPicPr>
          <p:cNvPr id="71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73" y="5068106"/>
            <a:ext cx="1596418" cy="1112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309" y="4975832"/>
            <a:ext cx="1608998" cy="1103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57" y="2120681"/>
            <a:ext cx="1578255" cy="1103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67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1" fill="hold">
                          <p:stCondLst>
                            <p:cond delay="indefinite"/>
                          </p:stCondLst>
                          <p:childTnLst>
                            <p:par>
                              <p:cTn id="1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3" fill="hold">
                          <p:stCondLst>
                            <p:cond delay="indefinite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9" fill="hold">
                          <p:stCondLst>
                            <p:cond delay="indefinite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79" grpId="0" animBg="1"/>
          <p:bldP spid="80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101" grpId="0" animBg="1"/>
          <p:bldP spid="102" grpId="0" animBg="1"/>
          <p:bldP spid="103" grpId="0" animBg="1"/>
          <p:bldP spid="109" grpId="0"/>
          <p:bldP spid="110" grpId="0"/>
          <p:bldP spid="111" grpId="0"/>
          <p:bldP spid="1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1" fill="hold">
                          <p:stCondLst>
                            <p:cond delay="indefinite"/>
                          </p:stCondLst>
                          <p:childTnLst>
                            <p:par>
                              <p:cTn id="1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3" fill="hold">
                          <p:stCondLst>
                            <p:cond delay="indefinite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9" fill="hold">
                          <p:stCondLst>
                            <p:cond delay="indefinite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79" grpId="0" animBg="1"/>
          <p:bldP spid="80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101" grpId="0" animBg="1"/>
          <p:bldP spid="102" grpId="0" animBg="1"/>
          <p:bldP spid="103" grpId="0" animBg="1"/>
          <p:bldP spid="109" grpId="0"/>
          <p:bldP spid="110" grpId="0"/>
          <p:bldP spid="111" grpId="0"/>
          <p:bldP spid="1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1989981"/>
              <a:ext cx="2143232" cy="551430"/>
              <a:chOff x="3299468" y="5447772"/>
              <a:chExt cx="2143232" cy="551430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47772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اللافقارية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96729" y="3374409"/>
            <a:ext cx="911974" cy="911319"/>
            <a:chOff x="1264556" y="2528270"/>
            <a:chExt cx="1221764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56" y="2786907"/>
              <a:ext cx="1221764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grpSp>
        <p:nvGrpSpPr>
          <p:cNvPr id="57" name="مجموعة 56"/>
          <p:cNvGrpSpPr/>
          <p:nvPr/>
        </p:nvGrpSpPr>
        <p:grpSpPr>
          <a:xfrm>
            <a:off x="6224170" y="738641"/>
            <a:ext cx="5435077" cy="736518"/>
            <a:chOff x="7102835" y="1381123"/>
            <a:chExt cx="5060329" cy="736518"/>
          </a:xfrm>
        </p:grpSpPr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xmlns="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1029408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24">
              <a:extLst>
                <a:ext uri="{FF2B5EF4-FFF2-40B4-BE49-F238E27FC236}">
                  <a16:creationId xmlns="" xmlns:a16="http://schemas.microsoft.com/office/drawing/2014/main" id="{8905A273-5878-416B-B49E-878EBDE9CA7F}"/>
                </a:ext>
              </a:extLst>
            </p:cNvPr>
            <p:cNvSpPr txBox="1"/>
            <p:nvPr/>
          </p:nvSpPr>
          <p:spPr>
            <a:xfrm>
              <a:off x="11151127" y="1492795"/>
              <a:ext cx="101203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D60093"/>
                  </a:solidFill>
                  <a:latin typeface="Century Gothic" panose="020B0502020202020204" pitchFamily="34" charset="0"/>
                </a:rPr>
                <a:t>أستكشفُ </a:t>
              </a:r>
              <a:endParaRPr lang="ar-SY" sz="2000" b="1" dirty="0">
                <a:solidFill>
                  <a:srgbClr val="D60093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0" name="Rectangle 25">
              <a:extLst>
                <a:ext uri="{FF2B5EF4-FFF2-40B4-BE49-F238E27FC236}">
                  <a16:creationId xmlns:a16="http://schemas.microsoft.com/office/drawing/2014/main" xmlns="" id="{28D92954-3908-4D5A-A653-0C064E57969B}"/>
                </a:ext>
              </a:extLst>
            </p:cNvPr>
            <p:cNvSpPr/>
            <p:nvPr/>
          </p:nvSpPr>
          <p:spPr>
            <a:xfrm>
              <a:off x="7102835" y="1381124"/>
              <a:ext cx="4087322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26">
              <a:extLst>
                <a:ext uri="{FF2B5EF4-FFF2-40B4-BE49-F238E27FC236}">
                  <a16:creationId xmlns:a16="http://schemas.microsoft.com/office/drawing/2014/main" xmlns="" id="{ECE09BEB-DEF7-4261-B670-B9A37247BF60}"/>
                </a:ext>
              </a:extLst>
            </p:cNvPr>
            <p:cNvSpPr/>
            <p:nvPr/>
          </p:nvSpPr>
          <p:spPr>
            <a:xfrm>
              <a:off x="7102836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52">
              <a:extLst>
                <a:ext uri="{FF2B5EF4-FFF2-40B4-BE49-F238E27FC236}">
                  <a16:creationId xmlns:a16="http://schemas.microsoft.com/office/drawing/2014/main" xmlns="" id="{5F6D5D44-557F-408D-8495-0ACAC249DEC4}"/>
                </a:ext>
              </a:extLst>
            </p:cNvPr>
            <p:cNvSpPr txBox="1"/>
            <p:nvPr/>
          </p:nvSpPr>
          <p:spPr>
            <a:xfrm>
              <a:off x="8338302" y="1615905"/>
              <a:ext cx="2800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كيف تعرف أنَّ دودة الأرض حيواناً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cxnSp>
        <p:nvCxnSpPr>
          <p:cNvPr id="76" name="Straight Connector 39">
            <a:extLst>
              <a:ext uri="{FF2B5EF4-FFF2-40B4-BE49-F238E27FC236}">
                <a16:creationId xmlns:a16="http://schemas.microsoft.com/office/drawing/2014/main" xmlns="" id="{F85BF606-00B6-473A-B1CE-BDA4BB4F7C9A}"/>
              </a:ext>
            </a:extLst>
          </p:cNvPr>
          <p:cNvCxnSpPr>
            <a:cxnSpLocks/>
            <a:stCxn id="79" idx="0"/>
          </p:cNvCxnSpPr>
          <p:nvPr/>
        </p:nvCxnSpPr>
        <p:spPr>
          <a:xfrm flipH="1">
            <a:off x="10034173" y="3742452"/>
            <a:ext cx="14068" cy="90031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24">
            <a:extLst>
              <a:ext uri="{FF2B5EF4-FFF2-40B4-BE49-F238E27FC236}">
                <a16:creationId xmlns:a16="http://schemas.microsoft.com/office/drawing/2014/main" xmlns="" id="{7572AADC-31E9-4120-98BC-3495874D4393}"/>
              </a:ext>
            </a:extLst>
          </p:cNvPr>
          <p:cNvGrpSpPr/>
          <p:nvPr/>
        </p:nvGrpSpPr>
        <p:grpSpPr>
          <a:xfrm>
            <a:off x="7551131" y="1877714"/>
            <a:ext cx="2874806" cy="1864738"/>
            <a:chOff x="4604825" y="1937826"/>
            <a:chExt cx="3123027" cy="2025746"/>
          </a:xfrm>
          <a:solidFill>
            <a:srgbClr val="3CAEA3"/>
          </a:solidFill>
        </p:grpSpPr>
        <p:sp>
          <p:nvSpPr>
            <p:cNvPr id="78" name="Freeform: Shape 25">
              <a:extLst>
                <a:ext uri="{FF2B5EF4-FFF2-40B4-BE49-F238E27FC236}">
                  <a16:creationId xmlns:a16="http://schemas.microsoft.com/office/drawing/2014/main" xmlns="" id="{458F8A58-5D50-4EAB-B2B1-D90AA6F5C29D}"/>
                </a:ext>
              </a:extLst>
            </p:cNvPr>
            <p:cNvSpPr/>
            <p:nvPr/>
          </p:nvSpPr>
          <p:spPr>
            <a:xfrm>
              <a:off x="4604825" y="1937826"/>
              <a:ext cx="2982350" cy="1491175"/>
            </a:xfrm>
            <a:custGeom>
              <a:avLst/>
              <a:gdLst>
                <a:gd name="connsiteX0" fmla="*/ 1491175 w 2982350"/>
                <a:gd name="connsiteY0" fmla="*/ 0 h 1491175"/>
                <a:gd name="connsiteX1" fmla="*/ 2982350 w 2982350"/>
                <a:gd name="connsiteY1" fmla="*/ 1491175 h 1491175"/>
                <a:gd name="connsiteX2" fmla="*/ 2447883 w 2982350"/>
                <a:gd name="connsiteY2" fmla="*/ 1491175 h 1491175"/>
                <a:gd name="connsiteX3" fmla="*/ 1491175 w 2982350"/>
                <a:gd name="connsiteY3" fmla="*/ 534467 h 1491175"/>
                <a:gd name="connsiteX4" fmla="*/ 534467 w 2982350"/>
                <a:gd name="connsiteY4" fmla="*/ 1491175 h 1491175"/>
                <a:gd name="connsiteX5" fmla="*/ 0 w 2982350"/>
                <a:gd name="connsiteY5" fmla="*/ 1491175 h 1491175"/>
                <a:gd name="connsiteX6" fmla="*/ 1491175 w 2982350"/>
                <a:gd name="connsiteY6" fmla="*/ 0 h 149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2350" h="1491175">
                  <a:moveTo>
                    <a:pt x="1491175" y="0"/>
                  </a:moveTo>
                  <a:cubicBezTo>
                    <a:pt x="2314728" y="0"/>
                    <a:pt x="2982350" y="667622"/>
                    <a:pt x="2982350" y="1491175"/>
                  </a:cubicBezTo>
                  <a:lnTo>
                    <a:pt x="2447883" y="1491175"/>
                  </a:lnTo>
                  <a:cubicBezTo>
                    <a:pt x="2447883" y="962800"/>
                    <a:pt x="2019550" y="534467"/>
                    <a:pt x="1491175" y="534467"/>
                  </a:cubicBezTo>
                  <a:cubicBezTo>
                    <a:pt x="962800" y="534467"/>
                    <a:pt x="534467" y="962800"/>
                    <a:pt x="534467" y="1491175"/>
                  </a:cubicBezTo>
                  <a:lnTo>
                    <a:pt x="0" y="1491175"/>
                  </a:lnTo>
                  <a:cubicBezTo>
                    <a:pt x="0" y="667622"/>
                    <a:pt x="667622" y="0"/>
                    <a:pt x="14911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Isosceles Triangle 26">
              <a:extLst>
                <a:ext uri="{FF2B5EF4-FFF2-40B4-BE49-F238E27FC236}">
                  <a16:creationId xmlns:a16="http://schemas.microsoft.com/office/drawing/2014/main" xmlns="" id="{6DF79DFE-E909-4FCA-BF25-5B86AF201163}"/>
                </a:ext>
              </a:extLst>
            </p:cNvPr>
            <p:cNvSpPr/>
            <p:nvPr/>
          </p:nvSpPr>
          <p:spPr>
            <a:xfrm flipV="1">
              <a:off x="6907237" y="3429000"/>
              <a:ext cx="820615" cy="5345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81">
            <a:extLst>
              <a:ext uri="{FF2B5EF4-FFF2-40B4-BE49-F238E27FC236}">
                <a16:creationId xmlns:a16="http://schemas.microsoft.com/office/drawing/2014/main" xmlns="" id="{3A93D519-B880-4D5B-900C-19640777468D}"/>
              </a:ext>
            </a:extLst>
          </p:cNvPr>
          <p:cNvGrpSpPr/>
          <p:nvPr/>
        </p:nvGrpSpPr>
        <p:grpSpPr>
          <a:xfrm>
            <a:off x="8338504" y="1626915"/>
            <a:ext cx="1209704" cy="1209704"/>
            <a:chOff x="5491148" y="1259844"/>
            <a:chExt cx="1209704" cy="1209704"/>
          </a:xfrm>
        </p:grpSpPr>
        <p:sp>
          <p:nvSpPr>
            <p:cNvPr id="87" name="Oval 43">
              <a:extLst>
                <a:ext uri="{FF2B5EF4-FFF2-40B4-BE49-F238E27FC236}">
                  <a16:creationId xmlns:a16="http://schemas.microsoft.com/office/drawing/2014/main" xmlns="" id="{E16B5F0D-1A36-43FA-8045-910A87B476FA}"/>
                </a:ext>
              </a:extLst>
            </p:cNvPr>
            <p:cNvSpPr/>
            <p:nvPr/>
          </p:nvSpPr>
          <p:spPr>
            <a:xfrm>
              <a:off x="5491148" y="1259844"/>
              <a:ext cx="1209704" cy="120970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65100" dist="2794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Graphic 51">
              <a:extLst>
                <a:ext uri="{FF2B5EF4-FFF2-40B4-BE49-F238E27FC236}">
                  <a16:creationId xmlns:a16="http://schemas.microsoft.com/office/drawing/2014/main" xmlns="" id="{462C482B-2694-40B3-8588-9A8E8AA30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710" l="10000" r="90000">
                          <a14:foregroundMark x1="48182" y1="87097" x2="48182" y2="870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663" y="1490184"/>
              <a:ext cx="559533" cy="7884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9" name="TextBox 58">
            <a:extLst>
              <a:ext uri="{FF2B5EF4-FFF2-40B4-BE49-F238E27FC236}">
                <a16:creationId xmlns:a16="http://schemas.microsoft.com/office/drawing/2014/main" xmlns="" id="{EBECD678-9E30-4B39-BA20-F558E7A538FE}"/>
              </a:ext>
            </a:extLst>
          </p:cNvPr>
          <p:cNvSpPr txBox="1"/>
          <p:nvPr/>
        </p:nvSpPr>
        <p:spPr>
          <a:xfrm>
            <a:off x="7551131" y="3495094"/>
            <a:ext cx="2669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3CAEA3"/>
                </a:solidFill>
                <a:latin typeface="Century Gothic" panose="020B0502020202020204" pitchFamily="34" charset="0"/>
              </a:rPr>
              <a:t>تعدُّ دودة الأرض حيواناً </a:t>
            </a:r>
            <a:r>
              <a:rPr lang="ar-SY" b="1" dirty="0" smtClean="0">
                <a:solidFill>
                  <a:srgbClr val="3CAEA3"/>
                </a:solidFill>
                <a:latin typeface="Century Gothic" panose="020B0502020202020204" pitchFamily="34" charset="0"/>
              </a:rPr>
              <a:t>إذا تحرّكت من مكان إلى آخر واستجابت للبيئة حولها</a:t>
            </a:r>
            <a:endParaRPr lang="ar-SY" b="1" dirty="0">
              <a:solidFill>
                <a:srgbClr val="3CAEA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3274592"/>
            <a:ext cx="2430299" cy="2518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01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8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599687"/>
            <a:chOff x="538318" y="1482904"/>
            <a:chExt cx="2658769" cy="12801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اللافقارية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96729" y="3374409"/>
            <a:ext cx="911974" cy="911319"/>
            <a:chOff x="1264556" y="2528270"/>
            <a:chExt cx="1221764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56" y="2786907"/>
              <a:ext cx="1221764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grpSp>
        <p:nvGrpSpPr>
          <p:cNvPr id="52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13008" y="24242"/>
            <a:ext cx="5147197" cy="972772"/>
            <a:chOff x="742949" y="1272891"/>
            <a:chExt cx="5147197" cy="972772"/>
          </a:xfrm>
        </p:grpSpPr>
        <p:grpSp>
          <p:nvGrpSpPr>
            <p:cNvPr id="53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6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أختبر نفسي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6952693" y="1140336"/>
            <a:ext cx="5158139" cy="748429"/>
            <a:chOff x="7159495" y="1381123"/>
            <a:chExt cx="4802475" cy="748429"/>
          </a:xfrm>
        </p:grpSpPr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xmlns="" id="{BEE924DA-B36C-4679-A5BC-C6EE2DD7F502}"/>
                </a:ext>
              </a:extLst>
            </p:cNvPr>
            <p:cNvSpPr/>
            <p:nvPr/>
          </p:nvSpPr>
          <p:spPr>
            <a:xfrm>
              <a:off x="10767512" y="1381123"/>
              <a:ext cx="1096943" cy="73651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24">
              <a:extLst>
                <a:ext uri="{FF2B5EF4-FFF2-40B4-BE49-F238E27FC236}">
                  <a16:creationId xmlns="" xmlns:a16="http://schemas.microsoft.com/office/drawing/2014/main" id="{8905A273-5878-416B-B49E-878EBDE9CA7F}"/>
                </a:ext>
              </a:extLst>
            </p:cNvPr>
            <p:cNvSpPr txBox="1"/>
            <p:nvPr/>
          </p:nvSpPr>
          <p:spPr>
            <a:xfrm>
              <a:off x="10692590" y="1483221"/>
              <a:ext cx="1269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الفكرة الرئيسة و التفاصيل</a:t>
              </a:r>
              <a:endParaRPr lang="en-US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25">
              <a:extLst>
                <a:ext uri="{FF2B5EF4-FFF2-40B4-BE49-F238E27FC236}">
                  <a16:creationId xmlns:a16="http://schemas.microsoft.com/office/drawing/2014/main" xmlns="" id="{28D92954-3908-4D5A-A653-0C064E57969B}"/>
                </a:ext>
              </a:extLst>
            </p:cNvPr>
            <p:cNvSpPr/>
            <p:nvPr/>
          </p:nvSpPr>
          <p:spPr>
            <a:xfrm>
              <a:off x="7159495" y="1381124"/>
              <a:ext cx="3628646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26">
              <a:extLst>
                <a:ext uri="{FF2B5EF4-FFF2-40B4-BE49-F238E27FC236}">
                  <a16:creationId xmlns:a16="http://schemas.microsoft.com/office/drawing/2014/main" xmlns="" id="{ECE09BEB-DEF7-4261-B670-B9A37247BF60}"/>
                </a:ext>
              </a:extLst>
            </p:cNvPr>
            <p:cNvSpPr/>
            <p:nvPr/>
          </p:nvSpPr>
          <p:spPr>
            <a:xfrm>
              <a:off x="7164855" y="1393035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52">
              <a:extLst>
                <a:ext uri="{FF2B5EF4-FFF2-40B4-BE49-F238E27FC236}">
                  <a16:creationId xmlns:a16="http://schemas.microsoft.com/office/drawing/2014/main" xmlns="" id="{5F6D5D44-557F-408D-8495-0ACAC249DEC4}"/>
                </a:ext>
              </a:extLst>
            </p:cNvPr>
            <p:cNvSpPr txBox="1"/>
            <p:nvPr/>
          </p:nvSpPr>
          <p:spPr>
            <a:xfrm>
              <a:off x="7851736" y="1453696"/>
              <a:ext cx="2915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ما الصفة التي يُمكن أن تستخدم في تصنيف الحيوانات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92" name="Oval 1">
            <a:extLst>
              <a:ext uri="{FF2B5EF4-FFF2-40B4-BE49-F238E27FC236}">
                <a16:creationId xmlns="" xmlns:a16="http://schemas.microsoft.com/office/drawing/2014/main" id="{E0A9D3B9-D19C-4D77-BE45-8396FA7F0A76}"/>
              </a:ext>
            </a:extLst>
          </p:cNvPr>
          <p:cNvSpPr/>
          <p:nvPr/>
        </p:nvSpPr>
        <p:spPr>
          <a:xfrm>
            <a:off x="9073382" y="2321498"/>
            <a:ext cx="1334348" cy="1334348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41">
            <a:extLst>
              <a:ext uri="{FF2B5EF4-FFF2-40B4-BE49-F238E27FC236}">
                <a16:creationId xmlns="" xmlns:a16="http://schemas.microsoft.com/office/drawing/2014/main" id="{40DB2622-4735-429C-BE12-45C4958F470B}"/>
              </a:ext>
            </a:extLst>
          </p:cNvPr>
          <p:cNvSpPr/>
          <p:nvPr/>
        </p:nvSpPr>
        <p:spPr>
          <a:xfrm rot="16200000">
            <a:off x="10259798" y="2601445"/>
            <a:ext cx="935704" cy="734543"/>
          </a:xfrm>
          <a:custGeom>
            <a:avLst/>
            <a:gdLst>
              <a:gd name="connsiteX0" fmla="*/ 772191 w 772191"/>
              <a:gd name="connsiteY0" fmla="*/ 0 h 606183"/>
              <a:gd name="connsiteX1" fmla="*/ 772191 w 772191"/>
              <a:gd name="connsiteY1" fmla="*/ 606183 h 606183"/>
              <a:gd name="connsiteX2" fmla="*/ 0 w 772191"/>
              <a:gd name="connsiteY2" fmla="*/ 606183 h 606183"/>
              <a:gd name="connsiteX3" fmla="*/ 0 w 772191"/>
              <a:gd name="connsiteY3" fmla="*/ 0 h 60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06183">
                <a:moveTo>
                  <a:pt x="772191" y="0"/>
                </a:moveTo>
                <a:lnTo>
                  <a:pt x="772191" y="606183"/>
                </a:lnTo>
                <a:lnTo>
                  <a:pt x="0" y="6061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: Shape 5">
            <a:extLst>
              <a:ext uri="{FF2B5EF4-FFF2-40B4-BE49-F238E27FC236}">
                <a16:creationId xmlns="" xmlns:a16="http://schemas.microsoft.com/office/drawing/2014/main" id="{049511B1-DC3C-4B35-A0CF-7525EADC4F01}"/>
              </a:ext>
            </a:extLst>
          </p:cNvPr>
          <p:cNvSpPr/>
          <p:nvPr/>
        </p:nvSpPr>
        <p:spPr>
          <a:xfrm>
            <a:off x="890151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18">
            <a:extLst>
              <a:ext uri="{FF2B5EF4-FFF2-40B4-BE49-F238E27FC236}">
                <a16:creationId xmlns="" xmlns:a16="http://schemas.microsoft.com/office/drawing/2014/main" id="{3CEDBE68-C6A7-4DF4-B273-43FFBC1F949E}"/>
              </a:ext>
            </a:extLst>
          </p:cNvPr>
          <p:cNvSpPr/>
          <p:nvPr/>
        </p:nvSpPr>
        <p:spPr>
          <a:xfrm>
            <a:off x="6450099" y="3051062"/>
            <a:ext cx="3676926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12">
            <a:extLst>
              <a:ext uri="{FF2B5EF4-FFF2-40B4-BE49-F238E27FC236}">
                <a16:creationId xmlns="" xmlns:a16="http://schemas.microsoft.com/office/drawing/2014/main" id="{67FE157B-A4C0-4600-B7F8-384B92C35CA9}"/>
              </a:ext>
            </a:extLst>
          </p:cNvPr>
          <p:cNvSpPr/>
          <p:nvPr/>
        </p:nvSpPr>
        <p:spPr>
          <a:xfrm rot="16200000">
            <a:off x="7219932" y="439039"/>
            <a:ext cx="1392327" cy="5037225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4">
            <a:extLst>
              <a:ext uri="{FF2B5EF4-FFF2-40B4-BE49-F238E27FC236}">
                <a16:creationId xmlns="" xmlns:a16="http://schemas.microsoft.com/office/drawing/2014/main" id="{F89C7CE7-39FD-4175-8D50-43F0C7B9BCC4}"/>
              </a:ext>
            </a:extLst>
          </p:cNvPr>
          <p:cNvSpPr/>
          <p:nvPr/>
        </p:nvSpPr>
        <p:spPr>
          <a:xfrm flipH="1">
            <a:off x="976290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8" name="Group 37">
            <a:extLst>
              <a:ext uri="{FF2B5EF4-FFF2-40B4-BE49-F238E27FC236}">
                <a16:creationId xmlns="" xmlns:a16="http://schemas.microsoft.com/office/drawing/2014/main" id="{522ED098-4839-4FD8-A4AC-0319ED373BF2}"/>
              </a:ext>
            </a:extLst>
          </p:cNvPr>
          <p:cNvGrpSpPr/>
          <p:nvPr/>
        </p:nvGrpSpPr>
        <p:grpSpPr>
          <a:xfrm>
            <a:off x="5700267" y="2511314"/>
            <a:ext cx="4452021" cy="923330"/>
            <a:chOff x="3253694" y="5351431"/>
            <a:chExt cx="3231693" cy="923330"/>
          </a:xfrm>
        </p:grpSpPr>
        <p:pic>
          <p:nvPicPr>
            <p:cNvPr id="116" name="Picture 23">
              <a:extLst>
                <a:ext uri="{FF2B5EF4-FFF2-40B4-BE49-F238E27FC236}">
                  <a16:creationId xmlns="" xmlns:a16="http://schemas.microsoft.com/office/drawing/2014/main" id="{3AFC8113-7883-459E-A34E-48F0BC85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12368" r="16111" b="23188"/>
            <a:stretch/>
          </p:blipFill>
          <p:spPr>
            <a:xfrm>
              <a:off x="6178410" y="5677758"/>
              <a:ext cx="306977" cy="299238"/>
            </a:xfrm>
            <a:prstGeom prst="rect">
              <a:avLst/>
            </a:prstGeom>
          </p:spPr>
        </p:pic>
        <p:sp>
          <p:nvSpPr>
            <p:cNvPr id="117" name="TextBox 24">
              <a:extLst>
                <a:ext uri="{FF2B5EF4-FFF2-40B4-BE49-F238E27FC236}">
                  <a16:creationId xmlns="" xmlns:a16="http://schemas.microsoft.com/office/drawing/2014/main" id="{1D84C14B-A5FD-4816-A647-624B86B1FC97}"/>
                </a:ext>
              </a:extLst>
            </p:cNvPr>
            <p:cNvSpPr txBox="1"/>
            <p:nvPr/>
          </p:nvSpPr>
          <p:spPr>
            <a:xfrm>
              <a:off x="3253694" y="5351431"/>
              <a:ext cx="30782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الصفة: هي وجود عمود فقري لبعض الحيوانات و تُسمى الفقاريات و بعض الحيوانات الأخرى ليس لها عمود فقري فتُسمّى اللافقاريات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Rectangle 49">
            <a:extLst>
              <a:ext uri="{FF2B5EF4-FFF2-40B4-BE49-F238E27FC236}">
                <a16:creationId xmlns="" xmlns:a16="http://schemas.microsoft.com/office/drawing/2014/main" id="{FFD93F59-0858-49A2-A62D-5F3823B795A0}"/>
              </a:ext>
            </a:extLst>
          </p:cNvPr>
          <p:cNvSpPr/>
          <p:nvPr/>
        </p:nvSpPr>
        <p:spPr>
          <a:xfrm>
            <a:off x="11004614" y="2485126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50">
            <a:extLst>
              <a:ext uri="{FF2B5EF4-FFF2-40B4-BE49-F238E27FC236}">
                <a16:creationId xmlns="" xmlns:a16="http://schemas.microsoft.com/office/drawing/2014/main" id="{C4153C20-FACD-4E01-9054-3A60A835C2DB}"/>
              </a:ext>
            </a:extLst>
          </p:cNvPr>
          <p:cNvSpPr/>
          <p:nvPr/>
        </p:nvSpPr>
        <p:spPr>
          <a:xfrm>
            <a:off x="10998522" y="2292529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مجموعة 59"/>
          <p:cNvGrpSpPr/>
          <p:nvPr/>
        </p:nvGrpSpPr>
        <p:grpSpPr>
          <a:xfrm>
            <a:off x="7151726" y="4092767"/>
            <a:ext cx="4763148" cy="736518"/>
            <a:chOff x="7728435" y="1381123"/>
            <a:chExt cx="4434729" cy="736518"/>
          </a:xfrm>
        </p:grpSpPr>
        <p:sp>
          <p:nvSpPr>
            <p:cNvPr id="73" name="Rectangle 28">
              <a:extLst>
                <a:ext uri="{FF2B5EF4-FFF2-40B4-BE49-F238E27FC236}">
                  <a16:creationId xmlns:a16="http://schemas.microsoft.com/office/drawing/2014/main" xmlns="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1029408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24">
              <a:extLst>
                <a:ext uri="{FF2B5EF4-FFF2-40B4-BE49-F238E27FC236}">
                  <a16:creationId xmlns="" xmlns:a16="http://schemas.microsoft.com/office/drawing/2014/main" id="{8905A273-5878-416B-B49E-878EBDE9CA7F}"/>
                </a:ext>
              </a:extLst>
            </p:cNvPr>
            <p:cNvSpPr txBox="1"/>
            <p:nvPr/>
          </p:nvSpPr>
          <p:spPr>
            <a:xfrm>
              <a:off x="11151127" y="1492795"/>
              <a:ext cx="101203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تفكير ناقد</a:t>
              </a:r>
            </a:p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xmlns="" id="{28D92954-3908-4D5A-A653-0C064E57969B}"/>
                </a:ext>
              </a:extLst>
            </p:cNvPr>
            <p:cNvSpPr/>
            <p:nvPr/>
          </p:nvSpPr>
          <p:spPr>
            <a:xfrm>
              <a:off x="7728435" y="1381124"/>
              <a:ext cx="3461722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26">
              <a:extLst>
                <a:ext uri="{FF2B5EF4-FFF2-40B4-BE49-F238E27FC236}">
                  <a16:creationId xmlns:a16="http://schemas.microsoft.com/office/drawing/2014/main" xmlns="" id="{ECE09BEB-DEF7-4261-B670-B9A37247BF60}"/>
                </a:ext>
              </a:extLst>
            </p:cNvPr>
            <p:cNvSpPr/>
            <p:nvPr/>
          </p:nvSpPr>
          <p:spPr>
            <a:xfrm>
              <a:off x="7728435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52">
              <a:extLst>
                <a:ext uri="{FF2B5EF4-FFF2-40B4-BE49-F238E27FC236}">
                  <a16:creationId xmlns:a16="http://schemas.microsoft.com/office/drawing/2014/main" xmlns="" id="{5F6D5D44-557F-408D-8495-0ACAC249DEC4}"/>
                </a:ext>
              </a:extLst>
            </p:cNvPr>
            <p:cNvSpPr txBox="1"/>
            <p:nvPr/>
          </p:nvSpPr>
          <p:spPr>
            <a:xfrm>
              <a:off x="7980591" y="1441247"/>
              <a:ext cx="3232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كيف تُحافظ الحيوانات التي ليس لها عمود فقري على شكلها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79" name="Oval 44">
            <a:extLst>
              <a:ext uri="{FF2B5EF4-FFF2-40B4-BE49-F238E27FC236}">
                <a16:creationId xmlns="" xmlns:a16="http://schemas.microsoft.com/office/drawing/2014/main" id="{087DE7DB-70EA-4521-BD33-1ACCDE37B341}"/>
              </a:ext>
            </a:extLst>
          </p:cNvPr>
          <p:cNvSpPr/>
          <p:nvPr/>
        </p:nvSpPr>
        <p:spPr>
          <a:xfrm>
            <a:off x="8915223" y="5241960"/>
            <a:ext cx="1334348" cy="1334348"/>
          </a:xfrm>
          <a:prstGeom prst="ellipse">
            <a:avLst/>
          </a:prstGeom>
          <a:solidFill>
            <a:srgbClr val="CC66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43">
            <a:extLst>
              <a:ext uri="{FF2B5EF4-FFF2-40B4-BE49-F238E27FC236}">
                <a16:creationId xmlns="" xmlns:a16="http://schemas.microsoft.com/office/drawing/2014/main" id="{8B6BD157-1E67-41BC-873C-CD22A373A0A7}"/>
              </a:ext>
            </a:extLst>
          </p:cNvPr>
          <p:cNvSpPr/>
          <p:nvPr/>
        </p:nvSpPr>
        <p:spPr>
          <a:xfrm rot="16200000">
            <a:off x="10122912" y="5449592"/>
            <a:ext cx="913594" cy="814088"/>
          </a:xfrm>
          <a:custGeom>
            <a:avLst/>
            <a:gdLst>
              <a:gd name="connsiteX0" fmla="*/ 772191 w 772191"/>
              <a:gd name="connsiteY0" fmla="*/ 0 h 688087"/>
              <a:gd name="connsiteX1" fmla="*/ 772191 w 772191"/>
              <a:gd name="connsiteY1" fmla="*/ 688087 h 688087"/>
              <a:gd name="connsiteX2" fmla="*/ 0 w 772191"/>
              <a:gd name="connsiteY2" fmla="*/ 688087 h 688087"/>
              <a:gd name="connsiteX3" fmla="*/ 1 w 772191"/>
              <a:gd name="connsiteY3" fmla="*/ 0 h 68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88087">
                <a:moveTo>
                  <a:pt x="772191" y="0"/>
                </a:moveTo>
                <a:lnTo>
                  <a:pt x="772191" y="688087"/>
                </a:lnTo>
                <a:lnTo>
                  <a:pt x="0" y="688087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3">
            <a:extLst>
              <a:ext uri="{FF2B5EF4-FFF2-40B4-BE49-F238E27FC236}">
                <a16:creationId xmlns="" xmlns:a16="http://schemas.microsoft.com/office/drawing/2014/main" id="{42A36290-8596-46C3-AD7F-F8FC0B881EE2}"/>
              </a:ext>
            </a:extLst>
          </p:cNvPr>
          <p:cNvSpPr/>
          <p:nvPr/>
        </p:nvSpPr>
        <p:spPr>
          <a:xfrm>
            <a:off x="8752389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Oval 19">
            <a:extLst>
              <a:ext uri="{FF2B5EF4-FFF2-40B4-BE49-F238E27FC236}">
                <a16:creationId xmlns="" xmlns:a16="http://schemas.microsoft.com/office/drawing/2014/main" id="{FE2399D0-9160-44E1-A61C-C7038F0598AC}"/>
              </a:ext>
            </a:extLst>
          </p:cNvPr>
          <p:cNvSpPr/>
          <p:nvPr/>
        </p:nvSpPr>
        <p:spPr>
          <a:xfrm>
            <a:off x="6600689" y="5986202"/>
            <a:ext cx="3248989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15">
            <a:extLst>
              <a:ext uri="{FF2B5EF4-FFF2-40B4-BE49-F238E27FC236}">
                <a16:creationId xmlns="" xmlns:a16="http://schemas.microsoft.com/office/drawing/2014/main" id="{DA3553C4-465B-4DA0-95C9-15728B236E6F}"/>
              </a:ext>
            </a:extLst>
          </p:cNvPr>
          <p:cNvSpPr/>
          <p:nvPr/>
        </p:nvSpPr>
        <p:spPr>
          <a:xfrm rot="16200000">
            <a:off x="7079427" y="3353025"/>
            <a:ext cx="1427370" cy="4984948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">
            <a:extLst>
              <a:ext uri="{FF2B5EF4-FFF2-40B4-BE49-F238E27FC236}">
                <a16:creationId xmlns="" xmlns:a16="http://schemas.microsoft.com/office/drawing/2014/main" id="{CA50E77D-3D43-4EE1-98F4-8C9CA68DEAA5}"/>
              </a:ext>
            </a:extLst>
          </p:cNvPr>
          <p:cNvSpPr/>
          <p:nvPr/>
        </p:nvSpPr>
        <p:spPr>
          <a:xfrm flipH="1">
            <a:off x="9613778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9" name="Group 39">
            <a:extLst>
              <a:ext uri="{FF2B5EF4-FFF2-40B4-BE49-F238E27FC236}">
                <a16:creationId xmlns="" xmlns:a16="http://schemas.microsoft.com/office/drawing/2014/main" id="{E841A3D7-B37B-4929-8B01-DC267C49B5FD}"/>
              </a:ext>
            </a:extLst>
          </p:cNvPr>
          <p:cNvGrpSpPr/>
          <p:nvPr/>
        </p:nvGrpSpPr>
        <p:grpSpPr>
          <a:xfrm>
            <a:off x="5985491" y="5522331"/>
            <a:ext cx="4058982" cy="646331"/>
            <a:chOff x="2467711" y="2499398"/>
            <a:chExt cx="4058982" cy="646331"/>
          </a:xfrm>
        </p:grpSpPr>
        <p:pic>
          <p:nvPicPr>
            <p:cNvPr id="100" name="Picture 33">
              <a:extLst>
                <a:ext uri="{FF2B5EF4-FFF2-40B4-BE49-F238E27FC236}">
                  <a16:creationId xmlns="" xmlns:a16="http://schemas.microsoft.com/office/drawing/2014/main" id="{70C3CCB9-82CF-4F80-BCB3-BFB6B38B2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4" t="4927" r="13146" b="20549"/>
            <a:stretch/>
          </p:blipFill>
          <p:spPr>
            <a:xfrm>
              <a:off x="6219800" y="2711480"/>
              <a:ext cx="306893" cy="309651"/>
            </a:xfrm>
            <a:prstGeom prst="rect">
              <a:avLst/>
            </a:prstGeom>
          </p:spPr>
        </p:pic>
        <p:sp>
          <p:nvSpPr>
            <p:cNvPr id="101" name="TextBox 35">
              <a:extLst>
                <a:ext uri="{FF2B5EF4-FFF2-40B4-BE49-F238E27FC236}">
                  <a16:creationId xmlns="" xmlns:a16="http://schemas.microsoft.com/office/drawing/2014/main" id="{28A39D9D-E4AF-49C9-A9A4-2499ADB8E17B}"/>
                </a:ext>
              </a:extLst>
            </p:cNvPr>
            <p:cNvSpPr txBox="1"/>
            <p:nvPr/>
          </p:nvSpPr>
          <p:spPr>
            <a:xfrm>
              <a:off x="2467711" y="2499398"/>
              <a:ext cx="373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chemeClr val="bg1"/>
                  </a:solidFill>
                </a:rPr>
                <a:t>بعضها له أعضاء صلبة تُغطي جسمه و البعض الآخر له تراكيب داخلية تدعم الجسم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2" name="Rectangle 51">
            <a:extLst>
              <a:ext uri="{FF2B5EF4-FFF2-40B4-BE49-F238E27FC236}">
                <a16:creationId xmlns="" xmlns:a16="http://schemas.microsoft.com/office/drawing/2014/main" id="{4A28220C-3B24-4782-960B-4431BD99D49C}"/>
              </a:ext>
            </a:extLst>
          </p:cNvPr>
          <p:cNvSpPr/>
          <p:nvPr/>
        </p:nvSpPr>
        <p:spPr>
          <a:xfrm>
            <a:off x="10979467" y="5412539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2">
            <a:extLst>
              <a:ext uri="{FF2B5EF4-FFF2-40B4-BE49-F238E27FC236}">
                <a16:creationId xmlns="" xmlns:a16="http://schemas.microsoft.com/office/drawing/2014/main" id="{237965BB-EEC7-4A99-905D-040B9C2F4B23}"/>
              </a:ext>
            </a:extLst>
          </p:cNvPr>
          <p:cNvSpPr/>
          <p:nvPr/>
        </p:nvSpPr>
        <p:spPr>
          <a:xfrm>
            <a:off x="10973375" y="5219942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80" grpId="0" animBg="1"/>
          <p:bldP spid="88" grpId="0" animBg="1"/>
          <p:bldP spid="8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80" grpId="0" animBg="1"/>
          <p:bldP spid="88" grpId="0" animBg="1"/>
          <p:bldP spid="8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599687"/>
            <a:chOff x="538318" y="1482904"/>
            <a:chExt cx="2658769" cy="12801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اللافقارية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96729" y="3374409"/>
            <a:ext cx="911974" cy="911319"/>
            <a:chOff x="1264556" y="2528270"/>
            <a:chExt cx="1221764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56" y="2786907"/>
              <a:ext cx="1221764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sp>
        <p:nvSpPr>
          <p:cNvPr id="58" name="Freeform: Shape 3">
            <a:extLst>
              <a:ext uri="{FF2B5EF4-FFF2-40B4-BE49-F238E27FC236}">
                <a16:creationId xmlns="" xmlns:a16="http://schemas.microsoft.com/office/drawing/2014/main" id="{05DD7B41-9B38-4767-944F-EC69296CFC48}"/>
              </a:ext>
            </a:extLst>
          </p:cNvPr>
          <p:cNvSpPr/>
          <p:nvPr/>
        </p:nvSpPr>
        <p:spPr>
          <a:xfrm>
            <a:off x="3603398" y="1601695"/>
            <a:ext cx="8102698" cy="4752951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solidFill>
            <a:srgbClr val="0070C0"/>
          </a:solidFill>
          <a:ln w="152400">
            <a:solidFill>
              <a:srgbClr val="33CCFF"/>
            </a:soli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ar: 4 Points 16">
            <a:extLst>
              <a:ext uri="{FF2B5EF4-FFF2-40B4-BE49-F238E27FC236}">
                <a16:creationId xmlns="" xmlns:a16="http://schemas.microsoft.com/office/drawing/2014/main" id="{350D6AFD-4C02-4906-937B-C3011CB2581B}"/>
              </a:ext>
            </a:extLst>
          </p:cNvPr>
          <p:cNvSpPr/>
          <p:nvPr/>
        </p:nvSpPr>
        <p:spPr>
          <a:xfrm>
            <a:off x="9052338" y="4119835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1" b="99534" l="1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14"/>
          <a:stretch/>
        </p:blipFill>
        <p:spPr>
          <a:xfrm>
            <a:off x="4574799" y="2066140"/>
            <a:ext cx="7077768" cy="2947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1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13008" y="141631"/>
            <a:ext cx="5147197" cy="972772"/>
            <a:chOff x="742949" y="1272891"/>
            <a:chExt cx="5147197" cy="972772"/>
          </a:xfrm>
        </p:grpSpPr>
        <p:grpSp>
          <p:nvGrpSpPr>
            <p:cNvPr id="32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35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34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282887" y="1527680"/>
              <a:ext cx="3232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مجموعة اللافقاريات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34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35" presetClass="emph" presetSubtype="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58" grpId="0" animBg="1"/>
          <p:bldP spid="59" grpId="0" animBg="1"/>
          <p:bldP spid="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35" presetClass="emph" presetSubtype="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58" grpId="0" animBg="1"/>
          <p:bldP spid="59" grpId="0" animBg="1"/>
          <p:bldP spid="59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599687"/>
            <a:chOff x="538318" y="1482904"/>
            <a:chExt cx="2658769" cy="12801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اللافقارية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96729" y="3374409"/>
            <a:ext cx="911974" cy="911319"/>
            <a:chOff x="1264556" y="2528270"/>
            <a:chExt cx="1221764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56" y="2786907"/>
              <a:ext cx="1221764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sp>
        <p:nvSpPr>
          <p:cNvPr id="125" name="Freeform: Shape 205">
            <a:extLst>
              <a:ext uri="{FF2B5EF4-FFF2-40B4-BE49-F238E27FC236}">
                <a16:creationId xmlns:a16="http://schemas.microsoft.com/office/drawing/2014/main" xmlns="" id="{CC7EC695-CC88-4579-A21E-B46A4DC86EE5}"/>
              </a:ext>
            </a:extLst>
          </p:cNvPr>
          <p:cNvSpPr/>
          <p:nvPr/>
        </p:nvSpPr>
        <p:spPr>
          <a:xfrm flipH="1">
            <a:off x="2437435" y="1538625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136">
            <a:extLst>
              <a:ext uri="{FF2B5EF4-FFF2-40B4-BE49-F238E27FC236}">
                <a16:creationId xmlns:a16="http://schemas.microsoft.com/office/drawing/2014/main" xmlns="" id="{40052695-BAAE-4B35-BAEB-164727D0BD2C}"/>
              </a:ext>
            </a:extLst>
          </p:cNvPr>
          <p:cNvGrpSpPr/>
          <p:nvPr/>
        </p:nvGrpSpPr>
        <p:grpSpPr>
          <a:xfrm>
            <a:off x="3917649" y="57032"/>
            <a:ext cx="1501787" cy="2027914"/>
            <a:chOff x="740516" y="2514485"/>
            <a:chExt cx="2201565" cy="3112311"/>
          </a:xfrm>
        </p:grpSpPr>
        <p:sp>
          <p:nvSpPr>
            <p:cNvPr id="163" name="Rectangle: Rounded Corners 137">
              <a:extLst>
                <a:ext uri="{FF2B5EF4-FFF2-40B4-BE49-F238E27FC236}">
                  <a16:creationId xmlns:a16="http://schemas.microsoft.com/office/drawing/2014/main" xmlns="" id="{4D26440D-855D-4509-8280-5FCBBFB52F9D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38">
              <a:extLst>
                <a:ext uri="{FF2B5EF4-FFF2-40B4-BE49-F238E27FC236}">
                  <a16:creationId xmlns:a16="http://schemas.microsoft.com/office/drawing/2014/main" xmlns="" id="{40E68EEB-8D5B-4E73-B7AB-E9B0F290D206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65" name="TextBox 139">
              <a:extLst>
                <a:ext uri="{FF2B5EF4-FFF2-40B4-BE49-F238E27FC236}">
                  <a16:creationId xmlns:a16="http://schemas.microsoft.com/office/drawing/2014/main" xmlns="" id="{A3C9B24C-3A83-446B-BF97-D80E127BE568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66" name="Graphic 72">
              <a:extLst>
                <a:ext uri="{FF2B5EF4-FFF2-40B4-BE49-F238E27FC236}">
                  <a16:creationId xmlns:a16="http://schemas.microsoft.com/office/drawing/2014/main" xmlns="" id="{49AEB8BE-89CC-41CC-8A38-8741CB61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1" b="11361"/>
            <a:stretch/>
          </p:blipFill>
          <p:spPr>
            <a:xfrm>
              <a:off x="841964" y="3731802"/>
              <a:ext cx="1918177" cy="1621066"/>
            </a:xfrm>
            <a:prstGeom prst="rect">
              <a:avLst/>
            </a:prstGeom>
          </p:spPr>
        </p:pic>
      </p:grpSp>
      <p:sp>
        <p:nvSpPr>
          <p:cNvPr id="167" name="Freeform: Shape 141">
            <a:extLst>
              <a:ext uri="{FF2B5EF4-FFF2-40B4-BE49-F238E27FC236}">
                <a16:creationId xmlns:a16="http://schemas.microsoft.com/office/drawing/2014/main" xmlns="" id="{7BE87EE6-9B7A-4F83-94DB-34E25D8130B7}"/>
              </a:ext>
            </a:extLst>
          </p:cNvPr>
          <p:cNvSpPr/>
          <p:nvPr/>
        </p:nvSpPr>
        <p:spPr>
          <a:xfrm>
            <a:off x="3845694" y="220913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Freeform: Shape 151">
            <a:extLst>
              <a:ext uri="{FF2B5EF4-FFF2-40B4-BE49-F238E27FC236}">
                <a16:creationId xmlns:a16="http://schemas.microsoft.com/office/drawing/2014/main" xmlns="" id="{837FB0F5-4AAF-45FA-96A1-21881AE70AF1}"/>
              </a:ext>
            </a:extLst>
          </p:cNvPr>
          <p:cNvSpPr/>
          <p:nvPr/>
        </p:nvSpPr>
        <p:spPr>
          <a:xfrm flipH="1">
            <a:off x="4102581" y="-62026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Group 199">
            <a:extLst>
              <a:ext uri="{FF2B5EF4-FFF2-40B4-BE49-F238E27FC236}">
                <a16:creationId xmlns:a16="http://schemas.microsoft.com/office/drawing/2014/main" xmlns="" id="{C3CC4382-42F6-42A2-9980-35E0A50EC0DA}"/>
              </a:ext>
            </a:extLst>
          </p:cNvPr>
          <p:cNvGrpSpPr/>
          <p:nvPr/>
        </p:nvGrpSpPr>
        <p:grpSpPr>
          <a:xfrm>
            <a:off x="5791819" y="54514"/>
            <a:ext cx="1501787" cy="2027914"/>
            <a:chOff x="740516" y="2514485"/>
            <a:chExt cx="2201565" cy="3112311"/>
          </a:xfrm>
        </p:grpSpPr>
        <p:sp>
          <p:nvSpPr>
            <p:cNvPr id="170" name="Rectangle: Rounded Corners 200">
              <a:extLst>
                <a:ext uri="{FF2B5EF4-FFF2-40B4-BE49-F238E27FC236}">
                  <a16:creationId xmlns:a16="http://schemas.microsoft.com/office/drawing/2014/main" xmlns="" id="{19D8F84A-456A-48B1-8DCD-15D710B0E4FA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TextBox 201">
              <a:extLst>
                <a:ext uri="{FF2B5EF4-FFF2-40B4-BE49-F238E27FC236}">
                  <a16:creationId xmlns:a16="http://schemas.microsoft.com/office/drawing/2014/main" xmlns="" id="{48D08A33-20A4-493E-A49A-6442168C5BDD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72" name="TextBox 202">
              <a:extLst>
                <a:ext uri="{FF2B5EF4-FFF2-40B4-BE49-F238E27FC236}">
                  <a16:creationId xmlns:a16="http://schemas.microsoft.com/office/drawing/2014/main" xmlns="" id="{FB0117EE-D658-4AD3-931C-422FA0B33303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73" name="Graphic 72">
              <a:extLst>
                <a:ext uri="{FF2B5EF4-FFF2-40B4-BE49-F238E27FC236}">
                  <a16:creationId xmlns:a16="http://schemas.microsoft.com/office/drawing/2014/main" xmlns="" id="{0C77BE4A-8E59-4FF5-A147-43637AF40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" t="4471" r="-365" b="33473"/>
            <a:stretch/>
          </p:blipFill>
          <p:spPr>
            <a:xfrm>
              <a:off x="886400" y="3731802"/>
              <a:ext cx="1873740" cy="1621066"/>
            </a:xfrm>
            <a:prstGeom prst="rect">
              <a:avLst/>
            </a:prstGeom>
          </p:spPr>
        </p:pic>
      </p:grpSp>
      <p:sp>
        <p:nvSpPr>
          <p:cNvPr id="174" name="Freeform: Shape 204">
            <a:extLst>
              <a:ext uri="{FF2B5EF4-FFF2-40B4-BE49-F238E27FC236}">
                <a16:creationId xmlns:a16="http://schemas.microsoft.com/office/drawing/2014/main" xmlns="" id="{3E05B7D9-DFAD-44F2-B6FB-4CA090ABB770}"/>
              </a:ext>
            </a:extLst>
          </p:cNvPr>
          <p:cNvSpPr/>
          <p:nvPr/>
        </p:nvSpPr>
        <p:spPr>
          <a:xfrm>
            <a:off x="5719864" y="218395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Freeform: Shape 205">
            <a:extLst>
              <a:ext uri="{FF2B5EF4-FFF2-40B4-BE49-F238E27FC236}">
                <a16:creationId xmlns:a16="http://schemas.microsoft.com/office/drawing/2014/main" xmlns="" id="{CC7EC695-CC88-4579-A21E-B46A4DC86EE5}"/>
              </a:ext>
            </a:extLst>
          </p:cNvPr>
          <p:cNvSpPr/>
          <p:nvPr/>
        </p:nvSpPr>
        <p:spPr>
          <a:xfrm flipH="1">
            <a:off x="5976751" y="-6454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Group 206">
            <a:extLst>
              <a:ext uri="{FF2B5EF4-FFF2-40B4-BE49-F238E27FC236}">
                <a16:creationId xmlns:a16="http://schemas.microsoft.com/office/drawing/2014/main" xmlns="" id="{53341683-6BFF-4D5D-867E-4BA59832C15E}"/>
              </a:ext>
            </a:extLst>
          </p:cNvPr>
          <p:cNvGrpSpPr/>
          <p:nvPr/>
        </p:nvGrpSpPr>
        <p:grpSpPr>
          <a:xfrm>
            <a:off x="3979331" y="2369395"/>
            <a:ext cx="1501787" cy="2027914"/>
            <a:chOff x="740516" y="2514485"/>
            <a:chExt cx="2201565" cy="3112311"/>
          </a:xfrm>
        </p:grpSpPr>
        <p:sp>
          <p:nvSpPr>
            <p:cNvPr id="177" name="Rectangle: Rounded Corners 207">
              <a:extLst>
                <a:ext uri="{FF2B5EF4-FFF2-40B4-BE49-F238E27FC236}">
                  <a16:creationId xmlns:a16="http://schemas.microsoft.com/office/drawing/2014/main" xmlns="" id="{3F3E2E8B-7A4B-4882-B006-755EE267C01A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TextBox 208">
              <a:extLst>
                <a:ext uri="{FF2B5EF4-FFF2-40B4-BE49-F238E27FC236}">
                  <a16:creationId xmlns:a16="http://schemas.microsoft.com/office/drawing/2014/main" xmlns="" id="{0F86EC30-528E-4A4D-8E0E-19A2ED2B673C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179" name="TextBox 209">
              <a:extLst>
                <a:ext uri="{FF2B5EF4-FFF2-40B4-BE49-F238E27FC236}">
                  <a16:creationId xmlns:a16="http://schemas.microsoft.com/office/drawing/2014/main" xmlns="" id="{F3A9D63E-FC19-4704-8A56-D5BC9D2AA4C2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80" name="Graphic 72">
              <a:extLst>
                <a:ext uri="{FF2B5EF4-FFF2-40B4-BE49-F238E27FC236}">
                  <a16:creationId xmlns:a16="http://schemas.microsoft.com/office/drawing/2014/main" xmlns="" id="{707546FA-B88E-4D10-9F3F-8092924E5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8" r="5756"/>
            <a:stretch/>
          </p:blipFill>
          <p:spPr>
            <a:xfrm>
              <a:off x="921196" y="3731802"/>
              <a:ext cx="1801221" cy="1621066"/>
            </a:xfrm>
            <a:prstGeom prst="rect">
              <a:avLst/>
            </a:prstGeom>
          </p:spPr>
        </p:pic>
      </p:grpSp>
      <p:sp>
        <p:nvSpPr>
          <p:cNvPr id="181" name="Freeform: Shape 211">
            <a:extLst>
              <a:ext uri="{FF2B5EF4-FFF2-40B4-BE49-F238E27FC236}">
                <a16:creationId xmlns:a16="http://schemas.microsoft.com/office/drawing/2014/main" xmlns="" id="{8D2C51E1-7236-412A-B12E-E5D66AE70CE1}"/>
              </a:ext>
            </a:extLst>
          </p:cNvPr>
          <p:cNvSpPr/>
          <p:nvPr/>
        </p:nvSpPr>
        <p:spPr>
          <a:xfrm>
            <a:off x="3907376" y="2533276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Freeform: Shape 212">
            <a:extLst>
              <a:ext uri="{FF2B5EF4-FFF2-40B4-BE49-F238E27FC236}">
                <a16:creationId xmlns:a16="http://schemas.microsoft.com/office/drawing/2014/main" xmlns="" id="{58D7B5F6-8F22-44DE-BE79-DD4D7E872900}"/>
              </a:ext>
            </a:extLst>
          </p:cNvPr>
          <p:cNvSpPr/>
          <p:nvPr/>
        </p:nvSpPr>
        <p:spPr>
          <a:xfrm flipH="1">
            <a:off x="4164263" y="225033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3" name="Group 213">
            <a:extLst>
              <a:ext uri="{FF2B5EF4-FFF2-40B4-BE49-F238E27FC236}">
                <a16:creationId xmlns:a16="http://schemas.microsoft.com/office/drawing/2014/main" xmlns="" id="{8D0539AD-F6E8-4181-97E7-06652F6DBDFE}"/>
              </a:ext>
            </a:extLst>
          </p:cNvPr>
          <p:cNvGrpSpPr/>
          <p:nvPr/>
        </p:nvGrpSpPr>
        <p:grpSpPr>
          <a:xfrm>
            <a:off x="3868865" y="4734266"/>
            <a:ext cx="1501787" cy="2027914"/>
            <a:chOff x="740516" y="2514485"/>
            <a:chExt cx="2201565" cy="3112311"/>
          </a:xfrm>
        </p:grpSpPr>
        <p:sp>
          <p:nvSpPr>
            <p:cNvPr id="184" name="Rectangle: Rounded Corners 214">
              <a:extLst>
                <a:ext uri="{FF2B5EF4-FFF2-40B4-BE49-F238E27FC236}">
                  <a16:creationId xmlns:a16="http://schemas.microsoft.com/office/drawing/2014/main" xmlns="" id="{28144B45-BB0F-4F03-8BC5-B2CCF339502E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TextBox 215">
              <a:extLst>
                <a:ext uri="{FF2B5EF4-FFF2-40B4-BE49-F238E27FC236}">
                  <a16:creationId xmlns:a16="http://schemas.microsoft.com/office/drawing/2014/main" xmlns="" id="{66E43A09-7221-4506-8153-AE6C5E7D3A29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86" name="TextBox 216">
              <a:extLst>
                <a:ext uri="{FF2B5EF4-FFF2-40B4-BE49-F238E27FC236}">
                  <a16:creationId xmlns:a16="http://schemas.microsoft.com/office/drawing/2014/main" xmlns="" id="{84793546-4806-4717-BB07-714584249E1D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87" name="Graphic 72">
              <a:extLst>
                <a:ext uri="{FF2B5EF4-FFF2-40B4-BE49-F238E27FC236}">
                  <a16:creationId xmlns:a16="http://schemas.microsoft.com/office/drawing/2014/main" xmlns="" id="{5D7E1189-A66B-4A13-AF76-14133EA0F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2" t="5681" r="473" b="5681"/>
            <a:stretch/>
          </p:blipFill>
          <p:spPr>
            <a:xfrm>
              <a:off x="921250" y="3735666"/>
              <a:ext cx="1809901" cy="1621066"/>
            </a:xfrm>
            <a:prstGeom prst="rect">
              <a:avLst/>
            </a:prstGeom>
          </p:spPr>
        </p:pic>
      </p:grpSp>
      <p:sp>
        <p:nvSpPr>
          <p:cNvPr id="188" name="Freeform: Shape 218">
            <a:extLst>
              <a:ext uri="{FF2B5EF4-FFF2-40B4-BE49-F238E27FC236}">
                <a16:creationId xmlns:a16="http://schemas.microsoft.com/office/drawing/2014/main" xmlns="" id="{DAC11529-2699-42BB-A857-C70AA2CA022C}"/>
              </a:ext>
            </a:extLst>
          </p:cNvPr>
          <p:cNvSpPr/>
          <p:nvPr/>
        </p:nvSpPr>
        <p:spPr>
          <a:xfrm>
            <a:off x="3796910" y="4898147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Freeform: Shape 219">
            <a:extLst>
              <a:ext uri="{FF2B5EF4-FFF2-40B4-BE49-F238E27FC236}">
                <a16:creationId xmlns:a16="http://schemas.microsoft.com/office/drawing/2014/main" xmlns="" id="{F67DE9FE-DCEE-414A-9E58-7D2BAAFDDAEC}"/>
              </a:ext>
            </a:extLst>
          </p:cNvPr>
          <p:cNvSpPr/>
          <p:nvPr/>
        </p:nvSpPr>
        <p:spPr>
          <a:xfrm flipH="1">
            <a:off x="4053797" y="4615208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Group 220">
            <a:extLst>
              <a:ext uri="{FF2B5EF4-FFF2-40B4-BE49-F238E27FC236}">
                <a16:creationId xmlns:a16="http://schemas.microsoft.com/office/drawing/2014/main" xmlns="" id="{A9E32FDA-EF0F-48B7-A403-A52AAADEEFEF}"/>
              </a:ext>
            </a:extLst>
          </p:cNvPr>
          <p:cNvGrpSpPr/>
          <p:nvPr/>
        </p:nvGrpSpPr>
        <p:grpSpPr>
          <a:xfrm>
            <a:off x="5753931" y="2405976"/>
            <a:ext cx="1501787" cy="2027914"/>
            <a:chOff x="740516" y="2514485"/>
            <a:chExt cx="2201565" cy="3112311"/>
          </a:xfrm>
        </p:grpSpPr>
        <p:sp>
          <p:nvSpPr>
            <p:cNvPr id="191" name="Rectangle: Rounded Corners 221">
              <a:extLst>
                <a:ext uri="{FF2B5EF4-FFF2-40B4-BE49-F238E27FC236}">
                  <a16:creationId xmlns:a16="http://schemas.microsoft.com/office/drawing/2014/main" xmlns="" id="{F1F1CFEF-393F-46B1-922D-B54350C98FF2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TextBox 222">
              <a:extLst>
                <a:ext uri="{FF2B5EF4-FFF2-40B4-BE49-F238E27FC236}">
                  <a16:creationId xmlns:a16="http://schemas.microsoft.com/office/drawing/2014/main" xmlns="" id="{1B3D0FBD-6DC6-410B-9E3A-7860B932057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93" name="TextBox 223">
              <a:extLst>
                <a:ext uri="{FF2B5EF4-FFF2-40B4-BE49-F238E27FC236}">
                  <a16:creationId xmlns:a16="http://schemas.microsoft.com/office/drawing/2014/main" xmlns="" id="{651B4470-9176-4DE5-BB2D-A96E7E9DD49C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94" name="Graphic 72">
              <a:extLst>
                <a:ext uri="{FF2B5EF4-FFF2-40B4-BE49-F238E27FC236}">
                  <a16:creationId xmlns:a16="http://schemas.microsoft.com/office/drawing/2014/main" xmlns="" id="{7C4C8693-EDA7-463E-9322-00A8A3BF2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8" t="9070" b="9070"/>
            <a:stretch/>
          </p:blipFill>
          <p:spPr>
            <a:xfrm>
              <a:off x="920366" y="3731802"/>
              <a:ext cx="1839774" cy="1621066"/>
            </a:xfrm>
            <a:prstGeom prst="rect">
              <a:avLst/>
            </a:prstGeom>
          </p:spPr>
        </p:pic>
      </p:grpSp>
      <p:sp>
        <p:nvSpPr>
          <p:cNvPr id="195" name="Freeform: Shape 225">
            <a:extLst>
              <a:ext uri="{FF2B5EF4-FFF2-40B4-BE49-F238E27FC236}">
                <a16:creationId xmlns:a16="http://schemas.microsoft.com/office/drawing/2014/main" xmlns="" id="{D6093CBF-12FB-445D-BD6B-1041A25FF223}"/>
              </a:ext>
            </a:extLst>
          </p:cNvPr>
          <p:cNvSpPr/>
          <p:nvPr/>
        </p:nvSpPr>
        <p:spPr>
          <a:xfrm>
            <a:off x="5681976" y="2569857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Freeform: Shape 226">
            <a:extLst>
              <a:ext uri="{FF2B5EF4-FFF2-40B4-BE49-F238E27FC236}">
                <a16:creationId xmlns:a16="http://schemas.microsoft.com/office/drawing/2014/main" xmlns="" id="{5659FA26-212D-4ED6-AF1E-50949DA81BF4}"/>
              </a:ext>
            </a:extLst>
          </p:cNvPr>
          <p:cNvSpPr/>
          <p:nvPr/>
        </p:nvSpPr>
        <p:spPr>
          <a:xfrm flipH="1">
            <a:off x="5938863" y="2286918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227">
            <a:extLst>
              <a:ext uri="{FF2B5EF4-FFF2-40B4-BE49-F238E27FC236}">
                <a16:creationId xmlns:a16="http://schemas.microsoft.com/office/drawing/2014/main" xmlns="" id="{406CE5D7-3AAF-4A9F-A6E9-FF989838D1D1}"/>
              </a:ext>
            </a:extLst>
          </p:cNvPr>
          <p:cNvGrpSpPr/>
          <p:nvPr/>
        </p:nvGrpSpPr>
        <p:grpSpPr>
          <a:xfrm>
            <a:off x="5741987" y="4691999"/>
            <a:ext cx="1501787" cy="2027914"/>
            <a:chOff x="740516" y="2514485"/>
            <a:chExt cx="2201565" cy="3112311"/>
          </a:xfrm>
        </p:grpSpPr>
        <p:sp>
          <p:nvSpPr>
            <p:cNvPr id="198" name="Rectangle: Rounded Corners 228">
              <a:extLst>
                <a:ext uri="{FF2B5EF4-FFF2-40B4-BE49-F238E27FC236}">
                  <a16:creationId xmlns:a16="http://schemas.microsoft.com/office/drawing/2014/main" xmlns="" id="{3E48DC82-EE07-47CF-8905-687210AB9EBC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TextBox 229">
              <a:extLst>
                <a:ext uri="{FF2B5EF4-FFF2-40B4-BE49-F238E27FC236}">
                  <a16:creationId xmlns:a16="http://schemas.microsoft.com/office/drawing/2014/main" xmlns="" id="{018E6F8F-4676-466E-A4F4-8A1AF8272891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6</a:t>
              </a:r>
            </a:p>
          </p:txBody>
        </p:sp>
        <p:sp>
          <p:nvSpPr>
            <p:cNvPr id="200" name="TextBox 230">
              <a:extLst>
                <a:ext uri="{FF2B5EF4-FFF2-40B4-BE49-F238E27FC236}">
                  <a16:creationId xmlns:a16="http://schemas.microsoft.com/office/drawing/2014/main" xmlns="" id="{A09C7558-CA95-4816-A104-2679A5F2A544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01" name="Graphic 72">
              <a:extLst>
                <a:ext uri="{FF2B5EF4-FFF2-40B4-BE49-F238E27FC236}">
                  <a16:creationId xmlns:a16="http://schemas.microsoft.com/office/drawing/2014/main" xmlns="" id="{52187CD4-E42E-4D88-898E-D44098BA2C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49" r="3966" b="11049"/>
            <a:stretch/>
          </p:blipFill>
          <p:spPr>
            <a:xfrm>
              <a:off x="888203" y="3732230"/>
              <a:ext cx="1842102" cy="1621066"/>
            </a:xfrm>
            <a:prstGeom prst="rect">
              <a:avLst/>
            </a:prstGeom>
          </p:spPr>
        </p:pic>
      </p:grpSp>
      <p:sp>
        <p:nvSpPr>
          <p:cNvPr id="202" name="Freeform: Shape 232">
            <a:extLst>
              <a:ext uri="{FF2B5EF4-FFF2-40B4-BE49-F238E27FC236}">
                <a16:creationId xmlns:a16="http://schemas.microsoft.com/office/drawing/2014/main" xmlns="" id="{578A9485-00B9-40F6-A760-C872E4839D69}"/>
              </a:ext>
            </a:extLst>
          </p:cNvPr>
          <p:cNvSpPr/>
          <p:nvPr/>
        </p:nvSpPr>
        <p:spPr>
          <a:xfrm>
            <a:off x="5670032" y="4855880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E6380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Freeform: Shape 233">
            <a:extLst>
              <a:ext uri="{FF2B5EF4-FFF2-40B4-BE49-F238E27FC236}">
                <a16:creationId xmlns:a16="http://schemas.microsoft.com/office/drawing/2014/main" xmlns="" id="{26C0B1E5-CF2B-4B90-90D0-C71523FBBBB6}"/>
              </a:ext>
            </a:extLst>
          </p:cNvPr>
          <p:cNvSpPr/>
          <p:nvPr/>
        </p:nvSpPr>
        <p:spPr>
          <a:xfrm flipH="1">
            <a:off x="5926919" y="4572941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">
            <a:extLst>
              <a:ext uri="{FF2B5EF4-FFF2-40B4-BE49-F238E27FC236}">
                <a16:creationId xmlns:a16="http://schemas.microsoft.com/office/drawing/2014/main" xmlns="" id="{3BD3B6FC-A7DF-4B87-BE8D-11C1B4F29A97}"/>
              </a:ext>
            </a:extLst>
          </p:cNvPr>
          <p:cNvSpPr/>
          <p:nvPr/>
        </p:nvSpPr>
        <p:spPr>
          <a:xfrm>
            <a:off x="11511627" y="0"/>
            <a:ext cx="68037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86">
            <a:extLst>
              <a:ext uri="{FF2B5EF4-FFF2-40B4-BE49-F238E27FC236}">
                <a16:creationId xmlns:a16="http://schemas.microsoft.com/office/drawing/2014/main" xmlns="" id="{E1E43BF3-D2A8-4B23-B8A4-104A919C6896}"/>
              </a:ext>
            </a:extLst>
          </p:cNvPr>
          <p:cNvSpPr/>
          <p:nvPr/>
        </p:nvSpPr>
        <p:spPr>
          <a:xfrm>
            <a:off x="11716593" y="0"/>
            <a:ext cx="45719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87">
            <a:extLst>
              <a:ext uri="{FF2B5EF4-FFF2-40B4-BE49-F238E27FC236}">
                <a16:creationId xmlns:a16="http://schemas.microsoft.com/office/drawing/2014/main" xmlns="" id="{44F48F7C-83A0-457B-BB5C-BF33A986C326}"/>
              </a:ext>
            </a:extLst>
          </p:cNvPr>
          <p:cNvSpPr/>
          <p:nvPr/>
        </p:nvSpPr>
        <p:spPr>
          <a:xfrm>
            <a:off x="11913818" y="4681"/>
            <a:ext cx="45719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5" name="Group 79">
            <a:extLst>
              <a:ext uri="{FF2B5EF4-FFF2-40B4-BE49-F238E27FC236}">
                <a16:creationId xmlns:a16="http://schemas.microsoft.com/office/drawing/2014/main" xmlns="" id="{87AF6EA3-B781-4EF9-931F-1C67884D6DF1}"/>
              </a:ext>
            </a:extLst>
          </p:cNvPr>
          <p:cNvGrpSpPr/>
          <p:nvPr/>
        </p:nvGrpSpPr>
        <p:grpSpPr>
          <a:xfrm>
            <a:off x="7297301" y="520578"/>
            <a:ext cx="4934471" cy="1654796"/>
            <a:chOff x="1647732" y="1664901"/>
            <a:chExt cx="4795270" cy="1654796"/>
          </a:xfrm>
        </p:grpSpPr>
        <p:sp>
          <p:nvSpPr>
            <p:cNvPr id="336" name="Rectangle 62">
              <a:extLst>
                <a:ext uri="{FF2B5EF4-FFF2-40B4-BE49-F238E27FC236}">
                  <a16:creationId xmlns:a16="http://schemas.microsoft.com/office/drawing/2014/main" xmlns="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46">
              <a:extLst>
                <a:ext uri="{FF2B5EF4-FFF2-40B4-BE49-F238E27FC236}">
                  <a16:creationId xmlns:a16="http://schemas.microsoft.com/office/drawing/2014/main" xmlns="" id="{493F1CCD-08CE-4490-B225-DC0807069747}"/>
                </a:ext>
              </a:extLst>
            </p:cNvPr>
            <p:cNvSpPr/>
            <p:nvPr/>
          </p:nvSpPr>
          <p:spPr>
            <a:xfrm rot="21131528">
              <a:off x="2016387" y="2079694"/>
              <a:ext cx="2739076" cy="753311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9">
              <a:extLst>
                <a:ext uri="{FF2B5EF4-FFF2-40B4-BE49-F238E27FC236}">
                  <a16:creationId xmlns:a16="http://schemas.microsoft.com/office/drawing/2014/main" xmlns="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CC6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9" name="Parallelogram 10">
              <a:extLst>
                <a:ext uri="{FF2B5EF4-FFF2-40B4-BE49-F238E27FC236}">
                  <a16:creationId xmlns:a16="http://schemas.microsoft.com/office/drawing/2014/main" xmlns="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CC65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0" name="Rectangle 11">
              <a:extLst>
                <a:ext uri="{FF2B5EF4-FFF2-40B4-BE49-F238E27FC236}">
                  <a16:creationId xmlns:a16="http://schemas.microsoft.com/office/drawing/2014/main" xmlns="" id="{FA55885F-EA74-4666-B1F0-7645D92158B9}"/>
                </a:ext>
              </a:extLst>
            </p:cNvPr>
            <p:cNvSpPr/>
            <p:nvPr/>
          </p:nvSpPr>
          <p:spPr>
            <a:xfrm flipH="1">
              <a:off x="2319237" y="1686507"/>
              <a:ext cx="2426241" cy="929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1" name="Group 39">
              <a:extLst>
                <a:ext uri="{FF2B5EF4-FFF2-40B4-BE49-F238E27FC236}">
                  <a16:creationId xmlns:a16="http://schemas.microsoft.com/office/drawing/2014/main" xmlns="" id="{0A0F5112-4BC5-4837-8731-B00FFA28CC0E}"/>
                </a:ext>
              </a:extLst>
            </p:cNvPr>
            <p:cNvGrpSpPr/>
            <p:nvPr/>
          </p:nvGrpSpPr>
          <p:grpSpPr>
            <a:xfrm>
              <a:off x="1647732" y="1667961"/>
              <a:ext cx="964767" cy="964767"/>
              <a:chOff x="10851259" y="475948"/>
              <a:chExt cx="964767" cy="964767"/>
            </a:xfrm>
          </p:grpSpPr>
          <p:sp>
            <p:nvSpPr>
              <p:cNvPr id="345" name="Oval 40">
                <a:extLst>
                  <a:ext uri="{FF2B5EF4-FFF2-40B4-BE49-F238E27FC236}">
                    <a16:creationId xmlns:a16="http://schemas.microsoft.com/office/drawing/2014/main" xmlns="" id="{748E5D94-A102-4BBA-8401-C16FEAF982BC}"/>
                  </a:ext>
                </a:extLst>
              </p:cNvPr>
              <p:cNvSpPr/>
              <p:nvPr/>
            </p:nvSpPr>
            <p:spPr>
              <a:xfrm>
                <a:off x="10851259" y="475948"/>
                <a:ext cx="964767" cy="964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41">
                <a:extLst>
                  <a:ext uri="{FF2B5EF4-FFF2-40B4-BE49-F238E27FC236}">
                    <a16:creationId xmlns:a16="http://schemas.microsoft.com/office/drawing/2014/main" xmlns="" id="{3D280BF3-CC12-42F3-9F36-2FBD365609D0}"/>
                  </a:ext>
                </a:extLst>
              </p:cNvPr>
              <p:cNvSpPr/>
              <p:nvPr/>
            </p:nvSpPr>
            <p:spPr>
              <a:xfrm>
                <a:off x="10945901" y="574276"/>
                <a:ext cx="771080" cy="771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2" name="Graphic 57" descr="Bullseye">
              <a:extLst>
                <a:ext uri="{FF2B5EF4-FFF2-40B4-BE49-F238E27FC236}">
                  <a16:creationId xmlns:a16="http://schemas.microsoft.com/office/drawing/2014/main" xmlns="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923502" y="1908579"/>
              <a:ext cx="488824" cy="488824"/>
            </a:xfrm>
            <a:prstGeom prst="rect">
              <a:avLst/>
            </a:prstGeom>
          </p:spPr>
        </p:pic>
        <p:sp>
          <p:nvSpPr>
            <p:cNvPr id="343" name="TextBox 67">
              <a:extLst>
                <a:ext uri="{FF2B5EF4-FFF2-40B4-BE49-F238E27FC236}">
                  <a16:creationId xmlns:a16="http://schemas.microsoft.com/office/drawing/2014/main" xmlns="" id="{E935BFA1-5256-43FB-B73F-DA49F0EE203C}"/>
                </a:ext>
              </a:extLst>
            </p:cNvPr>
            <p:cNvSpPr txBox="1"/>
            <p:nvPr/>
          </p:nvSpPr>
          <p:spPr>
            <a:xfrm>
              <a:off x="2546488" y="1926671"/>
              <a:ext cx="2211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تصنف الحيوانات </a:t>
              </a:r>
              <a:r>
                <a:rPr lang="ar-SY" b="1" dirty="0" smtClean="0">
                  <a:solidFill>
                    <a:srgbClr val="008080"/>
                  </a:solidFill>
                </a:rPr>
                <a:t>اللافقارية</a:t>
              </a:r>
              <a:endParaRPr lang="ar-SY" b="1" dirty="0">
                <a:solidFill>
                  <a:srgbClr val="008080"/>
                </a:solidFill>
              </a:endParaRPr>
            </a:p>
          </p:txBody>
        </p:sp>
        <p:sp>
          <p:nvSpPr>
            <p:cNvPr id="344" name="TextBox 83">
              <a:extLst>
                <a:ext uri="{FF2B5EF4-FFF2-40B4-BE49-F238E27FC236}">
                  <a16:creationId xmlns:a16="http://schemas.microsoft.com/office/drawing/2014/main" xmlns="" id="{884F5F42-1399-4ED0-A748-A4A9821B8B27}"/>
                </a:ext>
              </a:extLst>
            </p:cNvPr>
            <p:cNvSpPr txBox="1"/>
            <p:nvPr/>
          </p:nvSpPr>
          <p:spPr>
            <a:xfrm>
              <a:off x="2576846" y="2223532"/>
              <a:ext cx="2181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1600" dirty="0"/>
            </a:p>
          </p:txBody>
        </p:sp>
      </p:grpSp>
      <p:sp>
        <p:nvSpPr>
          <p:cNvPr id="347" name="Rectangle: Top Corners Rounded 88">
            <a:extLst>
              <a:ext uri="{FF2B5EF4-FFF2-40B4-BE49-F238E27FC236}">
                <a16:creationId xmlns:a16="http://schemas.microsoft.com/office/drawing/2014/main" xmlns="" id="{F6397F84-4FBB-4823-B6C7-9FE8DDB162FD}"/>
              </a:ext>
            </a:extLst>
          </p:cNvPr>
          <p:cNvSpPr/>
          <p:nvPr/>
        </p:nvSpPr>
        <p:spPr>
          <a:xfrm>
            <a:off x="11661576" y="837486"/>
            <a:ext cx="451749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8" name="Group 84">
            <a:extLst>
              <a:ext uri="{FF2B5EF4-FFF2-40B4-BE49-F238E27FC236}">
                <a16:creationId xmlns:a16="http://schemas.microsoft.com/office/drawing/2014/main" xmlns="" id="{07021B10-D652-4494-8692-5321A4E77CD1}"/>
              </a:ext>
            </a:extLst>
          </p:cNvPr>
          <p:cNvGrpSpPr/>
          <p:nvPr/>
        </p:nvGrpSpPr>
        <p:grpSpPr>
          <a:xfrm>
            <a:off x="7645399" y="1929316"/>
            <a:ext cx="4586375" cy="1754542"/>
            <a:chOff x="2118524" y="1565155"/>
            <a:chExt cx="4324476" cy="1754542"/>
          </a:xfrm>
        </p:grpSpPr>
        <p:sp>
          <p:nvSpPr>
            <p:cNvPr id="349" name="Rectangle 85">
              <a:extLst>
                <a:ext uri="{FF2B5EF4-FFF2-40B4-BE49-F238E27FC236}">
                  <a16:creationId xmlns:a16="http://schemas.microsoft.com/office/drawing/2014/main" xmlns="" id="{EBF7AB79-2256-41DA-B2E6-3AA3B45E964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113">
              <a:extLst>
                <a:ext uri="{FF2B5EF4-FFF2-40B4-BE49-F238E27FC236}">
                  <a16:creationId xmlns:a16="http://schemas.microsoft.com/office/drawing/2014/main" xmlns="" id="{6728F391-0B3E-4AF2-A539-818156420139}"/>
                </a:ext>
              </a:extLst>
            </p:cNvPr>
            <p:cNvSpPr/>
            <p:nvPr/>
          </p:nvSpPr>
          <p:spPr>
            <a:xfrm rot="21131528">
              <a:off x="2133544" y="1565155"/>
              <a:ext cx="256826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1" name="Rectangle 115">
              <a:extLst>
                <a:ext uri="{FF2B5EF4-FFF2-40B4-BE49-F238E27FC236}">
                  <a16:creationId xmlns:a16="http://schemas.microsoft.com/office/drawing/2014/main" xmlns="" id="{8A3F9E23-AF66-40A2-819F-EED841390E22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2" name="Parallelogram 118">
              <a:extLst>
                <a:ext uri="{FF2B5EF4-FFF2-40B4-BE49-F238E27FC236}">
                  <a16:creationId xmlns:a16="http://schemas.microsoft.com/office/drawing/2014/main" xmlns="" id="{A50F0380-0EA5-493E-974C-D5A3A67709A2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3" name="Rectangle 120">
              <a:extLst>
                <a:ext uri="{FF2B5EF4-FFF2-40B4-BE49-F238E27FC236}">
                  <a16:creationId xmlns:a16="http://schemas.microsoft.com/office/drawing/2014/main" xmlns="" id="{578975AE-7881-4EA4-A50B-545C47BA7F65}"/>
                </a:ext>
              </a:extLst>
            </p:cNvPr>
            <p:cNvSpPr/>
            <p:nvPr/>
          </p:nvSpPr>
          <p:spPr>
            <a:xfrm flipH="1">
              <a:off x="2118524" y="1664899"/>
              <a:ext cx="2648306" cy="4329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TextBox 122">
              <a:extLst>
                <a:ext uri="{FF2B5EF4-FFF2-40B4-BE49-F238E27FC236}">
                  <a16:creationId xmlns:a16="http://schemas.microsoft.com/office/drawing/2014/main" xmlns="" id="{F14A512D-C486-4D55-8A40-FA634C8E9282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55" name="TextBox 124">
              <a:extLst>
                <a:ext uri="{FF2B5EF4-FFF2-40B4-BE49-F238E27FC236}">
                  <a16:creationId xmlns:a16="http://schemas.microsoft.com/office/drawing/2014/main" xmlns="" id="{72AA90CF-295D-4965-9E2C-2D8B1D966878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الإسفنجيات</a:t>
              </a:r>
            </a:p>
          </p:txBody>
        </p:sp>
      </p:grpSp>
      <p:sp>
        <p:nvSpPr>
          <p:cNvPr id="356" name="Rectangle: Top Corners Rounded 77">
            <a:extLst>
              <a:ext uri="{FF2B5EF4-FFF2-40B4-BE49-F238E27FC236}">
                <a16:creationId xmlns:a16="http://schemas.microsoft.com/office/drawing/2014/main" xmlns="" id="{A8061D42-22E3-41C9-9D70-5947EAF697BA}"/>
              </a:ext>
            </a:extLst>
          </p:cNvPr>
          <p:cNvSpPr/>
          <p:nvPr/>
        </p:nvSpPr>
        <p:spPr>
          <a:xfrm>
            <a:off x="11657516" y="2228779"/>
            <a:ext cx="451749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7" name="Group 104">
            <a:extLst>
              <a:ext uri="{FF2B5EF4-FFF2-40B4-BE49-F238E27FC236}">
                <a16:creationId xmlns:a16="http://schemas.microsoft.com/office/drawing/2014/main" xmlns="" id="{7840113F-30E6-4017-89C4-3DD10014AFDD}"/>
              </a:ext>
            </a:extLst>
          </p:cNvPr>
          <p:cNvGrpSpPr/>
          <p:nvPr/>
        </p:nvGrpSpPr>
        <p:grpSpPr>
          <a:xfrm>
            <a:off x="7645398" y="2663278"/>
            <a:ext cx="4586375" cy="1741922"/>
            <a:chOff x="1986005" y="1577775"/>
            <a:chExt cx="4456995" cy="1741922"/>
          </a:xfrm>
        </p:grpSpPr>
        <p:sp>
          <p:nvSpPr>
            <p:cNvPr id="358" name="Rectangle 105">
              <a:extLst>
                <a:ext uri="{FF2B5EF4-FFF2-40B4-BE49-F238E27FC236}">
                  <a16:creationId xmlns:a16="http://schemas.microsoft.com/office/drawing/2014/main" xmlns="" id="{DC54A0B4-1085-4884-A69A-8333AB262B76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106">
              <a:extLst>
                <a:ext uri="{FF2B5EF4-FFF2-40B4-BE49-F238E27FC236}">
                  <a16:creationId xmlns:a16="http://schemas.microsoft.com/office/drawing/2014/main" xmlns="" id="{240B3198-EECE-429B-AE1C-908E8B756536}"/>
                </a:ext>
              </a:extLst>
            </p:cNvPr>
            <p:cNvSpPr/>
            <p:nvPr/>
          </p:nvSpPr>
          <p:spPr>
            <a:xfrm rot="21131528">
              <a:off x="1991806" y="1577775"/>
              <a:ext cx="2710663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0" name="Rectangle 107">
              <a:extLst>
                <a:ext uri="{FF2B5EF4-FFF2-40B4-BE49-F238E27FC236}">
                  <a16:creationId xmlns:a16="http://schemas.microsoft.com/office/drawing/2014/main" xmlns="" id="{4439CF79-2BB9-41DB-91D9-5854D0FB720B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1" name="Parallelogram 108">
              <a:extLst>
                <a:ext uri="{FF2B5EF4-FFF2-40B4-BE49-F238E27FC236}">
                  <a16:creationId xmlns:a16="http://schemas.microsoft.com/office/drawing/2014/main" xmlns="" id="{75B5A67F-FC0C-48D0-824D-7E2E705EEA2A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2" name="Rectangle 109">
              <a:extLst>
                <a:ext uri="{FF2B5EF4-FFF2-40B4-BE49-F238E27FC236}">
                  <a16:creationId xmlns:a16="http://schemas.microsoft.com/office/drawing/2014/main" xmlns="" id="{D0BEDC7D-3DD8-4FB3-ADEC-AE5A896D7FCC}"/>
                </a:ext>
              </a:extLst>
            </p:cNvPr>
            <p:cNvSpPr/>
            <p:nvPr/>
          </p:nvSpPr>
          <p:spPr>
            <a:xfrm flipH="1">
              <a:off x="1986005" y="1664899"/>
              <a:ext cx="2780825" cy="4329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TextBox 143">
              <a:extLst>
                <a:ext uri="{FF2B5EF4-FFF2-40B4-BE49-F238E27FC236}">
                  <a16:creationId xmlns:a16="http://schemas.microsoft.com/office/drawing/2014/main" xmlns="" id="{887BB79E-672C-42B4-8F48-B0A97CB26EB1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64" name="TextBox 144">
              <a:extLst>
                <a:ext uri="{FF2B5EF4-FFF2-40B4-BE49-F238E27FC236}">
                  <a16:creationId xmlns:a16="http://schemas.microsoft.com/office/drawing/2014/main" xmlns="" id="{FD04FE08-CA33-4148-BC20-78A32A4A1609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اللاسعات</a:t>
              </a:r>
            </a:p>
          </p:txBody>
        </p:sp>
      </p:grpSp>
      <p:sp>
        <p:nvSpPr>
          <p:cNvPr id="365" name="Rectangle: Top Corners Rounded 145">
            <a:extLst>
              <a:ext uri="{FF2B5EF4-FFF2-40B4-BE49-F238E27FC236}">
                <a16:creationId xmlns:a16="http://schemas.microsoft.com/office/drawing/2014/main" xmlns="" id="{41154BD0-DE0A-48A5-92A8-CCA7B513FF10}"/>
              </a:ext>
            </a:extLst>
          </p:cNvPr>
          <p:cNvSpPr/>
          <p:nvPr/>
        </p:nvSpPr>
        <p:spPr>
          <a:xfrm>
            <a:off x="11657516" y="2950121"/>
            <a:ext cx="451749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6" name="Group 146">
            <a:extLst>
              <a:ext uri="{FF2B5EF4-FFF2-40B4-BE49-F238E27FC236}">
                <a16:creationId xmlns:a16="http://schemas.microsoft.com/office/drawing/2014/main" xmlns="" id="{30E07C31-5BE6-411A-AB87-CD223C7F65B8}"/>
              </a:ext>
            </a:extLst>
          </p:cNvPr>
          <p:cNvGrpSpPr/>
          <p:nvPr/>
        </p:nvGrpSpPr>
        <p:grpSpPr>
          <a:xfrm>
            <a:off x="7645399" y="3384620"/>
            <a:ext cx="4586374" cy="1741922"/>
            <a:chOff x="1986006" y="1577775"/>
            <a:chExt cx="4456994" cy="1741922"/>
          </a:xfrm>
        </p:grpSpPr>
        <p:sp>
          <p:nvSpPr>
            <p:cNvPr id="367" name="Rectangle 147">
              <a:extLst>
                <a:ext uri="{FF2B5EF4-FFF2-40B4-BE49-F238E27FC236}">
                  <a16:creationId xmlns:a16="http://schemas.microsoft.com/office/drawing/2014/main" xmlns="" id="{50BBC215-8C51-4C35-9974-EA2FAAB8133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148">
              <a:extLst>
                <a:ext uri="{FF2B5EF4-FFF2-40B4-BE49-F238E27FC236}">
                  <a16:creationId xmlns:a16="http://schemas.microsoft.com/office/drawing/2014/main" xmlns="" id="{3B7B6D62-BD73-4157-B864-80D9BF90C621}"/>
                </a:ext>
              </a:extLst>
            </p:cNvPr>
            <p:cNvSpPr/>
            <p:nvPr/>
          </p:nvSpPr>
          <p:spPr>
            <a:xfrm rot="21131528">
              <a:off x="1991805" y="1577775"/>
              <a:ext cx="271066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9" name="Rectangle 154">
              <a:extLst>
                <a:ext uri="{FF2B5EF4-FFF2-40B4-BE49-F238E27FC236}">
                  <a16:creationId xmlns:a16="http://schemas.microsoft.com/office/drawing/2014/main" xmlns="" id="{175DDFB7-7FA7-451B-A805-341D52FA0611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0" name="Parallelogram 155">
              <a:extLst>
                <a:ext uri="{FF2B5EF4-FFF2-40B4-BE49-F238E27FC236}">
                  <a16:creationId xmlns:a16="http://schemas.microsoft.com/office/drawing/2014/main" xmlns="" id="{81F91799-4427-495B-A194-2EBF4AFE5ABD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1" name="Rectangle 156">
              <a:extLst>
                <a:ext uri="{FF2B5EF4-FFF2-40B4-BE49-F238E27FC236}">
                  <a16:creationId xmlns:a16="http://schemas.microsoft.com/office/drawing/2014/main" xmlns="" id="{2BECB747-DAC7-4F4A-AEFE-674D04832A2D}"/>
                </a:ext>
              </a:extLst>
            </p:cNvPr>
            <p:cNvSpPr/>
            <p:nvPr/>
          </p:nvSpPr>
          <p:spPr>
            <a:xfrm flipH="1">
              <a:off x="1986006" y="1664899"/>
              <a:ext cx="2780825" cy="4329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TextBox 157">
              <a:extLst>
                <a:ext uri="{FF2B5EF4-FFF2-40B4-BE49-F238E27FC236}">
                  <a16:creationId xmlns:a16="http://schemas.microsoft.com/office/drawing/2014/main" xmlns="" id="{13AE6BED-19B1-42CE-A5D0-4A080EB2096F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373" name="TextBox 158">
              <a:extLst>
                <a:ext uri="{FF2B5EF4-FFF2-40B4-BE49-F238E27FC236}">
                  <a16:creationId xmlns:a16="http://schemas.microsoft.com/office/drawing/2014/main" xmlns="" id="{6F3372AC-D6D0-418D-9AE7-07021EAD56ED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الرخويات</a:t>
              </a:r>
            </a:p>
          </p:txBody>
        </p:sp>
      </p:grpSp>
      <p:sp>
        <p:nvSpPr>
          <p:cNvPr id="374" name="Rectangle: Top Corners Rounded 159">
            <a:extLst>
              <a:ext uri="{FF2B5EF4-FFF2-40B4-BE49-F238E27FC236}">
                <a16:creationId xmlns:a16="http://schemas.microsoft.com/office/drawing/2014/main" xmlns="" id="{4613B802-14C5-431B-8054-27BD959B7DEB}"/>
              </a:ext>
            </a:extLst>
          </p:cNvPr>
          <p:cNvSpPr/>
          <p:nvPr/>
        </p:nvSpPr>
        <p:spPr>
          <a:xfrm>
            <a:off x="11657516" y="3671463"/>
            <a:ext cx="451749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5" name="Group 160">
            <a:extLst>
              <a:ext uri="{FF2B5EF4-FFF2-40B4-BE49-F238E27FC236}">
                <a16:creationId xmlns:a16="http://schemas.microsoft.com/office/drawing/2014/main" xmlns="" id="{FB2DE8C5-DFAE-41B3-8B8D-99DD70E8BEC3}"/>
              </a:ext>
            </a:extLst>
          </p:cNvPr>
          <p:cNvGrpSpPr/>
          <p:nvPr/>
        </p:nvGrpSpPr>
        <p:grpSpPr>
          <a:xfrm>
            <a:off x="7645397" y="4105614"/>
            <a:ext cx="4586376" cy="1742270"/>
            <a:chOff x="1986004" y="1577427"/>
            <a:chExt cx="4456996" cy="1742270"/>
          </a:xfrm>
        </p:grpSpPr>
        <p:sp>
          <p:nvSpPr>
            <p:cNvPr id="376" name="Rectangle 162">
              <a:extLst>
                <a:ext uri="{FF2B5EF4-FFF2-40B4-BE49-F238E27FC236}">
                  <a16:creationId xmlns:a16="http://schemas.microsoft.com/office/drawing/2014/main" xmlns="" id="{FC396DA2-6AB3-4181-9B3C-8E9C9C6D6BB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163">
              <a:extLst>
                <a:ext uri="{FF2B5EF4-FFF2-40B4-BE49-F238E27FC236}">
                  <a16:creationId xmlns:a16="http://schemas.microsoft.com/office/drawing/2014/main" xmlns="" id="{E902ED55-1FA9-45F2-BBC8-4C601753A781}"/>
                </a:ext>
              </a:extLst>
            </p:cNvPr>
            <p:cNvSpPr/>
            <p:nvPr/>
          </p:nvSpPr>
          <p:spPr>
            <a:xfrm rot="21131528">
              <a:off x="1996766" y="1577427"/>
              <a:ext cx="2705678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8" name="Rectangle 164">
              <a:extLst>
                <a:ext uri="{FF2B5EF4-FFF2-40B4-BE49-F238E27FC236}">
                  <a16:creationId xmlns:a16="http://schemas.microsoft.com/office/drawing/2014/main" xmlns="" id="{8342C703-7272-498D-8D12-6ACCCE53BC2B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9" name="Parallelogram 165">
              <a:extLst>
                <a:ext uri="{FF2B5EF4-FFF2-40B4-BE49-F238E27FC236}">
                  <a16:creationId xmlns:a16="http://schemas.microsoft.com/office/drawing/2014/main" xmlns="" id="{B8F3093C-6BF0-4B18-8039-A04633770C03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0" name="Rectangle 166">
              <a:extLst>
                <a:ext uri="{FF2B5EF4-FFF2-40B4-BE49-F238E27FC236}">
                  <a16:creationId xmlns:a16="http://schemas.microsoft.com/office/drawing/2014/main" xmlns="" id="{D66C577D-1B31-4725-961F-2FE71ED79DA9}"/>
                </a:ext>
              </a:extLst>
            </p:cNvPr>
            <p:cNvSpPr/>
            <p:nvPr/>
          </p:nvSpPr>
          <p:spPr>
            <a:xfrm flipH="1">
              <a:off x="1986004" y="1664899"/>
              <a:ext cx="2780827" cy="4329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TextBox 167">
              <a:extLst>
                <a:ext uri="{FF2B5EF4-FFF2-40B4-BE49-F238E27FC236}">
                  <a16:creationId xmlns:a16="http://schemas.microsoft.com/office/drawing/2014/main" xmlns="" id="{70A228C1-A6F4-4B64-99B4-859E9E09E99C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82" name="TextBox 168">
              <a:extLst>
                <a:ext uri="{FF2B5EF4-FFF2-40B4-BE49-F238E27FC236}">
                  <a16:creationId xmlns:a16="http://schemas.microsoft.com/office/drawing/2014/main" xmlns="" id="{CCADEE00-CC71-498D-8C4A-0CF55BA10585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الشوكيات</a:t>
              </a:r>
            </a:p>
          </p:txBody>
        </p:sp>
      </p:grpSp>
      <p:sp>
        <p:nvSpPr>
          <p:cNvPr id="383" name="Rectangle: Top Corners Rounded 169">
            <a:extLst>
              <a:ext uri="{FF2B5EF4-FFF2-40B4-BE49-F238E27FC236}">
                <a16:creationId xmlns:a16="http://schemas.microsoft.com/office/drawing/2014/main" xmlns="" id="{D0A0E0CF-326C-4BED-8AC6-58377921E591}"/>
              </a:ext>
            </a:extLst>
          </p:cNvPr>
          <p:cNvSpPr/>
          <p:nvPr/>
        </p:nvSpPr>
        <p:spPr>
          <a:xfrm>
            <a:off x="11657516" y="4392805"/>
            <a:ext cx="451749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4" name="Group 172">
            <a:extLst>
              <a:ext uri="{FF2B5EF4-FFF2-40B4-BE49-F238E27FC236}">
                <a16:creationId xmlns:a16="http://schemas.microsoft.com/office/drawing/2014/main" xmlns="" id="{17580D28-93FA-443F-8660-D93C18370B72}"/>
              </a:ext>
            </a:extLst>
          </p:cNvPr>
          <p:cNvGrpSpPr/>
          <p:nvPr/>
        </p:nvGrpSpPr>
        <p:grpSpPr>
          <a:xfrm>
            <a:off x="7645396" y="4823254"/>
            <a:ext cx="4586377" cy="1745972"/>
            <a:chOff x="1986003" y="1573725"/>
            <a:chExt cx="4456997" cy="1745972"/>
          </a:xfrm>
        </p:grpSpPr>
        <p:sp>
          <p:nvSpPr>
            <p:cNvPr id="385" name="Rectangle 173">
              <a:extLst>
                <a:ext uri="{FF2B5EF4-FFF2-40B4-BE49-F238E27FC236}">
                  <a16:creationId xmlns:a16="http://schemas.microsoft.com/office/drawing/2014/main" xmlns="" id="{7837C12E-D2E2-46BC-8995-4DC4451F83EA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174">
              <a:extLst>
                <a:ext uri="{FF2B5EF4-FFF2-40B4-BE49-F238E27FC236}">
                  <a16:creationId xmlns:a16="http://schemas.microsoft.com/office/drawing/2014/main" xmlns="" id="{8141312B-E82A-423C-9A01-967345D51E01}"/>
                </a:ext>
              </a:extLst>
            </p:cNvPr>
            <p:cNvSpPr/>
            <p:nvPr/>
          </p:nvSpPr>
          <p:spPr>
            <a:xfrm rot="21131528">
              <a:off x="2049471" y="1573725"/>
              <a:ext cx="2652727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7" name="Rectangle 175">
              <a:extLst>
                <a:ext uri="{FF2B5EF4-FFF2-40B4-BE49-F238E27FC236}">
                  <a16:creationId xmlns:a16="http://schemas.microsoft.com/office/drawing/2014/main" xmlns="" id="{9751650A-7D96-48A8-BE89-44E427626D87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8" name="Parallelogram 176">
              <a:extLst>
                <a:ext uri="{FF2B5EF4-FFF2-40B4-BE49-F238E27FC236}">
                  <a16:creationId xmlns:a16="http://schemas.microsoft.com/office/drawing/2014/main" xmlns="" id="{C92B737C-B86E-4F9A-ABFE-48C00D8782A8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9" name="Rectangle 177">
              <a:extLst>
                <a:ext uri="{FF2B5EF4-FFF2-40B4-BE49-F238E27FC236}">
                  <a16:creationId xmlns:a16="http://schemas.microsoft.com/office/drawing/2014/main" xmlns="" id="{002CA911-9EC2-4E7A-83C2-48BBBECED39A}"/>
                </a:ext>
              </a:extLst>
            </p:cNvPr>
            <p:cNvSpPr/>
            <p:nvPr/>
          </p:nvSpPr>
          <p:spPr>
            <a:xfrm flipH="1">
              <a:off x="1986003" y="1664899"/>
              <a:ext cx="2780828" cy="4329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TextBox 178">
              <a:extLst>
                <a:ext uri="{FF2B5EF4-FFF2-40B4-BE49-F238E27FC236}">
                  <a16:creationId xmlns:a16="http://schemas.microsoft.com/office/drawing/2014/main" xmlns="" id="{633AC184-968C-448E-8862-2043C5EEC590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391" name="TextBox 179">
              <a:extLst>
                <a:ext uri="{FF2B5EF4-FFF2-40B4-BE49-F238E27FC236}">
                  <a16:creationId xmlns:a16="http://schemas.microsoft.com/office/drawing/2014/main" xmlns="" id="{1B94360C-FC3D-4E2F-B0C9-61BD75387FFA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المفصليات</a:t>
              </a:r>
            </a:p>
          </p:txBody>
        </p:sp>
      </p:grpSp>
      <p:sp>
        <p:nvSpPr>
          <p:cNvPr id="392" name="Rectangle: Top Corners Rounded 180">
            <a:extLst>
              <a:ext uri="{FF2B5EF4-FFF2-40B4-BE49-F238E27FC236}">
                <a16:creationId xmlns:a16="http://schemas.microsoft.com/office/drawing/2014/main" xmlns="" id="{0AC7B719-BA86-4B89-B5ED-0D9853F2AC0E}"/>
              </a:ext>
            </a:extLst>
          </p:cNvPr>
          <p:cNvSpPr/>
          <p:nvPr/>
        </p:nvSpPr>
        <p:spPr>
          <a:xfrm>
            <a:off x="11657516" y="5114147"/>
            <a:ext cx="451749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3" name="Group 181">
            <a:extLst>
              <a:ext uri="{FF2B5EF4-FFF2-40B4-BE49-F238E27FC236}">
                <a16:creationId xmlns:a16="http://schemas.microsoft.com/office/drawing/2014/main" xmlns="" id="{A50F0A01-4935-47C9-92FA-B07E7DAD4DA4}"/>
              </a:ext>
            </a:extLst>
          </p:cNvPr>
          <p:cNvGrpSpPr/>
          <p:nvPr/>
        </p:nvGrpSpPr>
        <p:grpSpPr>
          <a:xfrm>
            <a:off x="7621423" y="5548091"/>
            <a:ext cx="4610349" cy="1740761"/>
            <a:chOff x="1962707" y="1578936"/>
            <a:chExt cx="4480293" cy="1740761"/>
          </a:xfrm>
        </p:grpSpPr>
        <p:sp>
          <p:nvSpPr>
            <p:cNvPr id="394" name="Rectangle 182">
              <a:extLst>
                <a:ext uri="{FF2B5EF4-FFF2-40B4-BE49-F238E27FC236}">
                  <a16:creationId xmlns:a16="http://schemas.microsoft.com/office/drawing/2014/main" xmlns="" id="{E8FE8133-9E63-4782-89E8-7AE05142D1B5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183">
              <a:extLst>
                <a:ext uri="{FF2B5EF4-FFF2-40B4-BE49-F238E27FC236}">
                  <a16:creationId xmlns:a16="http://schemas.microsoft.com/office/drawing/2014/main" xmlns="" id="{CF35AEAE-8B5F-4BC6-8676-752775F7789C}"/>
                </a:ext>
              </a:extLst>
            </p:cNvPr>
            <p:cNvSpPr/>
            <p:nvPr/>
          </p:nvSpPr>
          <p:spPr>
            <a:xfrm rot="21131528">
              <a:off x="1975271" y="1578936"/>
              <a:ext cx="2727272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6" name="Rectangle 184">
              <a:extLst>
                <a:ext uri="{FF2B5EF4-FFF2-40B4-BE49-F238E27FC236}">
                  <a16:creationId xmlns:a16="http://schemas.microsoft.com/office/drawing/2014/main" xmlns="" id="{D7D57419-FF55-4F84-B14A-77736044A2B6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rgbClr val="E63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7" name="Parallelogram 185">
              <a:extLst>
                <a:ext uri="{FF2B5EF4-FFF2-40B4-BE49-F238E27FC236}">
                  <a16:creationId xmlns:a16="http://schemas.microsoft.com/office/drawing/2014/main" xmlns="" id="{84A707E2-94B9-43DB-9916-2EABCDFEF287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rgbClr val="E63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Rectangle 186">
              <a:extLst>
                <a:ext uri="{FF2B5EF4-FFF2-40B4-BE49-F238E27FC236}">
                  <a16:creationId xmlns:a16="http://schemas.microsoft.com/office/drawing/2014/main" xmlns="" id="{44FB1E55-EA36-4090-811A-DBF4FDBF161E}"/>
                </a:ext>
              </a:extLst>
            </p:cNvPr>
            <p:cNvSpPr/>
            <p:nvPr/>
          </p:nvSpPr>
          <p:spPr>
            <a:xfrm flipH="1">
              <a:off x="1962707" y="1664899"/>
              <a:ext cx="2804123" cy="4329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TextBox 187">
              <a:extLst>
                <a:ext uri="{FF2B5EF4-FFF2-40B4-BE49-F238E27FC236}">
                  <a16:creationId xmlns:a16="http://schemas.microsoft.com/office/drawing/2014/main" xmlns="" id="{92AFC0D9-1FB1-44B1-9F71-EE7E767CC3D6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400" name="TextBox 188">
              <a:extLst>
                <a:ext uri="{FF2B5EF4-FFF2-40B4-BE49-F238E27FC236}">
                  <a16:creationId xmlns:a16="http://schemas.microsoft.com/office/drawing/2014/main" xmlns="" id="{C03BF655-5D6C-499B-B4FB-AF7C1EAF6D26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الديدان</a:t>
              </a:r>
            </a:p>
          </p:txBody>
        </p:sp>
      </p:grpSp>
      <p:sp>
        <p:nvSpPr>
          <p:cNvPr id="401" name="Rectangle: Top Corners Rounded 189">
            <a:extLst>
              <a:ext uri="{FF2B5EF4-FFF2-40B4-BE49-F238E27FC236}">
                <a16:creationId xmlns:a16="http://schemas.microsoft.com/office/drawing/2014/main" xmlns="" id="{070F7BF4-37C5-47E3-B074-231BF17E342B}"/>
              </a:ext>
            </a:extLst>
          </p:cNvPr>
          <p:cNvSpPr/>
          <p:nvPr/>
        </p:nvSpPr>
        <p:spPr>
          <a:xfrm>
            <a:off x="11657516" y="5835489"/>
            <a:ext cx="451749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3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4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5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5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5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2" dur="5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3" dur="500" fill="hold"/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4" dur="500" fill="hold"/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9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0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5" dur="50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6" dur="50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2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7" dur="5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8" dur="5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3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4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9" dur="5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0" dur="5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599687"/>
            <a:chOff x="538318" y="1482904"/>
            <a:chExt cx="2658769" cy="12801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اللافقارية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96729" y="3374409"/>
            <a:ext cx="911974" cy="911319"/>
            <a:chOff x="1264556" y="2528270"/>
            <a:chExt cx="1221764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56" y="2786907"/>
              <a:ext cx="1221764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grpSp>
        <p:nvGrpSpPr>
          <p:cNvPr id="49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13008" y="141631"/>
            <a:ext cx="5147197" cy="972772"/>
            <a:chOff x="742949" y="1272891"/>
            <a:chExt cx="5147197" cy="972772"/>
          </a:xfrm>
        </p:grpSpPr>
        <p:grpSp>
          <p:nvGrpSpPr>
            <p:cNvPr id="50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3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2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446780" y="1476980"/>
              <a:ext cx="2466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الإسفنجيات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7" name="Group 83">
            <a:extLst>
              <a:ext uri="{FF2B5EF4-FFF2-40B4-BE49-F238E27FC236}">
                <a16:creationId xmlns=""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707696" y="1314441"/>
            <a:ext cx="5490067" cy="1294889"/>
            <a:chOff x="742949" y="1272891"/>
            <a:chExt cx="5147197" cy="1330422"/>
          </a:xfrm>
        </p:grpSpPr>
        <p:grpSp>
          <p:nvGrpSpPr>
            <p:cNvPr id="58" name="Group 84">
              <a:extLst>
                <a:ext uri="{FF2B5EF4-FFF2-40B4-BE49-F238E27FC236}">
                  <a16:creationId xmlns=""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3" name="Rectangle 88">
                <a:extLst>
                  <a:ext uri="{FF2B5EF4-FFF2-40B4-BE49-F238E27FC236}">
                    <a16:creationId xmlns=""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89">
                <a:extLst>
                  <a:ext uri="{FF2B5EF4-FFF2-40B4-BE49-F238E27FC236}">
                    <a16:creationId xmlns=""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: Rounded Corners 90">
                <a:extLst>
                  <a:ext uri="{FF2B5EF4-FFF2-40B4-BE49-F238E27FC236}">
                    <a16:creationId xmlns=""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91">
                <a:extLst>
                  <a:ext uri="{FF2B5EF4-FFF2-40B4-BE49-F238E27FC236}">
                    <a16:creationId xmlns=""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92">
                <a:extLst>
                  <a:ext uri="{FF2B5EF4-FFF2-40B4-BE49-F238E27FC236}">
                    <a16:creationId xmlns=""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93">
                <a:extLst>
                  <a:ext uri="{FF2B5EF4-FFF2-40B4-BE49-F238E27FC236}">
                    <a16:creationId xmlns=""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85">
              <a:extLst>
                <a:ext uri="{FF2B5EF4-FFF2-40B4-BE49-F238E27FC236}">
                  <a16:creationId xmlns=""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0" name="TextBox 87">
              <a:extLst>
                <a:ext uri="{FF2B5EF4-FFF2-40B4-BE49-F238E27FC236}">
                  <a16:creationId xmlns=""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861072" y="1426702"/>
              <a:ext cx="3426957" cy="66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/>
                <a:t>لها </a:t>
              </a:r>
              <a:r>
                <a:rPr lang="ar-SY" b="1" dirty="0">
                  <a:solidFill>
                    <a:srgbClr val="C00000"/>
                  </a:solidFill>
                </a:rPr>
                <a:t>شكل</a:t>
              </a:r>
              <a:r>
                <a:rPr lang="ar-SY" b="1" dirty="0"/>
                <a:t> يشبه </a:t>
              </a:r>
              <a:r>
                <a:rPr lang="ar-SY" b="1" dirty="0" smtClean="0">
                  <a:solidFill>
                    <a:srgbClr val="C00000"/>
                  </a:solidFill>
                </a:rPr>
                <a:t>كيساً</a:t>
              </a:r>
              <a:r>
                <a:rPr lang="ar-SY" b="1" dirty="0" smtClean="0"/>
                <a:t> </a:t>
              </a:r>
              <a:r>
                <a:rPr lang="ar-SY" b="1" dirty="0"/>
                <a:t>له </a:t>
              </a:r>
              <a:r>
                <a:rPr lang="ar-SY" b="1" dirty="0">
                  <a:solidFill>
                    <a:srgbClr val="C00000"/>
                  </a:solidFill>
                </a:rPr>
                <a:t>فتحة</a:t>
              </a:r>
              <a:r>
                <a:rPr lang="ar-SY" b="1" dirty="0"/>
                <a:t> في أعلاه  وهو </a:t>
              </a:r>
              <a:r>
                <a:rPr lang="ar-SY" b="1" dirty="0">
                  <a:solidFill>
                    <a:srgbClr val="C00000"/>
                  </a:solidFill>
                </a:rPr>
                <a:t>مجوف</a:t>
              </a:r>
              <a:r>
                <a:rPr lang="ar-SY" b="1" dirty="0"/>
                <a:t> من </a:t>
              </a:r>
              <a:r>
                <a:rPr lang="ar-SY" b="1" dirty="0" smtClean="0"/>
                <a:t>الداخل</a:t>
              </a:r>
              <a:endParaRPr lang="ar-SY" b="1" dirty="0"/>
            </a:p>
          </p:txBody>
        </p:sp>
      </p:grpSp>
      <p:grpSp>
        <p:nvGrpSpPr>
          <p:cNvPr id="80" name="Group 67">
            <a:extLst>
              <a:ext uri="{FF2B5EF4-FFF2-40B4-BE49-F238E27FC236}">
                <a16:creationId xmlns="" xmlns:a16="http://schemas.microsoft.com/office/drawing/2014/main" id="{1B365870-74D8-456D-9EC5-E94800DC4C3E}"/>
              </a:ext>
            </a:extLst>
          </p:cNvPr>
          <p:cNvGrpSpPr/>
          <p:nvPr/>
        </p:nvGrpSpPr>
        <p:grpSpPr>
          <a:xfrm>
            <a:off x="6991757" y="2645792"/>
            <a:ext cx="5206008" cy="1078969"/>
            <a:chOff x="32521" y="1272891"/>
            <a:chExt cx="5857625" cy="1330422"/>
          </a:xfrm>
        </p:grpSpPr>
        <p:grpSp>
          <p:nvGrpSpPr>
            <p:cNvPr id="87" name="Group 71">
              <a:extLst>
                <a:ext uri="{FF2B5EF4-FFF2-40B4-BE49-F238E27FC236}">
                  <a16:creationId xmlns="" xmlns:a16="http://schemas.microsoft.com/office/drawing/2014/main" id="{60C86412-5D62-4CC2-83FF-0A40C98B064C}"/>
                </a:ext>
              </a:extLst>
            </p:cNvPr>
            <p:cNvGrpSpPr/>
            <p:nvPr/>
          </p:nvGrpSpPr>
          <p:grpSpPr>
            <a:xfrm>
              <a:off x="32521" y="1272891"/>
              <a:ext cx="5857625" cy="1330422"/>
              <a:chOff x="461527" y="1995984"/>
              <a:chExt cx="8629020" cy="1959879"/>
            </a:xfrm>
          </p:grpSpPr>
          <p:sp>
            <p:nvSpPr>
              <p:cNvPr id="90" name="Rectangle 75">
                <a:extLst>
                  <a:ext uri="{FF2B5EF4-FFF2-40B4-BE49-F238E27FC236}">
                    <a16:creationId xmlns="" xmlns:a16="http://schemas.microsoft.com/office/drawing/2014/main" id="{62AB4B5D-4A1B-4BF6-B811-46CE67B4EA5A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: Shape 76">
                <a:extLst>
                  <a:ext uri="{FF2B5EF4-FFF2-40B4-BE49-F238E27FC236}">
                    <a16:creationId xmlns="" xmlns:a16="http://schemas.microsoft.com/office/drawing/2014/main" id="{9AAB6B2F-0381-478D-BBA1-3E8B8EB77892}"/>
                  </a:ext>
                </a:extLst>
              </p:cNvPr>
              <p:cNvSpPr/>
              <p:nvPr/>
            </p:nvSpPr>
            <p:spPr>
              <a:xfrm>
                <a:off x="461527" y="1995984"/>
                <a:ext cx="739958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: Rounded Corners 81">
                <a:extLst>
                  <a:ext uri="{FF2B5EF4-FFF2-40B4-BE49-F238E27FC236}">
                    <a16:creationId xmlns="" xmlns:a16="http://schemas.microsoft.com/office/drawing/2014/main" id="{FF323D60-5429-44F6-BE84-D32F3EE05DBD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82">
                <a:extLst>
                  <a:ext uri="{FF2B5EF4-FFF2-40B4-BE49-F238E27FC236}">
                    <a16:creationId xmlns="" xmlns:a16="http://schemas.microsoft.com/office/drawing/2014/main" id="{7C6637D6-90ED-4353-AB8D-0F048C256BA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86">
                <a:extLst>
                  <a:ext uri="{FF2B5EF4-FFF2-40B4-BE49-F238E27FC236}">
                    <a16:creationId xmlns="" xmlns:a16="http://schemas.microsoft.com/office/drawing/2014/main" id="{2BC22274-5A80-40BE-883E-451F3F7031E6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="" xmlns:a16="http://schemas.microsoft.com/office/drawing/2014/main" id="{9F3CD9CA-F46E-4449-AD24-6BE65968FC3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Box 73">
              <a:extLst>
                <a:ext uri="{FF2B5EF4-FFF2-40B4-BE49-F238E27FC236}">
                  <a16:creationId xmlns="" xmlns:a16="http://schemas.microsoft.com/office/drawing/2014/main" id="{1069D5BF-B41F-4365-936D-3DC879164412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9" name="TextBox 74">
              <a:extLst>
                <a:ext uri="{FF2B5EF4-FFF2-40B4-BE49-F238E27FC236}">
                  <a16:creationId xmlns="" xmlns:a16="http://schemas.microsoft.com/office/drawing/2014/main" id="{E5CB20D0-2C9C-4EAC-AF4D-0E1C204C976B}"/>
                </a:ext>
              </a:extLst>
            </p:cNvPr>
            <p:cNvSpPr txBox="1"/>
            <p:nvPr/>
          </p:nvSpPr>
          <p:spPr>
            <a:xfrm>
              <a:off x="419506" y="1555935"/>
              <a:ext cx="3408411" cy="45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b="1" dirty="0">
                  <a:solidFill>
                    <a:srgbClr val="C00000"/>
                  </a:solidFill>
                </a:rPr>
                <a:t>تعيش</a:t>
              </a:r>
              <a:r>
                <a:rPr lang="ar-SY" b="1" dirty="0"/>
                <a:t> الإسفنجيات في </a:t>
              </a:r>
              <a:r>
                <a:rPr lang="ar-SY" b="1" dirty="0">
                  <a:solidFill>
                    <a:srgbClr val="C00000"/>
                  </a:solidFill>
                </a:rPr>
                <a:t>الماء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91D6E91E-A7D7-4204-B03E-A2C2F6F54BB4}"/>
              </a:ext>
            </a:extLst>
          </p:cNvPr>
          <p:cNvGrpSpPr/>
          <p:nvPr/>
        </p:nvGrpSpPr>
        <p:grpSpPr>
          <a:xfrm>
            <a:off x="7018727" y="3924503"/>
            <a:ext cx="5251991" cy="1238737"/>
            <a:chOff x="742949" y="1272891"/>
            <a:chExt cx="5147197" cy="1330422"/>
          </a:xfrm>
        </p:grpSpPr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EFF2C10A-53EC-4839-BBCF-E3DD2E82B227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A04B1D49-26AC-4DD2-AF59-85926C1148C7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F7C62808-8CCB-4D07-A188-B52DD8D79C50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="" xmlns:a16="http://schemas.microsoft.com/office/drawing/2014/main" id="{4035C593-D0EF-495C-A86E-C73BBBC8593E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="" xmlns:a16="http://schemas.microsoft.com/office/drawing/2014/main" id="{0E8C9BEC-191E-46CD-9141-4CCAA180DADE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="" xmlns:a16="http://schemas.microsoft.com/office/drawing/2014/main" id="{80ADC24A-32A2-41F2-BEFB-ADBD8C2D2944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="" xmlns:a16="http://schemas.microsoft.com/office/drawing/2014/main" id="{A852446A-CFB5-44B3-95CD-6CE88A33BEBB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B2F6CE01-F120-4C52-AAAE-52CDF4EF31A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33DFA384-4280-4C35-BD9B-BEE3583F7365}"/>
                </a:ext>
              </a:extLst>
            </p:cNvPr>
            <p:cNvSpPr txBox="1"/>
            <p:nvPr/>
          </p:nvSpPr>
          <p:spPr>
            <a:xfrm>
              <a:off x="841916" y="1397402"/>
              <a:ext cx="3495493" cy="694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b="1" dirty="0">
                  <a:solidFill>
                    <a:srgbClr val="C00000"/>
                  </a:solidFill>
                </a:rPr>
                <a:t>الإسفنج مكتمل النمو </a:t>
              </a:r>
              <a:r>
                <a:rPr lang="ar-SY" b="1" dirty="0"/>
                <a:t>عديم الحركة أما </a:t>
              </a:r>
              <a:r>
                <a:rPr lang="ar-SY" b="1" dirty="0">
                  <a:solidFill>
                    <a:srgbClr val="C00000"/>
                  </a:solidFill>
                </a:rPr>
                <a:t>صغاره</a:t>
              </a:r>
              <a:r>
                <a:rPr lang="ar-SY" b="1" dirty="0"/>
                <a:t> فقادرة على </a:t>
              </a:r>
              <a:r>
                <a:rPr lang="ar-SY" b="1" dirty="0">
                  <a:solidFill>
                    <a:srgbClr val="C00000"/>
                  </a:solidFill>
                </a:rPr>
                <a:t>الطفو</a:t>
              </a:r>
              <a:r>
                <a:rPr lang="ar-SY" b="1" dirty="0"/>
                <a:t> فوق الماء</a:t>
              </a:r>
            </a:p>
          </p:txBody>
        </p:sp>
      </p:grpSp>
      <p:sp>
        <p:nvSpPr>
          <p:cNvPr id="63" name="Freeform: Shape 111">
            <a:extLst>
              <a:ext uri="{FF2B5EF4-FFF2-40B4-BE49-F238E27FC236}">
                <a16:creationId xmlns:a16="http://schemas.microsoft.com/office/drawing/2014/main" xmlns="" id="{3CA3C273-E030-4330-B805-17B702D1AC81}"/>
              </a:ext>
            </a:extLst>
          </p:cNvPr>
          <p:cNvSpPr/>
          <p:nvPr/>
        </p:nvSpPr>
        <p:spPr>
          <a:xfrm flipH="1">
            <a:off x="3804412" y="3688251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180">
            <a:extLst>
              <a:ext uri="{FF2B5EF4-FFF2-40B4-BE49-F238E27FC236}">
                <a16:creationId xmlns:a16="http://schemas.microsoft.com/office/drawing/2014/main" xmlns="" id="{3686044A-B7BB-407B-BC0E-3FB5BD84F49B}"/>
              </a:ext>
            </a:extLst>
          </p:cNvPr>
          <p:cNvSpPr/>
          <p:nvPr/>
        </p:nvSpPr>
        <p:spPr>
          <a:xfrm flipH="1">
            <a:off x="3804413" y="3960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181">
            <a:extLst>
              <a:ext uri="{FF2B5EF4-FFF2-40B4-BE49-F238E27FC236}">
                <a16:creationId xmlns:a16="http://schemas.microsoft.com/office/drawing/2014/main" xmlns="" id="{A7B78C81-FDAB-4095-B0EE-936AF88D0EBD}"/>
              </a:ext>
            </a:extLst>
          </p:cNvPr>
          <p:cNvGrpSpPr/>
          <p:nvPr/>
        </p:nvGrpSpPr>
        <p:grpSpPr>
          <a:xfrm>
            <a:off x="3824069" y="139526"/>
            <a:ext cx="2240879" cy="3112311"/>
            <a:chOff x="700865" y="2514485"/>
            <a:chExt cx="2240879" cy="3112311"/>
          </a:xfrm>
        </p:grpSpPr>
        <p:sp>
          <p:nvSpPr>
            <p:cNvPr id="71" name="Rectangle: Rounded Corners 182">
              <a:extLst>
                <a:ext uri="{FF2B5EF4-FFF2-40B4-BE49-F238E27FC236}">
                  <a16:creationId xmlns:a16="http://schemas.microsoft.com/office/drawing/2014/main" xmlns="" id="{711BF857-4DC7-4B23-AE7E-D0D8DAA07627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183">
              <a:extLst>
                <a:ext uri="{FF2B5EF4-FFF2-40B4-BE49-F238E27FC236}">
                  <a16:creationId xmlns:a16="http://schemas.microsoft.com/office/drawing/2014/main" xmlns="" id="{C77478F3-E9D1-4DB4-AA45-F4D3EA99D107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74" name="Graphic 72">
              <a:extLst>
                <a:ext uri="{FF2B5EF4-FFF2-40B4-BE49-F238E27FC236}">
                  <a16:creationId xmlns:a16="http://schemas.microsoft.com/office/drawing/2014/main" xmlns="" id="{C466E797-4655-4C51-8574-DF81326FD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2" r="14332"/>
            <a:stretch/>
          </p:blipFill>
          <p:spPr>
            <a:xfrm>
              <a:off x="917610" y="3942123"/>
              <a:ext cx="1807387" cy="1266825"/>
            </a:xfrm>
            <a:prstGeom prst="rect">
              <a:avLst/>
            </a:prstGeom>
          </p:spPr>
        </p:pic>
      </p:grpSp>
      <p:sp>
        <p:nvSpPr>
          <p:cNvPr id="81" name="Freeform: Shape 186">
            <a:extLst>
              <a:ext uri="{FF2B5EF4-FFF2-40B4-BE49-F238E27FC236}">
                <a16:creationId xmlns:a16="http://schemas.microsoft.com/office/drawing/2014/main" xmlns="" id="{87BB9A64-2ED5-4368-A5C6-628B8484AEA4}"/>
              </a:ext>
            </a:extLst>
          </p:cNvPr>
          <p:cNvSpPr/>
          <p:nvPr/>
        </p:nvSpPr>
        <p:spPr>
          <a:xfrm>
            <a:off x="3710248" y="266640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Freeform: Shape 111">
            <a:extLst>
              <a:ext uri="{FF2B5EF4-FFF2-40B4-BE49-F238E27FC236}">
                <a16:creationId xmlns:a16="http://schemas.microsoft.com/office/drawing/2014/main" xmlns="" id="{3CA3C273-E030-4330-B805-17B702D1AC81}"/>
              </a:ext>
            </a:extLst>
          </p:cNvPr>
          <p:cNvSpPr/>
          <p:nvPr/>
        </p:nvSpPr>
        <p:spPr>
          <a:xfrm flipH="1">
            <a:off x="3787734" y="355296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66">
            <a:extLst>
              <a:ext uri="{FF2B5EF4-FFF2-40B4-BE49-F238E27FC236}">
                <a16:creationId xmlns:a16="http://schemas.microsoft.com/office/drawing/2014/main" xmlns="" id="{C5F8FCCC-6A52-40A5-9C0E-56DF16128E84}"/>
              </a:ext>
            </a:extLst>
          </p:cNvPr>
          <p:cNvGrpSpPr/>
          <p:nvPr/>
        </p:nvGrpSpPr>
        <p:grpSpPr>
          <a:xfrm>
            <a:off x="3773989" y="3652882"/>
            <a:ext cx="2351885" cy="3112311"/>
            <a:chOff x="740516" y="2514485"/>
            <a:chExt cx="2201565" cy="3112311"/>
          </a:xfrm>
        </p:grpSpPr>
        <p:sp>
          <p:nvSpPr>
            <p:cNvPr id="109" name="Rectangle: Rounded Corners 68">
              <a:extLst>
                <a:ext uri="{FF2B5EF4-FFF2-40B4-BE49-F238E27FC236}">
                  <a16:creationId xmlns:a16="http://schemas.microsoft.com/office/drawing/2014/main" xmlns="" id="{9307E389-59F0-4AEC-86F9-15290393E953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69">
              <a:extLst>
                <a:ext uri="{FF2B5EF4-FFF2-40B4-BE49-F238E27FC236}">
                  <a16:creationId xmlns:a16="http://schemas.microsoft.com/office/drawing/2014/main" xmlns="" id="{38B93C75-64E2-4F79-AA15-22C7FCE3E9A3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11" name="TextBox 71">
              <a:extLst>
                <a:ext uri="{FF2B5EF4-FFF2-40B4-BE49-F238E27FC236}">
                  <a16:creationId xmlns:a16="http://schemas.microsoft.com/office/drawing/2014/main" xmlns="" id="{13F33207-DEA8-4709-A0F7-1B23883B67EA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12" name="Graphic 72">
              <a:extLst>
                <a:ext uri="{FF2B5EF4-FFF2-40B4-BE49-F238E27FC236}">
                  <a16:creationId xmlns:a16="http://schemas.microsoft.com/office/drawing/2014/main" xmlns="" id="{8BBAF034-E590-4772-A10F-2F73030E6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r="17709"/>
            <a:stretch/>
          </p:blipFill>
          <p:spPr>
            <a:xfrm>
              <a:off x="901008" y="3731802"/>
              <a:ext cx="1771165" cy="1621066"/>
            </a:xfrm>
            <a:prstGeom prst="rect">
              <a:avLst/>
            </a:prstGeom>
          </p:spPr>
        </p:pic>
      </p:grpSp>
      <p:sp>
        <p:nvSpPr>
          <p:cNvPr id="113" name="Freeform: Shape 73">
            <a:extLst>
              <a:ext uri="{FF2B5EF4-FFF2-40B4-BE49-F238E27FC236}">
                <a16:creationId xmlns:a16="http://schemas.microsoft.com/office/drawing/2014/main" xmlns="" id="{F2105C26-3742-493C-AFE5-335582008F8F}"/>
              </a:ext>
            </a:extLst>
          </p:cNvPr>
          <p:cNvSpPr/>
          <p:nvPr/>
        </p:nvSpPr>
        <p:spPr>
          <a:xfrm>
            <a:off x="3693569" y="3779996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0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599687"/>
            <a:chOff x="538318" y="1482904"/>
            <a:chExt cx="2658769" cy="12801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اللافقارية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96729" y="3374409"/>
            <a:ext cx="911974" cy="911319"/>
            <a:chOff x="1264556" y="2528270"/>
            <a:chExt cx="1221764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56" y="2786907"/>
              <a:ext cx="1221764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grpSp>
        <p:nvGrpSpPr>
          <p:cNvPr id="49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13008" y="675031"/>
            <a:ext cx="5147197" cy="972772"/>
            <a:chOff x="742949" y="1272891"/>
            <a:chExt cx="5147197" cy="972772"/>
          </a:xfrm>
        </p:grpSpPr>
        <p:grpSp>
          <p:nvGrpSpPr>
            <p:cNvPr id="50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3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2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446780" y="1476980"/>
              <a:ext cx="2466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اللّاسعات 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7" name="Group 83">
            <a:extLst>
              <a:ext uri="{FF2B5EF4-FFF2-40B4-BE49-F238E27FC236}">
                <a16:creationId xmlns=""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677327" y="1847841"/>
            <a:ext cx="5520436" cy="1294889"/>
            <a:chOff x="714477" y="1272891"/>
            <a:chExt cx="5175669" cy="1330422"/>
          </a:xfrm>
        </p:grpSpPr>
        <p:grpSp>
          <p:nvGrpSpPr>
            <p:cNvPr id="58" name="Group 84">
              <a:extLst>
                <a:ext uri="{FF2B5EF4-FFF2-40B4-BE49-F238E27FC236}">
                  <a16:creationId xmlns=""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3" name="Rectangle 88">
                <a:extLst>
                  <a:ext uri="{FF2B5EF4-FFF2-40B4-BE49-F238E27FC236}">
                    <a16:creationId xmlns=""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89">
                <a:extLst>
                  <a:ext uri="{FF2B5EF4-FFF2-40B4-BE49-F238E27FC236}">
                    <a16:creationId xmlns=""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: Rounded Corners 90">
                <a:extLst>
                  <a:ext uri="{FF2B5EF4-FFF2-40B4-BE49-F238E27FC236}">
                    <a16:creationId xmlns=""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91">
                <a:extLst>
                  <a:ext uri="{FF2B5EF4-FFF2-40B4-BE49-F238E27FC236}">
                    <a16:creationId xmlns=""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92">
                <a:extLst>
                  <a:ext uri="{FF2B5EF4-FFF2-40B4-BE49-F238E27FC236}">
                    <a16:creationId xmlns=""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93">
                <a:extLst>
                  <a:ext uri="{FF2B5EF4-FFF2-40B4-BE49-F238E27FC236}">
                    <a16:creationId xmlns=""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85">
              <a:extLst>
                <a:ext uri="{FF2B5EF4-FFF2-40B4-BE49-F238E27FC236}">
                  <a16:creationId xmlns=""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0" name="TextBox 87">
              <a:extLst>
                <a:ext uri="{FF2B5EF4-FFF2-40B4-BE49-F238E27FC236}">
                  <a16:creationId xmlns=""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714477" y="1398990"/>
              <a:ext cx="4074565" cy="66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/>
                <a:t>لها </a:t>
              </a:r>
              <a:r>
                <a:rPr lang="ar-SY" b="1" dirty="0">
                  <a:solidFill>
                    <a:srgbClr val="C00000"/>
                  </a:solidFill>
                </a:rPr>
                <a:t>أجزاء</a:t>
              </a:r>
              <a:r>
                <a:rPr lang="ar-SY" b="1" dirty="0"/>
                <a:t> تسمى </a:t>
              </a:r>
              <a:r>
                <a:rPr lang="ar-SY" b="1" dirty="0">
                  <a:solidFill>
                    <a:srgbClr val="C00000"/>
                  </a:solidFill>
                </a:rPr>
                <a:t>لوامس</a:t>
              </a:r>
              <a:r>
                <a:rPr lang="ar-SY" b="1" dirty="0"/>
                <a:t> تشبه الأذرع ينتهي كل منها بخلايا </a:t>
              </a:r>
              <a:r>
                <a:rPr lang="ar-SY" b="1" dirty="0" smtClean="0"/>
                <a:t>لاسعة </a:t>
              </a:r>
              <a:r>
                <a:rPr lang="ar-SY" b="1" dirty="0" smtClean="0">
                  <a:solidFill>
                    <a:srgbClr val="C00000"/>
                  </a:solidFill>
                </a:rPr>
                <a:t>تشلُّ</a:t>
              </a:r>
              <a:r>
                <a:rPr lang="ar-SY" b="1" dirty="0" smtClean="0"/>
                <a:t> بها حكة فريستها </a:t>
              </a:r>
              <a:endParaRPr lang="ar-SY" b="1" dirty="0"/>
            </a:p>
          </p:txBody>
        </p:sp>
      </p:grpSp>
      <p:grpSp>
        <p:nvGrpSpPr>
          <p:cNvPr id="80" name="Group 67">
            <a:extLst>
              <a:ext uri="{FF2B5EF4-FFF2-40B4-BE49-F238E27FC236}">
                <a16:creationId xmlns="" xmlns:a16="http://schemas.microsoft.com/office/drawing/2014/main" id="{1B365870-74D8-456D-9EC5-E94800DC4C3E}"/>
              </a:ext>
            </a:extLst>
          </p:cNvPr>
          <p:cNvGrpSpPr/>
          <p:nvPr/>
        </p:nvGrpSpPr>
        <p:grpSpPr>
          <a:xfrm>
            <a:off x="6991757" y="3179192"/>
            <a:ext cx="5206008" cy="1078969"/>
            <a:chOff x="32521" y="1272891"/>
            <a:chExt cx="5857625" cy="1330422"/>
          </a:xfrm>
        </p:grpSpPr>
        <p:grpSp>
          <p:nvGrpSpPr>
            <p:cNvPr id="87" name="Group 71">
              <a:extLst>
                <a:ext uri="{FF2B5EF4-FFF2-40B4-BE49-F238E27FC236}">
                  <a16:creationId xmlns="" xmlns:a16="http://schemas.microsoft.com/office/drawing/2014/main" id="{60C86412-5D62-4CC2-83FF-0A40C98B064C}"/>
                </a:ext>
              </a:extLst>
            </p:cNvPr>
            <p:cNvGrpSpPr/>
            <p:nvPr/>
          </p:nvGrpSpPr>
          <p:grpSpPr>
            <a:xfrm>
              <a:off x="32521" y="1272891"/>
              <a:ext cx="5857625" cy="1330422"/>
              <a:chOff x="461527" y="1995984"/>
              <a:chExt cx="8629020" cy="1959879"/>
            </a:xfrm>
          </p:grpSpPr>
          <p:sp>
            <p:nvSpPr>
              <p:cNvPr id="90" name="Rectangle 75">
                <a:extLst>
                  <a:ext uri="{FF2B5EF4-FFF2-40B4-BE49-F238E27FC236}">
                    <a16:creationId xmlns="" xmlns:a16="http://schemas.microsoft.com/office/drawing/2014/main" id="{62AB4B5D-4A1B-4BF6-B811-46CE67B4EA5A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: Shape 76">
                <a:extLst>
                  <a:ext uri="{FF2B5EF4-FFF2-40B4-BE49-F238E27FC236}">
                    <a16:creationId xmlns="" xmlns:a16="http://schemas.microsoft.com/office/drawing/2014/main" id="{9AAB6B2F-0381-478D-BBA1-3E8B8EB77892}"/>
                  </a:ext>
                </a:extLst>
              </p:cNvPr>
              <p:cNvSpPr/>
              <p:nvPr/>
            </p:nvSpPr>
            <p:spPr>
              <a:xfrm>
                <a:off x="461527" y="1995984"/>
                <a:ext cx="739958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: Rounded Corners 81">
                <a:extLst>
                  <a:ext uri="{FF2B5EF4-FFF2-40B4-BE49-F238E27FC236}">
                    <a16:creationId xmlns="" xmlns:a16="http://schemas.microsoft.com/office/drawing/2014/main" id="{FF323D60-5429-44F6-BE84-D32F3EE05DBD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82">
                <a:extLst>
                  <a:ext uri="{FF2B5EF4-FFF2-40B4-BE49-F238E27FC236}">
                    <a16:creationId xmlns="" xmlns:a16="http://schemas.microsoft.com/office/drawing/2014/main" id="{7C6637D6-90ED-4353-AB8D-0F048C256BA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86">
                <a:extLst>
                  <a:ext uri="{FF2B5EF4-FFF2-40B4-BE49-F238E27FC236}">
                    <a16:creationId xmlns="" xmlns:a16="http://schemas.microsoft.com/office/drawing/2014/main" id="{2BC22274-5A80-40BE-883E-451F3F7031E6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="" xmlns:a16="http://schemas.microsoft.com/office/drawing/2014/main" id="{9F3CD9CA-F46E-4449-AD24-6BE65968FC3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Box 73">
              <a:extLst>
                <a:ext uri="{FF2B5EF4-FFF2-40B4-BE49-F238E27FC236}">
                  <a16:creationId xmlns="" xmlns:a16="http://schemas.microsoft.com/office/drawing/2014/main" id="{1069D5BF-B41F-4365-936D-3DC879164412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9" name="TextBox 74">
              <a:extLst>
                <a:ext uri="{FF2B5EF4-FFF2-40B4-BE49-F238E27FC236}">
                  <a16:creationId xmlns="" xmlns:a16="http://schemas.microsoft.com/office/drawing/2014/main" id="{E5CB20D0-2C9C-4EAC-AF4D-0E1C204C976B}"/>
                </a:ext>
              </a:extLst>
            </p:cNvPr>
            <p:cNvSpPr txBox="1"/>
            <p:nvPr/>
          </p:nvSpPr>
          <p:spPr>
            <a:xfrm>
              <a:off x="647865" y="1386217"/>
              <a:ext cx="3408411" cy="79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b="1" dirty="0"/>
                <a:t>من  اللاسعات </a:t>
              </a:r>
              <a:r>
                <a:rPr lang="ar-SY" b="1" dirty="0">
                  <a:solidFill>
                    <a:srgbClr val="C00000"/>
                  </a:solidFill>
                </a:rPr>
                <a:t>عديمة </a:t>
              </a:r>
              <a:r>
                <a:rPr lang="ar-SY" b="1" dirty="0" smtClean="0">
                  <a:solidFill>
                    <a:srgbClr val="C00000"/>
                  </a:solidFill>
                </a:rPr>
                <a:t>الحركة </a:t>
              </a:r>
              <a:r>
                <a:rPr lang="ar-SY" b="1" dirty="0" smtClean="0"/>
                <a:t>لا تنتقل من مكانها ( </a:t>
              </a:r>
              <a:r>
                <a:rPr lang="ar-SY" b="1" dirty="0" smtClean="0">
                  <a:solidFill>
                    <a:srgbClr val="C00000"/>
                  </a:solidFill>
                </a:rPr>
                <a:t>المرجان</a:t>
              </a:r>
              <a:r>
                <a:rPr lang="ar-SY" b="1" dirty="0" smtClean="0"/>
                <a:t> ) </a:t>
              </a:r>
              <a:endParaRPr lang="ar-SY" b="1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91D6E91E-A7D7-4204-B03E-A2C2F6F54BB4}"/>
              </a:ext>
            </a:extLst>
          </p:cNvPr>
          <p:cNvGrpSpPr/>
          <p:nvPr/>
        </p:nvGrpSpPr>
        <p:grpSpPr>
          <a:xfrm>
            <a:off x="6991757" y="4457903"/>
            <a:ext cx="5278961" cy="1238737"/>
            <a:chOff x="716517" y="1272891"/>
            <a:chExt cx="5173629" cy="1330422"/>
          </a:xfrm>
        </p:grpSpPr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EFF2C10A-53EC-4839-BBCF-E3DD2E82B227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A04B1D49-26AC-4DD2-AF59-85926C1148C7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F7C62808-8CCB-4D07-A188-B52DD8D79C50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="" xmlns:a16="http://schemas.microsoft.com/office/drawing/2014/main" id="{4035C593-D0EF-495C-A86E-C73BBBC8593E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="" xmlns:a16="http://schemas.microsoft.com/office/drawing/2014/main" id="{0E8C9BEC-191E-46CD-9141-4CCAA180DADE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="" xmlns:a16="http://schemas.microsoft.com/office/drawing/2014/main" id="{80ADC24A-32A2-41F2-BEFB-ADBD8C2D2944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="" xmlns:a16="http://schemas.microsoft.com/office/drawing/2014/main" id="{A852446A-CFB5-44B3-95CD-6CE88A33BEBB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B2F6CE01-F120-4C52-AAAE-52CDF4EF31A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33DFA384-4280-4C35-BD9B-BEE3583F7365}"/>
                </a:ext>
              </a:extLst>
            </p:cNvPr>
            <p:cNvSpPr txBox="1"/>
            <p:nvPr/>
          </p:nvSpPr>
          <p:spPr>
            <a:xfrm>
              <a:off x="716517" y="1454230"/>
              <a:ext cx="3749746" cy="396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b="1" dirty="0"/>
                <a:t>من اللاسعات التي </a:t>
              </a:r>
              <a:r>
                <a:rPr lang="ar-SY" b="1" dirty="0">
                  <a:solidFill>
                    <a:srgbClr val="C00000"/>
                  </a:solidFill>
                </a:rPr>
                <a:t>تطفو </a:t>
              </a:r>
              <a:r>
                <a:rPr lang="ar-SY" b="1" dirty="0" smtClean="0">
                  <a:solidFill>
                    <a:srgbClr val="C00000"/>
                  </a:solidFill>
                </a:rPr>
                <a:t>وتسبح </a:t>
              </a:r>
              <a:r>
                <a:rPr lang="ar-SY" b="1" dirty="0" smtClean="0"/>
                <a:t>( </a:t>
              </a:r>
              <a:r>
                <a:rPr lang="ar-SY" b="1" dirty="0"/>
                <a:t>قنديل </a:t>
              </a:r>
              <a:r>
                <a:rPr lang="ar-SY" b="1" dirty="0" smtClean="0"/>
                <a:t>البحر ) </a:t>
              </a:r>
              <a:endParaRPr lang="ar-SY" b="1" dirty="0"/>
            </a:p>
          </p:txBody>
        </p:sp>
      </p:grpSp>
      <p:sp>
        <p:nvSpPr>
          <p:cNvPr id="63" name="Freeform: Shape 111">
            <a:extLst>
              <a:ext uri="{FF2B5EF4-FFF2-40B4-BE49-F238E27FC236}">
                <a16:creationId xmlns:a16="http://schemas.microsoft.com/office/drawing/2014/main" xmlns="" id="{3CA3C273-E030-4330-B805-17B702D1AC81}"/>
              </a:ext>
            </a:extLst>
          </p:cNvPr>
          <p:cNvSpPr/>
          <p:nvPr/>
        </p:nvSpPr>
        <p:spPr>
          <a:xfrm flipH="1">
            <a:off x="3804412" y="3688251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180">
            <a:extLst>
              <a:ext uri="{FF2B5EF4-FFF2-40B4-BE49-F238E27FC236}">
                <a16:creationId xmlns:a16="http://schemas.microsoft.com/office/drawing/2014/main" xmlns="" id="{3686044A-B7BB-407B-BC0E-3FB5BD84F49B}"/>
              </a:ext>
            </a:extLst>
          </p:cNvPr>
          <p:cNvSpPr/>
          <p:nvPr/>
        </p:nvSpPr>
        <p:spPr>
          <a:xfrm flipH="1">
            <a:off x="3804413" y="39604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: Shape 111">
            <a:extLst>
              <a:ext uri="{FF2B5EF4-FFF2-40B4-BE49-F238E27FC236}">
                <a16:creationId xmlns:a16="http://schemas.microsoft.com/office/drawing/2014/main" xmlns="" id="{3CA3C273-E030-4330-B805-17B702D1AC81}"/>
              </a:ext>
            </a:extLst>
          </p:cNvPr>
          <p:cNvSpPr/>
          <p:nvPr/>
        </p:nvSpPr>
        <p:spPr>
          <a:xfrm flipH="1">
            <a:off x="3787734" y="355296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111">
            <a:extLst>
              <a:ext uri="{FF2B5EF4-FFF2-40B4-BE49-F238E27FC236}">
                <a16:creationId xmlns:a16="http://schemas.microsoft.com/office/drawing/2014/main" xmlns="" id="{3CA3C273-E030-4330-B805-17B702D1AC81}"/>
              </a:ext>
            </a:extLst>
          </p:cNvPr>
          <p:cNvSpPr/>
          <p:nvPr/>
        </p:nvSpPr>
        <p:spPr>
          <a:xfrm flipH="1">
            <a:off x="3889540" y="3972798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180">
            <a:extLst>
              <a:ext uri="{FF2B5EF4-FFF2-40B4-BE49-F238E27FC236}">
                <a16:creationId xmlns:a16="http://schemas.microsoft.com/office/drawing/2014/main" xmlns="" id="{3686044A-B7BB-407B-BC0E-3FB5BD84F49B}"/>
              </a:ext>
            </a:extLst>
          </p:cNvPr>
          <p:cNvSpPr/>
          <p:nvPr/>
        </p:nvSpPr>
        <p:spPr>
          <a:xfrm flipH="1">
            <a:off x="3841673" y="3270728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181">
            <a:extLst>
              <a:ext uri="{FF2B5EF4-FFF2-40B4-BE49-F238E27FC236}">
                <a16:creationId xmlns:a16="http://schemas.microsoft.com/office/drawing/2014/main" xmlns="" id="{A7B78C81-FDAB-4095-B0EE-936AF88D0EBD}"/>
              </a:ext>
            </a:extLst>
          </p:cNvPr>
          <p:cNvGrpSpPr/>
          <p:nvPr/>
        </p:nvGrpSpPr>
        <p:grpSpPr>
          <a:xfrm>
            <a:off x="3861329" y="3370650"/>
            <a:ext cx="2240879" cy="3112311"/>
            <a:chOff x="700865" y="2514485"/>
            <a:chExt cx="2240879" cy="3112311"/>
          </a:xfrm>
        </p:grpSpPr>
        <p:sp>
          <p:nvSpPr>
            <p:cNvPr id="85" name="Rectangle: Rounded Corners 182">
              <a:extLst>
                <a:ext uri="{FF2B5EF4-FFF2-40B4-BE49-F238E27FC236}">
                  <a16:creationId xmlns:a16="http://schemas.microsoft.com/office/drawing/2014/main" xmlns="" id="{711BF857-4DC7-4B23-AE7E-D0D8DAA07627}"/>
                </a:ext>
              </a:extLst>
            </p:cNvPr>
            <p:cNvSpPr/>
            <p:nvPr/>
          </p:nvSpPr>
          <p:spPr>
            <a:xfrm>
              <a:off x="700865" y="2547447"/>
              <a:ext cx="2240879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183">
              <a:extLst>
                <a:ext uri="{FF2B5EF4-FFF2-40B4-BE49-F238E27FC236}">
                  <a16:creationId xmlns:a16="http://schemas.microsoft.com/office/drawing/2014/main" xmlns="" id="{C77478F3-E9D1-4DB4-AA45-F4D3EA99D107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07" name="TextBox 184">
              <a:extLst>
                <a:ext uri="{FF2B5EF4-FFF2-40B4-BE49-F238E27FC236}">
                  <a16:creationId xmlns:a16="http://schemas.microsoft.com/office/drawing/2014/main" xmlns="" id="{A7A4D6DD-DC73-4363-A07B-364E4981983D}"/>
                </a:ext>
              </a:extLst>
            </p:cNvPr>
            <p:cNvSpPr txBox="1"/>
            <p:nvPr/>
          </p:nvSpPr>
          <p:spPr>
            <a:xfrm>
              <a:off x="702595" y="3302888"/>
              <a:ext cx="2162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قنديل البحر </a:t>
              </a:r>
              <a:endParaRPr lang="en-US" sz="4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14" name="Graphic 72">
              <a:extLst>
                <a:ext uri="{FF2B5EF4-FFF2-40B4-BE49-F238E27FC236}">
                  <a16:creationId xmlns:a16="http://schemas.microsoft.com/office/drawing/2014/main" xmlns="" id="{C466E797-4655-4C51-8574-DF81326FD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86" t="-1225" r="11568" b="1225"/>
            <a:stretch/>
          </p:blipFill>
          <p:spPr>
            <a:xfrm>
              <a:off x="890995" y="4071395"/>
              <a:ext cx="1785827" cy="1266825"/>
            </a:xfrm>
            <a:prstGeom prst="rect">
              <a:avLst/>
            </a:prstGeom>
          </p:spPr>
        </p:pic>
      </p:grpSp>
      <p:sp>
        <p:nvSpPr>
          <p:cNvPr id="115" name="Freeform: Shape 186">
            <a:extLst>
              <a:ext uri="{FF2B5EF4-FFF2-40B4-BE49-F238E27FC236}">
                <a16:creationId xmlns:a16="http://schemas.microsoft.com/office/drawing/2014/main" xmlns="" id="{87BB9A64-2ED5-4368-A5C6-628B8484AEA4}"/>
              </a:ext>
            </a:extLst>
          </p:cNvPr>
          <p:cNvSpPr/>
          <p:nvPr/>
        </p:nvSpPr>
        <p:spPr>
          <a:xfrm>
            <a:off x="3747508" y="3497764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6" name="Group 187">
            <a:extLst>
              <a:ext uri="{FF2B5EF4-FFF2-40B4-BE49-F238E27FC236}">
                <a16:creationId xmlns:a16="http://schemas.microsoft.com/office/drawing/2014/main" xmlns="" id="{AAB59451-BCFA-4420-AF4D-0435F0F3740F}"/>
              </a:ext>
            </a:extLst>
          </p:cNvPr>
          <p:cNvGrpSpPr/>
          <p:nvPr/>
        </p:nvGrpSpPr>
        <p:grpSpPr>
          <a:xfrm>
            <a:off x="3832082" y="20125"/>
            <a:ext cx="2263294" cy="3226397"/>
            <a:chOff x="740516" y="2514485"/>
            <a:chExt cx="2217646" cy="3112311"/>
          </a:xfrm>
        </p:grpSpPr>
        <p:sp>
          <p:nvSpPr>
            <p:cNvPr id="117" name="Rectangle: Rounded Corners 188">
              <a:extLst>
                <a:ext uri="{FF2B5EF4-FFF2-40B4-BE49-F238E27FC236}">
                  <a16:creationId xmlns:a16="http://schemas.microsoft.com/office/drawing/2014/main" xmlns="" id="{11DEC4C2-15AE-42CD-AE99-DD36D5886A76}"/>
                </a:ext>
              </a:extLst>
            </p:cNvPr>
            <p:cNvSpPr/>
            <p:nvPr/>
          </p:nvSpPr>
          <p:spPr>
            <a:xfrm>
              <a:off x="740516" y="2547447"/>
              <a:ext cx="2217646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89">
              <a:extLst>
                <a:ext uri="{FF2B5EF4-FFF2-40B4-BE49-F238E27FC236}">
                  <a16:creationId xmlns:a16="http://schemas.microsoft.com/office/drawing/2014/main" xmlns="" id="{9E3BC234-9F10-46AF-B078-09C98B7AD748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19" name="TextBox 190">
              <a:extLst>
                <a:ext uri="{FF2B5EF4-FFF2-40B4-BE49-F238E27FC236}">
                  <a16:creationId xmlns:a16="http://schemas.microsoft.com/office/drawing/2014/main" xmlns="" id="{2B8BF905-3584-462A-A640-7AC314FECD47}"/>
                </a:ext>
              </a:extLst>
            </p:cNvPr>
            <p:cNvSpPr txBox="1"/>
            <p:nvPr/>
          </p:nvSpPr>
          <p:spPr>
            <a:xfrm>
              <a:off x="779452" y="3103264"/>
              <a:ext cx="2162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latin typeface="Century Gothic" panose="020B0502020202020204" pitchFamily="34" charset="0"/>
                </a:rPr>
                <a:t>المرجان</a:t>
              </a:r>
              <a:r>
                <a:rPr lang="ar-SY" sz="3600" b="1" dirty="0">
                  <a:latin typeface="Century Gothic" panose="020B0502020202020204" pitchFamily="34" charset="0"/>
                </a:rPr>
                <a:t>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0" name="Graphic 72">
              <a:extLst>
                <a:ext uri="{FF2B5EF4-FFF2-40B4-BE49-F238E27FC236}">
                  <a16:creationId xmlns:a16="http://schemas.microsoft.com/office/drawing/2014/main" xmlns="" id="{CC0509EF-361D-45A6-8196-A3836C276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" r="1464" b="4542"/>
            <a:stretch/>
          </p:blipFill>
          <p:spPr>
            <a:xfrm>
              <a:off x="934704" y="3948769"/>
              <a:ext cx="1807387" cy="1209290"/>
            </a:xfrm>
            <a:prstGeom prst="rect">
              <a:avLst/>
            </a:prstGeom>
          </p:spPr>
        </p:pic>
      </p:grpSp>
      <p:sp>
        <p:nvSpPr>
          <p:cNvPr id="121" name="Freeform: Shape 192">
            <a:extLst>
              <a:ext uri="{FF2B5EF4-FFF2-40B4-BE49-F238E27FC236}">
                <a16:creationId xmlns:a16="http://schemas.microsoft.com/office/drawing/2014/main" xmlns="" id="{8F803359-71C0-46E0-AE59-F613D718FCDB}"/>
              </a:ext>
            </a:extLst>
          </p:cNvPr>
          <p:cNvSpPr/>
          <p:nvPr/>
        </p:nvSpPr>
        <p:spPr>
          <a:xfrm>
            <a:off x="3723720" y="149935"/>
            <a:ext cx="2461848" cy="3154401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5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8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599687"/>
            <a:chOff x="538318" y="1482904"/>
            <a:chExt cx="2658769" cy="12801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762942"/>
              <a:chOff x="3299468" y="5457935"/>
              <a:chExt cx="2143232" cy="76294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51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الحيوانات اللافقارية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96729" y="3374409"/>
            <a:ext cx="911974" cy="911319"/>
            <a:chOff x="1264556" y="2528270"/>
            <a:chExt cx="1221764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56" y="2786907"/>
              <a:ext cx="1221764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الثاني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المملكة الحيوانيّة</a:t>
              </a:r>
            </a:p>
          </p:txBody>
        </p:sp>
      </p:grpSp>
      <p:grpSp>
        <p:nvGrpSpPr>
          <p:cNvPr id="49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13008" y="675031"/>
            <a:ext cx="5147197" cy="1035086"/>
            <a:chOff x="742949" y="1272891"/>
            <a:chExt cx="5147197" cy="1035086"/>
          </a:xfrm>
        </p:grpSpPr>
        <p:grpSp>
          <p:nvGrpSpPr>
            <p:cNvPr id="50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3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2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446780" y="1476980"/>
              <a:ext cx="24669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الرخويات </a:t>
              </a:r>
            </a:p>
            <a:p>
              <a:pPr algn="r"/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7" name="Group 83">
            <a:extLst>
              <a:ext uri="{FF2B5EF4-FFF2-40B4-BE49-F238E27FC236}">
                <a16:creationId xmlns=""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707696" y="1847841"/>
            <a:ext cx="5490067" cy="1294889"/>
            <a:chOff x="742949" y="1272891"/>
            <a:chExt cx="5147197" cy="1330422"/>
          </a:xfrm>
        </p:grpSpPr>
        <p:grpSp>
          <p:nvGrpSpPr>
            <p:cNvPr id="58" name="Group 84">
              <a:extLst>
                <a:ext uri="{FF2B5EF4-FFF2-40B4-BE49-F238E27FC236}">
                  <a16:creationId xmlns=""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3" name="Rectangle 88">
                <a:extLst>
                  <a:ext uri="{FF2B5EF4-FFF2-40B4-BE49-F238E27FC236}">
                    <a16:creationId xmlns=""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89">
                <a:extLst>
                  <a:ext uri="{FF2B5EF4-FFF2-40B4-BE49-F238E27FC236}">
                    <a16:creationId xmlns=""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: Rounded Corners 90">
                <a:extLst>
                  <a:ext uri="{FF2B5EF4-FFF2-40B4-BE49-F238E27FC236}">
                    <a16:creationId xmlns=""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91">
                <a:extLst>
                  <a:ext uri="{FF2B5EF4-FFF2-40B4-BE49-F238E27FC236}">
                    <a16:creationId xmlns=""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92">
                <a:extLst>
                  <a:ext uri="{FF2B5EF4-FFF2-40B4-BE49-F238E27FC236}">
                    <a16:creationId xmlns=""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93">
                <a:extLst>
                  <a:ext uri="{FF2B5EF4-FFF2-40B4-BE49-F238E27FC236}">
                    <a16:creationId xmlns=""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85">
              <a:extLst>
                <a:ext uri="{FF2B5EF4-FFF2-40B4-BE49-F238E27FC236}">
                  <a16:creationId xmlns=""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0" name="TextBox 87">
              <a:extLst>
                <a:ext uri="{FF2B5EF4-FFF2-40B4-BE49-F238E27FC236}">
                  <a16:creationId xmlns=""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1224513" y="1618057"/>
              <a:ext cx="3054492" cy="379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</a:rPr>
                <a:t>الرخويات</a:t>
              </a:r>
              <a:r>
                <a:rPr lang="ar-SY" b="1" dirty="0" smtClean="0"/>
                <a:t> حيوانات لافقارية أجسامها </a:t>
              </a:r>
              <a:r>
                <a:rPr lang="ar-SY" b="1" dirty="0">
                  <a:solidFill>
                    <a:srgbClr val="C00000"/>
                  </a:solidFill>
                </a:rPr>
                <a:t>لينة </a:t>
              </a:r>
              <a:endParaRPr lang="ar-SY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80" name="Group 67">
            <a:extLst>
              <a:ext uri="{FF2B5EF4-FFF2-40B4-BE49-F238E27FC236}">
                <a16:creationId xmlns="" xmlns:a16="http://schemas.microsoft.com/office/drawing/2014/main" id="{1B365870-74D8-456D-9EC5-E94800DC4C3E}"/>
              </a:ext>
            </a:extLst>
          </p:cNvPr>
          <p:cNvGrpSpPr/>
          <p:nvPr/>
        </p:nvGrpSpPr>
        <p:grpSpPr>
          <a:xfrm>
            <a:off x="6909889" y="3179192"/>
            <a:ext cx="5287876" cy="1078969"/>
            <a:chOff x="-59592" y="1272891"/>
            <a:chExt cx="5949738" cy="1330422"/>
          </a:xfrm>
        </p:grpSpPr>
        <p:grpSp>
          <p:nvGrpSpPr>
            <p:cNvPr id="87" name="Group 71">
              <a:extLst>
                <a:ext uri="{FF2B5EF4-FFF2-40B4-BE49-F238E27FC236}">
                  <a16:creationId xmlns="" xmlns:a16="http://schemas.microsoft.com/office/drawing/2014/main" id="{60C86412-5D62-4CC2-83FF-0A40C98B064C}"/>
                </a:ext>
              </a:extLst>
            </p:cNvPr>
            <p:cNvGrpSpPr/>
            <p:nvPr/>
          </p:nvGrpSpPr>
          <p:grpSpPr>
            <a:xfrm>
              <a:off x="32521" y="1272891"/>
              <a:ext cx="5857625" cy="1330422"/>
              <a:chOff x="461527" y="1995984"/>
              <a:chExt cx="8629020" cy="1959879"/>
            </a:xfrm>
          </p:grpSpPr>
          <p:sp>
            <p:nvSpPr>
              <p:cNvPr id="90" name="Rectangle 75">
                <a:extLst>
                  <a:ext uri="{FF2B5EF4-FFF2-40B4-BE49-F238E27FC236}">
                    <a16:creationId xmlns="" xmlns:a16="http://schemas.microsoft.com/office/drawing/2014/main" id="{62AB4B5D-4A1B-4BF6-B811-46CE67B4EA5A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: Shape 76">
                <a:extLst>
                  <a:ext uri="{FF2B5EF4-FFF2-40B4-BE49-F238E27FC236}">
                    <a16:creationId xmlns="" xmlns:a16="http://schemas.microsoft.com/office/drawing/2014/main" id="{9AAB6B2F-0381-478D-BBA1-3E8B8EB77892}"/>
                  </a:ext>
                </a:extLst>
              </p:cNvPr>
              <p:cNvSpPr/>
              <p:nvPr/>
            </p:nvSpPr>
            <p:spPr>
              <a:xfrm>
                <a:off x="461527" y="1995984"/>
                <a:ext cx="739958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: Rounded Corners 81">
                <a:extLst>
                  <a:ext uri="{FF2B5EF4-FFF2-40B4-BE49-F238E27FC236}">
                    <a16:creationId xmlns="" xmlns:a16="http://schemas.microsoft.com/office/drawing/2014/main" id="{FF323D60-5429-44F6-BE84-D32F3EE05DBD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82">
                <a:extLst>
                  <a:ext uri="{FF2B5EF4-FFF2-40B4-BE49-F238E27FC236}">
                    <a16:creationId xmlns="" xmlns:a16="http://schemas.microsoft.com/office/drawing/2014/main" id="{7C6637D6-90ED-4353-AB8D-0F048C256BA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86">
                <a:extLst>
                  <a:ext uri="{FF2B5EF4-FFF2-40B4-BE49-F238E27FC236}">
                    <a16:creationId xmlns="" xmlns:a16="http://schemas.microsoft.com/office/drawing/2014/main" id="{2BC22274-5A80-40BE-883E-451F3F7031E6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="" xmlns:a16="http://schemas.microsoft.com/office/drawing/2014/main" id="{9F3CD9CA-F46E-4449-AD24-6BE65968FC3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Box 73">
              <a:extLst>
                <a:ext uri="{FF2B5EF4-FFF2-40B4-BE49-F238E27FC236}">
                  <a16:creationId xmlns="" xmlns:a16="http://schemas.microsoft.com/office/drawing/2014/main" id="{1069D5BF-B41F-4365-936D-3DC879164412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9" name="TextBox 74">
              <a:extLst>
                <a:ext uri="{FF2B5EF4-FFF2-40B4-BE49-F238E27FC236}">
                  <a16:creationId xmlns="" xmlns:a16="http://schemas.microsoft.com/office/drawing/2014/main" id="{E5CB20D0-2C9C-4EAC-AF4D-0E1C204C976B}"/>
                </a:ext>
              </a:extLst>
            </p:cNvPr>
            <p:cNvSpPr txBox="1"/>
            <p:nvPr/>
          </p:nvSpPr>
          <p:spPr>
            <a:xfrm>
              <a:off x="-59592" y="1333635"/>
              <a:ext cx="4342818" cy="79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b="1" dirty="0"/>
                <a:t>لها </a:t>
              </a:r>
              <a:r>
                <a:rPr lang="ar-SY" b="1" dirty="0">
                  <a:solidFill>
                    <a:srgbClr val="C00000"/>
                  </a:solidFill>
                </a:rPr>
                <a:t>تراكيب صلبة </a:t>
              </a:r>
              <a:r>
                <a:rPr lang="ar-SY" b="1" dirty="0" smtClean="0"/>
                <a:t>لدعم وحماية أجسامها اللينة بعضها </a:t>
              </a:r>
              <a:r>
                <a:rPr lang="ar-SY" b="1" dirty="0" smtClean="0">
                  <a:solidFill>
                    <a:srgbClr val="C00000"/>
                  </a:solidFill>
                </a:rPr>
                <a:t>داخلية</a:t>
              </a:r>
              <a:r>
                <a:rPr lang="ar-SY" b="1" dirty="0" smtClean="0"/>
                <a:t> و بعضها </a:t>
              </a:r>
              <a:r>
                <a:rPr lang="ar-SY" b="1" dirty="0" smtClean="0">
                  <a:solidFill>
                    <a:srgbClr val="C00000"/>
                  </a:solidFill>
                </a:rPr>
                <a:t>خارجية</a:t>
              </a:r>
              <a:r>
                <a:rPr lang="ar-SY" b="1" dirty="0" smtClean="0"/>
                <a:t> و منها الأصداف</a:t>
              </a:r>
              <a:endParaRPr lang="ar-SY" b="1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91D6E91E-A7D7-4204-B03E-A2C2F6F54BB4}"/>
              </a:ext>
            </a:extLst>
          </p:cNvPr>
          <p:cNvGrpSpPr/>
          <p:nvPr/>
        </p:nvGrpSpPr>
        <p:grpSpPr>
          <a:xfrm>
            <a:off x="6077624" y="4459947"/>
            <a:ext cx="6193096" cy="1455154"/>
            <a:chOff x="723306" y="1272891"/>
            <a:chExt cx="5166840" cy="1330422"/>
          </a:xfrm>
        </p:grpSpPr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EFF2C10A-53EC-4839-BBCF-E3DD2E82B227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A04B1D49-26AC-4DD2-AF59-85926C1148C7}"/>
                  </a:ext>
                </a:extLst>
              </p:cNvPr>
              <p:cNvSpPr/>
              <p:nvPr/>
            </p:nvSpPr>
            <p:spPr>
              <a:xfrm rot="463348">
                <a:off x="1800043" y="2686622"/>
                <a:ext cx="6318913" cy="1269241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F7C62808-8CCB-4D07-A188-B52DD8D79C50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="" xmlns:a16="http://schemas.microsoft.com/office/drawing/2014/main" id="{4035C593-D0EF-495C-A86E-C73BBBC8593E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="" xmlns:a16="http://schemas.microsoft.com/office/drawing/2014/main" id="{0E8C9BEC-191E-46CD-9141-4CCAA180DADE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="" xmlns:a16="http://schemas.microsoft.com/office/drawing/2014/main" id="{80ADC24A-32A2-41F2-BEFB-ADBD8C2D2944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="" xmlns:a16="http://schemas.microsoft.com/office/drawing/2014/main" id="{A852446A-CFB5-44B3-95CD-6CE88A33BEBB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B2F6CE01-F120-4C52-AAAE-52CDF4EF31A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33DFA384-4280-4C35-BD9B-BEE3583F7365}"/>
                </a:ext>
              </a:extLst>
            </p:cNvPr>
            <p:cNvSpPr txBox="1"/>
            <p:nvPr/>
          </p:nvSpPr>
          <p:spPr>
            <a:xfrm>
              <a:off x="723306" y="1360696"/>
              <a:ext cx="3673853" cy="84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b="1" dirty="0">
                  <a:solidFill>
                    <a:srgbClr val="C00000"/>
                  </a:solidFill>
                </a:rPr>
                <a:t>معظم</a:t>
              </a:r>
              <a:r>
                <a:rPr lang="ar-SY" b="1" dirty="0"/>
                <a:t> الرخويات </a:t>
              </a:r>
              <a:r>
                <a:rPr lang="ar-SY" b="1" dirty="0">
                  <a:solidFill>
                    <a:srgbClr val="C00000"/>
                  </a:solidFill>
                </a:rPr>
                <a:t>تعيش</a:t>
              </a:r>
              <a:r>
                <a:rPr lang="ar-SY" b="1" dirty="0"/>
                <a:t> في </a:t>
              </a:r>
              <a:r>
                <a:rPr lang="ar-SY" b="1" dirty="0">
                  <a:solidFill>
                    <a:srgbClr val="C00000"/>
                  </a:solidFill>
                </a:rPr>
                <a:t>الماء</a:t>
              </a:r>
              <a:r>
                <a:rPr lang="ar-SY" b="1" dirty="0"/>
                <a:t> ماعدا </a:t>
              </a:r>
              <a:r>
                <a:rPr lang="ar-SY" b="1" dirty="0">
                  <a:solidFill>
                    <a:srgbClr val="C00000"/>
                  </a:solidFill>
                </a:rPr>
                <a:t>الحلزون</a:t>
              </a:r>
              <a:r>
                <a:rPr lang="ar-SY" b="1" dirty="0"/>
                <a:t>  يعيش </a:t>
              </a:r>
              <a:r>
                <a:rPr lang="ar-SY" b="1" dirty="0">
                  <a:solidFill>
                    <a:srgbClr val="C00000"/>
                  </a:solidFill>
                </a:rPr>
                <a:t>على</a:t>
              </a:r>
              <a:r>
                <a:rPr lang="ar-SY" b="1" dirty="0"/>
                <a:t> </a:t>
              </a:r>
              <a:r>
                <a:rPr lang="ar-SY" b="1" dirty="0">
                  <a:solidFill>
                    <a:srgbClr val="C00000"/>
                  </a:solidFill>
                </a:rPr>
                <a:t>اليابسة </a:t>
              </a:r>
              <a:r>
                <a:rPr lang="ar-SY" b="1" dirty="0" smtClean="0"/>
                <a:t>بعض الرخويات البالغة و منها </a:t>
              </a:r>
              <a:r>
                <a:rPr lang="ar-SY" b="1" dirty="0" smtClean="0">
                  <a:solidFill>
                    <a:srgbClr val="C00000"/>
                  </a:solidFill>
                </a:rPr>
                <a:t>المحار</a:t>
              </a:r>
              <a:r>
                <a:rPr lang="ar-SY" b="1" dirty="0" smtClean="0"/>
                <a:t> تستقر في مكان واحد و بعضها يسبح بِحرية </a:t>
              </a:r>
              <a:r>
                <a:rPr lang="ar-SY" b="1" dirty="0" smtClean="0">
                  <a:solidFill>
                    <a:srgbClr val="C00000"/>
                  </a:solidFill>
                </a:rPr>
                <a:t>الحبار</a:t>
              </a:r>
              <a:r>
                <a:rPr lang="ar-SY" b="1" dirty="0" smtClean="0"/>
                <a:t> و </a:t>
              </a:r>
              <a:r>
                <a:rPr lang="ar-SY" b="1" dirty="0" smtClean="0">
                  <a:solidFill>
                    <a:srgbClr val="C00000"/>
                  </a:solidFill>
                </a:rPr>
                <a:t>الأخطبوط </a:t>
              </a:r>
              <a:endParaRPr lang="ar-SY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Group 136">
            <a:extLst>
              <a:ext uri="{FF2B5EF4-FFF2-40B4-BE49-F238E27FC236}">
                <a16:creationId xmlns:a16="http://schemas.microsoft.com/office/drawing/2014/main" xmlns="" id="{40052695-BAAE-4B35-BAEB-164727D0BD2C}"/>
              </a:ext>
            </a:extLst>
          </p:cNvPr>
          <p:cNvGrpSpPr/>
          <p:nvPr/>
        </p:nvGrpSpPr>
        <p:grpSpPr>
          <a:xfrm>
            <a:off x="2827457" y="4424388"/>
            <a:ext cx="1469956" cy="2027914"/>
            <a:chOff x="740516" y="2514485"/>
            <a:chExt cx="2154903" cy="3112311"/>
          </a:xfrm>
        </p:grpSpPr>
        <p:sp>
          <p:nvSpPr>
            <p:cNvPr id="83" name="Rectangle: Rounded Corners 137">
              <a:extLst>
                <a:ext uri="{FF2B5EF4-FFF2-40B4-BE49-F238E27FC236}">
                  <a16:creationId xmlns:a16="http://schemas.microsoft.com/office/drawing/2014/main" xmlns="" id="{4D26440D-855D-4509-8280-5FCBBFB52F9D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138">
              <a:extLst>
                <a:ext uri="{FF2B5EF4-FFF2-40B4-BE49-F238E27FC236}">
                  <a16:creationId xmlns:a16="http://schemas.microsoft.com/office/drawing/2014/main" xmlns="" id="{40E68EEB-8D5B-4E73-B7AB-E9B0F290D206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85" name="TextBox 139">
              <a:extLst>
                <a:ext uri="{FF2B5EF4-FFF2-40B4-BE49-F238E27FC236}">
                  <a16:creationId xmlns:a16="http://schemas.microsoft.com/office/drawing/2014/main" xmlns="" id="{A3C9B24C-3A83-446B-BF97-D80E127BE568}"/>
                </a:ext>
              </a:extLst>
            </p:cNvPr>
            <p:cNvSpPr txBox="1"/>
            <p:nvPr/>
          </p:nvSpPr>
          <p:spPr>
            <a:xfrm>
              <a:off x="1045758" y="3309955"/>
              <a:ext cx="1559396" cy="51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الأخطبوط 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6" name="Graphic 72">
              <a:extLst>
                <a:ext uri="{FF2B5EF4-FFF2-40B4-BE49-F238E27FC236}">
                  <a16:creationId xmlns:a16="http://schemas.microsoft.com/office/drawing/2014/main" xmlns="" id="{49AEB8BE-89CC-41CC-8A38-8741CB61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283" y="3903621"/>
              <a:ext cx="1773538" cy="1277423"/>
            </a:xfrm>
            <a:prstGeom prst="rect">
              <a:avLst/>
            </a:prstGeom>
          </p:spPr>
        </p:pic>
      </p:grpSp>
      <p:sp>
        <p:nvSpPr>
          <p:cNvPr id="106" name="Freeform: Shape 141">
            <a:extLst>
              <a:ext uri="{FF2B5EF4-FFF2-40B4-BE49-F238E27FC236}">
                <a16:creationId xmlns:a16="http://schemas.microsoft.com/office/drawing/2014/main" xmlns="" id="{7BE87EE6-9B7A-4F83-94DB-34E25D8130B7}"/>
              </a:ext>
            </a:extLst>
          </p:cNvPr>
          <p:cNvSpPr/>
          <p:nvPr/>
        </p:nvSpPr>
        <p:spPr>
          <a:xfrm>
            <a:off x="2755502" y="4588269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Freeform: Shape 151">
            <a:extLst>
              <a:ext uri="{FF2B5EF4-FFF2-40B4-BE49-F238E27FC236}">
                <a16:creationId xmlns:a16="http://schemas.microsoft.com/office/drawing/2014/main" xmlns="" id="{837FB0F5-4AAF-45FA-96A1-21881AE70AF1}"/>
              </a:ext>
            </a:extLst>
          </p:cNvPr>
          <p:cNvSpPr/>
          <p:nvPr/>
        </p:nvSpPr>
        <p:spPr>
          <a:xfrm flipH="1">
            <a:off x="2737234" y="293938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206">
            <a:extLst>
              <a:ext uri="{FF2B5EF4-FFF2-40B4-BE49-F238E27FC236}">
                <a16:creationId xmlns:a16="http://schemas.microsoft.com/office/drawing/2014/main" xmlns="" id="{53341683-6BFF-4D5D-867E-4BA59832C15E}"/>
              </a:ext>
            </a:extLst>
          </p:cNvPr>
          <p:cNvGrpSpPr/>
          <p:nvPr/>
        </p:nvGrpSpPr>
        <p:grpSpPr>
          <a:xfrm>
            <a:off x="3402783" y="2116064"/>
            <a:ext cx="1469957" cy="2053314"/>
            <a:chOff x="703280" y="2514485"/>
            <a:chExt cx="2154904" cy="3151293"/>
          </a:xfrm>
        </p:grpSpPr>
        <p:sp>
          <p:nvSpPr>
            <p:cNvPr id="121" name="Rectangle: Rounded Corners 207">
              <a:extLst>
                <a:ext uri="{FF2B5EF4-FFF2-40B4-BE49-F238E27FC236}">
                  <a16:creationId xmlns:a16="http://schemas.microsoft.com/office/drawing/2014/main" xmlns="" id="{3F3E2E8B-7A4B-4882-B006-755EE267C01A}"/>
                </a:ext>
              </a:extLst>
            </p:cNvPr>
            <p:cNvSpPr/>
            <p:nvPr/>
          </p:nvSpPr>
          <p:spPr>
            <a:xfrm>
              <a:off x="703280" y="2586429"/>
              <a:ext cx="2154904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TextBox 208">
              <a:extLst>
                <a:ext uri="{FF2B5EF4-FFF2-40B4-BE49-F238E27FC236}">
                  <a16:creationId xmlns:a16="http://schemas.microsoft.com/office/drawing/2014/main" xmlns="" id="{0F86EC30-528E-4A4D-8E0E-19A2ED2B673C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31" name="TextBox 209">
              <a:extLst>
                <a:ext uri="{FF2B5EF4-FFF2-40B4-BE49-F238E27FC236}">
                  <a16:creationId xmlns:a16="http://schemas.microsoft.com/office/drawing/2014/main" xmlns="" id="{F3A9D63E-FC19-4704-8A56-D5BC9D2AA4C2}"/>
                </a:ext>
              </a:extLst>
            </p:cNvPr>
            <p:cNvSpPr txBox="1"/>
            <p:nvPr/>
          </p:nvSpPr>
          <p:spPr>
            <a:xfrm>
              <a:off x="779453" y="3283185"/>
              <a:ext cx="1791252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المحار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32" name="Graphic 72">
              <a:extLst>
                <a:ext uri="{FF2B5EF4-FFF2-40B4-BE49-F238E27FC236}">
                  <a16:creationId xmlns:a16="http://schemas.microsoft.com/office/drawing/2014/main" xmlns="" id="{707546FA-B88E-4D10-9F3F-8092924E5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645" y="3935492"/>
              <a:ext cx="1659059" cy="1194207"/>
            </a:xfrm>
            <a:prstGeom prst="rect">
              <a:avLst/>
            </a:prstGeom>
          </p:spPr>
        </p:pic>
      </p:grpSp>
      <p:sp>
        <p:nvSpPr>
          <p:cNvPr id="133" name="Freeform: Shape 211">
            <a:extLst>
              <a:ext uri="{FF2B5EF4-FFF2-40B4-BE49-F238E27FC236}">
                <a16:creationId xmlns:a16="http://schemas.microsoft.com/office/drawing/2014/main" xmlns="" id="{8D2C51E1-7236-412A-B12E-E5D66AE70CE1}"/>
              </a:ext>
            </a:extLst>
          </p:cNvPr>
          <p:cNvSpPr/>
          <p:nvPr/>
        </p:nvSpPr>
        <p:spPr>
          <a:xfrm>
            <a:off x="3317293" y="2279945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Freeform: Shape 212">
            <a:extLst>
              <a:ext uri="{FF2B5EF4-FFF2-40B4-BE49-F238E27FC236}">
                <a16:creationId xmlns:a16="http://schemas.microsoft.com/office/drawing/2014/main" xmlns="" id="{58D7B5F6-8F22-44DE-BE79-DD4D7E872900}"/>
              </a:ext>
            </a:extLst>
          </p:cNvPr>
          <p:cNvSpPr/>
          <p:nvPr/>
        </p:nvSpPr>
        <p:spPr>
          <a:xfrm flipH="1">
            <a:off x="3080057" y="278486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6" name="Group 199">
            <a:extLst>
              <a:ext uri="{FF2B5EF4-FFF2-40B4-BE49-F238E27FC236}">
                <a16:creationId xmlns:a16="http://schemas.microsoft.com/office/drawing/2014/main" xmlns="" id="{C3CC4382-42F6-42A2-9980-35E0A50EC0DA}"/>
              </a:ext>
            </a:extLst>
          </p:cNvPr>
          <p:cNvGrpSpPr/>
          <p:nvPr/>
        </p:nvGrpSpPr>
        <p:grpSpPr>
          <a:xfrm>
            <a:off x="5099981" y="2174593"/>
            <a:ext cx="1501787" cy="2027914"/>
            <a:chOff x="740516" y="2514485"/>
            <a:chExt cx="2201565" cy="3112311"/>
          </a:xfrm>
        </p:grpSpPr>
        <p:sp>
          <p:nvSpPr>
            <p:cNvPr id="137" name="Rectangle: Rounded Corners 200">
              <a:extLst>
                <a:ext uri="{FF2B5EF4-FFF2-40B4-BE49-F238E27FC236}">
                  <a16:creationId xmlns:a16="http://schemas.microsoft.com/office/drawing/2014/main" xmlns="" id="{19D8F84A-456A-48B1-8DCD-15D710B0E4FA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extBox 201">
              <a:extLst>
                <a:ext uri="{FF2B5EF4-FFF2-40B4-BE49-F238E27FC236}">
                  <a16:creationId xmlns:a16="http://schemas.microsoft.com/office/drawing/2014/main" xmlns="" id="{48D08A33-20A4-493E-A49A-6442168C5BDD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39" name="TextBox 202">
              <a:extLst>
                <a:ext uri="{FF2B5EF4-FFF2-40B4-BE49-F238E27FC236}">
                  <a16:creationId xmlns:a16="http://schemas.microsoft.com/office/drawing/2014/main" xmlns="" id="{FB0117EE-D658-4AD3-931C-422FA0B33303}"/>
                </a:ext>
              </a:extLst>
            </p:cNvPr>
            <p:cNvSpPr txBox="1"/>
            <p:nvPr/>
          </p:nvSpPr>
          <p:spPr>
            <a:xfrm>
              <a:off x="779452" y="3103265"/>
              <a:ext cx="2162629" cy="56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الحلزون 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40" name="Graphic 72">
              <a:extLst>
                <a:ext uri="{FF2B5EF4-FFF2-40B4-BE49-F238E27FC236}">
                  <a16:creationId xmlns:a16="http://schemas.microsoft.com/office/drawing/2014/main" xmlns="" id="{0C77BE4A-8E59-4FF5-A147-43637AF40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400" y="3855429"/>
              <a:ext cx="1873740" cy="1373809"/>
            </a:xfrm>
            <a:prstGeom prst="rect">
              <a:avLst/>
            </a:prstGeom>
          </p:spPr>
        </p:pic>
      </p:grpSp>
      <p:sp>
        <p:nvSpPr>
          <p:cNvPr id="141" name="Freeform: Shape 204">
            <a:extLst>
              <a:ext uri="{FF2B5EF4-FFF2-40B4-BE49-F238E27FC236}">
                <a16:creationId xmlns:a16="http://schemas.microsoft.com/office/drawing/2014/main" xmlns="" id="{3E05B7D9-DFAD-44F2-B6FB-4CA090ABB770}"/>
              </a:ext>
            </a:extLst>
          </p:cNvPr>
          <p:cNvSpPr/>
          <p:nvPr/>
        </p:nvSpPr>
        <p:spPr>
          <a:xfrm>
            <a:off x="5028026" y="2338474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Freeform: Shape 205">
            <a:extLst>
              <a:ext uri="{FF2B5EF4-FFF2-40B4-BE49-F238E27FC236}">
                <a16:creationId xmlns:a16="http://schemas.microsoft.com/office/drawing/2014/main" xmlns="" id="{CC7EC695-CC88-4579-A21E-B46A4DC86EE5}"/>
              </a:ext>
            </a:extLst>
          </p:cNvPr>
          <p:cNvSpPr/>
          <p:nvPr/>
        </p:nvSpPr>
        <p:spPr>
          <a:xfrm flipH="1">
            <a:off x="5284913" y="2055535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36">
            <a:extLst>
              <a:ext uri="{FF2B5EF4-FFF2-40B4-BE49-F238E27FC236}">
                <a16:creationId xmlns:a16="http://schemas.microsoft.com/office/drawing/2014/main" xmlns="" id="{40052695-BAAE-4B35-BAEB-164727D0BD2C}"/>
              </a:ext>
            </a:extLst>
          </p:cNvPr>
          <p:cNvGrpSpPr/>
          <p:nvPr/>
        </p:nvGrpSpPr>
        <p:grpSpPr>
          <a:xfrm>
            <a:off x="4556110" y="4392703"/>
            <a:ext cx="1469956" cy="2027914"/>
            <a:chOff x="740516" y="2514485"/>
            <a:chExt cx="2154903" cy="3112311"/>
          </a:xfrm>
        </p:grpSpPr>
        <p:sp>
          <p:nvSpPr>
            <p:cNvPr id="109" name="Rectangle: Rounded Corners 137">
              <a:extLst>
                <a:ext uri="{FF2B5EF4-FFF2-40B4-BE49-F238E27FC236}">
                  <a16:creationId xmlns:a16="http://schemas.microsoft.com/office/drawing/2014/main" xmlns="" id="{4D26440D-855D-4509-8280-5FCBBFB52F9D}"/>
                </a:ext>
              </a:extLst>
            </p:cNvPr>
            <p:cNvSpPr/>
            <p:nvPr/>
          </p:nvSpPr>
          <p:spPr>
            <a:xfrm>
              <a:off x="740516" y="2547447"/>
              <a:ext cx="2154903" cy="3079349"/>
            </a:xfrm>
            <a:prstGeom prst="roundRect">
              <a:avLst>
                <a:gd name="adj" fmla="val 11524"/>
              </a:avLst>
            </a:prstGeom>
            <a:gradFill>
              <a:gsLst>
                <a:gs pos="0">
                  <a:srgbClr val="CCFF66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38">
              <a:extLst>
                <a:ext uri="{FF2B5EF4-FFF2-40B4-BE49-F238E27FC236}">
                  <a16:creationId xmlns:a16="http://schemas.microsoft.com/office/drawing/2014/main" xmlns="" id="{40E68EEB-8D5B-4E73-B7AB-E9B0F290D206}"/>
                </a:ext>
              </a:extLst>
            </p:cNvPr>
            <p:cNvSpPr txBox="1"/>
            <p:nvPr/>
          </p:nvSpPr>
          <p:spPr>
            <a:xfrm>
              <a:off x="1145741" y="2514485"/>
              <a:ext cx="1335314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Oswald" panose="02000503000000000000" pitchFamily="2" charset="0"/>
              </a:endParaRPr>
            </a:p>
          </p:txBody>
        </p:sp>
        <p:sp>
          <p:nvSpPr>
            <p:cNvPr id="111" name="TextBox 139">
              <a:extLst>
                <a:ext uri="{FF2B5EF4-FFF2-40B4-BE49-F238E27FC236}">
                  <a16:creationId xmlns:a16="http://schemas.microsoft.com/office/drawing/2014/main" xmlns="" id="{A3C9B24C-3A83-446B-BF97-D80E127BE568}"/>
                </a:ext>
              </a:extLst>
            </p:cNvPr>
            <p:cNvSpPr txBox="1"/>
            <p:nvPr/>
          </p:nvSpPr>
          <p:spPr>
            <a:xfrm>
              <a:off x="1045758" y="3309955"/>
              <a:ext cx="1559396" cy="51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الحبار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12" name="Graphic 72">
              <a:extLst>
                <a:ext uri="{FF2B5EF4-FFF2-40B4-BE49-F238E27FC236}">
                  <a16:creationId xmlns:a16="http://schemas.microsoft.com/office/drawing/2014/main" xmlns="" id="{49AEB8BE-89CC-41CC-8A38-8741CB61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392" y="3903621"/>
              <a:ext cx="1737319" cy="1277423"/>
            </a:xfrm>
            <a:prstGeom prst="rect">
              <a:avLst/>
            </a:prstGeom>
          </p:spPr>
        </p:pic>
      </p:grpSp>
      <p:sp>
        <p:nvSpPr>
          <p:cNvPr id="113" name="Freeform: Shape 141">
            <a:extLst>
              <a:ext uri="{FF2B5EF4-FFF2-40B4-BE49-F238E27FC236}">
                <a16:creationId xmlns:a16="http://schemas.microsoft.com/office/drawing/2014/main" xmlns="" id="{7BE87EE6-9B7A-4F83-94DB-34E25D8130B7}"/>
              </a:ext>
            </a:extLst>
          </p:cNvPr>
          <p:cNvSpPr/>
          <p:nvPr/>
        </p:nvSpPr>
        <p:spPr>
          <a:xfrm>
            <a:off x="4484155" y="4556584"/>
            <a:ext cx="1621810" cy="1970390"/>
          </a:xfrm>
          <a:custGeom>
            <a:avLst/>
            <a:gdLst>
              <a:gd name="connsiteX0" fmla="*/ 283704 w 2461848"/>
              <a:gd name="connsiteY0" fmla="*/ 428172 h 3154401"/>
              <a:gd name="connsiteX1" fmla="*/ 173274 w 2461848"/>
              <a:gd name="connsiteY1" fmla="*/ 450467 h 3154401"/>
              <a:gd name="connsiteX2" fmla="*/ 138669 w 2461848"/>
              <a:gd name="connsiteY2" fmla="*/ 469250 h 3154401"/>
              <a:gd name="connsiteX3" fmla="*/ 138669 w 2461848"/>
              <a:gd name="connsiteY3" fmla="*/ 2852057 h 3154401"/>
              <a:gd name="connsiteX4" fmla="*/ 2315812 w 2461848"/>
              <a:gd name="connsiteY4" fmla="*/ 2852057 h 3154401"/>
              <a:gd name="connsiteX5" fmla="*/ 2315812 w 2461848"/>
              <a:gd name="connsiteY5" fmla="*/ 465251 h 3154401"/>
              <a:gd name="connsiteX6" fmla="*/ 2288575 w 2461848"/>
              <a:gd name="connsiteY6" fmla="*/ 450467 h 3154401"/>
              <a:gd name="connsiteX7" fmla="*/ 2178145 w 2461848"/>
              <a:gd name="connsiteY7" fmla="*/ 428172 h 3154401"/>
              <a:gd name="connsiteX8" fmla="*/ 283704 w 2461848"/>
              <a:gd name="connsiteY8" fmla="*/ 0 h 3154401"/>
              <a:gd name="connsiteX9" fmla="*/ 570490 w 2461848"/>
              <a:gd name="connsiteY9" fmla="*/ 0 h 3154401"/>
              <a:gd name="connsiteX10" fmla="*/ 663683 w 2461848"/>
              <a:gd name="connsiteY10" fmla="*/ 67872 h 3154401"/>
              <a:gd name="connsiteX11" fmla="*/ 1227060 w 2461848"/>
              <a:gd name="connsiteY11" fmla="*/ 208098 h 3154401"/>
              <a:gd name="connsiteX12" fmla="*/ 1790438 w 2461848"/>
              <a:gd name="connsiteY12" fmla="*/ 67872 h 3154401"/>
              <a:gd name="connsiteX13" fmla="*/ 1883630 w 2461848"/>
              <a:gd name="connsiteY13" fmla="*/ 0 h 3154401"/>
              <a:gd name="connsiteX14" fmla="*/ 2178145 w 2461848"/>
              <a:gd name="connsiteY14" fmla="*/ 0 h 3154401"/>
              <a:gd name="connsiteX15" fmla="*/ 2461848 w 2461848"/>
              <a:gd name="connsiteY15" fmla="*/ 283703 h 3154401"/>
              <a:gd name="connsiteX16" fmla="*/ 2461848 w 2461848"/>
              <a:gd name="connsiteY16" fmla="*/ 711875 h 3154401"/>
              <a:gd name="connsiteX17" fmla="*/ 2461847 w 2461848"/>
              <a:gd name="connsiteY17" fmla="*/ 711865 h 3154401"/>
              <a:gd name="connsiteX18" fmla="*/ 2461847 w 2461848"/>
              <a:gd name="connsiteY18" fmla="*/ 2870698 h 3154401"/>
              <a:gd name="connsiteX19" fmla="*/ 2178144 w 2461848"/>
              <a:gd name="connsiteY19" fmla="*/ 3154401 h 3154401"/>
              <a:gd name="connsiteX20" fmla="*/ 283703 w 2461848"/>
              <a:gd name="connsiteY20" fmla="*/ 3154401 h 3154401"/>
              <a:gd name="connsiteX21" fmla="*/ 0 w 2461848"/>
              <a:gd name="connsiteY21" fmla="*/ 2870698 h 3154401"/>
              <a:gd name="connsiteX22" fmla="*/ 0 w 2461848"/>
              <a:gd name="connsiteY22" fmla="*/ 283703 h 3154401"/>
              <a:gd name="connsiteX23" fmla="*/ 83095 w 2461848"/>
              <a:gd name="connsiteY23" fmla="*/ 83095 h 3154401"/>
              <a:gd name="connsiteX24" fmla="*/ 83096 w 2461848"/>
              <a:gd name="connsiteY24" fmla="*/ 83095 h 3154401"/>
              <a:gd name="connsiteX25" fmla="*/ 125083 w 2461848"/>
              <a:gd name="connsiteY25" fmla="*/ 48452 h 3154401"/>
              <a:gd name="connsiteX26" fmla="*/ 283704 w 2461848"/>
              <a:gd name="connsiteY26" fmla="*/ 0 h 315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1848" h="3154401">
                <a:moveTo>
                  <a:pt x="283704" y="428172"/>
                </a:moveTo>
                <a:cubicBezTo>
                  <a:pt x="244533" y="428172"/>
                  <a:pt x="207216" y="436111"/>
                  <a:pt x="173274" y="450467"/>
                </a:cubicBezTo>
                <a:lnTo>
                  <a:pt x="138669" y="469250"/>
                </a:lnTo>
                <a:lnTo>
                  <a:pt x="138669" y="2852057"/>
                </a:lnTo>
                <a:lnTo>
                  <a:pt x="2315812" y="2852057"/>
                </a:lnTo>
                <a:lnTo>
                  <a:pt x="2315812" y="465251"/>
                </a:lnTo>
                <a:lnTo>
                  <a:pt x="2288575" y="450467"/>
                </a:lnTo>
                <a:cubicBezTo>
                  <a:pt x="2254634" y="436111"/>
                  <a:pt x="2217316" y="428172"/>
                  <a:pt x="2178145" y="428172"/>
                </a:cubicBezTo>
                <a:close/>
                <a:moveTo>
                  <a:pt x="283704" y="0"/>
                </a:moveTo>
                <a:lnTo>
                  <a:pt x="570490" y="0"/>
                </a:lnTo>
                <a:lnTo>
                  <a:pt x="663683" y="67872"/>
                </a:lnTo>
                <a:cubicBezTo>
                  <a:pt x="807864" y="154511"/>
                  <a:pt x="1007048" y="208098"/>
                  <a:pt x="1227060" y="208098"/>
                </a:cubicBezTo>
                <a:cubicBezTo>
                  <a:pt x="1447073" y="208098"/>
                  <a:pt x="1646257" y="154511"/>
                  <a:pt x="1790438" y="67872"/>
                </a:cubicBezTo>
                <a:lnTo>
                  <a:pt x="1883630" y="0"/>
                </a:lnTo>
                <a:lnTo>
                  <a:pt x="2178145" y="0"/>
                </a:lnTo>
                <a:cubicBezTo>
                  <a:pt x="2334830" y="0"/>
                  <a:pt x="2461848" y="127018"/>
                  <a:pt x="2461848" y="283703"/>
                </a:cubicBezTo>
                <a:lnTo>
                  <a:pt x="2461848" y="711875"/>
                </a:lnTo>
                <a:lnTo>
                  <a:pt x="2461847" y="711865"/>
                </a:lnTo>
                <a:lnTo>
                  <a:pt x="2461847" y="2870698"/>
                </a:lnTo>
                <a:cubicBezTo>
                  <a:pt x="2461847" y="3027383"/>
                  <a:pt x="2334829" y="3154401"/>
                  <a:pt x="2178144" y="3154401"/>
                </a:cubicBezTo>
                <a:lnTo>
                  <a:pt x="283703" y="3154401"/>
                </a:lnTo>
                <a:cubicBezTo>
                  <a:pt x="127018" y="3154401"/>
                  <a:pt x="0" y="3027383"/>
                  <a:pt x="0" y="2870698"/>
                </a:cubicBezTo>
                <a:lnTo>
                  <a:pt x="0" y="283703"/>
                </a:lnTo>
                <a:cubicBezTo>
                  <a:pt x="0" y="205361"/>
                  <a:pt x="31755" y="134435"/>
                  <a:pt x="83095" y="83095"/>
                </a:cubicBezTo>
                <a:lnTo>
                  <a:pt x="83096" y="83095"/>
                </a:lnTo>
                <a:lnTo>
                  <a:pt x="125083" y="48452"/>
                </a:lnTo>
                <a:cubicBezTo>
                  <a:pt x="170362" y="17862"/>
                  <a:pt x="224947" y="0"/>
                  <a:pt x="283704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8871</TotalTime>
  <Words>697</Words>
  <Application>Microsoft Office PowerPoint</Application>
  <PresentationFormat>مخصص</PresentationFormat>
  <Paragraphs>198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6157</cp:revision>
  <dcterms:created xsi:type="dcterms:W3CDTF">2020-10-10T04:32:51Z</dcterms:created>
  <dcterms:modified xsi:type="dcterms:W3CDTF">2021-08-02T17:47:32Z</dcterms:modified>
</cp:coreProperties>
</file>