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47" r:id="rId7"/>
    <p:sldId id="348" r:id="rId8"/>
    <p:sldId id="349" r:id="rId9"/>
    <p:sldId id="319" r:id="rId10"/>
    <p:sldId id="259" r:id="rId11"/>
    <p:sldId id="342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75" d="100"/>
          <a:sy n="75" d="100"/>
        </p:scale>
        <p:origin x="408" y="30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الزَايْ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2968054" y="2026919"/>
            <a:ext cx="5234882" cy="2203356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898" y="2089927"/>
            <a:ext cx="5021270" cy="203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>
            <a:off x="2181123" y="4733271"/>
            <a:ext cx="2752681" cy="2376810"/>
            <a:chOff x="2362987" y="3154407"/>
            <a:chExt cx="2752681" cy="2376810"/>
          </a:xfrm>
        </p:grpSpPr>
        <p:sp>
          <p:nvSpPr>
            <p:cNvPr id="122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01174" y="4067032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مِنْ هِوَايَاتِي الرَّسم و القِراءَة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3102439" y="527123"/>
            <a:ext cx="2298807" cy="229880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027c23804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6734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4505904" y="971763"/>
            <a:ext cx="3319973" cy="2629432"/>
            <a:chOff x="4350351" y="1076435"/>
            <a:chExt cx="3319973" cy="2629432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4350351" y="1614391"/>
              <a:ext cx="28630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أَنَا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ز</a:t>
              </a:r>
              <a:r>
                <a:rPr lang="ar-SY" sz="2000" dirty="0" smtClean="0">
                  <a:latin typeface="Century Gothic" panose="020B0502020202020204" pitchFamily="34" charset="0"/>
                </a:rPr>
                <a:t>ُهَيْرٌ و مَدِيْنَتِي مَكَةُ المُكَرَّمَةُ وَ هَذَا أَخِي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زِ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يادٌ . نَذْهَبُ إِلَى المَسْجِدِ الْحَرَامِ لِنُصَلِّيَ و نَطُوفَ حَوْلَ الكَعْبَةِ و نَشْرَبَ مَاءَ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زَ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مْ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زَ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مِ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8444633" y="3469781"/>
            <a:ext cx="1840823" cy="18408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1F936BE-AF73-4D4B-B08B-8E3C739A99FD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00BF5AB-70A0-4AF2-957C-E9C12BD3FBC1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7335897" y="1525892"/>
            <a:ext cx="1613172" cy="161317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6259061" y="4098424"/>
            <a:ext cx="2219875" cy="221987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6965825" y="1260797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02" y="2150333"/>
            <a:ext cx="1450314" cy="15115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4" y="491710"/>
            <a:ext cx="1459602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35" y="4846081"/>
            <a:ext cx="1512678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135651A-5259-4015-A1A9-545D89CD724F}"/>
              </a:ext>
            </a:extLst>
          </p:cNvPr>
          <p:cNvSpPr txBox="1"/>
          <p:nvPr/>
        </p:nvSpPr>
        <p:spPr>
          <a:xfrm>
            <a:off x="3464343" y="-63179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ز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>
                    <a:solidFill>
                      <a:schemeClr val="tx1"/>
                    </a:solidFill>
                  </a:rPr>
                  <a:t>زِياد</a:t>
                </a:r>
                <a:endParaRPr lang="ar-SY" sz="3200" dirty="0" smtClean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ز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هَيْر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زَ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مْزَم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زَ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زُ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xmlns="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زِ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ز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زِ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زُ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زَ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زِيـ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زُو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زَا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:a16="http://schemas.microsoft.com/office/drawing/2014/main" xmlns="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>
            <a:off x="1727815" y="1541883"/>
            <a:ext cx="3445665" cy="376029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:a16="http://schemas.microsoft.com/office/drawing/2014/main" xmlns="" id="{BF0FDC21-631C-4805-8891-38CA99FB9CDF}"/>
              </a:ext>
            </a:extLst>
          </p:cNvPr>
          <p:cNvSpPr/>
          <p:nvPr/>
        </p:nvSpPr>
        <p:spPr>
          <a:xfrm>
            <a:off x="6037514" y="1624365"/>
            <a:ext cx="3362484" cy="3991808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071 w 2541621"/>
              <a:gd name="connsiteY0" fmla="*/ 1494797 h 2643335"/>
              <a:gd name="connsiteX1" fmla="*/ 403507 w 2541621"/>
              <a:gd name="connsiteY1" fmla="*/ 332029 h 2643335"/>
              <a:gd name="connsiteX2" fmla="*/ 2152753 w 2541621"/>
              <a:gd name="connsiteY2" fmla="*/ 219487 h 2643335"/>
              <a:gd name="connsiteX3" fmla="*/ 2509053 w 2541621"/>
              <a:gd name="connsiteY3" fmla="*/ 1522933 h 2643335"/>
              <a:gd name="connsiteX4" fmla="*/ 1857331 w 2541621"/>
              <a:gd name="connsiteY4" fmla="*/ 2404346 h 2643335"/>
              <a:gd name="connsiteX5" fmla="*/ 792286 w 2541621"/>
              <a:gd name="connsiteY5" fmla="*/ 2463364 h 2643335"/>
              <a:gd name="connsiteX6" fmla="*/ 19071 w 2541621"/>
              <a:gd name="connsiteY6" fmla="*/ 1494797 h 2643335"/>
              <a:gd name="connsiteX0" fmla="*/ 19071 w 2541621"/>
              <a:gd name="connsiteY0" fmla="*/ 1494797 h 2547039"/>
              <a:gd name="connsiteX1" fmla="*/ 403507 w 2541621"/>
              <a:gd name="connsiteY1" fmla="*/ 332029 h 2547039"/>
              <a:gd name="connsiteX2" fmla="*/ 2152753 w 2541621"/>
              <a:gd name="connsiteY2" fmla="*/ 219487 h 2547039"/>
              <a:gd name="connsiteX3" fmla="*/ 2509053 w 2541621"/>
              <a:gd name="connsiteY3" fmla="*/ 1522933 h 2547039"/>
              <a:gd name="connsiteX4" fmla="*/ 1857331 w 2541621"/>
              <a:gd name="connsiteY4" fmla="*/ 2404346 h 2547039"/>
              <a:gd name="connsiteX5" fmla="*/ 792286 w 2541621"/>
              <a:gd name="connsiteY5" fmla="*/ 2463364 h 2547039"/>
              <a:gd name="connsiteX6" fmla="*/ 19071 w 2541621"/>
              <a:gd name="connsiteY6" fmla="*/ 1494797 h 2547039"/>
              <a:gd name="connsiteX0" fmla="*/ 19071 w 2541621"/>
              <a:gd name="connsiteY0" fmla="*/ 1494797 h 2676963"/>
              <a:gd name="connsiteX1" fmla="*/ 403507 w 2541621"/>
              <a:gd name="connsiteY1" fmla="*/ 332029 h 2676963"/>
              <a:gd name="connsiteX2" fmla="*/ 2152753 w 2541621"/>
              <a:gd name="connsiteY2" fmla="*/ 219487 h 2676963"/>
              <a:gd name="connsiteX3" fmla="*/ 2509053 w 2541621"/>
              <a:gd name="connsiteY3" fmla="*/ 1522933 h 2676963"/>
              <a:gd name="connsiteX4" fmla="*/ 1857331 w 2541621"/>
              <a:gd name="connsiteY4" fmla="*/ 2404346 h 2676963"/>
              <a:gd name="connsiteX5" fmla="*/ 792286 w 2541621"/>
              <a:gd name="connsiteY5" fmla="*/ 2626751 h 2676963"/>
              <a:gd name="connsiteX6" fmla="*/ 19071 w 2541621"/>
              <a:gd name="connsiteY6" fmla="*/ 1494797 h 267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621" h="2676963">
                <a:moveTo>
                  <a:pt x="19071" y="1494797"/>
                </a:moveTo>
                <a:cubicBezTo>
                  <a:pt x="-45726" y="1112343"/>
                  <a:pt x="47893" y="544581"/>
                  <a:pt x="403507" y="332029"/>
                </a:cubicBezTo>
                <a:cubicBezTo>
                  <a:pt x="759121" y="119477"/>
                  <a:pt x="1689288" y="-232216"/>
                  <a:pt x="2152753" y="219487"/>
                </a:cubicBezTo>
                <a:cubicBezTo>
                  <a:pt x="2616218" y="671190"/>
                  <a:pt x="2558290" y="1158790"/>
                  <a:pt x="2509053" y="1522933"/>
                </a:cubicBezTo>
                <a:cubicBezTo>
                  <a:pt x="2459816" y="1887076"/>
                  <a:pt x="2133228" y="2280890"/>
                  <a:pt x="1857331" y="2404346"/>
                </a:cubicBezTo>
                <a:cubicBezTo>
                  <a:pt x="1581434" y="2527802"/>
                  <a:pt x="1424780" y="2785576"/>
                  <a:pt x="792286" y="2626751"/>
                </a:cubicBezTo>
                <a:cubicBezTo>
                  <a:pt x="159792" y="2467926"/>
                  <a:pt x="83868" y="1877251"/>
                  <a:pt x="19071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exagon 4">
            <a:extLst>
              <a:ext uri="{FF2B5EF4-FFF2-40B4-BE49-F238E27FC236}">
                <a16:creationId xmlns:a16="http://schemas.microsoft.com/office/drawing/2014/main" xmlns="" id="{186A2343-93AA-4B25-BAA9-88EF14232175}"/>
              </a:ext>
            </a:extLst>
          </p:cNvPr>
          <p:cNvSpPr/>
          <p:nvPr/>
        </p:nvSpPr>
        <p:spPr>
          <a:xfrm>
            <a:off x="2066663" y="734064"/>
            <a:ext cx="2255936" cy="2535200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4">
            <a:extLst>
              <a:ext uri="{FF2B5EF4-FFF2-40B4-BE49-F238E27FC236}">
                <a16:creationId xmlns:a16="http://schemas.microsoft.com/office/drawing/2014/main" xmlns="" id="{523190A1-1B96-4079-A185-CC3185FFAB12}"/>
              </a:ext>
            </a:extLst>
          </p:cNvPr>
          <p:cNvSpPr/>
          <p:nvPr/>
        </p:nvSpPr>
        <p:spPr>
          <a:xfrm>
            <a:off x="3867487" y="3973406"/>
            <a:ext cx="232177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>
            <a:off x="7006118" y="399438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Hexagon 4">
            <a:extLst>
              <a:ext uri="{FF2B5EF4-FFF2-40B4-BE49-F238E27FC236}">
                <a16:creationId xmlns:a16="http://schemas.microsoft.com/office/drawing/2014/main" xmlns="" id="{BF0FDC21-631C-4805-8891-38CA99FB9CDF}"/>
              </a:ext>
            </a:extLst>
          </p:cNvPr>
          <p:cNvSpPr/>
          <p:nvPr/>
        </p:nvSpPr>
        <p:spPr>
          <a:xfrm>
            <a:off x="8836762" y="189298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7652DCF-0D86-4975-A891-CAF00EF596ED}"/>
              </a:ext>
            </a:extLst>
          </p:cNvPr>
          <p:cNvSpPr txBox="1"/>
          <p:nvPr/>
        </p:nvSpPr>
        <p:spPr>
          <a:xfrm>
            <a:off x="4418375" y="3893300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هَذِهِ سَيَّارَةٌ</a:t>
            </a:r>
          </a:p>
        </p:txBody>
      </p:sp>
      <p:sp>
        <p:nvSpPr>
          <p:cNvPr id="34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6379913" y="2810438"/>
            <a:ext cx="1688409" cy="1657335"/>
          </a:xfrm>
          <a:prstGeom prst="wedgeEllipseCallout">
            <a:avLst>
              <a:gd name="adj1" fmla="val 80429"/>
              <a:gd name="adj2" fmla="val 54815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6369442" y="3382872"/>
            <a:ext cx="1751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</a:t>
            </a:r>
            <a:r>
              <a:rPr lang="ar-SY" sz="28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تْعْبَث بالقَدَّاحَة</a:t>
            </a:r>
            <a:endParaRPr lang="ar-SY" sz="28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3797935" y="3158552"/>
            <a:ext cx="1688409" cy="1657335"/>
          </a:xfrm>
          <a:prstGeom prst="wedgeEllipseCallout">
            <a:avLst>
              <a:gd name="adj1" fmla="val 43416"/>
              <a:gd name="adj2" fmla="val 5394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3766603" y="3643287"/>
            <a:ext cx="1751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 </a:t>
            </a:r>
            <a:r>
              <a:rPr lang="ar-SY" sz="28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تَعْبَث بِالمَاء</a:t>
            </a:r>
            <a:endParaRPr lang="ar-SY" sz="28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312524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أُحَاكِي </a:t>
              </a:r>
              <a:r>
                <a:rPr lang="ar-SY" sz="2400" b="1" dirty="0" smtClean="0"/>
                <a:t>زُهِيرَاً باسْتْخْدَام أدَاة النَّهي (</a:t>
              </a:r>
              <a:r>
                <a:rPr lang="ar-SY" sz="2400" b="1" dirty="0" smtClean="0">
                  <a:solidFill>
                    <a:srgbClr val="FF0000"/>
                  </a:solidFill>
                </a:rPr>
                <a:t>لَا</a:t>
              </a:r>
              <a:r>
                <a:rPr lang="ar-SY" sz="2400" b="1" dirty="0" smtClean="0"/>
                <a:t>):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8041370" y="1218515"/>
            <a:ext cx="1688409" cy="1657335"/>
          </a:xfrm>
          <a:prstGeom prst="wedgeEllipseCallout">
            <a:avLst>
              <a:gd name="adj1" fmla="val 63062"/>
              <a:gd name="adj2" fmla="val 13485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8030899" y="1790949"/>
            <a:ext cx="1751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 </a:t>
            </a:r>
            <a:r>
              <a:rPr lang="ar-SY" sz="28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تَكْتُب عَلَى الْجْدَار</a:t>
            </a:r>
            <a:endParaRPr lang="ar-SY" sz="28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20762181" flipH="1">
            <a:off x="4018681" y="722668"/>
            <a:ext cx="1688409" cy="1657335"/>
          </a:xfrm>
          <a:prstGeom prst="wedgeEllipseCallout">
            <a:avLst>
              <a:gd name="adj1" fmla="val 59980"/>
              <a:gd name="adj2" fmla="val -3393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 flipH="1">
            <a:off x="4008210" y="1295102"/>
            <a:ext cx="1751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 </a:t>
            </a:r>
            <a:r>
              <a:rPr lang="ar-SY" sz="28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تعتدي عَلَى الآخرِيْن</a:t>
            </a:r>
          </a:p>
        </p:txBody>
      </p:sp>
      <p:sp>
        <p:nvSpPr>
          <p:cNvPr id="29" name="Hexagon 4">
            <a:extLst>
              <a:ext uri="{FF2B5EF4-FFF2-40B4-BE49-F238E27FC236}">
                <a16:creationId xmlns:a16="http://schemas.microsoft.com/office/drawing/2014/main" xmlns="" id="{BF0FDC21-631C-4805-8891-38CA99FB9CDF}"/>
              </a:ext>
            </a:extLst>
          </p:cNvPr>
          <p:cNvSpPr/>
          <p:nvPr/>
        </p:nvSpPr>
        <p:spPr>
          <a:xfrm>
            <a:off x="301586" y="3994384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2026003" y="3228532"/>
            <a:ext cx="1688409" cy="1657335"/>
          </a:xfrm>
          <a:prstGeom prst="wedgeEllipseCallout">
            <a:avLst>
              <a:gd name="adj1" fmla="val -29362"/>
              <a:gd name="adj2" fmla="val 7284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2015532" y="3800966"/>
            <a:ext cx="1751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</a:t>
            </a:r>
            <a:r>
              <a:rPr lang="ar-SY" sz="28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تُسْرِف فِي المَاء</a:t>
            </a:r>
            <a:endParaRPr lang="ar-SY" sz="28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58" grpId="0"/>
      <p:bldP spid="35" grpId="0"/>
      <p:bldP spid="36" grpId="0" animBg="1"/>
      <p:bldP spid="37" grpId="0"/>
      <p:bldP spid="32" grpId="0"/>
      <p:bldP spid="41" grpId="0" animBg="1"/>
      <p:bldP spid="44" grpId="0"/>
      <p:bldP spid="29" grpId="0" animBg="1"/>
      <p:bldP spid="30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حِزَام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زَهْرَة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زَرَافَة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زَ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زَ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xmlns="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ـزَ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الحَرِفْ </a:t>
              </a:r>
              <a:r>
                <a:rPr lang="ar-SY" sz="2400" b="1" dirty="0" smtClean="0"/>
                <a:t>ز ثمَّ </a:t>
              </a:r>
              <a:r>
                <a:rPr lang="ar-SY" sz="2400" b="1" dirty="0"/>
                <a:t>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زَيْت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:a16="http://schemas.microsoft.com/office/drawing/2014/main" xmlns="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زَ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xmlns="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BF522DB-57D0-4210-BE94-3B69C3392E17}"/>
              </a:ext>
            </a:extLst>
          </p:cNvPr>
          <p:cNvSpPr/>
          <p:nvPr/>
        </p:nvSpPr>
        <p:spPr>
          <a:xfrm>
            <a:off x="9823096" y="2866088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F242CEF-6F3B-4221-B6F0-33B51CD0F12B}"/>
              </a:ext>
            </a:extLst>
          </p:cNvPr>
          <p:cNvSpPr/>
          <p:nvPr/>
        </p:nvSpPr>
        <p:spPr>
          <a:xfrm>
            <a:off x="7766301" y="2840876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1DA5D5C8-97DC-44F2-80B3-40A693065BEA}"/>
              </a:ext>
            </a:extLst>
          </p:cNvPr>
          <p:cNvSpPr/>
          <p:nvPr/>
        </p:nvSpPr>
        <p:spPr>
          <a:xfrm>
            <a:off x="5630336" y="2928587"/>
            <a:ext cx="313668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ADD16210-5465-444E-953E-0E1683B34651}"/>
              </a:ext>
            </a:extLst>
          </p:cNvPr>
          <p:cNvSpPr/>
          <p:nvPr/>
        </p:nvSpPr>
        <p:spPr>
          <a:xfrm>
            <a:off x="3713575" y="2866088"/>
            <a:ext cx="465229" cy="465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:a16="http://schemas.microsoft.com/office/drawing/2014/main" xmlns="" id="{52A6447E-6C17-48B5-81FF-1817F7EB2FFC}"/>
              </a:ext>
            </a:extLst>
          </p:cNvPr>
          <p:cNvGrpSpPr/>
          <p:nvPr/>
        </p:nvGrpSpPr>
        <p:grpSpPr>
          <a:xfrm flipH="1">
            <a:off x="5267166" y="36707"/>
            <a:ext cx="6267874" cy="1036307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:a16="http://schemas.microsoft.com/office/drawing/2014/main" xmlns="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:a16="http://schemas.microsoft.com/office/drawing/2014/main" xmlns="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:a16="http://schemas.microsoft.com/office/drawing/2014/main" xmlns="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أرَتِّبُ الكَلِمَات الآتِيَة لأُكَوِّن جُمْلَة مُفِيدَة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:a16="http://schemas.microsoft.com/office/drawing/2014/main" xmlns="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:a16="http://schemas.microsoft.com/office/drawing/2014/main" xmlns="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:a16="http://schemas.microsoft.com/office/drawing/2014/main" xmlns="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:a16="http://schemas.microsoft.com/office/drawing/2014/main" xmlns="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:a16="http://schemas.microsoft.com/office/drawing/2014/main" xmlns="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E5B056D5-314C-4BCA-9FEC-78EBE2B6D37A}"/>
              </a:ext>
            </a:extLst>
          </p:cNvPr>
          <p:cNvSpPr/>
          <p:nvPr/>
        </p:nvSpPr>
        <p:spPr>
          <a:xfrm>
            <a:off x="8557918" y="6342270"/>
            <a:ext cx="1451429" cy="4789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02268241-7E9E-4B3E-9CF2-466D04E0F105}"/>
              </a:ext>
            </a:extLst>
          </p:cNvPr>
          <p:cNvSpPr/>
          <p:nvPr/>
        </p:nvSpPr>
        <p:spPr>
          <a:xfrm>
            <a:off x="9192011" y="1162018"/>
            <a:ext cx="178707" cy="5419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8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xmlns="" id="{24964B9C-51E2-4865-8014-D4A8738599FC}"/>
              </a:ext>
            </a:extLst>
          </p:cNvPr>
          <p:cNvSpPr/>
          <p:nvPr/>
        </p:nvSpPr>
        <p:spPr>
          <a:xfrm>
            <a:off x="8695805" y="6342270"/>
            <a:ext cx="1164772" cy="5361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80345247-5532-4166-8C4B-2365A96528F6}"/>
              </a:ext>
            </a:extLst>
          </p:cNvPr>
          <p:cNvSpPr/>
          <p:nvPr/>
        </p:nvSpPr>
        <p:spPr>
          <a:xfrm>
            <a:off x="9152560" y="1032607"/>
            <a:ext cx="275772" cy="2757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951703EB-6470-4715-83A5-75EEC37621D0}"/>
              </a:ext>
            </a:extLst>
          </p:cNvPr>
          <p:cNvGrpSpPr/>
          <p:nvPr/>
        </p:nvGrpSpPr>
        <p:grpSpPr>
          <a:xfrm flipH="1">
            <a:off x="5918133" y="1162018"/>
            <a:ext cx="3200400" cy="943429"/>
            <a:chOff x="6226629" y="682740"/>
            <a:chExt cx="3200400" cy="943429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xmlns="" id="{981277AD-9302-4507-B1E0-68D6A19D9D1E}"/>
                </a:ext>
              </a:extLst>
            </p:cNvPr>
            <p:cNvSpPr/>
            <p:nvPr/>
          </p:nvSpPr>
          <p:spPr>
            <a:xfrm>
              <a:off x="6712857" y="682740"/>
              <a:ext cx="2714172" cy="94342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10A0F14-D1DB-433F-B045-1580D2C47B7A}"/>
                </a:ext>
              </a:extLst>
            </p:cNvPr>
            <p:cNvSpPr/>
            <p:nvPr/>
          </p:nvSpPr>
          <p:spPr>
            <a:xfrm>
              <a:off x="6226629" y="91587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xmlns="" id="{EFC34BAA-4A91-479C-96B7-CB284398DE6A}"/>
                </a:ext>
              </a:extLst>
            </p:cNvPr>
            <p:cNvSpPr txBox="1"/>
            <p:nvPr/>
          </p:nvSpPr>
          <p:spPr>
            <a:xfrm>
              <a:off x="6787244" y="901566"/>
              <a:ext cx="2586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زَارَ مازِنٌ مَدِيْنَةَ جُدَّةَ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5D6D11DB-23DB-40F6-B4EA-829BA933835F}"/>
                </a:ext>
              </a:extLst>
            </p:cNvPr>
            <p:cNvSpPr txBox="1"/>
            <p:nvPr/>
          </p:nvSpPr>
          <p:spPr>
            <a:xfrm>
              <a:off x="6872515" y="11477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:a16="http://schemas.microsoft.com/office/drawing/2014/main" xmlns="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58F7CB3B-B6BE-47CD-BAD6-2F1C66FB2E78}"/>
              </a:ext>
            </a:extLst>
          </p:cNvPr>
          <p:cNvSpPr/>
          <p:nvPr/>
        </p:nvSpPr>
        <p:spPr>
          <a:xfrm>
            <a:off x="9138490" y="136552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8000"/>
              </a:gs>
              <a:gs pos="58000">
                <a:srgbClr val="00CC00"/>
              </a:gs>
              <a:gs pos="94690">
                <a:schemeClr val="tx1"/>
              </a:gs>
              <a:gs pos="81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4">
            <a:extLst>
              <a:ext uri="{FF2B5EF4-FFF2-40B4-BE49-F238E27FC236}">
                <a16:creationId xmlns:a16="http://schemas.microsoft.com/office/drawing/2014/main" xmlns="" id="{523190A1-1B96-4079-A185-CC3185FFAB12}"/>
              </a:ext>
            </a:extLst>
          </p:cNvPr>
          <p:cNvSpPr/>
          <p:nvPr/>
        </p:nvSpPr>
        <p:spPr>
          <a:xfrm>
            <a:off x="2432879" y="4155509"/>
            <a:ext cx="1960620" cy="223454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/>
              <a:t>زَارَ</a:t>
            </a:r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>
            <a:off x="2999394" y="2140178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مَازِنٌ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Hexagon 4">
            <a:extLst>
              <a:ext uri="{FF2B5EF4-FFF2-40B4-BE49-F238E27FC236}">
                <a16:creationId xmlns:a16="http://schemas.microsoft.com/office/drawing/2014/main" xmlns="" id="{BF0FDC21-631C-4805-8891-38CA99FB9CDF}"/>
              </a:ext>
            </a:extLst>
          </p:cNvPr>
          <p:cNvSpPr/>
          <p:nvPr/>
        </p:nvSpPr>
        <p:spPr>
          <a:xfrm>
            <a:off x="1238251" y="516418"/>
            <a:ext cx="1932054" cy="215732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مَدِيْنَة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 flipH="1">
            <a:off x="563604" y="2673741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جُدَّةَ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uha abo anas\arabic abo anas\FINISH\027c23804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429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74" grpId="0" animBg="1"/>
      <p:bldP spid="75" grpId="0" animBg="1"/>
      <p:bldP spid="76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148</Words>
  <Application>Microsoft Office PowerPoint</Application>
  <PresentationFormat>مخصص</PresentationFormat>
  <Paragraphs>48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278</cp:revision>
  <dcterms:created xsi:type="dcterms:W3CDTF">2020-09-22T10:26:44Z</dcterms:created>
  <dcterms:modified xsi:type="dcterms:W3CDTF">2021-04-23T17:12:20Z</dcterms:modified>
</cp:coreProperties>
</file>