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589" r:id="rId2"/>
    <p:sldId id="716" r:id="rId3"/>
    <p:sldId id="746" r:id="rId4"/>
    <p:sldId id="747" r:id="rId5"/>
    <p:sldId id="742" r:id="rId6"/>
    <p:sldId id="722" r:id="rId7"/>
    <p:sldId id="749" r:id="rId8"/>
    <p:sldId id="596" r:id="rId9"/>
    <p:sldId id="750" r:id="rId10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D60093"/>
    <a:srgbClr val="9933FF"/>
    <a:srgbClr val="33CC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63" autoAdjust="0"/>
    <p:restoredTop sz="94660"/>
  </p:normalViewPr>
  <p:slideViewPr>
    <p:cSldViewPr snapToGrid="0">
      <p:cViewPr varScale="1">
        <p:scale>
          <a:sx n="57" d="100"/>
          <a:sy n="57" d="100"/>
        </p:scale>
        <p:origin x="-102" y="-336"/>
      </p:cViewPr>
      <p:guideLst>
        <p:guide orient="horz" pos="1241"/>
        <p:guide pos="66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7C2867-E55A-4D78-9560-5A67FEF13D76}" type="datetimeFigureOut">
              <a:rPr lang="ar-SY" smtClean="0"/>
              <a:t>11/09/1442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AB6B5D0-A538-4549-A260-0F35CF25369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8050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11/09/1442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11/09/1442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11/09/1442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11/09/1442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11/09/1442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11/09/1442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11/09/1442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11/09/1442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11/09/1442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11/09/1442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11/09/1442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11/09/1442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xmlns="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xmlns="" id="{6B593B20-1F5C-431F-8B71-BF5257FC17D7}"/>
              </a:ext>
            </a:extLst>
          </p:cNvPr>
          <p:cNvGrpSpPr/>
          <p:nvPr/>
        </p:nvGrpSpPr>
        <p:grpSpPr>
          <a:xfrm>
            <a:off x="10928032" y="2680769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xmlns="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xmlns="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xmlns="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xmlns="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xmlns="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xmlns="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xmlns="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xmlns="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xmlns="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xmlns="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xmlns="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xmlns="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xmlns="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xmlns="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xmlns="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xmlns="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xmlns="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xmlns="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xmlns="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xmlns="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xmlns="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xmlns="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xmlns="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xmlns="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xmlns="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xmlns="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xmlns="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xmlns="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xmlns="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xmlns="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xmlns="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xmlns="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xmlns="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xmlns="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xmlns="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xmlns="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xmlns="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xmlns="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xmlns="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xmlns="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xmlns="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xmlns="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xmlns="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xmlns="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xmlns="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xmlns="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xmlns="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xmlns="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xmlns="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xmlns="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xmlns="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xmlns="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xmlns="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xmlns="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xmlns="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xmlns="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xmlns="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xmlns="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xmlns="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xmlns="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xmlns="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xmlns="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xmlns="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xmlns="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xmlns="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xmlns="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xmlns="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xmlns="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xmlns="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xmlns="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xmlns="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xmlns="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xmlns="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xmlns="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xmlns="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xmlns="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xmlns="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xmlns="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xmlns="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xmlns="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xmlns="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xmlns="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xmlns="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xmlns="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xmlns="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xmlns="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xmlns="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xmlns="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xmlns="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xmlns="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xmlns="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xmlns="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xmlns="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xmlns="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xmlns="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xmlns="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xmlns="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xmlns="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xmlns="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xmlns="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xmlns="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xmlns="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xmlns="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xmlns="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xmlns="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xmlns="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xmlns="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xmlns="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xmlns="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xmlns="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xmlns="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xmlns="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xmlns="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xmlns="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xmlns="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xmlns="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xmlns="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xmlns="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xmlns="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xmlns="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xmlns="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xmlns="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xmlns="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xmlns="" id="{DECF6CD6-3A3C-4226-8039-3E6001337D48}"/>
                  </a:ext>
                </a:extLst>
              </p:cNvPr>
              <p:cNvSpPr/>
              <p:nvPr/>
            </p:nvSpPr>
            <p:spPr>
              <a:xfrm>
                <a:off x="7951579" y="3519956"/>
                <a:ext cx="6029231" cy="31919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xmlns="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xmlns="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xmlns="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xmlns="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xmlns="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xmlns="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xmlns="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xmlns="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xmlns="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xmlns="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xmlns="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xmlns="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xmlns="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xmlns="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xmlns="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xmlns="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xmlns="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xmlns="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xmlns="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xmlns="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xmlns="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xmlns="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xmlns="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xmlns="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xmlns="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xmlns="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xmlns="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xmlns="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xmlns="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xmlns="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xmlns="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xmlns="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xmlns="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xmlns="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xmlns="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xmlns="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xmlns="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xmlns="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xmlns="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xmlns="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xmlns="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xmlns="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xmlns="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xmlns="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xmlns="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xmlns="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xmlns="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xmlns="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xmlns="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xmlns="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xmlns="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xmlns="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xmlns="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xmlns="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xmlns="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xmlns="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xmlns="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xmlns="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xmlns="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xmlns="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xmlns="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xmlns="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xmlns="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xmlns="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xmlns="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xmlns="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xmlns="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xmlns="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xmlns="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xmlns="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xmlns="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xmlns="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xmlns="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xmlns="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xmlns="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xmlns="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xmlns="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xmlns="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xmlns="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xmlns="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xmlns="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xmlns="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xmlns="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xmlns="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xmlns="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xmlns="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xmlns="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xmlns="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xmlns="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xmlns="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xmlns="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xmlns="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xmlns="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xmlns="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xmlns="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xmlns="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xmlns="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xmlns="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xmlns="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xmlns="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xmlns="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xmlns="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xmlns="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xmlns="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xmlns="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xmlns="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xmlns="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xmlns="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xmlns="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xmlns="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xmlns="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xmlns="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xmlns="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xmlns="" id="{5F1E1639-F48D-4D01-80D9-2058D7799887}"/>
                </a:ext>
              </a:extLst>
            </p:cNvPr>
            <p:cNvSpPr txBox="1"/>
            <p:nvPr/>
          </p:nvSpPr>
          <p:spPr>
            <a:xfrm>
              <a:off x="12070327" y="3081455"/>
              <a:ext cx="48377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كَيْفَ أَتَصَرَّفُ عِنْدَ مُقابَلةِ الآخَرِينَ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983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lowchart: Manual Operation 24">
            <a:extLst>
              <a:ext uri="{FF2B5EF4-FFF2-40B4-BE49-F238E27FC236}">
                <a16:creationId xmlns:a16="http://schemas.microsoft.com/office/drawing/2014/main" xmlns="" id="{6E0DC50D-DBE5-42F3-A9D5-596D313D5F95}"/>
              </a:ext>
            </a:extLst>
          </p:cNvPr>
          <p:cNvSpPr/>
          <p:nvPr/>
        </p:nvSpPr>
        <p:spPr>
          <a:xfrm flipV="1">
            <a:off x="227532" y="1952549"/>
            <a:ext cx="2464900" cy="183550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9"/>
              <a:gd name="connsiteX1" fmla="*/ 10000 w 10000"/>
              <a:gd name="connsiteY1" fmla="*/ 0 h 10069"/>
              <a:gd name="connsiteX2" fmla="*/ 5907 w 10000"/>
              <a:gd name="connsiteY2" fmla="*/ 10069 h 10069"/>
              <a:gd name="connsiteX3" fmla="*/ 2000 w 10000"/>
              <a:gd name="connsiteY3" fmla="*/ 10000 h 10069"/>
              <a:gd name="connsiteX4" fmla="*/ 0 w 10000"/>
              <a:gd name="connsiteY4" fmla="*/ 0 h 10069"/>
              <a:gd name="connsiteX0" fmla="*/ 0 w 10000"/>
              <a:gd name="connsiteY0" fmla="*/ 0 h 10069"/>
              <a:gd name="connsiteX1" fmla="*/ 10000 w 10000"/>
              <a:gd name="connsiteY1" fmla="*/ 0 h 10069"/>
              <a:gd name="connsiteX2" fmla="*/ 5907 w 10000"/>
              <a:gd name="connsiteY2" fmla="*/ 10069 h 10069"/>
              <a:gd name="connsiteX3" fmla="*/ 3911 w 10000"/>
              <a:gd name="connsiteY3" fmla="*/ 9862 h 10069"/>
              <a:gd name="connsiteX4" fmla="*/ 0 w 10000"/>
              <a:gd name="connsiteY4" fmla="*/ 0 h 10069"/>
              <a:gd name="connsiteX0" fmla="*/ 0 w 10000"/>
              <a:gd name="connsiteY0" fmla="*/ 0 h 10138"/>
              <a:gd name="connsiteX1" fmla="*/ 10000 w 10000"/>
              <a:gd name="connsiteY1" fmla="*/ 0 h 10138"/>
              <a:gd name="connsiteX2" fmla="*/ 5907 w 10000"/>
              <a:gd name="connsiteY2" fmla="*/ 10069 h 10138"/>
              <a:gd name="connsiteX3" fmla="*/ 3911 w 10000"/>
              <a:gd name="connsiteY3" fmla="*/ 10138 h 10138"/>
              <a:gd name="connsiteX4" fmla="*/ 0 w 10000"/>
              <a:gd name="connsiteY4" fmla="*/ 0 h 10138"/>
              <a:gd name="connsiteX0" fmla="*/ 0 w 10000"/>
              <a:gd name="connsiteY0" fmla="*/ 0 h 10325"/>
              <a:gd name="connsiteX1" fmla="*/ 10000 w 10000"/>
              <a:gd name="connsiteY1" fmla="*/ 0 h 10325"/>
              <a:gd name="connsiteX2" fmla="*/ 5635 w 10000"/>
              <a:gd name="connsiteY2" fmla="*/ 10325 h 10325"/>
              <a:gd name="connsiteX3" fmla="*/ 3911 w 10000"/>
              <a:gd name="connsiteY3" fmla="*/ 10138 h 10325"/>
              <a:gd name="connsiteX4" fmla="*/ 0 w 10000"/>
              <a:gd name="connsiteY4" fmla="*/ 0 h 10325"/>
              <a:gd name="connsiteX0" fmla="*/ 0 w 10000"/>
              <a:gd name="connsiteY0" fmla="*/ 0 h 10325"/>
              <a:gd name="connsiteX1" fmla="*/ 10000 w 10000"/>
              <a:gd name="connsiteY1" fmla="*/ 0 h 10325"/>
              <a:gd name="connsiteX2" fmla="*/ 5635 w 10000"/>
              <a:gd name="connsiteY2" fmla="*/ 10325 h 10325"/>
              <a:gd name="connsiteX3" fmla="*/ 4251 w 10000"/>
              <a:gd name="connsiteY3" fmla="*/ 10053 h 10325"/>
              <a:gd name="connsiteX4" fmla="*/ 0 w 10000"/>
              <a:gd name="connsiteY4" fmla="*/ 0 h 10325"/>
              <a:gd name="connsiteX0" fmla="*/ 0 w 10000"/>
              <a:gd name="connsiteY0" fmla="*/ 0 h 10652"/>
              <a:gd name="connsiteX1" fmla="*/ 10000 w 10000"/>
              <a:gd name="connsiteY1" fmla="*/ 0 h 10652"/>
              <a:gd name="connsiteX2" fmla="*/ 5635 w 10000"/>
              <a:gd name="connsiteY2" fmla="*/ 10325 h 10652"/>
              <a:gd name="connsiteX3" fmla="*/ 4183 w 10000"/>
              <a:gd name="connsiteY3" fmla="*/ 10652 h 10652"/>
              <a:gd name="connsiteX4" fmla="*/ 0 w 10000"/>
              <a:gd name="connsiteY4" fmla="*/ 0 h 10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652">
                <a:moveTo>
                  <a:pt x="0" y="0"/>
                </a:moveTo>
                <a:lnTo>
                  <a:pt x="10000" y="0"/>
                </a:lnTo>
                <a:lnTo>
                  <a:pt x="5635" y="10325"/>
                </a:lnTo>
                <a:lnTo>
                  <a:pt x="4183" y="1065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9E7CF17A-3C0E-469B-BB3E-9AAFC599A46E}"/>
              </a:ext>
            </a:extLst>
          </p:cNvPr>
          <p:cNvSpPr/>
          <p:nvPr/>
        </p:nvSpPr>
        <p:spPr>
          <a:xfrm>
            <a:off x="89910" y="4428059"/>
            <a:ext cx="2954214" cy="717453"/>
          </a:xfrm>
          <a:custGeom>
            <a:avLst/>
            <a:gdLst>
              <a:gd name="connsiteX0" fmla="*/ 0 w 2827473"/>
              <a:gd name="connsiteY0" fmla="*/ 0 h 436098"/>
              <a:gd name="connsiteX1" fmla="*/ 2575691 w 2827473"/>
              <a:gd name="connsiteY1" fmla="*/ 0 h 436098"/>
              <a:gd name="connsiteX2" fmla="*/ 2827473 w 2827473"/>
              <a:gd name="connsiteY2" fmla="*/ 436098 h 436098"/>
              <a:gd name="connsiteX3" fmla="*/ 251781 w 2827473"/>
              <a:gd name="connsiteY3" fmla="*/ 436098 h 436098"/>
              <a:gd name="connsiteX0" fmla="*/ 0 w 3038910"/>
              <a:gd name="connsiteY0" fmla="*/ 0 h 436098"/>
              <a:gd name="connsiteX1" fmla="*/ 2575691 w 3038910"/>
              <a:gd name="connsiteY1" fmla="*/ 0 h 436098"/>
              <a:gd name="connsiteX2" fmla="*/ 3038910 w 3038910"/>
              <a:gd name="connsiteY2" fmla="*/ 410939 h 436098"/>
              <a:gd name="connsiteX3" fmla="*/ 251781 w 3038910"/>
              <a:gd name="connsiteY3" fmla="*/ 436098 h 436098"/>
              <a:gd name="connsiteX4" fmla="*/ 0 w 3038910"/>
              <a:gd name="connsiteY4" fmla="*/ 0 h 436098"/>
              <a:gd name="connsiteX0" fmla="*/ 0 w 3038910"/>
              <a:gd name="connsiteY0" fmla="*/ 0 h 427711"/>
              <a:gd name="connsiteX1" fmla="*/ 2575691 w 3038910"/>
              <a:gd name="connsiteY1" fmla="*/ 0 h 427711"/>
              <a:gd name="connsiteX2" fmla="*/ 3038910 w 3038910"/>
              <a:gd name="connsiteY2" fmla="*/ 410939 h 427711"/>
              <a:gd name="connsiteX3" fmla="*/ 357499 w 3038910"/>
              <a:gd name="connsiteY3" fmla="*/ 427711 h 427711"/>
              <a:gd name="connsiteX4" fmla="*/ 0 w 3038910"/>
              <a:gd name="connsiteY4" fmla="*/ 0 h 42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8910" h="427711">
                <a:moveTo>
                  <a:pt x="0" y="0"/>
                </a:moveTo>
                <a:lnTo>
                  <a:pt x="2575691" y="0"/>
                </a:lnTo>
                <a:lnTo>
                  <a:pt x="3038910" y="410939"/>
                </a:lnTo>
                <a:lnTo>
                  <a:pt x="357499" y="42771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91000"/>
                  <a:lumMod val="79000"/>
                </a:schemeClr>
              </a:gs>
              <a:gs pos="100000">
                <a:schemeClr val="tx1">
                  <a:alpha val="21000"/>
                  <a:lumMod val="36000"/>
                  <a:lumOff val="64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lowchart: Manual Operation 3">
            <a:extLst>
              <a:ext uri="{FF2B5EF4-FFF2-40B4-BE49-F238E27FC236}">
                <a16:creationId xmlns:a16="http://schemas.microsoft.com/office/drawing/2014/main" xmlns="" id="{DD0F9863-032E-4F84-8F42-5209970AF23B}"/>
              </a:ext>
            </a:extLst>
          </p:cNvPr>
          <p:cNvSpPr/>
          <p:nvPr/>
        </p:nvSpPr>
        <p:spPr>
          <a:xfrm flipV="1">
            <a:off x="241596" y="4312256"/>
            <a:ext cx="2366430" cy="182880"/>
          </a:xfrm>
          <a:prstGeom prst="flowChartManualOperation">
            <a:avLst/>
          </a:prstGeom>
          <a:solidFill>
            <a:schemeClr val="bg1"/>
          </a:solidFill>
          <a:ln>
            <a:noFill/>
          </a:ln>
          <a:effectLst/>
          <a:scene3d>
            <a:camera prst="perspectiveRelaxedModerately"/>
            <a:lightRig rig="morning" dir="t"/>
          </a:scene3d>
          <a:sp3d extrusionH="76200" contourW="12700" prstMaterial="matte">
            <a:bevelT w="0" h="37465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65573A54-E3A6-40A7-BD89-8CCE9DD7D7A1}"/>
              </a:ext>
            </a:extLst>
          </p:cNvPr>
          <p:cNvCxnSpPr>
            <a:cxnSpLocks/>
          </p:cNvCxnSpPr>
          <p:nvPr/>
        </p:nvCxnSpPr>
        <p:spPr>
          <a:xfrm flipV="1">
            <a:off x="1424802" y="-576263"/>
            <a:ext cx="0" cy="21653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ight1">
            <a:extLst>
              <a:ext uri="{FF2B5EF4-FFF2-40B4-BE49-F238E27FC236}">
                <a16:creationId xmlns:a16="http://schemas.microsoft.com/office/drawing/2014/main" xmlns="" id="{A695C967-B7AA-4FF4-B507-719F5B307EA2}"/>
              </a:ext>
            </a:extLst>
          </p:cNvPr>
          <p:cNvSpPr/>
          <p:nvPr/>
        </p:nvSpPr>
        <p:spPr>
          <a:xfrm rot="16200000">
            <a:off x="1171596" y="1631156"/>
            <a:ext cx="506412" cy="422275"/>
          </a:xfrm>
          <a:prstGeom prst="roundRect">
            <a:avLst>
              <a:gd name="adj" fmla="val 817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82000">
                <a:schemeClr val="bg1">
                  <a:lumMod val="65000"/>
                </a:schemeClr>
              </a:gs>
              <a:gs pos="56000">
                <a:schemeClr val="bg1"/>
              </a:gs>
              <a:gs pos="27000">
                <a:schemeClr val="bg1">
                  <a:lumMod val="95000"/>
                </a:schemeClr>
              </a:gs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  <a:effectLst>
            <a:outerShdw blurRad="381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3" name="Option1">
            <a:extLst>
              <a:ext uri="{FF2B5EF4-FFF2-40B4-BE49-F238E27FC236}">
                <a16:creationId xmlns:a16="http://schemas.microsoft.com/office/drawing/2014/main" xmlns="" id="{29F540AC-C524-40BD-B702-9B9EB8F86BC6}"/>
              </a:ext>
            </a:extLst>
          </p:cNvPr>
          <p:cNvGrpSpPr>
            <a:grpSpLocks/>
          </p:cNvGrpSpPr>
          <p:nvPr/>
        </p:nvGrpSpPr>
        <p:grpSpPr bwMode="auto">
          <a:xfrm>
            <a:off x="373179" y="2260155"/>
            <a:ext cx="2066591" cy="2322961"/>
            <a:chOff x="1592440" y="2259160"/>
            <a:chExt cx="2064882" cy="2324387"/>
          </a:xfrm>
        </p:grpSpPr>
        <p:sp>
          <p:nvSpPr>
            <p:cNvPr id="2105" name="TextBox 2">
              <a:extLst>
                <a:ext uri="{FF2B5EF4-FFF2-40B4-BE49-F238E27FC236}">
                  <a16:creationId xmlns:a16="http://schemas.microsoft.com/office/drawing/2014/main" xmlns="" id="{0485909E-873B-440E-85F7-83BD864BAC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7081" y="2259160"/>
              <a:ext cx="1342526" cy="89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ar-SY" altLang="en-US" sz="1600" b="1" dirty="0" smtClean="0">
                  <a:solidFill>
                    <a:srgbClr val="C00000"/>
                  </a:solidFill>
                </a:rPr>
                <a:t>الوحدة 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ar-SY" altLang="en-US" sz="1600" b="1" dirty="0" smtClean="0">
                  <a:solidFill>
                    <a:srgbClr val="C00000"/>
                  </a:solidFill>
                </a:rPr>
                <a:t>2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ar-SY" altLang="en-US" sz="2000" b="1" dirty="0" smtClean="0"/>
                <a:t>شخصَّيتي</a:t>
              </a:r>
              <a:endParaRPr lang="ar-SY" altLang="en-US" sz="2000" b="1" dirty="0"/>
            </a:p>
          </p:txBody>
        </p:sp>
        <p:pic>
          <p:nvPicPr>
            <p:cNvPr id="2106" name="Picture 8">
              <a:extLst>
                <a:ext uri="{FF2B5EF4-FFF2-40B4-BE49-F238E27FC236}">
                  <a16:creationId xmlns:a16="http://schemas.microsoft.com/office/drawing/2014/main" xmlns="" id="{2C725DB0-99DB-45CF-882B-EC4ABE56F0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950445" y="3629900"/>
              <a:ext cx="1455799" cy="81931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29" name="Oval 28">
              <a:extLst>
                <a:ext uri="{FF2B5EF4-FFF2-40B4-BE49-F238E27FC236}">
                  <a16:creationId xmlns:a16="http://schemas.microsoft.com/office/drawing/2014/main" xmlns="" id="{C4CDD4CF-87E8-4FC2-AE13-778FE4516DAD}"/>
                </a:ext>
              </a:extLst>
            </p:cNvPr>
            <p:cNvSpPr/>
            <p:nvPr/>
          </p:nvSpPr>
          <p:spPr>
            <a:xfrm>
              <a:off x="2095304" y="4263923"/>
              <a:ext cx="1130160" cy="319624"/>
            </a:xfrm>
            <a:prstGeom prst="ellipse">
              <a:avLst/>
            </a:prstGeom>
            <a:gradFill>
              <a:gsLst>
                <a:gs pos="100000">
                  <a:schemeClr val="tx1">
                    <a:alpha val="0"/>
                  </a:schemeClr>
                </a:gs>
                <a:gs pos="0">
                  <a:schemeClr val="tx1">
                    <a:alpha val="58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2110" name="TextBox 7">
              <a:extLst>
                <a:ext uri="{FF2B5EF4-FFF2-40B4-BE49-F238E27FC236}">
                  <a16:creationId xmlns:a16="http://schemas.microsoft.com/office/drawing/2014/main" xmlns="" id="{5D0D9E97-8A1D-425D-B780-206A06E88F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2440" y="3276736"/>
              <a:ext cx="2064882" cy="307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ar-SY" altLang="en-US" sz="1400" b="1" dirty="0"/>
                <a:t>كَيْفَ أَتَصَرَّفُ عِنْدَ مُقابَلةِ الآخَرِينَ</a:t>
              </a: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5D2552CF-45E6-4274-8339-5E9FDC26CF9E}"/>
              </a:ext>
            </a:extLst>
          </p:cNvPr>
          <p:cNvSpPr/>
          <p:nvPr/>
        </p:nvSpPr>
        <p:spPr>
          <a:xfrm>
            <a:off x="1213664" y="1577975"/>
            <a:ext cx="422275" cy="47625"/>
          </a:xfrm>
          <a:prstGeom prst="ellipse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Freeform: Shape 5">
            <a:extLst>
              <a:ext uri="{FF2B5EF4-FFF2-40B4-BE49-F238E27FC236}">
                <a16:creationId xmlns:a16="http://schemas.microsoft.com/office/drawing/2014/main" xmlns="" id="{38FE7F47-D248-4947-93AD-EFD88C6C6250}"/>
              </a:ext>
            </a:extLst>
          </p:cNvPr>
          <p:cNvSpPr/>
          <p:nvPr/>
        </p:nvSpPr>
        <p:spPr>
          <a:xfrm>
            <a:off x="6226816" y="1189028"/>
            <a:ext cx="5438915" cy="5290458"/>
          </a:xfrm>
          <a:custGeom>
            <a:avLst/>
            <a:gdLst>
              <a:gd name="connsiteX0" fmla="*/ 781368 w 5849258"/>
              <a:gd name="connsiteY0" fmla="*/ 0 h 5689601"/>
              <a:gd name="connsiteX1" fmla="*/ 5067890 w 5849258"/>
              <a:gd name="connsiteY1" fmla="*/ 0 h 5689601"/>
              <a:gd name="connsiteX2" fmla="*/ 5849258 w 5849258"/>
              <a:gd name="connsiteY2" fmla="*/ 781368 h 5689601"/>
              <a:gd name="connsiteX3" fmla="*/ 5849258 w 5849258"/>
              <a:gd name="connsiteY3" fmla="*/ 3906747 h 5689601"/>
              <a:gd name="connsiteX4" fmla="*/ 5067890 w 5849258"/>
              <a:gd name="connsiteY4" fmla="*/ 4688115 h 5689601"/>
              <a:gd name="connsiteX5" fmla="*/ 4651681 w 5849258"/>
              <a:gd name="connsiteY5" fmla="*/ 4688115 h 5689601"/>
              <a:gd name="connsiteX6" fmla="*/ 3425372 w 5849258"/>
              <a:gd name="connsiteY6" fmla="*/ 5689601 h 5689601"/>
              <a:gd name="connsiteX7" fmla="*/ 3425372 w 5849258"/>
              <a:gd name="connsiteY7" fmla="*/ 4688115 h 5689601"/>
              <a:gd name="connsiteX8" fmla="*/ 781368 w 5849258"/>
              <a:gd name="connsiteY8" fmla="*/ 4688115 h 5689601"/>
              <a:gd name="connsiteX9" fmla="*/ 0 w 5849258"/>
              <a:gd name="connsiteY9" fmla="*/ 3906747 h 5689601"/>
              <a:gd name="connsiteX10" fmla="*/ 0 w 5849258"/>
              <a:gd name="connsiteY10" fmla="*/ 781368 h 5689601"/>
              <a:gd name="connsiteX11" fmla="*/ 781368 w 5849258"/>
              <a:gd name="connsiteY11" fmla="*/ 0 h 568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49258" h="5689601">
                <a:moveTo>
                  <a:pt x="781368" y="0"/>
                </a:moveTo>
                <a:lnTo>
                  <a:pt x="5067890" y="0"/>
                </a:lnTo>
                <a:cubicBezTo>
                  <a:pt x="5499428" y="0"/>
                  <a:pt x="5849258" y="349830"/>
                  <a:pt x="5849258" y="781368"/>
                </a:cubicBezTo>
                <a:lnTo>
                  <a:pt x="5849258" y="3906747"/>
                </a:lnTo>
                <a:cubicBezTo>
                  <a:pt x="5849258" y="4338285"/>
                  <a:pt x="5499428" y="4688115"/>
                  <a:pt x="5067890" y="4688115"/>
                </a:cubicBezTo>
                <a:lnTo>
                  <a:pt x="4651681" y="4688115"/>
                </a:lnTo>
                <a:lnTo>
                  <a:pt x="3425372" y="5689601"/>
                </a:lnTo>
                <a:lnTo>
                  <a:pt x="3425372" y="4688115"/>
                </a:lnTo>
                <a:lnTo>
                  <a:pt x="781368" y="4688115"/>
                </a:lnTo>
                <a:cubicBezTo>
                  <a:pt x="349830" y="4688115"/>
                  <a:pt x="0" y="4338285"/>
                  <a:pt x="0" y="3906747"/>
                </a:cubicBezTo>
                <a:lnTo>
                  <a:pt x="0" y="781368"/>
                </a:lnTo>
                <a:cubicBezTo>
                  <a:pt x="0" y="349830"/>
                  <a:pt x="349830" y="0"/>
                  <a:pt x="781368" y="0"/>
                </a:cubicBezTo>
                <a:close/>
              </a:path>
            </a:pathLst>
          </a:cu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244475">
            <a:solidFill>
              <a:schemeClr val="tx1">
                <a:alpha val="20000"/>
              </a:schemeClr>
            </a:solidFill>
          </a:ln>
          <a:scene3d>
            <a:camera prst="perspectiveLeft"/>
            <a:lightRig rig="brightRoom" dir="t"/>
          </a:scene3d>
          <a:sp3d prstMaterial="matte">
            <a:bevelT w="0" h="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3">
            <a:extLst>
              <a:ext uri="{FF2B5EF4-FFF2-40B4-BE49-F238E27FC236}">
                <a16:creationId xmlns:a16="http://schemas.microsoft.com/office/drawing/2014/main" xmlns="" id="{05DD7B41-9B38-4767-944F-EC69296CFC48}"/>
              </a:ext>
            </a:extLst>
          </p:cNvPr>
          <p:cNvSpPr/>
          <p:nvPr/>
        </p:nvSpPr>
        <p:spPr>
          <a:xfrm>
            <a:off x="5626445" y="826171"/>
            <a:ext cx="5438915" cy="5290458"/>
          </a:xfrm>
          <a:custGeom>
            <a:avLst/>
            <a:gdLst>
              <a:gd name="connsiteX0" fmla="*/ 781368 w 5849258"/>
              <a:gd name="connsiteY0" fmla="*/ 0 h 5689601"/>
              <a:gd name="connsiteX1" fmla="*/ 5067890 w 5849258"/>
              <a:gd name="connsiteY1" fmla="*/ 0 h 5689601"/>
              <a:gd name="connsiteX2" fmla="*/ 5849258 w 5849258"/>
              <a:gd name="connsiteY2" fmla="*/ 781368 h 5689601"/>
              <a:gd name="connsiteX3" fmla="*/ 5849258 w 5849258"/>
              <a:gd name="connsiteY3" fmla="*/ 3906747 h 5689601"/>
              <a:gd name="connsiteX4" fmla="*/ 5067890 w 5849258"/>
              <a:gd name="connsiteY4" fmla="*/ 4688115 h 5689601"/>
              <a:gd name="connsiteX5" fmla="*/ 4651681 w 5849258"/>
              <a:gd name="connsiteY5" fmla="*/ 4688115 h 5689601"/>
              <a:gd name="connsiteX6" fmla="*/ 3425372 w 5849258"/>
              <a:gd name="connsiteY6" fmla="*/ 5689601 h 5689601"/>
              <a:gd name="connsiteX7" fmla="*/ 3425372 w 5849258"/>
              <a:gd name="connsiteY7" fmla="*/ 4688115 h 5689601"/>
              <a:gd name="connsiteX8" fmla="*/ 781368 w 5849258"/>
              <a:gd name="connsiteY8" fmla="*/ 4688115 h 5689601"/>
              <a:gd name="connsiteX9" fmla="*/ 0 w 5849258"/>
              <a:gd name="connsiteY9" fmla="*/ 3906747 h 5689601"/>
              <a:gd name="connsiteX10" fmla="*/ 0 w 5849258"/>
              <a:gd name="connsiteY10" fmla="*/ 781368 h 5689601"/>
              <a:gd name="connsiteX11" fmla="*/ 781368 w 5849258"/>
              <a:gd name="connsiteY11" fmla="*/ 0 h 568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49258" h="5689601">
                <a:moveTo>
                  <a:pt x="781368" y="0"/>
                </a:moveTo>
                <a:lnTo>
                  <a:pt x="5067890" y="0"/>
                </a:lnTo>
                <a:cubicBezTo>
                  <a:pt x="5499428" y="0"/>
                  <a:pt x="5849258" y="349830"/>
                  <a:pt x="5849258" y="781368"/>
                </a:cubicBezTo>
                <a:lnTo>
                  <a:pt x="5849258" y="3906747"/>
                </a:lnTo>
                <a:cubicBezTo>
                  <a:pt x="5849258" y="4338285"/>
                  <a:pt x="5499428" y="4688115"/>
                  <a:pt x="5067890" y="4688115"/>
                </a:cubicBezTo>
                <a:lnTo>
                  <a:pt x="4651681" y="4688115"/>
                </a:lnTo>
                <a:lnTo>
                  <a:pt x="3425372" y="5689601"/>
                </a:lnTo>
                <a:lnTo>
                  <a:pt x="3425372" y="4688115"/>
                </a:lnTo>
                <a:lnTo>
                  <a:pt x="781368" y="4688115"/>
                </a:lnTo>
                <a:cubicBezTo>
                  <a:pt x="349830" y="4688115"/>
                  <a:pt x="0" y="4338285"/>
                  <a:pt x="0" y="3906747"/>
                </a:cubicBezTo>
                <a:lnTo>
                  <a:pt x="0" y="781368"/>
                </a:lnTo>
                <a:cubicBezTo>
                  <a:pt x="0" y="349830"/>
                  <a:pt x="349830" y="0"/>
                  <a:pt x="781368" y="0"/>
                </a:cubicBezTo>
                <a:close/>
              </a:path>
            </a:pathLst>
          </a:custGeom>
          <a:noFill/>
          <a:ln w="152400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4000">
                  <a:schemeClr val="bg1"/>
                </a:gs>
                <a:gs pos="6000">
                  <a:schemeClr val="bg1"/>
                </a:gs>
                <a:gs pos="78000">
                  <a:srgbClr val="FFFFFF"/>
                </a:gs>
                <a:gs pos="87000">
                  <a:srgbClr val="FFFFFF"/>
                </a:gs>
                <a:gs pos="91000">
                  <a:schemeClr val="bg1">
                    <a:lumMod val="95000"/>
                  </a:schemeClr>
                </a:gs>
                <a:gs pos="98000">
                  <a:schemeClr val="bg1"/>
                </a:gs>
              </a:gsLst>
              <a:lin ang="18900000" scaled="1"/>
              <a:tileRect/>
            </a:gradFill>
          </a:ln>
          <a:scene3d>
            <a:camera prst="perspectiveLeft"/>
            <a:lightRig rig="twoPt" dir="t"/>
          </a:scene3d>
          <a:sp3d prstMaterial="powder">
            <a:bevelT w="0" h="6477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tar: 4 Points 15">
            <a:extLst>
              <a:ext uri="{FF2B5EF4-FFF2-40B4-BE49-F238E27FC236}">
                <a16:creationId xmlns:a16="http://schemas.microsoft.com/office/drawing/2014/main" xmlns="" id="{257FE520-07FF-4347-91DB-CA354BBC2FFA}"/>
              </a:ext>
            </a:extLst>
          </p:cNvPr>
          <p:cNvSpPr/>
          <p:nvPr/>
        </p:nvSpPr>
        <p:spPr>
          <a:xfrm>
            <a:off x="7124121" y="3513800"/>
            <a:ext cx="3227864" cy="3227864"/>
          </a:xfrm>
          <a:prstGeom prst="star4">
            <a:avLst>
              <a:gd name="adj" fmla="val 5213"/>
            </a:avLst>
          </a:prstGeom>
          <a:solidFill>
            <a:schemeClr val="bg1"/>
          </a:solidFill>
          <a:ln>
            <a:noFill/>
          </a:ln>
          <a:effectLst>
            <a:glow>
              <a:schemeClr val="bg1">
                <a:alpha val="40000"/>
              </a:schemeClr>
            </a:glow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tar: 4 Points 16">
            <a:extLst>
              <a:ext uri="{FF2B5EF4-FFF2-40B4-BE49-F238E27FC236}">
                <a16:creationId xmlns:a16="http://schemas.microsoft.com/office/drawing/2014/main" xmlns="" id="{350D6AFD-4C02-4906-937B-C3011CB2581B}"/>
              </a:ext>
            </a:extLst>
          </p:cNvPr>
          <p:cNvSpPr/>
          <p:nvPr/>
        </p:nvSpPr>
        <p:spPr>
          <a:xfrm>
            <a:off x="9833486" y="3881817"/>
            <a:ext cx="2336413" cy="2336413"/>
          </a:xfrm>
          <a:prstGeom prst="star4">
            <a:avLst>
              <a:gd name="adj" fmla="val 6271"/>
            </a:avLst>
          </a:prstGeom>
          <a:solidFill>
            <a:schemeClr val="bg1"/>
          </a:solidFill>
          <a:ln>
            <a:noFill/>
          </a:ln>
          <a:effectLst>
            <a:glow>
              <a:schemeClr val="bg1">
                <a:alpha val="40000"/>
              </a:schemeClr>
            </a:glow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">
            <a:extLst>
              <a:ext uri="{FF2B5EF4-FFF2-40B4-BE49-F238E27FC236}">
                <a16:creationId xmlns:a16="http://schemas.microsoft.com/office/drawing/2014/main" xmlns="" id="{6FE97CA9-EEB8-4F25-905F-F46466192B23}"/>
              </a:ext>
            </a:extLst>
          </p:cNvPr>
          <p:cNvGrpSpPr/>
          <p:nvPr/>
        </p:nvGrpSpPr>
        <p:grpSpPr>
          <a:xfrm>
            <a:off x="7170245" y="1189028"/>
            <a:ext cx="3627273" cy="1239297"/>
            <a:chOff x="4392542" y="1325374"/>
            <a:chExt cx="3627273" cy="1239297"/>
          </a:xfrm>
        </p:grpSpPr>
        <p:sp>
          <p:nvSpPr>
            <p:cNvPr id="28" name="TextBox 6">
              <a:extLst>
                <a:ext uri="{FF2B5EF4-FFF2-40B4-BE49-F238E27FC236}">
                  <a16:creationId xmlns:a16="http://schemas.microsoft.com/office/drawing/2014/main" xmlns="" id="{85F6043C-396C-498A-A0A0-BA201A7ADC10}"/>
                </a:ext>
              </a:extLst>
            </p:cNvPr>
            <p:cNvSpPr txBox="1"/>
            <p:nvPr/>
          </p:nvSpPr>
          <p:spPr>
            <a:xfrm>
              <a:off x="4565205" y="1699157"/>
              <a:ext cx="226422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4000" dirty="0">
                <a:latin typeface="Arial Nova" panose="020B0504020202020204" pitchFamily="34" charset="0"/>
                <a:ea typeface="Verdana" panose="020B060403050404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0" name="TextBox 7">
              <a:extLst>
                <a:ext uri="{FF2B5EF4-FFF2-40B4-BE49-F238E27FC236}">
                  <a16:creationId xmlns:a16="http://schemas.microsoft.com/office/drawing/2014/main" xmlns="" id="{52C665CB-E2B3-49D8-A1A8-3DFF8AD9800D}"/>
                </a:ext>
              </a:extLst>
            </p:cNvPr>
            <p:cNvSpPr txBox="1"/>
            <p:nvPr/>
          </p:nvSpPr>
          <p:spPr>
            <a:xfrm>
              <a:off x="4392542" y="1364342"/>
              <a:ext cx="8326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7200" dirty="0"/>
            </a:p>
          </p:txBody>
        </p:sp>
        <p:sp>
          <p:nvSpPr>
            <p:cNvPr id="31" name="TextBox 8">
              <a:extLst>
                <a:ext uri="{FF2B5EF4-FFF2-40B4-BE49-F238E27FC236}">
                  <a16:creationId xmlns:a16="http://schemas.microsoft.com/office/drawing/2014/main" xmlns="" id="{D60F5F48-A5B2-4A46-8D88-01279B6641FE}"/>
                </a:ext>
              </a:extLst>
            </p:cNvPr>
            <p:cNvSpPr txBox="1"/>
            <p:nvPr/>
          </p:nvSpPr>
          <p:spPr>
            <a:xfrm>
              <a:off x="5960351" y="1325374"/>
              <a:ext cx="20594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 smtClean="0">
                  <a:solidFill>
                    <a:srgbClr val="C00000"/>
                  </a:solidFill>
                </a:rPr>
                <a:t>صغيرتي :</a:t>
              </a:r>
              <a:endParaRPr lang="en-US" sz="72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32" name="TextBox 9">
            <a:extLst>
              <a:ext uri="{FF2B5EF4-FFF2-40B4-BE49-F238E27FC236}">
                <a16:creationId xmlns:a16="http://schemas.microsoft.com/office/drawing/2014/main" xmlns="" id="{393E9811-67FC-4C3C-B752-072534E2A030}"/>
              </a:ext>
            </a:extLst>
          </p:cNvPr>
          <p:cNvSpPr txBox="1"/>
          <p:nvPr/>
        </p:nvSpPr>
        <p:spPr>
          <a:xfrm>
            <a:off x="6604000" y="1842293"/>
            <a:ext cx="43976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</a:rPr>
              <a:t>أُقَابِلُ </a:t>
            </a:r>
            <a:r>
              <a:rPr lang="ar-SY" sz="2400" b="1" dirty="0" smtClean="0">
                <a:latin typeface="Open Sans" panose="020B0606030504020204" pitchFamily="34" charset="0"/>
              </a:rPr>
              <a:t>كَثِيراً </a:t>
            </a:r>
            <a:r>
              <a:rPr lang="ar-SY" sz="2400" b="1" dirty="0">
                <a:latin typeface="Open Sans" panose="020B0606030504020204" pitchFamily="34" charset="0"/>
              </a:rPr>
              <a:t>مِنَ الزَّمِيلاتِ فِي المَدْرَسةِ</a:t>
            </a:r>
          </a:p>
          <a:p>
            <a:pPr algn="r"/>
            <a:r>
              <a:rPr lang="ar-SY" sz="2400" b="1" dirty="0"/>
              <a:t>أَسْتقبِلُ العَدِيدَ مَنَ الأقارِبِ </a:t>
            </a:r>
            <a:r>
              <a:rPr lang="ar-SY" sz="2400" b="1" dirty="0" smtClean="0"/>
              <a:t>وَالصَّدِيقاتِ  وَأَزُورُهُنَّ</a:t>
            </a:r>
          </a:p>
          <a:p>
            <a:pPr algn="r"/>
            <a:r>
              <a:rPr lang="ar-SY" sz="2400" b="1" dirty="0" smtClean="0">
                <a:solidFill>
                  <a:srgbClr val="FF0000"/>
                </a:solidFill>
              </a:rPr>
              <a:t>*</a:t>
            </a:r>
            <a:r>
              <a:rPr lang="ar-SY" sz="2400" b="1" dirty="0" smtClean="0"/>
              <a:t> أُرَحِّبُ </a:t>
            </a:r>
            <a:r>
              <a:rPr lang="ar-SY" sz="2400" b="1" dirty="0"/>
              <a:t>بِالضُّيُوفِ فِي مَنْزِلِنا وَأَقُولُ لَهُمْ</a:t>
            </a:r>
            <a:r>
              <a:rPr lang="ar-SY" sz="2400" b="1" dirty="0" smtClean="0"/>
              <a:t>:</a:t>
            </a:r>
          </a:p>
          <a:p>
            <a:pPr algn="r"/>
            <a:r>
              <a:rPr lang="ar-SY" sz="2400" b="1" dirty="0" smtClean="0">
                <a:solidFill>
                  <a:srgbClr val="FF0000"/>
                </a:solidFill>
              </a:rPr>
              <a:t>-</a:t>
            </a:r>
            <a:r>
              <a:rPr lang="ar-SY" sz="2400" b="1" dirty="0" smtClean="0"/>
              <a:t> أسفرت أنورت حيَّاكم الله</a:t>
            </a:r>
          </a:p>
          <a:p>
            <a:pPr algn="r"/>
            <a:r>
              <a:rPr lang="ar-SY" sz="2400" b="1" dirty="0" smtClean="0">
                <a:solidFill>
                  <a:srgbClr val="FF0000"/>
                </a:solidFill>
              </a:rPr>
              <a:t>-</a:t>
            </a:r>
            <a:r>
              <a:rPr lang="ar-SY" sz="2400" b="1" dirty="0" smtClean="0"/>
              <a:t> بكل حبٍّ واحترامٍ أهلاً بكم </a:t>
            </a:r>
          </a:p>
        </p:txBody>
      </p:sp>
      <p:pic>
        <p:nvPicPr>
          <p:cNvPr id="27" name="Graphic 86">
            <a:extLst>
              <a:ext uri="{FF2B5EF4-FFF2-40B4-BE49-F238E27FC236}">
                <a16:creationId xmlns="" xmlns:a16="http://schemas.microsoft.com/office/drawing/2014/main" id="{B374C174-712E-460D-9DF0-243F17674F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542" y="4004843"/>
            <a:ext cx="1134005" cy="113400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TextBox 62">
            <a:extLst>
              <a:ext uri="{FF2B5EF4-FFF2-40B4-BE49-F238E27FC236}">
                <a16:creationId xmlns="" xmlns:a16="http://schemas.microsoft.com/office/drawing/2014/main" id="{35E145AC-8310-404F-B878-A8958A67D11A}"/>
              </a:ext>
            </a:extLst>
          </p:cNvPr>
          <p:cNvSpPr txBox="1"/>
          <p:nvPr/>
        </p:nvSpPr>
        <p:spPr>
          <a:xfrm>
            <a:off x="3044124" y="244802"/>
            <a:ext cx="6867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/>
              <a:t>كَيْفَ أَتَصَرَّفُ عِنْدَ مُقابَلةِ الآخَرِينَ</a:t>
            </a:r>
          </a:p>
        </p:txBody>
      </p:sp>
    </p:spTree>
    <p:extLst>
      <p:ext uri="{BB962C8B-B14F-4D97-AF65-F5344CB8AC3E}">
        <p14:creationId xmlns:p14="http://schemas.microsoft.com/office/powerpoint/2010/main" val="42234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2" grpId="1" animBg="1"/>
      <p:bldP spid="23" grpId="0" animBg="1"/>
      <p:bldP spid="23" grpId="1" animBg="1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lowchart: Manual Operation 24">
            <a:extLst>
              <a:ext uri="{FF2B5EF4-FFF2-40B4-BE49-F238E27FC236}">
                <a16:creationId xmlns:a16="http://schemas.microsoft.com/office/drawing/2014/main" xmlns="" id="{6E0DC50D-DBE5-42F3-A9D5-596D313D5F95}"/>
              </a:ext>
            </a:extLst>
          </p:cNvPr>
          <p:cNvSpPr/>
          <p:nvPr/>
        </p:nvSpPr>
        <p:spPr>
          <a:xfrm flipV="1">
            <a:off x="227532" y="1952549"/>
            <a:ext cx="2464900" cy="183550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9"/>
              <a:gd name="connsiteX1" fmla="*/ 10000 w 10000"/>
              <a:gd name="connsiteY1" fmla="*/ 0 h 10069"/>
              <a:gd name="connsiteX2" fmla="*/ 5907 w 10000"/>
              <a:gd name="connsiteY2" fmla="*/ 10069 h 10069"/>
              <a:gd name="connsiteX3" fmla="*/ 2000 w 10000"/>
              <a:gd name="connsiteY3" fmla="*/ 10000 h 10069"/>
              <a:gd name="connsiteX4" fmla="*/ 0 w 10000"/>
              <a:gd name="connsiteY4" fmla="*/ 0 h 10069"/>
              <a:gd name="connsiteX0" fmla="*/ 0 w 10000"/>
              <a:gd name="connsiteY0" fmla="*/ 0 h 10069"/>
              <a:gd name="connsiteX1" fmla="*/ 10000 w 10000"/>
              <a:gd name="connsiteY1" fmla="*/ 0 h 10069"/>
              <a:gd name="connsiteX2" fmla="*/ 5907 w 10000"/>
              <a:gd name="connsiteY2" fmla="*/ 10069 h 10069"/>
              <a:gd name="connsiteX3" fmla="*/ 3911 w 10000"/>
              <a:gd name="connsiteY3" fmla="*/ 9862 h 10069"/>
              <a:gd name="connsiteX4" fmla="*/ 0 w 10000"/>
              <a:gd name="connsiteY4" fmla="*/ 0 h 10069"/>
              <a:gd name="connsiteX0" fmla="*/ 0 w 10000"/>
              <a:gd name="connsiteY0" fmla="*/ 0 h 10138"/>
              <a:gd name="connsiteX1" fmla="*/ 10000 w 10000"/>
              <a:gd name="connsiteY1" fmla="*/ 0 h 10138"/>
              <a:gd name="connsiteX2" fmla="*/ 5907 w 10000"/>
              <a:gd name="connsiteY2" fmla="*/ 10069 h 10138"/>
              <a:gd name="connsiteX3" fmla="*/ 3911 w 10000"/>
              <a:gd name="connsiteY3" fmla="*/ 10138 h 10138"/>
              <a:gd name="connsiteX4" fmla="*/ 0 w 10000"/>
              <a:gd name="connsiteY4" fmla="*/ 0 h 10138"/>
              <a:gd name="connsiteX0" fmla="*/ 0 w 10000"/>
              <a:gd name="connsiteY0" fmla="*/ 0 h 10325"/>
              <a:gd name="connsiteX1" fmla="*/ 10000 w 10000"/>
              <a:gd name="connsiteY1" fmla="*/ 0 h 10325"/>
              <a:gd name="connsiteX2" fmla="*/ 5635 w 10000"/>
              <a:gd name="connsiteY2" fmla="*/ 10325 h 10325"/>
              <a:gd name="connsiteX3" fmla="*/ 3911 w 10000"/>
              <a:gd name="connsiteY3" fmla="*/ 10138 h 10325"/>
              <a:gd name="connsiteX4" fmla="*/ 0 w 10000"/>
              <a:gd name="connsiteY4" fmla="*/ 0 h 10325"/>
              <a:gd name="connsiteX0" fmla="*/ 0 w 10000"/>
              <a:gd name="connsiteY0" fmla="*/ 0 h 10325"/>
              <a:gd name="connsiteX1" fmla="*/ 10000 w 10000"/>
              <a:gd name="connsiteY1" fmla="*/ 0 h 10325"/>
              <a:gd name="connsiteX2" fmla="*/ 5635 w 10000"/>
              <a:gd name="connsiteY2" fmla="*/ 10325 h 10325"/>
              <a:gd name="connsiteX3" fmla="*/ 4251 w 10000"/>
              <a:gd name="connsiteY3" fmla="*/ 10053 h 10325"/>
              <a:gd name="connsiteX4" fmla="*/ 0 w 10000"/>
              <a:gd name="connsiteY4" fmla="*/ 0 h 10325"/>
              <a:gd name="connsiteX0" fmla="*/ 0 w 10000"/>
              <a:gd name="connsiteY0" fmla="*/ 0 h 10652"/>
              <a:gd name="connsiteX1" fmla="*/ 10000 w 10000"/>
              <a:gd name="connsiteY1" fmla="*/ 0 h 10652"/>
              <a:gd name="connsiteX2" fmla="*/ 5635 w 10000"/>
              <a:gd name="connsiteY2" fmla="*/ 10325 h 10652"/>
              <a:gd name="connsiteX3" fmla="*/ 4183 w 10000"/>
              <a:gd name="connsiteY3" fmla="*/ 10652 h 10652"/>
              <a:gd name="connsiteX4" fmla="*/ 0 w 10000"/>
              <a:gd name="connsiteY4" fmla="*/ 0 h 10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652">
                <a:moveTo>
                  <a:pt x="0" y="0"/>
                </a:moveTo>
                <a:lnTo>
                  <a:pt x="10000" y="0"/>
                </a:lnTo>
                <a:lnTo>
                  <a:pt x="5635" y="10325"/>
                </a:lnTo>
                <a:lnTo>
                  <a:pt x="4183" y="1065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9E7CF17A-3C0E-469B-BB3E-9AAFC599A46E}"/>
              </a:ext>
            </a:extLst>
          </p:cNvPr>
          <p:cNvSpPr/>
          <p:nvPr/>
        </p:nvSpPr>
        <p:spPr>
          <a:xfrm>
            <a:off x="89910" y="4428059"/>
            <a:ext cx="2954214" cy="717453"/>
          </a:xfrm>
          <a:custGeom>
            <a:avLst/>
            <a:gdLst>
              <a:gd name="connsiteX0" fmla="*/ 0 w 2827473"/>
              <a:gd name="connsiteY0" fmla="*/ 0 h 436098"/>
              <a:gd name="connsiteX1" fmla="*/ 2575691 w 2827473"/>
              <a:gd name="connsiteY1" fmla="*/ 0 h 436098"/>
              <a:gd name="connsiteX2" fmla="*/ 2827473 w 2827473"/>
              <a:gd name="connsiteY2" fmla="*/ 436098 h 436098"/>
              <a:gd name="connsiteX3" fmla="*/ 251781 w 2827473"/>
              <a:gd name="connsiteY3" fmla="*/ 436098 h 436098"/>
              <a:gd name="connsiteX0" fmla="*/ 0 w 3038910"/>
              <a:gd name="connsiteY0" fmla="*/ 0 h 436098"/>
              <a:gd name="connsiteX1" fmla="*/ 2575691 w 3038910"/>
              <a:gd name="connsiteY1" fmla="*/ 0 h 436098"/>
              <a:gd name="connsiteX2" fmla="*/ 3038910 w 3038910"/>
              <a:gd name="connsiteY2" fmla="*/ 410939 h 436098"/>
              <a:gd name="connsiteX3" fmla="*/ 251781 w 3038910"/>
              <a:gd name="connsiteY3" fmla="*/ 436098 h 436098"/>
              <a:gd name="connsiteX4" fmla="*/ 0 w 3038910"/>
              <a:gd name="connsiteY4" fmla="*/ 0 h 436098"/>
              <a:gd name="connsiteX0" fmla="*/ 0 w 3038910"/>
              <a:gd name="connsiteY0" fmla="*/ 0 h 427711"/>
              <a:gd name="connsiteX1" fmla="*/ 2575691 w 3038910"/>
              <a:gd name="connsiteY1" fmla="*/ 0 h 427711"/>
              <a:gd name="connsiteX2" fmla="*/ 3038910 w 3038910"/>
              <a:gd name="connsiteY2" fmla="*/ 410939 h 427711"/>
              <a:gd name="connsiteX3" fmla="*/ 357499 w 3038910"/>
              <a:gd name="connsiteY3" fmla="*/ 427711 h 427711"/>
              <a:gd name="connsiteX4" fmla="*/ 0 w 3038910"/>
              <a:gd name="connsiteY4" fmla="*/ 0 h 42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8910" h="427711">
                <a:moveTo>
                  <a:pt x="0" y="0"/>
                </a:moveTo>
                <a:lnTo>
                  <a:pt x="2575691" y="0"/>
                </a:lnTo>
                <a:lnTo>
                  <a:pt x="3038910" y="410939"/>
                </a:lnTo>
                <a:lnTo>
                  <a:pt x="357499" y="42771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91000"/>
                  <a:lumMod val="79000"/>
                </a:schemeClr>
              </a:gs>
              <a:gs pos="100000">
                <a:schemeClr val="tx1">
                  <a:alpha val="21000"/>
                  <a:lumMod val="36000"/>
                  <a:lumOff val="64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lowchart: Manual Operation 3">
            <a:extLst>
              <a:ext uri="{FF2B5EF4-FFF2-40B4-BE49-F238E27FC236}">
                <a16:creationId xmlns:a16="http://schemas.microsoft.com/office/drawing/2014/main" xmlns="" id="{DD0F9863-032E-4F84-8F42-5209970AF23B}"/>
              </a:ext>
            </a:extLst>
          </p:cNvPr>
          <p:cNvSpPr/>
          <p:nvPr/>
        </p:nvSpPr>
        <p:spPr>
          <a:xfrm flipV="1">
            <a:off x="241596" y="4312256"/>
            <a:ext cx="2366430" cy="182880"/>
          </a:xfrm>
          <a:prstGeom prst="flowChartManualOperation">
            <a:avLst/>
          </a:prstGeom>
          <a:solidFill>
            <a:schemeClr val="bg1"/>
          </a:solidFill>
          <a:ln>
            <a:noFill/>
          </a:ln>
          <a:effectLst/>
          <a:scene3d>
            <a:camera prst="perspectiveRelaxedModerately"/>
            <a:lightRig rig="morning" dir="t"/>
          </a:scene3d>
          <a:sp3d extrusionH="76200" contourW="12700" prstMaterial="matte">
            <a:bevelT w="0" h="37465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65573A54-E3A6-40A7-BD89-8CCE9DD7D7A1}"/>
              </a:ext>
            </a:extLst>
          </p:cNvPr>
          <p:cNvCxnSpPr>
            <a:cxnSpLocks/>
          </p:cNvCxnSpPr>
          <p:nvPr/>
        </p:nvCxnSpPr>
        <p:spPr>
          <a:xfrm flipV="1">
            <a:off x="1424802" y="-576263"/>
            <a:ext cx="0" cy="21653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ight1">
            <a:extLst>
              <a:ext uri="{FF2B5EF4-FFF2-40B4-BE49-F238E27FC236}">
                <a16:creationId xmlns:a16="http://schemas.microsoft.com/office/drawing/2014/main" xmlns="" id="{A695C967-B7AA-4FF4-B507-719F5B307EA2}"/>
              </a:ext>
            </a:extLst>
          </p:cNvPr>
          <p:cNvSpPr/>
          <p:nvPr/>
        </p:nvSpPr>
        <p:spPr>
          <a:xfrm rot="16200000">
            <a:off x="1171596" y="1631156"/>
            <a:ext cx="506412" cy="422275"/>
          </a:xfrm>
          <a:prstGeom prst="roundRect">
            <a:avLst>
              <a:gd name="adj" fmla="val 817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82000">
                <a:schemeClr val="bg1">
                  <a:lumMod val="65000"/>
                </a:schemeClr>
              </a:gs>
              <a:gs pos="56000">
                <a:schemeClr val="bg1"/>
              </a:gs>
              <a:gs pos="27000">
                <a:schemeClr val="bg1">
                  <a:lumMod val="95000"/>
                </a:schemeClr>
              </a:gs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  <a:effectLst>
            <a:outerShdw blurRad="381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3" name="Option1">
            <a:extLst>
              <a:ext uri="{FF2B5EF4-FFF2-40B4-BE49-F238E27FC236}">
                <a16:creationId xmlns:a16="http://schemas.microsoft.com/office/drawing/2014/main" xmlns="" id="{29F540AC-C524-40BD-B702-9B9EB8F86BC6}"/>
              </a:ext>
            </a:extLst>
          </p:cNvPr>
          <p:cNvGrpSpPr>
            <a:grpSpLocks/>
          </p:cNvGrpSpPr>
          <p:nvPr/>
        </p:nvGrpSpPr>
        <p:grpSpPr bwMode="auto">
          <a:xfrm>
            <a:off x="408711" y="2260155"/>
            <a:ext cx="2066591" cy="2322961"/>
            <a:chOff x="1627942" y="2259160"/>
            <a:chExt cx="2064882" cy="2324387"/>
          </a:xfrm>
        </p:grpSpPr>
        <p:sp>
          <p:nvSpPr>
            <p:cNvPr id="2105" name="TextBox 2">
              <a:extLst>
                <a:ext uri="{FF2B5EF4-FFF2-40B4-BE49-F238E27FC236}">
                  <a16:creationId xmlns:a16="http://schemas.microsoft.com/office/drawing/2014/main" xmlns="" id="{0485909E-873B-440E-85F7-83BD864BAC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7081" y="2259160"/>
              <a:ext cx="1342526" cy="89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ar-SY" altLang="en-US" sz="1600" b="1" dirty="0" smtClean="0">
                  <a:solidFill>
                    <a:srgbClr val="C00000"/>
                  </a:solidFill>
                </a:rPr>
                <a:t>الوحدة 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ar-SY" altLang="en-US" sz="1600" b="1" dirty="0" smtClean="0">
                  <a:solidFill>
                    <a:srgbClr val="C00000"/>
                  </a:solidFill>
                </a:rPr>
                <a:t>2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ar-SY" altLang="en-US" sz="2000" b="1" dirty="0"/>
                <a:t>شخصَّيتي</a:t>
              </a:r>
              <a:endParaRPr lang="ar-SY" altLang="en-US" sz="1600" b="1" dirty="0" smtClean="0"/>
            </a:p>
          </p:txBody>
        </p:sp>
        <p:pic>
          <p:nvPicPr>
            <p:cNvPr id="2106" name="Picture 8">
              <a:extLst>
                <a:ext uri="{FF2B5EF4-FFF2-40B4-BE49-F238E27FC236}">
                  <a16:creationId xmlns:a16="http://schemas.microsoft.com/office/drawing/2014/main" xmlns="" id="{2C725DB0-99DB-45CF-882B-EC4ABE56F0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82771" y="3674468"/>
              <a:ext cx="1375675" cy="77422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29" name="Oval 28">
              <a:extLst>
                <a:ext uri="{FF2B5EF4-FFF2-40B4-BE49-F238E27FC236}">
                  <a16:creationId xmlns:a16="http://schemas.microsoft.com/office/drawing/2014/main" xmlns="" id="{C4CDD4CF-87E8-4FC2-AE13-778FE4516DAD}"/>
                </a:ext>
              </a:extLst>
            </p:cNvPr>
            <p:cNvSpPr/>
            <p:nvPr/>
          </p:nvSpPr>
          <p:spPr>
            <a:xfrm>
              <a:off x="2095304" y="4263923"/>
              <a:ext cx="1130160" cy="319624"/>
            </a:xfrm>
            <a:prstGeom prst="ellipse">
              <a:avLst/>
            </a:prstGeom>
            <a:gradFill>
              <a:gsLst>
                <a:gs pos="100000">
                  <a:schemeClr val="tx1">
                    <a:alpha val="0"/>
                  </a:schemeClr>
                </a:gs>
                <a:gs pos="0">
                  <a:schemeClr val="tx1">
                    <a:alpha val="58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2110" name="TextBox 7">
              <a:extLst>
                <a:ext uri="{FF2B5EF4-FFF2-40B4-BE49-F238E27FC236}">
                  <a16:creationId xmlns:a16="http://schemas.microsoft.com/office/drawing/2014/main" xmlns="" id="{5D0D9E97-8A1D-425D-B780-206A06E88F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7942" y="3291847"/>
              <a:ext cx="2064882" cy="307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ar-SY" altLang="en-US" sz="1400" b="1" dirty="0"/>
                <a:t>كَيْفَ أَتَصَرَّفُ عِنْدَ مُقابَلةِ الآخَرِينَ</a:t>
              </a: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5D2552CF-45E6-4274-8339-5E9FDC26CF9E}"/>
              </a:ext>
            </a:extLst>
          </p:cNvPr>
          <p:cNvSpPr/>
          <p:nvPr/>
        </p:nvSpPr>
        <p:spPr>
          <a:xfrm>
            <a:off x="1213664" y="1577975"/>
            <a:ext cx="422275" cy="47625"/>
          </a:xfrm>
          <a:prstGeom prst="ellipse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5" name="Rectangle 11">
            <a:extLst>
              <a:ext uri="{FF2B5EF4-FFF2-40B4-BE49-F238E27FC236}">
                <a16:creationId xmlns:a16="http://schemas.microsoft.com/office/drawing/2014/main" xmlns="" id="{5F8E7BAA-5CCB-4606-BC90-892E615315DF}"/>
              </a:ext>
            </a:extLst>
          </p:cNvPr>
          <p:cNvSpPr/>
          <p:nvPr/>
        </p:nvSpPr>
        <p:spPr>
          <a:xfrm rot="21082034">
            <a:off x="7841198" y="674587"/>
            <a:ext cx="2645103" cy="713239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: Rounded Corners 12">
            <a:extLst>
              <a:ext uri="{FF2B5EF4-FFF2-40B4-BE49-F238E27FC236}">
                <a16:creationId xmlns:a16="http://schemas.microsoft.com/office/drawing/2014/main" xmlns="" id="{A399D4D5-423F-446A-BC08-BD9572F7FFE0}"/>
              </a:ext>
            </a:extLst>
          </p:cNvPr>
          <p:cNvSpPr/>
          <p:nvPr/>
        </p:nvSpPr>
        <p:spPr>
          <a:xfrm>
            <a:off x="6177199" y="580044"/>
            <a:ext cx="5936198" cy="896022"/>
          </a:xfrm>
          <a:prstGeom prst="roundRect">
            <a:avLst>
              <a:gd name="adj" fmla="val 23940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0">
            <a:extLst>
              <a:ext uri="{FF2B5EF4-FFF2-40B4-BE49-F238E27FC236}">
                <a16:creationId xmlns:a16="http://schemas.microsoft.com/office/drawing/2014/main" xmlns="" id="{13F6EF0A-E56E-4AA9-A20C-13FBFADA2B5C}"/>
              </a:ext>
            </a:extLst>
          </p:cNvPr>
          <p:cNvGrpSpPr/>
          <p:nvPr/>
        </p:nvGrpSpPr>
        <p:grpSpPr>
          <a:xfrm>
            <a:off x="6568225" y="441545"/>
            <a:ext cx="5242344" cy="955284"/>
            <a:chOff x="-148096" y="1971530"/>
            <a:chExt cx="7486887" cy="955284"/>
          </a:xfrm>
        </p:grpSpPr>
        <p:sp>
          <p:nvSpPr>
            <p:cNvPr id="68" name="TextBox 13">
              <a:extLst>
                <a:ext uri="{FF2B5EF4-FFF2-40B4-BE49-F238E27FC236}">
                  <a16:creationId xmlns:a16="http://schemas.microsoft.com/office/drawing/2014/main" xmlns="" id="{DD02803B-5258-4BCE-911F-278FD9976463}"/>
                </a:ext>
              </a:extLst>
            </p:cNvPr>
            <p:cNvSpPr txBox="1"/>
            <p:nvPr/>
          </p:nvSpPr>
          <p:spPr>
            <a:xfrm>
              <a:off x="3395473" y="1971530"/>
              <a:ext cx="270052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69" name="TextBox 14">
              <a:extLst>
                <a:ext uri="{FF2B5EF4-FFF2-40B4-BE49-F238E27FC236}">
                  <a16:creationId xmlns:a16="http://schemas.microsoft.com/office/drawing/2014/main" xmlns="" id="{8BAC45BA-CA7A-4AEE-94B2-AC4CD7A9171A}"/>
                </a:ext>
              </a:extLst>
            </p:cNvPr>
            <p:cNvSpPr txBox="1"/>
            <p:nvPr/>
          </p:nvSpPr>
          <p:spPr>
            <a:xfrm>
              <a:off x="-148096" y="2218928"/>
              <a:ext cx="748688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بِالتَّعاوُنِ مَعَ زَمِيلاتِكِ فِي المِجْمُوعةِ، أَكْمِلِي التَّصَرُّفَ </a:t>
              </a:r>
              <a:r>
                <a:rPr lang="ar-SY" sz="2000" b="1" dirty="0" smtClean="0"/>
                <a:t>السَّلِيمَ </a:t>
              </a:r>
              <a:r>
                <a:rPr lang="ar-SY" sz="2000" b="1" dirty="0"/>
                <a:t>وَالخاطِئَ </a:t>
              </a:r>
              <a:r>
                <a:rPr lang="ar-SY" sz="2000" b="1" dirty="0" smtClean="0"/>
                <a:t>وَ نَتِىجَتَهُ </a:t>
              </a:r>
              <a:r>
                <a:rPr lang="ar-SY" sz="2000" b="1" dirty="0"/>
                <a:t>فِي الفَراغاتِ الآتِيةِ:</a:t>
              </a:r>
              <a:endParaRPr lang="ar-SY" sz="2000" b="1" dirty="0">
                <a:solidFill>
                  <a:srgbClr val="FF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sp>
        <p:nvSpPr>
          <p:cNvPr id="27" name="TextBox 62">
            <a:extLst>
              <a:ext uri="{FF2B5EF4-FFF2-40B4-BE49-F238E27FC236}">
                <a16:creationId xmlns="" xmlns:a16="http://schemas.microsoft.com/office/drawing/2014/main" id="{35E145AC-8310-404F-B878-A8958A67D11A}"/>
              </a:ext>
            </a:extLst>
          </p:cNvPr>
          <p:cNvSpPr txBox="1"/>
          <p:nvPr/>
        </p:nvSpPr>
        <p:spPr>
          <a:xfrm>
            <a:off x="6352330" y="72919"/>
            <a:ext cx="5222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/>
              <a:t>التَّعاوُنُ </a:t>
            </a:r>
            <a:r>
              <a:rPr lang="ar-SY" sz="2400" b="1" dirty="0" smtClean="0"/>
              <a:t>والمُشارَكةُ </a:t>
            </a:r>
            <a:r>
              <a:rPr lang="ar-SY" sz="2400" b="1" dirty="0"/>
              <a:t>المُجْتَمَعِيَّة</a:t>
            </a:r>
            <a:endParaRPr lang="en-US" sz="2400" b="1" dirty="0"/>
          </a:p>
        </p:txBody>
      </p:sp>
      <p:pic>
        <p:nvPicPr>
          <p:cNvPr id="26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666" y="1825577"/>
            <a:ext cx="3908560" cy="4362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8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9049444" y="3297465"/>
            <a:ext cx="2253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أُساعد المحتاجين</a:t>
            </a:r>
            <a:endParaRPr lang="en-US" sz="36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0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8124364" y="4393396"/>
            <a:ext cx="3195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أستمتع بالجلوس مع الاخرين</a:t>
            </a:r>
            <a:endParaRPr lang="en-US" sz="36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2" name="Freeform: Shape 6">
            <a:extLst>
              <a:ext uri="{FF2B5EF4-FFF2-40B4-BE49-F238E27FC236}">
                <a16:creationId xmlns="" xmlns:a16="http://schemas.microsoft.com/office/drawing/2014/main" id="{21637A41-A7A6-4AB1-A79A-E5D8B8C1A60A}"/>
              </a:ext>
            </a:extLst>
          </p:cNvPr>
          <p:cNvSpPr/>
          <p:nvPr/>
        </p:nvSpPr>
        <p:spPr>
          <a:xfrm rot="13092967" flipH="1">
            <a:off x="6613113" y="2354886"/>
            <a:ext cx="486182" cy="1536089"/>
          </a:xfrm>
          <a:custGeom>
            <a:avLst/>
            <a:gdLst>
              <a:gd name="connsiteX0" fmla="*/ 0 w 1219200"/>
              <a:gd name="connsiteY0" fmla="*/ 769258 h 1786623"/>
              <a:gd name="connsiteX1" fmla="*/ 609600 w 1219200"/>
              <a:gd name="connsiteY1" fmla="*/ 0 h 1786623"/>
              <a:gd name="connsiteX2" fmla="*/ 1219200 w 1219200"/>
              <a:gd name="connsiteY2" fmla="*/ 769258 h 1786623"/>
              <a:gd name="connsiteX3" fmla="*/ 1005113 w 1219200"/>
              <a:gd name="connsiteY3" fmla="*/ 769258 h 1786623"/>
              <a:gd name="connsiteX4" fmla="*/ 1005113 w 1219200"/>
              <a:gd name="connsiteY4" fmla="*/ 1529934 h 1786623"/>
              <a:gd name="connsiteX5" fmla="*/ 1069583 w 1219200"/>
              <a:gd name="connsiteY5" fmla="*/ 1740993 h 1786623"/>
              <a:gd name="connsiteX6" fmla="*/ 1107231 w 1219200"/>
              <a:gd name="connsiteY6" fmla="*/ 1786623 h 1786623"/>
              <a:gd name="connsiteX7" fmla="*/ 620604 w 1219200"/>
              <a:gd name="connsiteY7" fmla="*/ 1786623 h 1786623"/>
              <a:gd name="connsiteX8" fmla="*/ 243113 w 1219200"/>
              <a:gd name="connsiteY8" fmla="*/ 1409132 h 1786623"/>
              <a:gd name="connsiteX9" fmla="*/ 243113 w 1219200"/>
              <a:gd name="connsiteY9" fmla="*/ 769258 h 178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" h="1786623">
                <a:moveTo>
                  <a:pt x="0" y="769258"/>
                </a:moveTo>
                <a:lnTo>
                  <a:pt x="609600" y="0"/>
                </a:lnTo>
                <a:lnTo>
                  <a:pt x="1219200" y="769258"/>
                </a:lnTo>
                <a:lnTo>
                  <a:pt x="1005113" y="769258"/>
                </a:lnTo>
                <a:lnTo>
                  <a:pt x="1005113" y="1529934"/>
                </a:lnTo>
                <a:cubicBezTo>
                  <a:pt x="1005113" y="1608115"/>
                  <a:pt x="1028880" y="1680745"/>
                  <a:pt x="1069583" y="1740993"/>
                </a:cubicBezTo>
                <a:lnTo>
                  <a:pt x="1107231" y="1786623"/>
                </a:lnTo>
                <a:lnTo>
                  <a:pt x="620604" y="1786623"/>
                </a:lnTo>
                <a:cubicBezTo>
                  <a:pt x="412121" y="1786623"/>
                  <a:pt x="243113" y="1617615"/>
                  <a:pt x="243113" y="1409132"/>
                </a:cubicBezTo>
                <a:lnTo>
                  <a:pt x="243113" y="769258"/>
                </a:lnTo>
                <a:close/>
              </a:path>
            </a:pathLst>
          </a:custGeom>
          <a:gradFill flip="none" rotWithShape="1">
            <a:gsLst>
              <a:gs pos="12000">
                <a:srgbClr val="00CC66"/>
              </a:gs>
              <a:gs pos="25000">
                <a:srgbClr val="B7FFE2"/>
              </a:gs>
              <a:gs pos="59000">
                <a:srgbClr val="00FF99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911" y="1939168"/>
            <a:ext cx="1760431" cy="1819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97" y="4061468"/>
            <a:ext cx="3659204" cy="2627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9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3044124" y="5512267"/>
            <a:ext cx="1266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الجميع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40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3114034" y="6017659"/>
            <a:ext cx="112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جيِّدة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731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"/>
                            </p:stCondLst>
                            <p:childTnLst>
                              <p:par>
                                <p:cTn id="1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28" grpId="0"/>
      <p:bldP spid="30" grpId="0"/>
      <p:bldP spid="32" grpId="0" animBg="1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lowchart: Manual Operation 24">
            <a:extLst>
              <a:ext uri="{FF2B5EF4-FFF2-40B4-BE49-F238E27FC236}">
                <a16:creationId xmlns:a16="http://schemas.microsoft.com/office/drawing/2014/main" xmlns="" id="{6E0DC50D-DBE5-42F3-A9D5-596D313D5F95}"/>
              </a:ext>
            </a:extLst>
          </p:cNvPr>
          <p:cNvSpPr/>
          <p:nvPr/>
        </p:nvSpPr>
        <p:spPr>
          <a:xfrm flipV="1">
            <a:off x="227532" y="1952549"/>
            <a:ext cx="2464900" cy="183550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9"/>
              <a:gd name="connsiteX1" fmla="*/ 10000 w 10000"/>
              <a:gd name="connsiteY1" fmla="*/ 0 h 10069"/>
              <a:gd name="connsiteX2" fmla="*/ 5907 w 10000"/>
              <a:gd name="connsiteY2" fmla="*/ 10069 h 10069"/>
              <a:gd name="connsiteX3" fmla="*/ 2000 w 10000"/>
              <a:gd name="connsiteY3" fmla="*/ 10000 h 10069"/>
              <a:gd name="connsiteX4" fmla="*/ 0 w 10000"/>
              <a:gd name="connsiteY4" fmla="*/ 0 h 10069"/>
              <a:gd name="connsiteX0" fmla="*/ 0 w 10000"/>
              <a:gd name="connsiteY0" fmla="*/ 0 h 10069"/>
              <a:gd name="connsiteX1" fmla="*/ 10000 w 10000"/>
              <a:gd name="connsiteY1" fmla="*/ 0 h 10069"/>
              <a:gd name="connsiteX2" fmla="*/ 5907 w 10000"/>
              <a:gd name="connsiteY2" fmla="*/ 10069 h 10069"/>
              <a:gd name="connsiteX3" fmla="*/ 3911 w 10000"/>
              <a:gd name="connsiteY3" fmla="*/ 9862 h 10069"/>
              <a:gd name="connsiteX4" fmla="*/ 0 w 10000"/>
              <a:gd name="connsiteY4" fmla="*/ 0 h 10069"/>
              <a:gd name="connsiteX0" fmla="*/ 0 w 10000"/>
              <a:gd name="connsiteY0" fmla="*/ 0 h 10138"/>
              <a:gd name="connsiteX1" fmla="*/ 10000 w 10000"/>
              <a:gd name="connsiteY1" fmla="*/ 0 h 10138"/>
              <a:gd name="connsiteX2" fmla="*/ 5907 w 10000"/>
              <a:gd name="connsiteY2" fmla="*/ 10069 h 10138"/>
              <a:gd name="connsiteX3" fmla="*/ 3911 w 10000"/>
              <a:gd name="connsiteY3" fmla="*/ 10138 h 10138"/>
              <a:gd name="connsiteX4" fmla="*/ 0 w 10000"/>
              <a:gd name="connsiteY4" fmla="*/ 0 h 10138"/>
              <a:gd name="connsiteX0" fmla="*/ 0 w 10000"/>
              <a:gd name="connsiteY0" fmla="*/ 0 h 10325"/>
              <a:gd name="connsiteX1" fmla="*/ 10000 w 10000"/>
              <a:gd name="connsiteY1" fmla="*/ 0 h 10325"/>
              <a:gd name="connsiteX2" fmla="*/ 5635 w 10000"/>
              <a:gd name="connsiteY2" fmla="*/ 10325 h 10325"/>
              <a:gd name="connsiteX3" fmla="*/ 3911 w 10000"/>
              <a:gd name="connsiteY3" fmla="*/ 10138 h 10325"/>
              <a:gd name="connsiteX4" fmla="*/ 0 w 10000"/>
              <a:gd name="connsiteY4" fmla="*/ 0 h 10325"/>
              <a:gd name="connsiteX0" fmla="*/ 0 w 10000"/>
              <a:gd name="connsiteY0" fmla="*/ 0 h 10325"/>
              <a:gd name="connsiteX1" fmla="*/ 10000 w 10000"/>
              <a:gd name="connsiteY1" fmla="*/ 0 h 10325"/>
              <a:gd name="connsiteX2" fmla="*/ 5635 w 10000"/>
              <a:gd name="connsiteY2" fmla="*/ 10325 h 10325"/>
              <a:gd name="connsiteX3" fmla="*/ 4251 w 10000"/>
              <a:gd name="connsiteY3" fmla="*/ 10053 h 10325"/>
              <a:gd name="connsiteX4" fmla="*/ 0 w 10000"/>
              <a:gd name="connsiteY4" fmla="*/ 0 h 10325"/>
              <a:gd name="connsiteX0" fmla="*/ 0 w 10000"/>
              <a:gd name="connsiteY0" fmla="*/ 0 h 10652"/>
              <a:gd name="connsiteX1" fmla="*/ 10000 w 10000"/>
              <a:gd name="connsiteY1" fmla="*/ 0 h 10652"/>
              <a:gd name="connsiteX2" fmla="*/ 5635 w 10000"/>
              <a:gd name="connsiteY2" fmla="*/ 10325 h 10652"/>
              <a:gd name="connsiteX3" fmla="*/ 4183 w 10000"/>
              <a:gd name="connsiteY3" fmla="*/ 10652 h 10652"/>
              <a:gd name="connsiteX4" fmla="*/ 0 w 10000"/>
              <a:gd name="connsiteY4" fmla="*/ 0 h 10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652">
                <a:moveTo>
                  <a:pt x="0" y="0"/>
                </a:moveTo>
                <a:lnTo>
                  <a:pt x="10000" y="0"/>
                </a:lnTo>
                <a:lnTo>
                  <a:pt x="5635" y="10325"/>
                </a:lnTo>
                <a:lnTo>
                  <a:pt x="4183" y="1065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9E7CF17A-3C0E-469B-BB3E-9AAFC599A46E}"/>
              </a:ext>
            </a:extLst>
          </p:cNvPr>
          <p:cNvSpPr/>
          <p:nvPr/>
        </p:nvSpPr>
        <p:spPr>
          <a:xfrm>
            <a:off x="89910" y="4428059"/>
            <a:ext cx="2954214" cy="717453"/>
          </a:xfrm>
          <a:custGeom>
            <a:avLst/>
            <a:gdLst>
              <a:gd name="connsiteX0" fmla="*/ 0 w 2827473"/>
              <a:gd name="connsiteY0" fmla="*/ 0 h 436098"/>
              <a:gd name="connsiteX1" fmla="*/ 2575691 w 2827473"/>
              <a:gd name="connsiteY1" fmla="*/ 0 h 436098"/>
              <a:gd name="connsiteX2" fmla="*/ 2827473 w 2827473"/>
              <a:gd name="connsiteY2" fmla="*/ 436098 h 436098"/>
              <a:gd name="connsiteX3" fmla="*/ 251781 w 2827473"/>
              <a:gd name="connsiteY3" fmla="*/ 436098 h 436098"/>
              <a:gd name="connsiteX0" fmla="*/ 0 w 3038910"/>
              <a:gd name="connsiteY0" fmla="*/ 0 h 436098"/>
              <a:gd name="connsiteX1" fmla="*/ 2575691 w 3038910"/>
              <a:gd name="connsiteY1" fmla="*/ 0 h 436098"/>
              <a:gd name="connsiteX2" fmla="*/ 3038910 w 3038910"/>
              <a:gd name="connsiteY2" fmla="*/ 410939 h 436098"/>
              <a:gd name="connsiteX3" fmla="*/ 251781 w 3038910"/>
              <a:gd name="connsiteY3" fmla="*/ 436098 h 436098"/>
              <a:gd name="connsiteX4" fmla="*/ 0 w 3038910"/>
              <a:gd name="connsiteY4" fmla="*/ 0 h 436098"/>
              <a:gd name="connsiteX0" fmla="*/ 0 w 3038910"/>
              <a:gd name="connsiteY0" fmla="*/ 0 h 427711"/>
              <a:gd name="connsiteX1" fmla="*/ 2575691 w 3038910"/>
              <a:gd name="connsiteY1" fmla="*/ 0 h 427711"/>
              <a:gd name="connsiteX2" fmla="*/ 3038910 w 3038910"/>
              <a:gd name="connsiteY2" fmla="*/ 410939 h 427711"/>
              <a:gd name="connsiteX3" fmla="*/ 357499 w 3038910"/>
              <a:gd name="connsiteY3" fmla="*/ 427711 h 427711"/>
              <a:gd name="connsiteX4" fmla="*/ 0 w 3038910"/>
              <a:gd name="connsiteY4" fmla="*/ 0 h 42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8910" h="427711">
                <a:moveTo>
                  <a:pt x="0" y="0"/>
                </a:moveTo>
                <a:lnTo>
                  <a:pt x="2575691" y="0"/>
                </a:lnTo>
                <a:lnTo>
                  <a:pt x="3038910" y="410939"/>
                </a:lnTo>
                <a:lnTo>
                  <a:pt x="357499" y="42771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91000"/>
                  <a:lumMod val="79000"/>
                </a:schemeClr>
              </a:gs>
              <a:gs pos="100000">
                <a:schemeClr val="tx1">
                  <a:alpha val="21000"/>
                  <a:lumMod val="36000"/>
                  <a:lumOff val="64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lowchart: Manual Operation 3">
            <a:extLst>
              <a:ext uri="{FF2B5EF4-FFF2-40B4-BE49-F238E27FC236}">
                <a16:creationId xmlns:a16="http://schemas.microsoft.com/office/drawing/2014/main" xmlns="" id="{DD0F9863-032E-4F84-8F42-5209970AF23B}"/>
              </a:ext>
            </a:extLst>
          </p:cNvPr>
          <p:cNvSpPr/>
          <p:nvPr/>
        </p:nvSpPr>
        <p:spPr>
          <a:xfrm flipV="1">
            <a:off x="241596" y="4312256"/>
            <a:ext cx="2366430" cy="182880"/>
          </a:xfrm>
          <a:prstGeom prst="flowChartManualOperation">
            <a:avLst/>
          </a:prstGeom>
          <a:solidFill>
            <a:schemeClr val="bg1"/>
          </a:solidFill>
          <a:ln>
            <a:noFill/>
          </a:ln>
          <a:effectLst/>
          <a:scene3d>
            <a:camera prst="perspectiveRelaxedModerately"/>
            <a:lightRig rig="morning" dir="t"/>
          </a:scene3d>
          <a:sp3d extrusionH="76200" contourW="12700" prstMaterial="matte">
            <a:bevelT w="0" h="37465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65573A54-E3A6-40A7-BD89-8CCE9DD7D7A1}"/>
              </a:ext>
            </a:extLst>
          </p:cNvPr>
          <p:cNvCxnSpPr>
            <a:cxnSpLocks/>
          </p:cNvCxnSpPr>
          <p:nvPr/>
        </p:nvCxnSpPr>
        <p:spPr>
          <a:xfrm flipV="1">
            <a:off x="1424802" y="-576263"/>
            <a:ext cx="0" cy="21653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ight1">
            <a:extLst>
              <a:ext uri="{FF2B5EF4-FFF2-40B4-BE49-F238E27FC236}">
                <a16:creationId xmlns:a16="http://schemas.microsoft.com/office/drawing/2014/main" xmlns="" id="{A695C967-B7AA-4FF4-B507-719F5B307EA2}"/>
              </a:ext>
            </a:extLst>
          </p:cNvPr>
          <p:cNvSpPr/>
          <p:nvPr/>
        </p:nvSpPr>
        <p:spPr>
          <a:xfrm rot="16200000">
            <a:off x="1171596" y="1631156"/>
            <a:ext cx="506412" cy="422275"/>
          </a:xfrm>
          <a:prstGeom prst="roundRect">
            <a:avLst>
              <a:gd name="adj" fmla="val 817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82000">
                <a:schemeClr val="bg1">
                  <a:lumMod val="65000"/>
                </a:schemeClr>
              </a:gs>
              <a:gs pos="56000">
                <a:schemeClr val="bg1"/>
              </a:gs>
              <a:gs pos="27000">
                <a:schemeClr val="bg1">
                  <a:lumMod val="95000"/>
                </a:schemeClr>
              </a:gs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  <a:effectLst>
            <a:outerShdw blurRad="381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3" name="Option1">
            <a:extLst>
              <a:ext uri="{FF2B5EF4-FFF2-40B4-BE49-F238E27FC236}">
                <a16:creationId xmlns:a16="http://schemas.microsoft.com/office/drawing/2014/main" xmlns="" id="{29F540AC-C524-40BD-B702-9B9EB8F86BC6}"/>
              </a:ext>
            </a:extLst>
          </p:cNvPr>
          <p:cNvGrpSpPr>
            <a:grpSpLocks/>
          </p:cNvGrpSpPr>
          <p:nvPr/>
        </p:nvGrpSpPr>
        <p:grpSpPr bwMode="auto">
          <a:xfrm>
            <a:off x="391508" y="2260155"/>
            <a:ext cx="2066591" cy="2322961"/>
            <a:chOff x="1610754" y="2259160"/>
            <a:chExt cx="2064882" cy="2324387"/>
          </a:xfrm>
        </p:grpSpPr>
        <p:sp>
          <p:nvSpPr>
            <p:cNvPr id="2105" name="TextBox 2">
              <a:extLst>
                <a:ext uri="{FF2B5EF4-FFF2-40B4-BE49-F238E27FC236}">
                  <a16:creationId xmlns:a16="http://schemas.microsoft.com/office/drawing/2014/main" xmlns="" id="{0485909E-873B-440E-85F7-83BD864BAC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7081" y="2259160"/>
              <a:ext cx="1342526" cy="89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ar-SY" altLang="en-US" sz="1600" b="1" dirty="0" smtClean="0">
                  <a:solidFill>
                    <a:srgbClr val="C00000"/>
                  </a:solidFill>
                </a:rPr>
                <a:t>الوحدة 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ar-SY" altLang="en-US" sz="1600" b="1" dirty="0" smtClean="0">
                  <a:solidFill>
                    <a:srgbClr val="C00000"/>
                  </a:solidFill>
                </a:rPr>
                <a:t>2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ar-SY" altLang="en-US" sz="2000" b="1" dirty="0"/>
                <a:t>شخصَّيتي</a:t>
              </a:r>
              <a:endParaRPr lang="ar-SY" altLang="en-US" sz="1800" b="1" dirty="0"/>
            </a:p>
          </p:txBody>
        </p:sp>
        <p:pic>
          <p:nvPicPr>
            <p:cNvPr id="2106" name="Picture 8">
              <a:extLst>
                <a:ext uri="{FF2B5EF4-FFF2-40B4-BE49-F238E27FC236}">
                  <a16:creationId xmlns:a16="http://schemas.microsoft.com/office/drawing/2014/main" xmlns="" id="{2C725DB0-99DB-45CF-882B-EC4ABE56F0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013167" y="3676255"/>
              <a:ext cx="1336440" cy="75213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29" name="Oval 28">
              <a:extLst>
                <a:ext uri="{FF2B5EF4-FFF2-40B4-BE49-F238E27FC236}">
                  <a16:creationId xmlns:a16="http://schemas.microsoft.com/office/drawing/2014/main" xmlns="" id="{C4CDD4CF-87E8-4FC2-AE13-778FE4516DAD}"/>
                </a:ext>
              </a:extLst>
            </p:cNvPr>
            <p:cNvSpPr/>
            <p:nvPr/>
          </p:nvSpPr>
          <p:spPr>
            <a:xfrm>
              <a:off x="2095304" y="4263923"/>
              <a:ext cx="1130160" cy="319624"/>
            </a:xfrm>
            <a:prstGeom prst="ellipse">
              <a:avLst/>
            </a:prstGeom>
            <a:gradFill>
              <a:gsLst>
                <a:gs pos="100000">
                  <a:schemeClr val="tx1">
                    <a:alpha val="0"/>
                  </a:schemeClr>
                </a:gs>
                <a:gs pos="0">
                  <a:schemeClr val="tx1">
                    <a:alpha val="58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2110" name="TextBox 7">
              <a:extLst>
                <a:ext uri="{FF2B5EF4-FFF2-40B4-BE49-F238E27FC236}">
                  <a16:creationId xmlns:a16="http://schemas.microsoft.com/office/drawing/2014/main" xmlns="" id="{5D0D9E97-8A1D-425D-B780-206A06E88F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0754" y="3419664"/>
              <a:ext cx="2064882" cy="307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ar-SY" altLang="en-US" sz="1400" b="1" dirty="0"/>
                <a:t>كَيْفَ أَتَصَرَّفُ عِنْدَ مُقابَلةِ الآخَرِينَ</a:t>
              </a: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5D2552CF-45E6-4274-8339-5E9FDC26CF9E}"/>
              </a:ext>
            </a:extLst>
          </p:cNvPr>
          <p:cNvSpPr/>
          <p:nvPr/>
        </p:nvSpPr>
        <p:spPr>
          <a:xfrm>
            <a:off x="1213664" y="1577975"/>
            <a:ext cx="422275" cy="47625"/>
          </a:xfrm>
          <a:prstGeom prst="ellipse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TextBox 13">
            <a:extLst>
              <a:ext uri="{FF2B5EF4-FFF2-40B4-BE49-F238E27FC236}">
                <a16:creationId xmlns:a16="http://schemas.microsoft.com/office/drawing/2014/main" xmlns="" id="{DD02803B-5258-4BCE-911F-278FD9976463}"/>
              </a:ext>
            </a:extLst>
          </p:cNvPr>
          <p:cNvSpPr txBox="1"/>
          <p:nvPr/>
        </p:nvSpPr>
        <p:spPr>
          <a:xfrm>
            <a:off x="9049444" y="441545"/>
            <a:ext cx="1890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>
              <a:solidFill>
                <a:srgbClr val="00B05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26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291" y="987472"/>
            <a:ext cx="4613892" cy="37864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8397009" y="3876754"/>
            <a:ext cx="3195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لا أُشارك أحداً في اللعب</a:t>
            </a:r>
            <a:endParaRPr lang="en-US" sz="36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2" name="Freeform: Shape 6">
            <a:extLst>
              <a:ext uri="{FF2B5EF4-FFF2-40B4-BE49-F238E27FC236}">
                <a16:creationId xmlns="" xmlns:a16="http://schemas.microsoft.com/office/drawing/2014/main" id="{21637A41-A7A6-4AB1-A79A-E5D8B8C1A60A}"/>
              </a:ext>
            </a:extLst>
          </p:cNvPr>
          <p:cNvSpPr/>
          <p:nvPr/>
        </p:nvSpPr>
        <p:spPr>
          <a:xfrm rot="13375080" flipH="1">
            <a:off x="6321791" y="1660836"/>
            <a:ext cx="486182" cy="1536089"/>
          </a:xfrm>
          <a:custGeom>
            <a:avLst/>
            <a:gdLst>
              <a:gd name="connsiteX0" fmla="*/ 0 w 1219200"/>
              <a:gd name="connsiteY0" fmla="*/ 769258 h 1786623"/>
              <a:gd name="connsiteX1" fmla="*/ 609600 w 1219200"/>
              <a:gd name="connsiteY1" fmla="*/ 0 h 1786623"/>
              <a:gd name="connsiteX2" fmla="*/ 1219200 w 1219200"/>
              <a:gd name="connsiteY2" fmla="*/ 769258 h 1786623"/>
              <a:gd name="connsiteX3" fmla="*/ 1005113 w 1219200"/>
              <a:gd name="connsiteY3" fmla="*/ 769258 h 1786623"/>
              <a:gd name="connsiteX4" fmla="*/ 1005113 w 1219200"/>
              <a:gd name="connsiteY4" fmla="*/ 1529934 h 1786623"/>
              <a:gd name="connsiteX5" fmla="*/ 1069583 w 1219200"/>
              <a:gd name="connsiteY5" fmla="*/ 1740993 h 1786623"/>
              <a:gd name="connsiteX6" fmla="*/ 1107231 w 1219200"/>
              <a:gd name="connsiteY6" fmla="*/ 1786623 h 1786623"/>
              <a:gd name="connsiteX7" fmla="*/ 620604 w 1219200"/>
              <a:gd name="connsiteY7" fmla="*/ 1786623 h 1786623"/>
              <a:gd name="connsiteX8" fmla="*/ 243113 w 1219200"/>
              <a:gd name="connsiteY8" fmla="*/ 1409132 h 1786623"/>
              <a:gd name="connsiteX9" fmla="*/ 243113 w 1219200"/>
              <a:gd name="connsiteY9" fmla="*/ 769258 h 1786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" h="1786623">
                <a:moveTo>
                  <a:pt x="0" y="769258"/>
                </a:moveTo>
                <a:lnTo>
                  <a:pt x="609600" y="0"/>
                </a:lnTo>
                <a:lnTo>
                  <a:pt x="1219200" y="769258"/>
                </a:lnTo>
                <a:lnTo>
                  <a:pt x="1005113" y="769258"/>
                </a:lnTo>
                <a:lnTo>
                  <a:pt x="1005113" y="1529934"/>
                </a:lnTo>
                <a:cubicBezTo>
                  <a:pt x="1005113" y="1608115"/>
                  <a:pt x="1028880" y="1680745"/>
                  <a:pt x="1069583" y="1740993"/>
                </a:cubicBezTo>
                <a:lnTo>
                  <a:pt x="1107231" y="1786623"/>
                </a:lnTo>
                <a:lnTo>
                  <a:pt x="620604" y="1786623"/>
                </a:lnTo>
                <a:cubicBezTo>
                  <a:pt x="412121" y="1786623"/>
                  <a:pt x="243113" y="1617615"/>
                  <a:pt x="243113" y="1409132"/>
                </a:cubicBezTo>
                <a:lnTo>
                  <a:pt x="243113" y="769258"/>
                </a:lnTo>
                <a:close/>
              </a:path>
            </a:pathLst>
          </a:cu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933" y="1350174"/>
            <a:ext cx="1584341" cy="1819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124" y="3299844"/>
            <a:ext cx="3784938" cy="29738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6516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9B6B2F28-C702-4430-89DC-EBD49659AA65}"/>
              </a:ext>
            </a:extLst>
          </p:cNvPr>
          <p:cNvGrpSpPr/>
          <p:nvPr/>
        </p:nvGrpSpPr>
        <p:grpSpPr>
          <a:xfrm>
            <a:off x="3314668" y="3676134"/>
            <a:ext cx="5432760" cy="1872343"/>
            <a:chOff x="3312097" y="1248229"/>
            <a:chExt cx="5432760" cy="1872343"/>
          </a:xfrm>
        </p:grpSpPr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75471506-3714-4B3D-8754-F6D854BF2B2B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DDFF88E6-0AD2-4CA9-BA4C-809055408130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="" xmlns:a16="http://schemas.microsoft.com/office/drawing/2014/main" id="{DF8F237E-DAED-4EF3-BDC8-C729775B3010}"/>
                </a:ext>
              </a:extLst>
            </p:cNvPr>
            <p:cNvSpPr/>
            <p:nvPr/>
          </p:nvSpPr>
          <p:spPr>
            <a:xfrm>
              <a:off x="3435703" y="1494970"/>
              <a:ext cx="613486" cy="646165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EDCC401E-E9FC-4F0B-822E-17ED8DC0A2CF}"/>
                </a:ext>
              </a:extLst>
            </p:cNvPr>
            <p:cNvSpPr txBox="1"/>
            <p:nvPr/>
          </p:nvSpPr>
          <p:spPr>
            <a:xfrm>
              <a:off x="3312097" y="1607102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3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263BB9E6-5F88-42FA-87F7-2892E43D010E}"/>
                </a:ext>
              </a:extLst>
            </p:cNvPr>
            <p:cNvSpPr txBox="1"/>
            <p:nvPr/>
          </p:nvSpPr>
          <p:spPr>
            <a:xfrm>
              <a:off x="3921318" y="1607102"/>
              <a:ext cx="482353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9900"/>
                  </a:solidFill>
                  <a:latin typeface="Oswald" panose="02000503000000000000" pitchFamily="2" charset="0"/>
                </a:rPr>
                <a:t>عَدَمُ القُدْرةِ عَلى الدُّخُولِ فِي المَكانِ الَّذِي فِيهِ أُناسٌ غُرباءُ</a:t>
              </a:r>
              <a:endParaRPr lang="en-US" sz="2400" b="1" dirty="0">
                <a:solidFill>
                  <a:srgbClr val="FF9900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8F410EE0-A1CE-49BB-8D8D-3E6B1AD64D73}"/>
                </a:ext>
              </a:extLst>
            </p:cNvPr>
            <p:cNvSpPr txBox="1"/>
            <p:nvPr/>
          </p:nvSpPr>
          <p:spPr>
            <a:xfrm>
              <a:off x="5350026" y="2090579"/>
              <a:ext cx="2365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7289489-C1C6-473A-8D08-62CDB13BCBA5}"/>
              </a:ext>
            </a:extLst>
          </p:cNvPr>
          <p:cNvGrpSpPr/>
          <p:nvPr/>
        </p:nvGrpSpPr>
        <p:grpSpPr>
          <a:xfrm>
            <a:off x="675247" y="1596572"/>
            <a:ext cx="5297715" cy="1872343"/>
            <a:chOff x="3447142" y="1248229"/>
            <a:chExt cx="5297715" cy="1872343"/>
          </a:xfrm>
        </p:grpSpPr>
        <p:sp>
          <p:nvSpPr>
            <p:cNvPr id="8" name="Freeform: Shape 7">
              <a:extLst>
                <a:ext uri="{FF2B5EF4-FFF2-40B4-BE49-F238E27FC236}">
                  <a16:creationId xmlns="" xmlns:a16="http://schemas.microsoft.com/office/drawing/2014/main" id="{4FFEBD75-CB09-4FFB-AE4F-9C354554489F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7449C522-E095-44D3-B485-A26748BB7D48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="" xmlns:a16="http://schemas.microsoft.com/office/drawing/2014/main" id="{E177CB52-CA0F-43AB-AEB2-5719F38D00C3}"/>
                </a:ext>
              </a:extLst>
            </p:cNvPr>
            <p:cNvSpPr/>
            <p:nvPr/>
          </p:nvSpPr>
          <p:spPr>
            <a:xfrm>
              <a:off x="3545445" y="1494970"/>
              <a:ext cx="747485" cy="747485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88A9A131-42AC-4F4E-8613-1EB89E15AD38}"/>
                </a:ext>
              </a:extLst>
            </p:cNvPr>
            <p:cNvSpPr txBox="1"/>
            <p:nvPr/>
          </p:nvSpPr>
          <p:spPr>
            <a:xfrm>
              <a:off x="3545445" y="1607102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FA5A04EA-11D4-4185-844F-4BCA38D029C2}"/>
                </a:ext>
              </a:extLst>
            </p:cNvPr>
            <p:cNvSpPr txBox="1"/>
            <p:nvPr/>
          </p:nvSpPr>
          <p:spPr>
            <a:xfrm>
              <a:off x="4455552" y="1504306"/>
              <a:ext cx="42842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339966"/>
                  </a:solidFill>
                  <a:latin typeface="Oswald" panose="02000503000000000000" pitchFamily="2" charset="0"/>
                </a:rPr>
                <a:t>تَعَرُّقُ </a:t>
              </a:r>
              <a:r>
                <a:rPr lang="ar-SY" sz="2400" b="1" dirty="0" smtClean="0">
                  <a:solidFill>
                    <a:srgbClr val="339966"/>
                  </a:solidFill>
                  <a:latin typeface="Oswald" panose="02000503000000000000" pitchFamily="2" charset="0"/>
                </a:rPr>
                <a:t>اليَدَيْنِ</a:t>
              </a:r>
              <a:endParaRPr lang="en-US" sz="2400" b="1" dirty="0">
                <a:solidFill>
                  <a:srgbClr val="3399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12FA63BC-673C-4FCA-B7CF-A6BADCF40082}"/>
                </a:ext>
              </a:extLst>
            </p:cNvPr>
            <p:cNvSpPr txBox="1"/>
            <p:nvPr/>
          </p:nvSpPr>
          <p:spPr>
            <a:xfrm>
              <a:off x="5333998" y="1736636"/>
              <a:ext cx="2365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0A6E9735-2FB0-4421-8EF2-B18BCBF31D8C}"/>
              </a:ext>
            </a:extLst>
          </p:cNvPr>
          <p:cNvGrpSpPr/>
          <p:nvPr/>
        </p:nvGrpSpPr>
        <p:grpSpPr>
          <a:xfrm>
            <a:off x="6212224" y="1607454"/>
            <a:ext cx="5297715" cy="1872343"/>
            <a:chOff x="3447142" y="1248229"/>
            <a:chExt cx="5297715" cy="1872343"/>
          </a:xfrm>
        </p:grpSpPr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FBB9CE03-3B61-4110-956A-D3E520506BEE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085F8605-76BC-4FF5-A6E5-002C7B502EEC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="" xmlns:a16="http://schemas.microsoft.com/office/drawing/2014/main" id="{04C4D275-D059-49B3-A6BA-673A5DA385E1}"/>
                </a:ext>
              </a:extLst>
            </p:cNvPr>
            <p:cNvSpPr/>
            <p:nvPr/>
          </p:nvSpPr>
          <p:spPr>
            <a:xfrm>
              <a:off x="3530599" y="1494970"/>
              <a:ext cx="747485" cy="747485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1C3C0131-F55A-4360-B167-A10998DFC780}"/>
                </a:ext>
              </a:extLst>
            </p:cNvPr>
            <p:cNvSpPr txBox="1"/>
            <p:nvPr/>
          </p:nvSpPr>
          <p:spPr>
            <a:xfrm>
              <a:off x="3530599" y="1607102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2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="" xmlns:a16="http://schemas.microsoft.com/office/drawing/2014/main" id="{93FCA17F-4597-42A5-BAA2-5A03C0E91876}"/>
                </a:ext>
              </a:extLst>
            </p:cNvPr>
            <p:cNvSpPr txBox="1"/>
            <p:nvPr/>
          </p:nvSpPr>
          <p:spPr>
            <a:xfrm>
              <a:off x="4278085" y="1619731"/>
              <a:ext cx="42779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66"/>
                  </a:solidFill>
                  <a:latin typeface="Oswald" panose="02000503000000000000" pitchFamily="2" charset="0"/>
                </a:rPr>
                <a:t>الارْتِباكُ والتَّلَعْثُمُ عِنْدَ الكَلامِ</a:t>
              </a:r>
              <a:endParaRPr lang="en-US" sz="2400" b="1" dirty="0">
                <a:solidFill>
                  <a:srgbClr val="FF00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681B69C3-D67E-4819-95B2-5204461FC18B}"/>
                </a:ext>
              </a:extLst>
            </p:cNvPr>
            <p:cNvSpPr txBox="1"/>
            <p:nvPr/>
          </p:nvSpPr>
          <p:spPr>
            <a:xfrm>
              <a:off x="5333998" y="1925802"/>
              <a:ext cx="2365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7E496A9-A8DB-4992-A7D7-5D2FBDDC22A8}"/>
              </a:ext>
            </a:extLst>
          </p:cNvPr>
          <p:cNvSpPr txBox="1"/>
          <p:nvPr/>
        </p:nvSpPr>
        <p:spPr>
          <a:xfrm>
            <a:off x="4122389" y="216637"/>
            <a:ext cx="7440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swald" panose="02000503000000000000" pitchFamily="2" charset="0"/>
              </a:rPr>
              <a:t>مِنْ عَلاماتِ الخَجَلِ:</a:t>
            </a:r>
            <a:endParaRPr lang="en-US" sz="2800" b="1" dirty="0">
              <a:latin typeface="Oswald" panose="02000503000000000000" pitchFamily="2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A62CA6EE-CAE0-4A13-8A61-8D1BCDFEE846}"/>
              </a:ext>
            </a:extLst>
          </p:cNvPr>
          <p:cNvCxnSpPr/>
          <p:nvPr/>
        </p:nvCxnSpPr>
        <p:spPr>
          <a:xfrm>
            <a:off x="9281994" y="739857"/>
            <a:ext cx="220371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59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lowchart: Manual Operation 24">
            <a:extLst>
              <a:ext uri="{FF2B5EF4-FFF2-40B4-BE49-F238E27FC236}">
                <a16:creationId xmlns:a16="http://schemas.microsoft.com/office/drawing/2014/main" xmlns="" id="{6E0DC50D-DBE5-42F3-A9D5-596D313D5F95}"/>
              </a:ext>
            </a:extLst>
          </p:cNvPr>
          <p:cNvSpPr/>
          <p:nvPr/>
        </p:nvSpPr>
        <p:spPr>
          <a:xfrm flipV="1">
            <a:off x="227532" y="1952549"/>
            <a:ext cx="2464900" cy="183550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9"/>
              <a:gd name="connsiteX1" fmla="*/ 10000 w 10000"/>
              <a:gd name="connsiteY1" fmla="*/ 0 h 10069"/>
              <a:gd name="connsiteX2" fmla="*/ 5907 w 10000"/>
              <a:gd name="connsiteY2" fmla="*/ 10069 h 10069"/>
              <a:gd name="connsiteX3" fmla="*/ 2000 w 10000"/>
              <a:gd name="connsiteY3" fmla="*/ 10000 h 10069"/>
              <a:gd name="connsiteX4" fmla="*/ 0 w 10000"/>
              <a:gd name="connsiteY4" fmla="*/ 0 h 10069"/>
              <a:gd name="connsiteX0" fmla="*/ 0 w 10000"/>
              <a:gd name="connsiteY0" fmla="*/ 0 h 10069"/>
              <a:gd name="connsiteX1" fmla="*/ 10000 w 10000"/>
              <a:gd name="connsiteY1" fmla="*/ 0 h 10069"/>
              <a:gd name="connsiteX2" fmla="*/ 5907 w 10000"/>
              <a:gd name="connsiteY2" fmla="*/ 10069 h 10069"/>
              <a:gd name="connsiteX3" fmla="*/ 3911 w 10000"/>
              <a:gd name="connsiteY3" fmla="*/ 9862 h 10069"/>
              <a:gd name="connsiteX4" fmla="*/ 0 w 10000"/>
              <a:gd name="connsiteY4" fmla="*/ 0 h 10069"/>
              <a:gd name="connsiteX0" fmla="*/ 0 w 10000"/>
              <a:gd name="connsiteY0" fmla="*/ 0 h 10138"/>
              <a:gd name="connsiteX1" fmla="*/ 10000 w 10000"/>
              <a:gd name="connsiteY1" fmla="*/ 0 h 10138"/>
              <a:gd name="connsiteX2" fmla="*/ 5907 w 10000"/>
              <a:gd name="connsiteY2" fmla="*/ 10069 h 10138"/>
              <a:gd name="connsiteX3" fmla="*/ 3911 w 10000"/>
              <a:gd name="connsiteY3" fmla="*/ 10138 h 10138"/>
              <a:gd name="connsiteX4" fmla="*/ 0 w 10000"/>
              <a:gd name="connsiteY4" fmla="*/ 0 h 10138"/>
              <a:gd name="connsiteX0" fmla="*/ 0 w 10000"/>
              <a:gd name="connsiteY0" fmla="*/ 0 h 10325"/>
              <a:gd name="connsiteX1" fmla="*/ 10000 w 10000"/>
              <a:gd name="connsiteY1" fmla="*/ 0 h 10325"/>
              <a:gd name="connsiteX2" fmla="*/ 5635 w 10000"/>
              <a:gd name="connsiteY2" fmla="*/ 10325 h 10325"/>
              <a:gd name="connsiteX3" fmla="*/ 3911 w 10000"/>
              <a:gd name="connsiteY3" fmla="*/ 10138 h 10325"/>
              <a:gd name="connsiteX4" fmla="*/ 0 w 10000"/>
              <a:gd name="connsiteY4" fmla="*/ 0 h 10325"/>
              <a:gd name="connsiteX0" fmla="*/ 0 w 10000"/>
              <a:gd name="connsiteY0" fmla="*/ 0 h 10325"/>
              <a:gd name="connsiteX1" fmla="*/ 10000 w 10000"/>
              <a:gd name="connsiteY1" fmla="*/ 0 h 10325"/>
              <a:gd name="connsiteX2" fmla="*/ 5635 w 10000"/>
              <a:gd name="connsiteY2" fmla="*/ 10325 h 10325"/>
              <a:gd name="connsiteX3" fmla="*/ 4251 w 10000"/>
              <a:gd name="connsiteY3" fmla="*/ 10053 h 10325"/>
              <a:gd name="connsiteX4" fmla="*/ 0 w 10000"/>
              <a:gd name="connsiteY4" fmla="*/ 0 h 10325"/>
              <a:gd name="connsiteX0" fmla="*/ 0 w 10000"/>
              <a:gd name="connsiteY0" fmla="*/ 0 h 10652"/>
              <a:gd name="connsiteX1" fmla="*/ 10000 w 10000"/>
              <a:gd name="connsiteY1" fmla="*/ 0 h 10652"/>
              <a:gd name="connsiteX2" fmla="*/ 5635 w 10000"/>
              <a:gd name="connsiteY2" fmla="*/ 10325 h 10652"/>
              <a:gd name="connsiteX3" fmla="*/ 4183 w 10000"/>
              <a:gd name="connsiteY3" fmla="*/ 10652 h 10652"/>
              <a:gd name="connsiteX4" fmla="*/ 0 w 10000"/>
              <a:gd name="connsiteY4" fmla="*/ 0 h 10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652">
                <a:moveTo>
                  <a:pt x="0" y="0"/>
                </a:moveTo>
                <a:lnTo>
                  <a:pt x="10000" y="0"/>
                </a:lnTo>
                <a:lnTo>
                  <a:pt x="5635" y="10325"/>
                </a:lnTo>
                <a:lnTo>
                  <a:pt x="4183" y="1065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9E7CF17A-3C0E-469B-BB3E-9AAFC599A46E}"/>
              </a:ext>
            </a:extLst>
          </p:cNvPr>
          <p:cNvSpPr/>
          <p:nvPr/>
        </p:nvSpPr>
        <p:spPr>
          <a:xfrm>
            <a:off x="89910" y="4428059"/>
            <a:ext cx="2954214" cy="717453"/>
          </a:xfrm>
          <a:custGeom>
            <a:avLst/>
            <a:gdLst>
              <a:gd name="connsiteX0" fmla="*/ 0 w 2827473"/>
              <a:gd name="connsiteY0" fmla="*/ 0 h 436098"/>
              <a:gd name="connsiteX1" fmla="*/ 2575691 w 2827473"/>
              <a:gd name="connsiteY1" fmla="*/ 0 h 436098"/>
              <a:gd name="connsiteX2" fmla="*/ 2827473 w 2827473"/>
              <a:gd name="connsiteY2" fmla="*/ 436098 h 436098"/>
              <a:gd name="connsiteX3" fmla="*/ 251781 w 2827473"/>
              <a:gd name="connsiteY3" fmla="*/ 436098 h 436098"/>
              <a:gd name="connsiteX0" fmla="*/ 0 w 3038910"/>
              <a:gd name="connsiteY0" fmla="*/ 0 h 436098"/>
              <a:gd name="connsiteX1" fmla="*/ 2575691 w 3038910"/>
              <a:gd name="connsiteY1" fmla="*/ 0 h 436098"/>
              <a:gd name="connsiteX2" fmla="*/ 3038910 w 3038910"/>
              <a:gd name="connsiteY2" fmla="*/ 410939 h 436098"/>
              <a:gd name="connsiteX3" fmla="*/ 251781 w 3038910"/>
              <a:gd name="connsiteY3" fmla="*/ 436098 h 436098"/>
              <a:gd name="connsiteX4" fmla="*/ 0 w 3038910"/>
              <a:gd name="connsiteY4" fmla="*/ 0 h 436098"/>
              <a:gd name="connsiteX0" fmla="*/ 0 w 3038910"/>
              <a:gd name="connsiteY0" fmla="*/ 0 h 427711"/>
              <a:gd name="connsiteX1" fmla="*/ 2575691 w 3038910"/>
              <a:gd name="connsiteY1" fmla="*/ 0 h 427711"/>
              <a:gd name="connsiteX2" fmla="*/ 3038910 w 3038910"/>
              <a:gd name="connsiteY2" fmla="*/ 410939 h 427711"/>
              <a:gd name="connsiteX3" fmla="*/ 357499 w 3038910"/>
              <a:gd name="connsiteY3" fmla="*/ 427711 h 427711"/>
              <a:gd name="connsiteX4" fmla="*/ 0 w 3038910"/>
              <a:gd name="connsiteY4" fmla="*/ 0 h 42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8910" h="427711">
                <a:moveTo>
                  <a:pt x="0" y="0"/>
                </a:moveTo>
                <a:lnTo>
                  <a:pt x="2575691" y="0"/>
                </a:lnTo>
                <a:lnTo>
                  <a:pt x="3038910" y="410939"/>
                </a:lnTo>
                <a:lnTo>
                  <a:pt x="357499" y="42771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91000"/>
                  <a:lumMod val="79000"/>
                </a:schemeClr>
              </a:gs>
              <a:gs pos="100000">
                <a:schemeClr val="tx1">
                  <a:alpha val="21000"/>
                  <a:lumMod val="36000"/>
                  <a:lumOff val="64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lowchart: Manual Operation 3">
            <a:extLst>
              <a:ext uri="{FF2B5EF4-FFF2-40B4-BE49-F238E27FC236}">
                <a16:creationId xmlns:a16="http://schemas.microsoft.com/office/drawing/2014/main" xmlns="" id="{DD0F9863-032E-4F84-8F42-5209970AF23B}"/>
              </a:ext>
            </a:extLst>
          </p:cNvPr>
          <p:cNvSpPr/>
          <p:nvPr/>
        </p:nvSpPr>
        <p:spPr>
          <a:xfrm flipV="1">
            <a:off x="241596" y="4312256"/>
            <a:ext cx="2366430" cy="182880"/>
          </a:xfrm>
          <a:prstGeom prst="flowChartManualOperation">
            <a:avLst/>
          </a:prstGeom>
          <a:solidFill>
            <a:schemeClr val="bg1"/>
          </a:solidFill>
          <a:ln>
            <a:noFill/>
          </a:ln>
          <a:effectLst/>
          <a:scene3d>
            <a:camera prst="perspectiveRelaxedModerately"/>
            <a:lightRig rig="morning" dir="t"/>
          </a:scene3d>
          <a:sp3d extrusionH="76200" contourW="12700" prstMaterial="matte">
            <a:bevelT w="0" h="37465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65573A54-E3A6-40A7-BD89-8CCE9DD7D7A1}"/>
              </a:ext>
            </a:extLst>
          </p:cNvPr>
          <p:cNvCxnSpPr>
            <a:cxnSpLocks/>
          </p:cNvCxnSpPr>
          <p:nvPr/>
        </p:nvCxnSpPr>
        <p:spPr>
          <a:xfrm flipV="1">
            <a:off x="1424802" y="-576263"/>
            <a:ext cx="0" cy="21653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ight1">
            <a:extLst>
              <a:ext uri="{FF2B5EF4-FFF2-40B4-BE49-F238E27FC236}">
                <a16:creationId xmlns:a16="http://schemas.microsoft.com/office/drawing/2014/main" xmlns="" id="{A695C967-B7AA-4FF4-B507-719F5B307EA2}"/>
              </a:ext>
            </a:extLst>
          </p:cNvPr>
          <p:cNvSpPr/>
          <p:nvPr/>
        </p:nvSpPr>
        <p:spPr>
          <a:xfrm rot="16200000">
            <a:off x="1171596" y="1631156"/>
            <a:ext cx="506412" cy="422275"/>
          </a:xfrm>
          <a:prstGeom prst="roundRect">
            <a:avLst>
              <a:gd name="adj" fmla="val 817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82000">
                <a:schemeClr val="bg1">
                  <a:lumMod val="65000"/>
                </a:schemeClr>
              </a:gs>
              <a:gs pos="56000">
                <a:schemeClr val="bg1"/>
              </a:gs>
              <a:gs pos="27000">
                <a:schemeClr val="bg1">
                  <a:lumMod val="95000"/>
                </a:schemeClr>
              </a:gs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  <a:effectLst>
            <a:outerShdw blurRad="381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3" name="Option1">
            <a:extLst>
              <a:ext uri="{FF2B5EF4-FFF2-40B4-BE49-F238E27FC236}">
                <a16:creationId xmlns:a16="http://schemas.microsoft.com/office/drawing/2014/main" xmlns="" id="{29F540AC-C524-40BD-B702-9B9EB8F86BC6}"/>
              </a:ext>
            </a:extLst>
          </p:cNvPr>
          <p:cNvGrpSpPr>
            <a:grpSpLocks/>
          </p:cNvGrpSpPr>
          <p:nvPr/>
        </p:nvGrpSpPr>
        <p:grpSpPr bwMode="auto">
          <a:xfrm>
            <a:off x="391506" y="2260155"/>
            <a:ext cx="2066591" cy="2322961"/>
            <a:chOff x="1610752" y="2259160"/>
            <a:chExt cx="2064882" cy="2324387"/>
          </a:xfrm>
        </p:grpSpPr>
        <p:sp>
          <p:nvSpPr>
            <p:cNvPr id="2105" name="TextBox 2">
              <a:extLst>
                <a:ext uri="{FF2B5EF4-FFF2-40B4-BE49-F238E27FC236}">
                  <a16:creationId xmlns:a16="http://schemas.microsoft.com/office/drawing/2014/main" xmlns="" id="{0485909E-873B-440E-85F7-83BD864BAC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7081" y="2259160"/>
              <a:ext cx="1342526" cy="1139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ar-SY" altLang="en-US" sz="1600" b="1" dirty="0" smtClean="0">
                  <a:solidFill>
                    <a:srgbClr val="C00000"/>
                  </a:solidFill>
                </a:rPr>
                <a:t>الوحدة 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ar-SY" altLang="en-US" sz="1600" b="1" dirty="0" smtClean="0">
                  <a:solidFill>
                    <a:srgbClr val="C00000"/>
                  </a:solidFill>
                </a:rPr>
                <a:t>2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ar-SY" altLang="en-US" sz="2000" b="1" dirty="0"/>
                <a:t>شخصَّيتي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endParaRPr lang="ar-SY" altLang="en-US" sz="1600" b="1" dirty="0" smtClean="0"/>
            </a:p>
          </p:txBody>
        </p:sp>
        <p:pic>
          <p:nvPicPr>
            <p:cNvPr id="2106" name="Picture 8">
              <a:extLst>
                <a:ext uri="{FF2B5EF4-FFF2-40B4-BE49-F238E27FC236}">
                  <a16:creationId xmlns:a16="http://schemas.microsoft.com/office/drawing/2014/main" xmlns="" id="{2C725DB0-99DB-45CF-882B-EC4ABE56F0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921774" y="3629219"/>
              <a:ext cx="1442858" cy="81203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29" name="Oval 28">
              <a:extLst>
                <a:ext uri="{FF2B5EF4-FFF2-40B4-BE49-F238E27FC236}">
                  <a16:creationId xmlns:a16="http://schemas.microsoft.com/office/drawing/2014/main" xmlns="" id="{C4CDD4CF-87E8-4FC2-AE13-778FE4516DAD}"/>
                </a:ext>
              </a:extLst>
            </p:cNvPr>
            <p:cNvSpPr/>
            <p:nvPr/>
          </p:nvSpPr>
          <p:spPr>
            <a:xfrm>
              <a:off x="2148779" y="4263923"/>
              <a:ext cx="1130160" cy="319624"/>
            </a:xfrm>
            <a:prstGeom prst="ellipse">
              <a:avLst/>
            </a:prstGeom>
            <a:gradFill>
              <a:gsLst>
                <a:gs pos="100000">
                  <a:schemeClr val="tx1">
                    <a:alpha val="0"/>
                  </a:schemeClr>
                </a:gs>
                <a:gs pos="0">
                  <a:schemeClr val="tx1">
                    <a:alpha val="58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2110" name="TextBox 7">
              <a:extLst>
                <a:ext uri="{FF2B5EF4-FFF2-40B4-BE49-F238E27FC236}">
                  <a16:creationId xmlns:a16="http://schemas.microsoft.com/office/drawing/2014/main" xmlns="" id="{5D0D9E97-8A1D-425D-B780-206A06E88F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0752" y="3295262"/>
              <a:ext cx="2064882" cy="307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ar-SY" altLang="en-US" sz="1400" b="1" dirty="0"/>
                <a:t>كَيْفَ أَتَصَرَّفُ عِنْدَ مُقابَلةِ الآخَرِينَ</a:t>
              </a: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5D2552CF-45E6-4274-8339-5E9FDC26CF9E}"/>
              </a:ext>
            </a:extLst>
          </p:cNvPr>
          <p:cNvSpPr/>
          <p:nvPr/>
        </p:nvSpPr>
        <p:spPr>
          <a:xfrm>
            <a:off x="1213664" y="1577975"/>
            <a:ext cx="422275" cy="47625"/>
          </a:xfrm>
          <a:prstGeom prst="ellipse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Freeform: Shape 74">
            <a:extLst>
              <a:ext uri="{FF2B5EF4-FFF2-40B4-BE49-F238E27FC236}">
                <a16:creationId xmlns="" xmlns:a16="http://schemas.microsoft.com/office/drawing/2014/main" id="{20BE70BB-6A8D-4546-BC66-F972759B3BA9}"/>
              </a:ext>
            </a:extLst>
          </p:cNvPr>
          <p:cNvSpPr/>
          <p:nvPr/>
        </p:nvSpPr>
        <p:spPr>
          <a:xfrm>
            <a:off x="3973484" y="798023"/>
            <a:ext cx="979424" cy="5595910"/>
          </a:xfrm>
          <a:custGeom>
            <a:avLst/>
            <a:gdLst>
              <a:gd name="connsiteX0" fmla="*/ 849572 w 1699144"/>
              <a:gd name="connsiteY0" fmla="*/ 0 h 6131305"/>
              <a:gd name="connsiteX1" fmla="*/ 1699144 w 1699144"/>
              <a:gd name="connsiteY1" fmla="*/ 666594 h 6131305"/>
              <a:gd name="connsiteX2" fmla="*/ 1464540 w 1699144"/>
              <a:gd name="connsiteY2" fmla="*/ 666594 h 6131305"/>
              <a:gd name="connsiteX3" fmla="*/ 1469618 w 1699144"/>
              <a:gd name="connsiteY3" fmla="*/ 691746 h 6131305"/>
              <a:gd name="connsiteX4" fmla="*/ 1469618 w 1699144"/>
              <a:gd name="connsiteY4" fmla="*/ 6018761 h 6131305"/>
              <a:gd name="connsiteX5" fmla="*/ 1357074 w 1699144"/>
              <a:gd name="connsiteY5" fmla="*/ 6131305 h 6131305"/>
              <a:gd name="connsiteX6" fmla="*/ 400476 w 1699144"/>
              <a:gd name="connsiteY6" fmla="*/ 6131305 h 6131305"/>
              <a:gd name="connsiteX7" fmla="*/ 287932 w 1699144"/>
              <a:gd name="connsiteY7" fmla="*/ 6018761 h 6131305"/>
              <a:gd name="connsiteX8" fmla="*/ 287932 w 1699144"/>
              <a:gd name="connsiteY8" fmla="*/ 691746 h 6131305"/>
              <a:gd name="connsiteX9" fmla="*/ 293010 w 1699144"/>
              <a:gd name="connsiteY9" fmla="*/ 666594 h 6131305"/>
              <a:gd name="connsiteX10" fmla="*/ 0 w 1699144"/>
              <a:gd name="connsiteY10" fmla="*/ 666594 h 6131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9144" h="6131305">
                <a:moveTo>
                  <a:pt x="849572" y="0"/>
                </a:moveTo>
                <a:lnTo>
                  <a:pt x="1699144" y="666594"/>
                </a:lnTo>
                <a:lnTo>
                  <a:pt x="1464540" y="666594"/>
                </a:lnTo>
                <a:lnTo>
                  <a:pt x="1469618" y="691746"/>
                </a:lnTo>
                <a:lnTo>
                  <a:pt x="1469618" y="6018761"/>
                </a:lnTo>
                <a:cubicBezTo>
                  <a:pt x="1469618" y="6080917"/>
                  <a:pt x="1419230" y="6131305"/>
                  <a:pt x="1357074" y="6131305"/>
                </a:cubicBezTo>
                <a:lnTo>
                  <a:pt x="400476" y="6131305"/>
                </a:lnTo>
                <a:cubicBezTo>
                  <a:pt x="338320" y="6131305"/>
                  <a:pt x="287932" y="6080917"/>
                  <a:pt x="287932" y="6018761"/>
                </a:cubicBezTo>
                <a:lnTo>
                  <a:pt x="287932" y="691746"/>
                </a:lnTo>
                <a:lnTo>
                  <a:pt x="293010" y="666594"/>
                </a:lnTo>
                <a:lnTo>
                  <a:pt x="0" y="666594"/>
                </a:lnTo>
                <a:close/>
              </a:path>
            </a:pathLst>
          </a:custGeom>
          <a:solidFill>
            <a:srgbClr val="8E8E8E"/>
          </a:solidFill>
          <a:ln>
            <a:solidFill>
              <a:schemeClr val="bg1"/>
            </a:solidFill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1">
            <a:extLst>
              <a:ext uri="{FF2B5EF4-FFF2-40B4-BE49-F238E27FC236}">
                <a16:creationId xmlns="" xmlns:a16="http://schemas.microsoft.com/office/drawing/2014/main" id="{2DD9D96F-853B-4EB1-ADE6-7AC249A6EB74}"/>
              </a:ext>
            </a:extLst>
          </p:cNvPr>
          <p:cNvGrpSpPr/>
          <p:nvPr/>
        </p:nvGrpSpPr>
        <p:grpSpPr>
          <a:xfrm>
            <a:off x="4742410" y="2706493"/>
            <a:ext cx="3666742" cy="956060"/>
            <a:chOff x="6735091" y="3120041"/>
            <a:chExt cx="3666742" cy="956060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</p:grpSpPr>
        <p:sp>
          <p:nvSpPr>
            <p:cNvPr id="33" name="Rectangle: Top Corners Rounded 35">
              <a:extLst>
                <a:ext uri="{FF2B5EF4-FFF2-40B4-BE49-F238E27FC236}">
                  <a16:creationId xmlns="" xmlns:a16="http://schemas.microsoft.com/office/drawing/2014/main" id="{C264C2BD-67FF-4C5C-A299-C7E4D1622EB9}"/>
                </a:ext>
              </a:extLst>
            </p:cNvPr>
            <p:cNvSpPr/>
            <p:nvPr/>
          </p:nvSpPr>
          <p:spPr>
            <a:xfrm rot="5400000" flipH="1">
              <a:off x="8131483" y="1793118"/>
              <a:ext cx="943428" cy="3597273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: Rounded Corners 55">
              <a:extLst>
                <a:ext uri="{FF2B5EF4-FFF2-40B4-BE49-F238E27FC236}">
                  <a16:creationId xmlns="" xmlns:a16="http://schemas.microsoft.com/office/drawing/2014/main" id="{C93DEDCB-655D-4D87-A36A-547547F4E808}"/>
                </a:ext>
              </a:extLst>
            </p:cNvPr>
            <p:cNvSpPr/>
            <p:nvPr/>
          </p:nvSpPr>
          <p:spPr>
            <a:xfrm>
              <a:off x="9916409" y="3231299"/>
              <a:ext cx="348498" cy="46517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4">
              <a:extLst>
                <a:ext uri="{FF2B5EF4-FFF2-40B4-BE49-F238E27FC236}">
                  <a16:creationId xmlns="" xmlns:a16="http://schemas.microsoft.com/office/drawing/2014/main" id="{6A8DB796-F883-4348-871B-030EFCC6CC12}"/>
                </a:ext>
              </a:extLst>
            </p:cNvPr>
            <p:cNvSpPr/>
            <p:nvPr/>
          </p:nvSpPr>
          <p:spPr>
            <a:xfrm rot="5400000">
              <a:off x="6364222" y="3494987"/>
              <a:ext cx="951983" cy="210246"/>
            </a:xfrm>
            <a:prstGeom prst="rect">
              <a:avLst/>
            </a:prstGeom>
            <a:grpFill/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71">
              <a:extLst>
                <a:ext uri="{FF2B5EF4-FFF2-40B4-BE49-F238E27FC236}">
                  <a16:creationId xmlns="" xmlns:a16="http://schemas.microsoft.com/office/drawing/2014/main" id="{0B6CFC87-85E2-4574-98E1-F7DBB29F05DF}"/>
                </a:ext>
              </a:extLst>
            </p:cNvPr>
            <p:cNvSpPr txBox="1"/>
            <p:nvPr/>
          </p:nvSpPr>
          <p:spPr>
            <a:xfrm>
              <a:off x="9916411" y="3186974"/>
              <a:ext cx="370665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4" name="TextBox 86">
              <a:extLst>
                <a:ext uri="{FF2B5EF4-FFF2-40B4-BE49-F238E27FC236}">
                  <a16:creationId xmlns="" xmlns:a16="http://schemas.microsoft.com/office/drawing/2014/main" id="{B84770F6-8B08-4474-AB24-75468A259BFD}"/>
                </a:ext>
              </a:extLst>
            </p:cNvPr>
            <p:cNvSpPr txBox="1"/>
            <p:nvPr/>
          </p:nvSpPr>
          <p:spPr>
            <a:xfrm>
              <a:off x="7665301" y="3215676"/>
              <a:ext cx="1851518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endParaRPr lang="en-US" sz="1400" b="1" dirty="0">
                <a:solidFill>
                  <a:schemeClr val="bg1">
                    <a:alpha val="86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5" name="TextBox 87">
              <a:extLst>
                <a:ext uri="{FF2B5EF4-FFF2-40B4-BE49-F238E27FC236}">
                  <a16:creationId xmlns="" xmlns:a16="http://schemas.microsoft.com/office/drawing/2014/main" id="{D1ACCE6B-4123-4E6B-98E3-1B0DD3DAFE46}"/>
                </a:ext>
              </a:extLst>
            </p:cNvPr>
            <p:cNvSpPr txBox="1"/>
            <p:nvPr/>
          </p:nvSpPr>
          <p:spPr>
            <a:xfrm>
              <a:off x="6945589" y="3416781"/>
              <a:ext cx="2713597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tx1">
                      <a:alpha val="80000"/>
                    </a:schemeClr>
                  </a:solidFill>
                  <a:latin typeface="Century Gothic" panose="020B0502020202020204" pitchFamily="34" charset="0"/>
                </a:rPr>
                <a:t>تُكْثِرِينَ الحَدِيثَ </a:t>
              </a:r>
              <a:r>
                <a:rPr lang="ar-SY" sz="2400" b="1" dirty="0" smtClean="0">
                  <a:solidFill>
                    <a:schemeClr val="tx1">
                      <a:alpha val="80000"/>
                    </a:schemeClr>
                  </a:solidFill>
                  <a:latin typeface="Century Gothic" panose="020B0502020202020204" pitchFamily="34" charset="0"/>
                </a:rPr>
                <a:t>مَعَها</a:t>
              </a:r>
              <a:endParaRPr lang="en-US" sz="2400" b="1" dirty="0">
                <a:solidFill>
                  <a:schemeClr val="tx1">
                    <a:alpha val="8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6" name="Group 19">
            <a:extLst>
              <a:ext uri="{FF2B5EF4-FFF2-40B4-BE49-F238E27FC236}">
                <a16:creationId xmlns="" xmlns:a16="http://schemas.microsoft.com/office/drawing/2014/main" id="{2B7B9B3C-D453-41BB-A10D-CC1A3244A7D9}"/>
              </a:ext>
            </a:extLst>
          </p:cNvPr>
          <p:cNvGrpSpPr/>
          <p:nvPr/>
        </p:nvGrpSpPr>
        <p:grpSpPr>
          <a:xfrm>
            <a:off x="4750151" y="3830429"/>
            <a:ext cx="3659001" cy="971130"/>
            <a:chOff x="6742832" y="4243977"/>
            <a:chExt cx="3659001" cy="971130"/>
          </a:xfrm>
        </p:grpSpPr>
        <p:sp>
          <p:nvSpPr>
            <p:cNvPr id="47" name="Rectangle: Top Corners Rounded 40">
              <a:extLst>
                <a:ext uri="{FF2B5EF4-FFF2-40B4-BE49-F238E27FC236}">
                  <a16:creationId xmlns="" xmlns:a16="http://schemas.microsoft.com/office/drawing/2014/main" id="{1FFF9E84-26B8-45D6-913A-15D61845D170}"/>
                </a:ext>
              </a:extLst>
            </p:cNvPr>
            <p:cNvSpPr/>
            <p:nvPr/>
          </p:nvSpPr>
          <p:spPr>
            <a:xfrm rot="5400000" flipH="1">
              <a:off x="8131483" y="2917054"/>
              <a:ext cx="943428" cy="3597273"/>
            </a:xfrm>
            <a:prstGeom prst="round2SameRect">
              <a:avLst/>
            </a:prstGeom>
            <a:gradFill flip="none" rotWithShape="1">
              <a:gsLst>
                <a:gs pos="10000">
                  <a:srgbClr val="C33019"/>
                </a:gs>
                <a:gs pos="52000">
                  <a:srgbClr val="FA921E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: Rounded Corners 54">
              <a:extLst>
                <a:ext uri="{FF2B5EF4-FFF2-40B4-BE49-F238E27FC236}">
                  <a16:creationId xmlns="" xmlns:a16="http://schemas.microsoft.com/office/drawing/2014/main" id="{8D097A79-0A86-439E-A56F-D4F7DD06BC87}"/>
                </a:ext>
              </a:extLst>
            </p:cNvPr>
            <p:cNvSpPr/>
            <p:nvPr/>
          </p:nvSpPr>
          <p:spPr>
            <a:xfrm>
              <a:off x="9916409" y="4330944"/>
              <a:ext cx="348497" cy="425219"/>
            </a:xfrm>
            <a:prstGeom prst="roundRect">
              <a:avLst/>
            </a:prstGeom>
            <a:solidFill>
              <a:srgbClr val="E46A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3">
              <a:extLst>
                <a:ext uri="{FF2B5EF4-FFF2-40B4-BE49-F238E27FC236}">
                  <a16:creationId xmlns="" xmlns:a16="http://schemas.microsoft.com/office/drawing/2014/main" id="{5A98EBFC-CEE5-46DE-980A-4CFC1B76F02A}"/>
                </a:ext>
              </a:extLst>
            </p:cNvPr>
            <p:cNvSpPr/>
            <p:nvPr/>
          </p:nvSpPr>
          <p:spPr>
            <a:xfrm rot="5400000">
              <a:off x="6371963" y="4633993"/>
              <a:ext cx="951983" cy="210246"/>
            </a:xfrm>
            <a:prstGeom prst="rect">
              <a:avLst/>
            </a:prstGeom>
            <a:gradFill>
              <a:gsLst>
                <a:gs pos="87000">
                  <a:srgbClr val="F99120"/>
                </a:gs>
                <a:gs pos="11000">
                  <a:schemeClr val="tx1">
                    <a:alpha val="42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72">
              <a:extLst>
                <a:ext uri="{FF2B5EF4-FFF2-40B4-BE49-F238E27FC236}">
                  <a16:creationId xmlns="" xmlns:a16="http://schemas.microsoft.com/office/drawing/2014/main" id="{E9840A7D-FE87-44BF-81EE-69CEA35336BF}"/>
                </a:ext>
              </a:extLst>
            </p:cNvPr>
            <p:cNvSpPr txBox="1"/>
            <p:nvPr/>
          </p:nvSpPr>
          <p:spPr>
            <a:xfrm>
              <a:off x="9916410" y="4269657"/>
              <a:ext cx="3989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1" name="TextBox 88">
              <a:extLst>
                <a:ext uri="{FF2B5EF4-FFF2-40B4-BE49-F238E27FC236}">
                  <a16:creationId xmlns="" xmlns:a16="http://schemas.microsoft.com/office/drawing/2014/main" id="{AFD3D9AB-C2A4-4819-AB7C-4AD7FB41A433}"/>
                </a:ext>
              </a:extLst>
            </p:cNvPr>
            <p:cNvSpPr txBox="1"/>
            <p:nvPr/>
          </p:nvSpPr>
          <p:spPr>
            <a:xfrm>
              <a:off x="7661801" y="4329655"/>
              <a:ext cx="18515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b="1" dirty="0">
                <a:solidFill>
                  <a:schemeClr val="bg1">
                    <a:alpha val="86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2" name="TextBox 89">
              <a:extLst>
                <a:ext uri="{FF2B5EF4-FFF2-40B4-BE49-F238E27FC236}">
                  <a16:creationId xmlns="" xmlns:a16="http://schemas.microsoft.com/office/drawing/2014/main" id="{DA7C9ADE-C5FA-4FED-91D5-6B6E891B155F}"/>
                </a:ext>
              </a:extLst>
            </p:cNvPr>
            <p:cNvSpPr txBox="1"/>
            <p:nvPr/>
          </p:nvSpPr>
          <p:spPr>
            <a:xfrm>
              <a:off x="7052353" y="4349858"/>
              <a:ext cx="271359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tx1">
                      <a:alpha val="80000"/>
                    </a:schemeClr>
                  </a:solidFill>
                  <a:latin typeface="Century Gothic" panose="020B0502020202020204" pitchFamily="34" charset="0"/>
                </a:rPr>
                <a:t>تُعَرِّفِينَها أَكْبَرَ عَدَدٍ مِنَ الصَّدِيقاتِ</a:t>
              </a:r>
              <a:endParaRPr lang="en-US" sz="2400" b="1" dirty="0">
                <a:solidFill>
                  <a:schemeClr val="tx1">
                    <a:alpha val="8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3" name="Group 17">
            <a:extLst>
              <a:ext uri="{FF2B5EF4-FFF2-40B4-BE49-F238E27FC236}">
                <a16:creationId xmlns="" xmlns:a16="http://schemas.microsoft.com/office/drawing/2014/main" id="{433DA1F0-AB20-4733-A45B-74451C2AAF8F}"/>
              </a:ext>
            </a:extLst>
          </p:cNvPr>
          <p:cNvGrpSpPr/>
          <p:nvPr/>
        </p:nvGrpSpPr>
        <p:grpSpPr>
          <a:xfrm>
            <a:off x="4735786" y="4939245"/>
            <a:ext cx="3673366" cy="958548"/>
            <a:chOff x="6728467" y="5352793"/>
            <a:chExt cx="3673366" cy="958548"/>
          </a:xfrm>
        </p:grpSpPr>
        <p:sp>
          <p:nvSpPr>
            <p:cNvPr id="54" name="Rectangle: Top Corners Rounded 45">
              <a:extLst>
                <a:ext uri="{FF2B5EF4-FFF2-40B4-BE49-F238E27FC236}">
                  <a16:creationId xmlns="" xmlns:a16="http://schemas.microsoft.com/office/drawing/2014/main" id="{08C4E914-E0AA-4103-8609-C9AC553C156D}"/>
                </a:ext>
              </a:extLst>
            </p:cNvPr>
            <p:cNvSpPr/>
            <p:nvPr/>
          </p:nvSpPr>
          <p:spPr>
            <a:xfrm rot="5400000" flipH="1">
              <a:off x="8131483" y="4040990"/>
              <a:ext cx="943428" cy="3597273"/>
            </a:xfrm>
            <a:prstGeom prst="round2SameRect">
              <a:avLst/>
            </a:prstGeom>
            <a:gradFill flip="none" rotWithShape="1">
              <a:gsLst>
                <a:gs pos="10000">
                  <a:srgbClr val="52449B"/>
                </a:gs>
                <a:gs pos="52000">
                  <a:srgbClr val="966BB0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: Rounded Corners 53">
              <a:extLst>
                <a:ext uri="{FF2B5EF4-FFF2-40B4-BE49-F238E27FC236}">
                  <a16:creationId xmlns="" xmlns:a16="http://schemas.microsoft.com/office/drawing/2014/main" id="{0378AE8E-AE96-4A0C-98C5-46765DF4C9C5}"/>
                </a:ext>
              </a:extLst>
            </p:cNvPr>
            <p:cNvSpPr/>
            <p:nvPr/>
          </p:nvSpPr>
          <p:spPr>
            <a:xfrm>
              <a:off x="9858622" y="5487617"/>
              <a:ext cx="406285" cy="434685"/>
            </a:xfrm>
            <a:prstGeom prst="roundRect">
              <a:avLst/>
            </a:prstGeom>
            <a:solidFill>
              <a:srgbClr val="7F5E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2">
              <a:extLst>
                <a:ext uri="{FF2B5EF4-FFF2-40B4-BE49-F238E27FC236}">
                  <a16:creationId xmlns="" xmlns:a16="http://schemas.microsoft.com/office/drawing/2014/main" id="{22CC2298-EF26-4AFA-BB77-27E178151D31}"/>
                </a:ext>
              </a:extLst>
            </p:cNvPr>
            <p:cNvSpPr/>
            <p:nvPr/>
          </p:nvSpPr>
          <p:spPr>
            <a:xfrm rot="5400000">
              <a:off x="6357598" y="5723662"/>
              <a:ext cx="951983" cy="210246"/>
            </a:xfrm>
            <a:prstGeom prst="rect">
              <a:avLst/>
            </a:prstGeom>
            <a:gradFill>
              <a:gsLst>
                <a:gs pos="87000">
                  <a:srgbClr val="966BB0"/>
                </a:gs>
                <a:gs pos="11000">
                  <a:schemeClr val="tx1">
                    <a:alpha val="42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73">
              <a:extLst>
                <a:ext uri="{FF2B5EF4-FFF2-40B4-BE49-F238E27FC236}">
                  <a16:creationId xmlns="" xmlns:a16="http://schemas.microsoft.com/office/drawing/2014/main" id="{1875F9C1-AE54-4D0A-AB90-434107D6E285}"/>
                </a:ext>
              </a:extLst>
            </p:cNvPr>
            <p:cNvSpPr txBox="1"/>
            <p:nvPr/>
          </p:nvSpPr>
          <p:spPr>
            <a:xfrm>
              <a:off x="9830137" y="5399082"/>
              <a:ext cx="2316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8" name="TextBox 90">
              <a:extLst>
                <a:ext uri="{FF2B5EF4-FFF2-40B4-BE49-F238E27FC236}">
                  <a16:creationId xmlns="" xmlns:a16="http://schemas.microsoft.com/office/drawing/2014/main" id="{95D7A072-338A-494E-915E-D2769E73E3B2}"/>
                </a:ext>
              </a:extLst>
            </p:cNvPr>
            <p:cNvSpPr txBox="1"/>
            <p:nvPr/>
          </p:nvSpPr>
          <p:spPr>
            <a:xfrm>
              <a:off x="7686351" y="5457745"/>
              <a:ext cx="18515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b="1" dirty="0">
                <a:solidFill>
                  <a:schemeClr val="bg1">
                    <a:alpha val="86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9" name="TextBox 91">
              <a:extLst>
                <a:ext uri="{FF2B5EF4-FFF2-40B4-BE49-F238E27FC236}">
                  <a16:creationId xmlns="" xmlns:a16="http://schemas.microsoft.com/office/drawing/2014/main" id="{1077D0F6-3DC3-4424-BEE2-6E6E553AF180}"/>
                </a:ext>
              </a:extLst>
            </p:cNvPr>
            <p:cNvSpPr txBox="1"/>
            <p:nvPr/>
          </p:nvSpPr>
          <p:spPr>
            <a:xfrm>
              <a:off x="6847954" y="5479260"/>
              <a:ext cx="28612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>
                      <a:alpha val="80000"/>
                    </a:schemeClr>
                  </a:solidFill>
                  <a:latin typeface="Century Gothic" panose="020B0502020202020204" pitchFamily="34" charset="0"/>
                </a:rPr>
                <a:t>تَفْعَلِينَ جَمِيعَ ما تَقَدَّمَ</a:t>
              </a:r>
              <a:endParaRPr lang="en-US" sz="2400" b="1" dirty="0"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60" name="Rectangle 9">
            <a:extLst>
              <a:ext uri="{FF2B5EF4-FFF2-40B4-BE49-F238E27FC236}">
                <a16:creationId xmlns="" xmlns:a16="http://schemas.microsoft.com/office/drawing/2014/main" id="{44447ED7-28E9-4C89-A163-97DF28EF3A8C}"/>
              </a:ext>
            </a:extLst>
          </p:cNvPr>
          <p:cNvSpPr/>
          <p:nvPr/>
        </p:nvSpPr>
        <p:spPr>
          <a:xfrm>
            <a:off x="4392716" y="1589814"/>
            <a:ext cx="186305" cy="92891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10">
            <a:extLst>
              <a:ext uri="{FF2B5EF4-FFF2-40B4-BE49-F238E27FC236}">
                <a16:creationId xmlns="" xmlns:a16="http://schemas.microsoft.com/office/drawing/2014/main" id="{9B43C153-737A-4288-AFE6-8AEE4A130E7B}"/>
              </a:ext>
            </a:extLst>
          </p:cNvPr>
          <p:cNvSpPr/>
          <p:nvPr/>
        </p:nvSpPr>
        <p:spPr>
          <a:xfrm>
            <a:off x="4385013" y="2707805"/>
            <a:ext cx="186305" cy="92891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11">
            <a:extLst>
              <a:ext uri="{FF2B5EF4-FFF2-40B4-BE49-F238E27FC236}">
                <a16:creationId xmlns="" xmlns:a16="http://schemas.microsoft.com/office/drawing/2014/main" id="{950D55B2-F2CC-495E-8555-42688E13FE63}"/>
              </a:ext>
            </a:extLst>
          </p:cNvPr>
          <p:cNvSpPr/>
          <p:nvPr/>
        </p:nvSpPr>
        <p:spPr>
          <a:xfrm>
            <a:off x="4377310" y="3825796"/>
            <a:ext cx="186305" cy="92891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12">
            <a:extLst>
              <a:ext uri="{FF2B5EF4-FFF2-40B4-BE49-F238E27FC236}">
                <a16:creationId xmlns="" xmlns:a16="http://schemas.microsoft.com/office/drawing/2014/main" id="{035D62BF-59E2-4E99-BB63-065D3519A7B2}"/>
              </a:ext>
            </a:extLst>
          </p:cNvPr>
          <p:cNvSpPr/>
          <p:nvPr/>
        </p:nvSpPr>
        <p:spPr>
          <a:xfrm>
            <a:off x="4369607" y="4943787"/>
            <a:ext cx="186305" cy="92891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47">
            <a:extLst>
              <a:ext uri="{FF2B5EF4-FFF2-40B4-BE49-F238E27FC236}">
                <a16:creationId xmlns="" xmlns:a16="http://schemas.microsoft.com/office/drawing/2014/main" id="{877BA44B-C7EF-430D-AE19-1994A1493424}"/>
              </a:ext>
            </a:extLst>
          </p:cNvPr>
          <p:cNvSpPr/>
          <p:nvPr/>
        </p:nvSpPr>
        <p:spPr>
          <a:xfrm flipH="1">
            <a:off x="4490597" y="5021298"/>
            <a:ext cx="347472" cy="809562"/>
          </a:xfrm>
          <a:prstGeom prst="rect">
            <a:avLst/>
          </a:prstGeom>
          <a:gradFill flip="none" rotWithShape="1">
            <a:gsLst>
              <a:gs pos="76000">
                <a:srgbClr val="966BB0"/>
              </a:gs>
              <a:gs pos="91000">
                <a:srgbClr val="28214B"/>
              </a:gs>
              <a:gs pos="885">
                <a:srgbClr val="28214B"/>
              </a:gs>
              <a:gs pos="16000">
                <a:srgbClr val="966BB0"/>
              </a:gs>
              <a:gs pos="52000">
                <a:srgbClr val="B698C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42">
            <a:extLst>
              <a:ext uri="{FF2B5EF4-FFF2-40B4-BE49-F238E27FC236}">
                <a16:creationId xmlns="" xmlns:a16="http://schemas.microsoft.com/office/drawing/2014/main" id="{1EF3275E-2597-4FAA-B807-2815154E5A44}"/>
              </a:ext>
            </a:extLst>
          </p:cNvPr>
          <p:cNvSpPr/>
          <p:nvPr/>
        </p:nvSpPr>
        <p:spPr>
          <a:xfrm flipH="1">
            <a:off x="4490597" y="3897362"/>
            <a:ext cx="347472" cy="809562"/>
          </a:xfrm>
          <a:prstGeom prst="rect">
            <a:avLst/>
          </a:prstGeom>
          <a:gradFill flip="none" rotWithShape="1">
            <a:gsLst>
              <a:gs pos="76000">
                <a:srgbClr val="E0641C"/>
              </a:gs>
              <a:gs pos="91000">
                <a:srgbClr val="982714"/>
              </a:gs>
              <a:gs pos="885">
                <a:srgbClr val="982714"/>
              </a:gs>
              <a:gs pos="16000">
                <a:srgbClr val="F1821D"/>
              </a:gs>
              <a:gs pos="52000">
                <a:srgbClr val="F5A35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37">
            <a:extLst>
              <a:ext uri="{FF2B5EF4-FFF2-40B4-BE49-F238E27FC236}">
                <a16:creationId xmlns="" xmlns:a16="http://schemas.microsoft.com/office/drawing/2014/main" id="{CE0F507C-706F-4732-B598-BDFDF10BD2FB}"/>
              </a:ext>
            </a:extLst>
          </p:cNvPr>
          <p:cNvSpPr/>
          <p:nvPr/>
        </p:nvSpPr>
        <p:spPr>
          <a:xfrm flipH="1">
            <a:off x="4490597" y="2773426"/>
            <a:ext cx="347472" cy="809562"/>
          </a:xfrm>
          <a:prstGeom prst="rect">
            <a:avLst/>
          </a:prstGeom>
          <a:gradFill flip="none" rotWithShape="1">
            <a:gsLst>
              <a:gs pos="76000">
                <a:srgbClr val="D6955F"/>
              </a:gs>
              <a:gs pos="91000">
                <a:srgbClr val="7B3F35"/>
              </a:gs>
              <a:gs pos="885">
                <a:srgbClr val="7B3F35"/>
              </a:gs>
              <a:gs pos="16000">
                <a:srgbClr val="E2A965"/>
              </a:gs>
              <a:gs pos="52000">
                <a:srgbClr val="E5C6B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32">
            <a:extLst>
              <a:ext uri="{FF2B5EF4-FFF2-40B4-BE49-F238E27FC236}">
                <a16:creationId xmlns="" xmlns:a16="http://schemas.microsoft.com/office/drawing/2014/main" id="{B03CA60C-D579-432E-A5ED-A63933E84C75}"/>
              </a:ext>
            </a:extLst>
          </p:cNvPr>
          <p:cNvSpPr/>
          <p:nvPr/>
        </p:nvSpPr>
        <p:spPr>
          <a:xfrm flipH="1">
            <a:off x="4490597" y="1649490"/>
            <a:ext cx="347472" cy="809562"/>
          </a:xfrm>
          <a:prstGeom prst="rect">
            <a:avLst/>
          </a:prstGeom>
          <a:gradFill flip="none" rotWithShape="1">
            <a:gsLst>
              <a:gs pos="76000">
                <a:srgbClr val="1960A7"/>
              </a:gs>
              <a:gs pos="91000">
                <a:srgbClr val="0D3257"/>
              </a:gs>
              <a:gs pos="885">
                <a:srgbClr val="0D3257"/>
              </a:gs>
              <a:gs pos="16000">
                <a:srgbClr val="1F77D1"/>
              </a:gs>
              <a:gs pos="52000">
                <a:srgbClr val="00CCF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23">
            <a:extLst>
              <a:ext uri="{FF2B5EF4-FFF2-40B4-BE49-F238E27FC236}">
                <a16:creationId xmlns="" xmlns:a16="http://schemas.microsoft.com/office/drawing/2014/main" id="{B943D7ED-774D-4FB2-B02A-0BF921018419}"/>
              </a:ext>
            </a:extLst>
          </p:cNvPr>
          <p:cNvGrpSpPr/>
          <p:nvPr/>
        </p:nvGrpSpPr>
        <p:grpSpPr>
          <a:xfrm>
            <a:off x="4730730" y="1582557"/>
            <a:ext cx="3678424" cy="952982"/>
            <a:chOff x="6736934" y="1996105"/>
            <a:chExt cx="3990446" cy="952982"/>
          </a:xfrm>
        </p:grpSpPr>
        <p:sp>
          <p:nvSpPr>
            <p:cNvPr id="69" name="Rectangle: Top Corners Rounded 30">
              <a:extLst>
                <a:ext uri="{FF2B5EF4-FFF2-40B4-BE49-F238E27FC236}">
                  <a16:creationId xmlns="" xmlns:a16="http://schemas.microsoft.com/office/drawing/2014/main" id="{4A77AC64-AAE0-4184-8AE1-F4EDC01DED4B}"/>
                </a:ext>
              </a:extLst>
            </p:cNvPr>
            <p:cNvSpPr/>
            <p:nvPr/>
          </p:nvSpPr>
          <p:spPr>
            <a:xfrm rot="5400000" flipH="1">
              <a:off x="8294256" y="506409"/>
              <a:ext cx="943428" cy="3922820"/>
            </a:xfrm>
            <a:prstGeom prst="round2SameRect">
              <a:avLst/>
            </a:prstGeom>
            <a:gradFill flip="none" rotWithShape="1">
              <a:gsLst>
                <a:gs pos="10000">
                  <a:srgbClr val="0066CC">
                    <a:alpha val="86667"/>
                  </a:srgbClr>
                </a:gs>
                <a:gs pos="52000">
                  <a:srgbClr val="33CCFF">
                    <a:alpha val="62745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: Rounded Corners 56">
              <a:extLst>
                <a:ext uri="{FF2B5EF4-FFF2-40B4-BE49-F238E27FC236}">
                  <a16:creationId xmlns="" xmlns:a16="http://schemas.microsoft.com/office/drawing/2014/main" id="{F098E177-3007-4595-81CB-8446D66EFA7D}"/>
                </a:ext>
              </a:extLst>
            </p:cNvPr>
            <p:cNvSpPr/>
            <p:nvPr/>
          </p:nvSpPr>
          <p:spPr>
            <a:xfrm>
              <a:off x="10230342" y="2091175"/>
              <a:ext cx="348496" cy="464733"/>
            </a:xfrm>
            <a:prstGeom prst="roundRect">
              <a:avLst/>
            </a:prstGeom>
            <a:solidFill>
              <a:srgbClr val="4FB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65">
              <a:extLst>
                <a:ext uri="{FF2B5EF4-FFF2-40B4-BE49-F238E27FC236}">
                  <a16:creationId xmlns="" xmlns:a16="http://schemas.microsoft.com/office/drawing/2014/main" id="{21DDEB3E-4EAC-463A-8995-96BAE6B3B22A}"/>
                </a:ext>
              </a:extLst>
            </p:cNvPr>
            <p:cNvSpPr/>
            <p:nvPr/>
          </p:nvSpPr>
          <p:spPr>
            <a:xfrm rot="5400000">
              <a:off x="6366065" y="2367973"/>
              <a:ext cx="951983" cy="210246"/>
            </a:xfrm>
            <a:prstGeom prst="rect">
              <a:avLst/>
            </a:prstGeom>
            <a:gradFill>
              <a:gsLst>
                <a:gs pos="87000">
                  <a:srgbClr val="73D5F6"/>
                </a:gs>
                <a:gs pos="11000">
                  <a:schemeClr val="tx1">
                    <a:alpha val="42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0">
              <a:extLst>
                <a:ext uri="{FF2B5EF4-FFF2-40B4-BE49-F238E27FC236}">
                  <a16:creationId xmlns="" xmlns:a16="http://schemas.microsoft.com/office/drawing/2014/main" id="{93C01709-FBF6-4C4B-B7B2-3F3B11A7EA9F}"/>
                </a:ext>
              </a:extLst>
            </p:cNvPr>
            <p:cNvSpPr txBox="1"/>
            <p:nvPr/>
          </p:nvSpPr>
          <p:spPr>
            <a:xfrm>
              <a:off x="10216500" y="2087805"/>
              <a:ext cx="3706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3" name="TextBox 84">
              <a:extLst>
                <a:ext uri="{FF2B5EF4-FFF2-40B4-BE49-F238E27FC236}">
                  <a16:creationId xmlns="" xmlns:a16="http://schemas.microsoft.com/office/drawing/2014/main" id="{3F3123AB-4077-46FE-A045-EF10F02A7DC1}"/>
                </a:ext>
              </a:extLst>
            </p:cNvPr>
            <p:cNvSpPr txBox="1"/>
            <p:nvPr/>
          </p:nvSpPr>
          <p:spPr>
            <a:xfrm>
              <a:off x="7639911" y="2115653"/>
              <a:ext cx="18515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b="1" dirty="0">
                <a:solidFill>
                  <a:schemeClr val="bg1">
                    <a:alpha val="86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4" name="TextBox 85">
              <a:extLst>
                <a:ext uri="{FF2B5EF4-FFF2-40B4-BE49-F238E27FC236}">
                  <a16:creationId xmlns="" xmlns:a16="http://schemas.microsoft.com/office/drawing/2014/main" id="{EBC60BA0-AAF1-4AB9-89CD-2F262EBE2882}"/>
                </a:ext>
              </a:extLst>
            </p:cNvPr>
            <p:cNvSpPr txBox="1"/>
            <p:nvPr/>
          </p:nvSpPr>
          <p:spPr>
            <a:xfrm>
              <a:off x="6777441" y="2236986"/>
              <a:ext cx="3368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tx1">
                      <a:alpha val="80000"/>
                    </a:schemeClr>
                  </a:solidFill>
                  <a:latin typeface="Century Gothic" panose="020B0502020202020204" pitchFamily="34" charset="0"/>
                </a:rPr>
                <a:t>تُشارِكِينَها </a:t>
              </a:r>
              <a:r>
                <a:rPr lang="ar-SY" sz="2400" b="1" dirty="0" smtClean="0">
                  <a:solidFill>
                    <a:schemeClr val="tx1">
                      <a:alpha val="80000"/>
                    </a:schemeClr>
                  </a:solidFill>
                  <a:latin typeface="Century Gothic" panose="020B0502020202020204" pitchFamily="34" charset="0"/>
                </a:rPr>
                <a:t>اللَّعِبَ</a:t>
              </a:r>
              <a:endParaRPr lang="en-US" sz="2400" b="1" dirty="0">
                <a:solidFill>
                  <a:schemeClr val="tx1">
                    <a:alpha val="8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75" name="TextBox 62">
            <a:extLst>
              <a:ext uri="{FF2B5EF4-FFF2-40B4-BE49-F238E27FC236}">
                <a16:creationId xmlns="" xmlns:a16="http://schemas.microsoft.com/office/drawing/2014/main" id="{35E145AC-8310-404F-B878-A8958A67D11A}"/>
              </a:ext>
            </a:extLst>
          </p:cNvPr>
          <p:cNvSpPr txBox="1"/>
          <p:nvPr/>
        </p:nvSpPr>
        <p:spPr>
          <a:xfrm>
            <a:off x="2277687" y="214024"/>
            <a:ext cx="9478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 smtClean="0">
                <a:solidFill>
                  <a:srgbClr val="C00000"/>
                </a:solidFill>
              </a:rPr>
              <a:t>نشاط 1    </a:t>
            </a:r>
            <a:r>
              <a:rPr lang="ar-SY" sz="2800" b="1" dirty="0"/>
              <a:t>اِخْتارِي مَا تَرَيْنَهُ مُناسِباً كَيْ تُساعِدِي </a:t>
            </a:r>
            <a:r>
              <a:rPr lang="ar-SY" sz="2800" b="1" dirty="0" smtClean="0"/>
              <a:t>زَمِيلَتَكِ </a:t>
            </a:r>
            <a:r>
              <a:rPr lang="ar-SY" sz="2800" b="1" dirty="0"/>
              <a:t>الَّتِي تُعانِي مِنَ الْخَجَلِ:</a:t>
            </a:r>
            <a:r>
              <a:rPr lang="ar-SY" sz="2800" b="1" dirty="0" smtClean="0">
                <a:solidFill>
                  <a:srgbClr val="C00000"/>
                </a:solidFill>
              </a:rPr>
              <a:t>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76" name="Oval 63">
            <a:extLst>
              <a:ext uri="{FF2B5EF4-FFF2-40B4-BE49-F238E27FC236}">
                <a16:creationId xmlns="" xmlns:a16="http://schemas.microsoft.com/office/drawing/2014/main" id="{1288231F-55D5-40AD-9878-E8F63331FE46}"/>
              </a:ext>
            </a:extLst>
          </p:cNvPr>
          <p:cNvSpPr/>
          <p:nvPr/>
        </p:nvSpPr>
        <p:spPr>
          <a:xfrm>
            <a:off x="8957976" y="5074069"/>
            <a:ext cx="547091" cy="595211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7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  <p:bldP spid="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lowchart: Manual Operation 24">
            <a:extLst>
              <a:ext uri="{FF2B5EF4-FFF2-40B4-BE49-F238E27FC236}">
                <a16:creationId xmlns:a16="http://schemas.microsoft.com/office/drawing/2014/main" xmlns="" id="{6E0DC50D-DBE5-42F3-A9D5-596D313D5F95}"/>
              </a:ext>
            </a:extLst>
          </p:cNvPr>
          <p:cNvSpPr/>
          <p:nvPr/>
        </p:nvSpPr>
        <p:spPr>
          <a:xfrm flipV="1">
            <a:off x="227532" y="1952549"/>
            <a:ext cx="2464900" cy="183550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69"/>
              <a:gd name="connsiteX1" fmla="*/ 10000 w 10000"/>
              <a:gd name="connsiteY1" fmla="*/ 0 h 10069"/>
              <a:gd name="connsiteX2" fmla="*/ 5907 w 10000"/>
              <a:gd name="connsiteY2" fmla="*/ 10069 h 10069"/>
              <a:gd name="connsiteX3" fmla="*/ 2000 w 10000"/>
              <a:gd name="connsiteY3" fmla="*/ 10000 h 10069"/>
              <a:gd name="connsiteX4" fmla="*/ 0 w 10000"/>
              <a:gd name="connsiteY4" fmla="*/ 0 h 10069"/>
              <a:gd name="connsiteX0" fmla="*/ 0 w 10000"/>
              <a:gd name="connsiteY0" fmla="*/ 0 h 10069"/>
              <a:gd name="connsiteX1" fmla="*/ 10000 w 10000"/>
              <a:gd name="connsiteY1" fmla="*/ 0 h 10069"/>
              <a:gd name="connsiteX2" fmla="*/ 5907 w 10000"/>
              <a:gd name="connsiteY2" fmla="*/ 10069 h 10069"/>
              <a:gd name="connsiteX3" fmla="*/ 3911 w 10000"/>
              <a:gd name="connsiteY3" fmla="*/ 9862 h 10069"/>
              <a:gd name="connsiteX4" fmla="*/ 0 w 10000"/>
              <a:gd name="connsiteY4" fmla="*/ 0 h 10069"/>
              <a:gd name="connsiteX0" fmla="*/ 0 w 10000"/>
              <a:gd name="connsiteY0" fmla="*/ 0 h 10138"/>
              <a:gd name="connsiteX1" fmla="*/ 10000 w 10000"/>
              <a:gd name="connsiteY1" fmla="*/ 0 h 10138"/>
              <a:gd name="connsiteX2" fmla="*/ 5907 w 10000"/>
              <a:gd name="connsiteY2" fmla="*/ 10069 h 10138"/>
              <a:gd name="connsiteX3" fmla="*/ 3911 w 10000"/>
              <a:gd name="connsiteY3" fmla="*/ 10138 h 10138"/>
              <a:gd name="connsiteX4" fmla="*/ 0 w 10000"/>
              <a:gd name="connsiteY4" fmla="*/ 0 h 10138"/>
              <a:gd name="connsiteX0" fmla="*/ 0 w 10000"/>
              <a:gd name="connsiteY0" fmla="*/ 0 h 10325"/>
              <a:gd name="connsiteX1" fmla="*/ 10000 w 10000"/>
              <a:gd name="connsiteY1" fmla="*/ 0 h 10325"/>
              <a:gd name="connsiteX2" fmla="*/ 5635 w 10000"/>
              <a:gd name="connsiteY2" fmla="*/ 10325 h 10325"/>
              <a:gd name="connsiteX3" fmla="*/ 3911 w 10000"/>
              <a:gd name="connsiteY3" fmla="*/ 10138 h 10325"/>
              <a:gd name="connsiteX4" fmla="*/ 0 w 10000"/>
              <a:gd name="connsiteY4" fmla="*/ 0 h 10325"/>
              <a:gd name="connsiteX0" fmla="*/ 0 w 10000"/>
              <a:gd name="connsiteY0" fmla="*/ 0 h 10325"/>
              <a:gd name="connsiteX1" fmla="*/ 10000 w 10000"/>
              <a:gd name="connsiteY1" fmla="*/ 0 h 10325"/>
              <a:gd name="connsiteX2" fmla="*/ 5635 w 10000"/>
              <a:gd name="connsiteY2" fmla="*/ 10325 h 10325"/>
              <a:gd name="connsiteX3" fmla="*/ 4251 w 10000"/>
              <a:gd name="connsiteY3" fmla="*/ 10053 h 10325"/>
              <a:gd name="connsiteX4" fmla="*/ 0 w 10000"/>
              <a:gd name="connsiteY4" fmla="*/ 0 h 10325"/>
              <a:gd name="connsiteX0" fmla="*/ 0 w 10000"/>
              <a:gd name="connsiteY0" fmla="*/ 0 h 10652"/>
              <a:gd name="connsiteX1" fmla="*/ 10000 w 10000"/>
              <a:gd name="connsiteY1" fmla="*/ 0 h 10652"/>
              <a:gd name="connsiteX2" fmla="*/ 5635 w 10000"/>
              <a:gd name="connsiteY2" fmla="*/ 10325 h 10652"/>
              <a:gd name="connsiteX3" fmla="*/ 4183 w 10000"/>
              <a:gd name="connsiteY3" fmla="*/ 10652 h 10652"/>
              <a:gd name="connsiteX4" fmla="*/ 0 w 10000"/>
              <a:gd name="connsiteY4" fmla="*/ 0 h 10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652">
                <a:moveTo>
                  <a:pt x="0" y="0"/>
                </a:moveTo>
                <a:lnTo>
                  <a:pt x="10000" y="0"/>
                </a:lnTo>
                <a:lnTo>
                  <a:pt x="5635" y="10325"/>
                </a:lnTo>
                <a:lnTo>
                  <a:pt x="4183" y="1065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9E7CF17A-3C0E-469B-BB3E-9AAFC599A46E}"/>
              </a:ext>
            </a:extLst>
          </p:cNvPr>
          <p:cNvSpPr/>
          <p:nvPr/>
        </p:nvSpPr>
        <p:spPr>
          <a:xfrm>
            <a:off x="89910" y="4428059"/>
            <a:ext cx="2954214" cy="717453"/>
          </a:xfrm>
          <a:custGeom>
            <a:avLst/>
            <a:gdLst>
              <a:gd name="connsiteX0" fmla="*/ 0 w 2827473"/>
              <a:gd name="connsiteY0" fmla="*/ 0 h 436098"/>
              <a:gd name="connsiteX1" fmla="*/ 2575691 w 2827473"/>
              <a:gd name="connsiteY1" fmla="*/ 0 h 436098"/>
              <a:gd name="connsiteX2" fmla="*/ 2827473 w 2827473"/>
              <a:gd name="connsiteY2" fmla="*/ 436098 h 436098"/>
              <a:gd name="connsiteX3" fmla="*/ 251781 w 2827473"/>
              <a:gd name="connsiteY3" fmla="*/ 436098 h 436098"/>
              <a:gd name="connsiteX0" fmla="*/ 0 w 3038910"/>
              <a:gd name="connsiteY0" fmla="*/ 0 h 436098"/>
              <a:gd name="connsiteX1" fmla="*/ 2575691 w 3038910"/>
              <a:gd name="connsiteY1" fmla="*/ 0 h 436098"/>
              <a:gd name="connsiteX2" fmla="*/ 3038910 w 3038910"/>
              <a:gd name="connsiteY2" fmla="*/ 410939 h 436098"/>
              <a:gd name="connsiteX3" fmla="*/ 251781 w 3038910"/>
              <a:gd name="connsiteY3" fmla="*/ 436098 h 436098"/>
              <a:gd name="connsiteX4" fmla="*/ 0 w 3038910"/>
              <a:gd name="connsiteY4" fmla="*/ 0 h 436098"/>
              <a:gd name="connsiteX0" fmla="*/ 0 w 3038910"/>
              <a:gd name="connsiteY0" fmla="*/ 0 h 427711"/>
              <a:gd name="connsiteX1" fmla="*/ 2575691 w 3038910"/>
              <a:gd name="connsiteY1" fmla="*/ 0 h 427711"/>
              <a:gd name="connsiteX2" fmla="*/ 3038910 w 3038910"/>
              <a:gd name="connsiteY2" fmla="*/ 410939 h 427711"/>
              <a:gd name="connsiteX3" fmla="*/ 357499 w 3038910"/>
              <a:gd name="connsiteY3" fmla="*/ 427711 h 427711"/>
              <a:gd name="connsiteX4" fmla="*/ 0 w 3038910"/>
              <a:gd name="connsiteY4" fmla="*/ 0 h 42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8910" h="427711">
                <a:moveTo>
                  <a:pt x="0" y="0"/>
                </a:moveTo>
                <a:lnTo>
                  <a:pt x="2575691" y="0"/>
                </a:lnTo>
                <a:lnTo>
                  <a:pt x="3038910" y="410939"/>
                </a:lnTo>
                <a:lnTo>
                  <a:pt x="357499" y="42771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91000"/>
                  <a:lumMod val="79000"/>
                </a:schemeClr>
              </a:gs>
              <a:gs pos="100000">
                <a:schemeClr val="tx1">
                  <a:alpha val="21000"/>
                  <a:lumMod val="36000"/>
                  <a:lumOff val="64000"/>
                </a:schemeClr>
              </a:gs>
            </a:gsLst>
            <a:lin ang="5400000" scaled="1"/>
            <a:tileRect/>
          </a:gra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lowchart: Manual Operation 3">
            <a:extLst>
              <a:ext uri="{FF2B5EF4-FFF2-40B4-BE49-F238E27FC236}">
                <a16:creationId xmlns:a16="http://schemas.microsoft.com/office/drawing/2014/main" xmlns="" id="{DD0F9863-032E-4F84-8F42-5209970AF23B}"/>
              </a:ext>
            </a:extLst>
          </p:cNvPr>
          <p:cNvSpPr/>
          <p:nvPr/>
        </p:nvSpPr>
        <p:spPr>
          <a:xfrm flipV="1">
            <a:off x="241596" y="4312256"/>
            <a:ext cx="2366430" cy="182880"/>
          </a:xfrm>
          <a:prstGeom prst="flowChartManualOperation">
            <a:avLst/>
          </a:prstGeom>
          <a:solidFill>
            <a:schemeClr val="bg1"/>
          </a:solidFill>
          <a:ln>
            <a:noFill/>
          </a:ln>
          <a:effectLst/>
          <a:scene3d>
            <a:camera prst="perspectiveRelaxedModerately"/>
            <a:lightRig rig="morning" dir="t"/>
          </a:scene3d>
          <a:sp3d extrusionH="76200" contourW="12700" prstMaterial="matte">
            <a:bevelT w="0" h="37465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65573A54-E3A6-40A7-BD89-8CCE9DD7D7A1}"/>
              </a:ext>
            </a:extLst>
          </p:cNvPr>
          <p:cNvCxnSpPr>
            <a:cxnSpLocks/>
          </p:cNvCxnSpPr>
          <p:nvPr/>
        </p:nvCxnSpPr>
        <p:spPr>
          <a:xfrm flipV="1">
            <a:off x="1424802" y="-576263"/>
            <a:ext cx="0" cy="21653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ight1">
            <a:extLst>
              <a:ext uri="{FF2B5EF4-FFF2-40B4-BE49-F238E27FC236}">
                <a16:creationId xmlns:a16="http://schemas.microsoft.com/office/drawing/2014/main" xmlns="" id="{A695C967-B7AA-4FF4-B507-719F5B307EA2}"/>
              </a:ext>
            </a:extLst>
          </p:cNvPr>
          <p:cNvSpPr/>
          <p:nvPr/>
        </p:nvSpPr>
        <p:spPr>
          <a:xfrm rot="16200000">
            <a:off x="1171596" y="1631156"/>
            <a:ext cx="506412" cy="422275"/>
          </a:xfrm>
          <a:prstGeom prst="roundRect">
            <a:avLst>
              <a:gd name="adj" fmla="val 8170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82000">
                <a:schemeClr val="bg1">
                  <a:lumMod val="65000"/>
                </a:schemeClr>
              </a:gs>
              <a:gs pos="56000">
                <a:schemeClr val="bg1"/>
              </a:gs>
              <a:gs pos="27000">
                <a:schemeClr val="bg1">
                  <a:lumMod val="95000"/>
                </a:schemeClr>
              </a:gs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  <a:effectLst>
            <a:outerShdw blurRad="381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3" name="Option1">
            <a:extLst>
              <a:ext uri="{FF2B5EF4-FFF2-40B4-BE49-F238E27FC236}">
                <a16:creationId xmlns:a16="http://schemas.microsoft.com/office/drawing/2014/main" xmlns="" id="{29F540AC-C524-40BD-B702-9B9EB8F86BC6}"/>
              </a:ext>
            </a:extLst>
          </p:cNvPr>
          <p:cNvGrpSpPr>
            <a:grpSpLocks/>
          </p:cNvGrpSpPr>
          <p:nvPr/>
        </p:nvGrpSpPr>
        <p:grpSpPr bwMode="auto">
          <a:xfrm>
            <a:off x="426685" y="2425506"/>
            <a:ext cx="2066591" cy="2157611"/>
            <a:chOff x="1645902" y="2424612"/>
            <a:chExt cx="2064882" cy="2158935"/>
          </a:xfrm>
        </p:grpSpPr>
        <p:sp>
          <p:nvSpPr>
            <p:cNvPr id="2105" name="TextBox 2">
              <a:extLst>
                <a:ext uri="{FF2B5EF4-FFF2-40B4-BE49-F238E27FC236}">
                  <a16:creationId xmlns:a16="http://schemas.microsoft.com/office/drawing/2014/main" xmlns="" id="{0485909E-873B-440E-85F7-83BD864BAC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7081" y="2424612"/>
              <a:ext cx="1342526" cy="89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ar-SY" altLang="en-US" sz="1600" b="1" dirty="0" smtClean="0">
                  <a:solidFill>
                    <a:srgbClr val="C00000"/>
                  </a:solidFill>
                </a:rPr>
                <a:t>الوحدة 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ar-SY" altLang="en-US" sz="1600" b="1" dirty="0" smtClean="0">
                  <a:solidFill>
                    <a:srgbClr val="C00000"/>
                  </a:solidFill>
                </a:rPr>
                <a:t>2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ar-SY" altLang="en-US" sz="2000" b="1" dirty="0"/>
                <a:t>شخصَّيتي</a:t>
              </a:r>
              <a:endParaRPr lang="ar-SY" altLang="en-US" sz="1600" b="1" dirty="0" smtClean="0"/>
            </a:p>
          </p:txBody>
        </p:sp>
        <p:pic>
          <p:nvPicPr>
            <p:cNvPr id="2106" name="Picture 8">
              <a:extLst>
                <a:ext uri="{FF2B5EF4-FFF2-40B4-BE49-F238E27FC236}">
                  <a16:creationId xmlns:a16="http://schemas.microsoft.com/office/drawing/2014/main" xmlns="" id="{2C725DB0-99DB-45CF-882B-EC4ABE56F0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007081" y="3683396"/>
              <a:ext cx="1420941" cy="79969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29" name="Oval 28">
              <a:extLst>
                <a:ext uri="{FF2B5EF4-FFF2-40B4-BE49-F238E27FC236}">
                  <a16:creationId xmlns:a16="http://schemas.microsoft.com/office/drawing/2014/main" xmlns="" id="{C4CDD4CF-87E8-4FC2-AE13-778FE4516DAD}"/>
                </a:ext>
              </a:extLst>
            </p:cNvPr>
            <p:cNvSpPr/>
            <p:nvPr/>
          </p:nvSpPr>
          <p:spPr>
            <a:xfrm>
              <a:off x="2095304" y="4263923"/>
              <a:ext cx="1130160" cy="319624"/>
            </a:xfrm>
            <a:prstGeom prst="ellipse">
              <a:avLst/>
            </a:prstGeom>
            <a:gradFill>
              <a:gsLst>
                <a:gs pos="100000">
                  <a:schemeClr val="tx1">
                    <a:alpha val="0"/>
                  </a:schemeClr>
                </a:gs>
                <a:gs pos="0">
                  <a:schemeClr val="tx1">
                    <a:alpha val="58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IN"/>
            </a:p>
          </p:txBody>
        </p:sp>
        <p:sp>
          <p:nvSpPr>
            <p:cNvPr id="2110" name="TextBox 7">
              <a:extLst>
                <a:ext uri="{FF2B5EF4-FFF2-40B4-BE49-F238E27FC236}">
                  <a16:creationId xmlns:a16="http://schemas.microsoft.com/office/drawing/2014/main" xmlns="" id="{5D0D9E97-8A1D-425D-B780-206A06E88F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5902" y="3337656"/>
              <a:ext cx="2064882" cy="3079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ar-SY" altLang="en-US" sz="1400" b="1" dirty="0"/>
                <a:t>كَيْفَ أَتَصَرَّفُ عِنْدَ مُقابَلةِ الآخَرِينَ</a:t>
              </a: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5D2552CF-45E6-4274-8339-5E9FDC26CF9E}"/>
              </a:ext>
            </a:extLst>
          </p:cNvPr>
          <p:cNvSpPr/>
          <p:nvPr/>
        </p:nvSpPr>
        <p:spPr>
          <a:xfrm>
            <a:off x="1213664" y="1577975"/>
            <a:ext cx="422275" cy="47625"/>
          </a:xfrm>
          <a:prstGeom prst="ellipse">
            <a:avLst/>
          </a:prstGeom>
          <a:solidFill>
            <a:srgbClr val="5F5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Freeform: Shape 74">
            <a:extLst>
              <a:ext uri="{FF2B5EF4-FFF2-40B4-BE49-F238E27FC236}">
                <a16:creationId xmlns="" xmlns:a16="http://schemas.microsoft.com/office/drawing/2014/main" id="{20BE70BB-6A8D-4546-BC66-F972759B3BA9}"/>
              </a:ext>
            </a:extLst>
          </p:cNvPr>
          <p:cNvSpPr/>
          <p:nvPr/>
        </p:nvSpPr>
        <p:spPr>
          <a:xfrm>
            <a:off x="3798816" y="1210752"/>
            <a:ext cx="979424" cy="5595910"/>
          </a:xfrm>
          <a:custGeom>
            <a:avLst/>
            <a:gdLst>
              <a:gd name="connsiteX0" fmla="*/ 849572 w 1699144"/>
              <a:gd name="connsiteY0" fmla="*/ 0 h 6131305"/>
              <a:gd name="connsiteX1" fmla="*/ 1699144 w 1699144"/>
              <a:gd name="connsiteY1" fmla="*/ 666594 h 6131305"/>
              <a:gd name="connsiteX2" fmla="*/ 1464540 w 1699144"/>
              <a:gd name="connsiteY2" fmla="*/ 666594 h 6131305"/>
              <a:gd name="connsiteX3" fmla="*/ 1469618 w 1699144"/>
              <a:gd name="connsiteY3" fmla="*/ 691746 h 6131305"/>
              <a:gd name="connsiteX4" fmla="*/ 1469618 w 1699144"/>
              <a:gd name="connsiteY4" fmla="*/ 6018761 h 6131305"/>
              <a:gd name="connsiteX5" fmla="*/ 1357074 w 1699144"/>
              <a:gd name="connsiteY5" fmla="*/ 6131305 h 6131305"/>
              <a:gd name="connsiteX6" fmla="*/ 400476 w 1699144"/>
              <a:gd name="connsiteY6" fmla="*/ 6131305 h 6131305"/>
              <a:gd name="connsiteX7" fmla="*/ 287932 w 1699144"/>
              <a:gd name="connsiteY7" fmla="*/ 6018761 h 6131305"/>
              <a:gd name="connsiteX8" fmla="*/ 287932 w 1699144"/>
              <a:gd name="connsiteY8" fmla="*/ 691746 h 6131305"/>
              <a:gd name="connsiteX9" fmla="*/ 293010 w 1699144"/>
              <a:gd name="connsiteY9" fmla="*/ 666594 h 6131305"/>
              <a:gd name="connsiteX10" fmla="*/ 0 w 1699144"/>
              <a:gd name="connsiteY10" fmla="*/ 666594 h 6131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99144" h="6131305">
                <a:moveTo>
                  <a:pt x="849572" y="0"/>
                </a:moveTo>
                <a:lnTo>
                  <a:pt x="1699144" y="666594"/>
                </a:lnTo>
                <a:lnTo>
                  <a:pt x="1464540" y="666594"/>
                </a:lnTo>
                <a:lnTo>
                  <a:pt x="1469618" y="691746"/>
                </a:lnTo>
                <a:lnTo>
                  <a:pt x="1469618" y="6018761"/>
                </a:lnTo>
                <a:cubicBezTo>
                  <a:pt x="1469618" y="6080917"/>
                  <a:pt x="1419230" y="6131305"/>
                  <a:pt x="1357074" y="6131305"/>
                </a:cubicBezTo>
                <a:lnTo>
                  <a:pt x="400476" y="6131305"/>
                </a:lnTo>
                <a:cubicBezTo>
                  <a:pt x="338320" y="6131305"/>
                  <a:pt x="287932" y="6080917"/>
                  <a:pt x="287932" y="6018761"/>
                </a:cubicBezTo>
                <a:lnTo>
                  <a:pt x="287932" y="691746"/>
                </a:lnTo>
                <a:lnTo>
                  <a:pt x="293010" y="666594"/>
                </a:lnTo>
                <a:lnTo>
                  <a:pt x="0" y="666594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bg1"/>
            </a:solidFill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1">
            <a:extLst>
              <a:ext uri="{FF2B5EF4-FFF2-40B4-BE49-F238E27FC236}">
                <a16:creationId xmlns="" xmlns:a16="http://schemas.microsoft.com/office/drawing/2014/main" id="{2DD9D96F-853B-4EB1-ADE6-7AC249A6EB74}"/>
              </a:ext>
            </a:extLst>
          </p:cNvPr>
          <p:cNvGrpSpPr/>
          <p:nvPr/>
        </p:nvGrpSpPr>
        <p:grpSpPr>
          <a:xfrm>
            <a:off x="4567742" y="3119222"/>
            <a:ext cx="3666742" cy="966712"/>
            <a:chOff x="6735091" y="3120041"/>
            <a:chExt cx="3666742" cy="966712"/>
          </a:xfrm>
          <a:gradFill flip="none" rotWithShape="1">
            <a:gsLst>
              <a:gs pos="0">
                <a:srgbClr val="00CC99">
                  <a:shade val="30000"/>
                  <a:satMod val="115000"/>
                </a:srgbClr>
              </a:gs>
              <a:gs pos="50000">
                <a:srgbClr val="00CC99">
                  <a:shade val="67500"/>
                  <a:satMod val="115000"/>
                </a:srgbClr>
              </a:gs>
              <a:gs pos="100000">
                <a:srgbClr val="00CC99">
                  <a:shade val="100000"/>
                  <a:satMod val="115000"/>
                </a:srgbClr>
              </a:gs>
            </a:gsLst>
            <a:lin ang="8100000" scaled="1"/>
            <a:tileRect/>
          </a:gradFill>
        </p:grpSpPr>
        <p:sp>
          <p:nvSpPr>
            <p:cNvPr id="33" name="Rectangle: Top Corners Rounded 35">
              <a:extLst>
                <a:ext uri="{FF2B5EF4-FFF2-40B4-BE49-F238E27FC236}">
                  <a16:creationId xmlns="" xmlns:a16="http://schemas.microsoft.com/office/drawing/2014/main" id="{C264C2BD-67FF-4C5C-A299-C7E4D1622EB9}"/>
                </a:ext>
              </a:extLst>
            </p:cNvPr>
            <p:cNvSpPr/>
            <p:nvPr/>
          </p:nvSpPr>
          <p:spPr>
            <a:xfrm rot="5400000" flipH="1">
              <a:off x="8131483" y="1793118"/>
              <a:ext cx="943428" cy="3597273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: Rounded Corners 55">
              <a:extLst>
                <a:ext uri="{FF2B5EF4-FFF2-40B4-BE49-F238E27FC236}">
                  <a16:creationId xmlns="" xmlns:a16="http://schemas.microsoft.com/office/drawing/2014/main" id="{C93DEDCB-655D-4D87-A36A-547547F4E808}"/>
                </a:ext>
              </a:extLst>
            </p:cNvPr>
            <p:cNvSpPr/>
            <p:nvPr/>
          </p:nvSpPr>
          <p:spPr>
            <a:xfrm>
              <a:off x="9916409" y="3231299"/>
              <a:ext cx="348498" cy="46517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4">
              <a:extLst>
                <a:ext uri="{FF2B5EF4-FFF2-40B4-BE49-F238E27FC236}">
                  <a16:creationId xmlns="" xmlns:a16="http://schemas.microsoft.com/office/drawing/2014/main" id="{6A8DB796-F883-4348-871B-030EFCC6CC12}"/>
                </a:ext>
              </a:extLst>
            </p:cNvPr>
            <p:cNvSpPr/>
            <p:nvPr/>
          </p:nvSpPr>
          <p:spPr>
            <a:xfrm rot="5400000">
              <a:off x="6364222" y="3494987"/>
              <a:ext cx="951983" cy="210246"/>
            </a:xfrm>
            <a:prstGeom prst="rect">
              <a:avLst/>
            </a:prstGeom>
            <a:grpFill/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71">
              <a:extLst>
                <a:ext uri="{FF2B5EF4-FFF2-40B4-BE49-F238E27FC236}">
                  <a16:creationId xmlns="" xmlns:a16="http://schemas.microsoft.com/office/drawing/2014/main" id="{0B6CFC87-85E2-4574-98E1-F7DBB29F05DF}"/>
                </a:ext>
              </a:extLst>
            </p:cNvPr>
            <p:cNvSpPr txBox="1"/>
            <p:nvPr/>
          </p:nvSpPr>
          <p:spPr>
            <a:xfrm>
              <a:off x="9916411" y="3186974"/>
              <a:ext cx="370665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4" name="TextBox 86">
              <a:extLst>
                <a:ext uri="{FF2B5EF4-FFF2-40B4-BE49-F238E27FC236}">
                  <a16:creationId xmlns="" xmlns:a16="http://schemas.microsoft.com/office/drawing/2014/main" id="{B84770F6-8B08-4474-AB24-75468A259BFD}"/>
                </a:ext>
              </a:extLst>
            </p:cNvPr>
            <p:cNvSpPr txBox="1"/>
            <p:nvPr/>
          </p:nvSpPr>
          <p:spPr>
            <a:xfrm>
              <a:off x="7665301" y="3215676"/>
              <a:ext cx="1851518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endParaRPr lang="en-US" sz="1400" b="1" dirty="0">
                <a:solidFill>
                  <a:schemeClr val="bg1">
                    <a:alpha val="86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5" name="TextBox 87">
              <a:extLst>
                <a:ext uri="{FF2B5EF4-FFF2-40B4-BE49-F238E27FC236}">
                  <a16:creationId xmlns="" xmlns:a16="http://schemas.microsoft.com/office/drawing/2014/main" id="{D1ACCE6B-4123-4E6B-98E3-1B0DD3DAFE46}"/>
                </a:ext>
              </a:extLst>
            </p:cNvPr>
            <p:cNvSpPr txBox="1"/>
            <p:nvPr/>
          </p:nvSpPr>
          <p:spPr>
            <a:xfrm>
              <a:off x="6778402" y="3255756"/>
              <a:ext cx="3170304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tx1">
                      <a:alpha val="80000"/>
                    </a:schemeClr>
                  </a:solidFill>
                  <a:latin typeface="Century Gothic" panose="020B0502020202020204" pitchFamily="34" charset="0"/>
                </a:rPr>
                <a:t>عِنْدَ سُؤالِ المُعَلِّمةِ عَمّا تَعَذَّرَ عَلَيْكِ </a:t>
              </a:r>
              <a:r>
                <a:rPr lang="ar-SY" sz="2400" b="1" dirty="0" smtClean="0">
                  <a:solidFill>
                    <a:schemeClr val="tx1">
                      <a:alpha val="80000"/>
                    </a:schemeClr>
                  </a:solidFill>
                  <a:latin typeface="Century Gothic" panose="020B0502020202020204" pitchFamily="34" charset="0"/>
                </a:rPr>
                <a:t>فَهْمُهُ</a:t>
              </a:r>
              <a:endParaRPr lang="en-US" sz="2400" b="1" dirty="0">
                <a:solidFill>
                  <a:schemeClr val="tx1">
                    <a:alpha val="8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6" name="Group 19">
            <a:extLst>
              <a:ext uri="{FF2B5EF4-FFF2-40B4-BE49-F238E27FC236}">
                <a16:creationId xmlns="" xmlns:a16="http://schemas.microsoft.com/office/drawing/2014/main" id="{2B7B9B3C-D453-41BB-A10D-CC1A3244A7D9}"/>
              </a:ext>
            </a:extLst>
          </p:cNvPr>
          <p:cNvGrpSpPr/>
          <p:nvPr/>
        </p:nvGrpSpPr>
        <p:grpSpPr>
          <a:xfrm>
            <a:off x="4575483" y="4243158"/>
            <a:ext cx="3659001" cy="971130"/>
            <a:chOff x="6742832" y="4243977"/>
            <a:chExt cx="3659001" cy="971130"/>
          </a:xfrm>
        </p:grpSpPr>
        <p:sp>
          <p:nvSpPr>
            <p:cNvPr id="47" name="Rectangle: Top Corners Rounded 40">
              <a:extLst>
                <a:ext uri="{FF2B5EF4-FFF2-40B4-BE49-F238E27FC236}">
                  <a16:creationId xmlns="" xmlns:a16="http://schemas.microsoft.com/office/drawing/2014/main" id="{1FFF9E84-26B8-45D6-913A-15D61845D170}"/>
                </a:ext>
              </a:extLst>
            </p:cNvPr>
            <p:cNvSpPr/>
            <p:nvPr/>
          </p:nvSpPr>
          <p:spPr>
            <a:xfrm rot="5400000" flipH="1">
              <a:off x="8131483" y="2917054"/>
              <a:ext cx="943428" cy="3597273"/>
            </a:xfrm>
            <a:prstGeom prst="round2SameRect">
              <a:avLst/>
            </a:prstGeom>
            <a:gradFill flip="none" rotWithShape="1">
              <a:gsLst>
                <a:gs pos="10000">
                  <a:srgbClr val="C33019"/>
                </a:gs>
                <a:gs pos="52000">
                  <a:srgbClr val="FA921E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: Rounded Corners 54">
              <a:extLst>
                <a:ext uri="{FF2B5EF4-FFF2-40B4-BE49-F238E27FC236}">
                  <a16:creationId xmlns="" xmlns:a16="http://schemas.microsoft.com/office/drawing/2014/main" id="{8D097A79-0A86-439E-A56F-D4F7DD06BC87}"/>
                </a:ext>
              </a:extLst>
            </p:cNvPr>
            <p:cNvSpPr/>
            <p:nvPr/>
          </p:nvSpPr>
          <p:spPr>
            <a:xfrm>
              <a:off x="9916409" y="4330944"/>
              <a:ext cx="348497" cy="425219"/>
            </a:xfrm>
            <a:prstGeom prst="roundRect">
              <a:avLst/>
            </a:prstGeom>
            <a:solidFill>
              <a:srgbClr val="E46A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3">
              <a:extLst>
                <a:ext uri="{FF2B5EF4-FFF2-40B4-BE49-F238E27FC236}">
                  <a16:creationId xmlns="" xmlns:a16="http://schemas.microsoft.com/office/drawing/2014/main" id="{5A98EBFC-CEE5-46DE-980A-4CFC1B76F02A}"/>
                </a:ext>
              </a:extLst>
            </p:cNvPr>
            <p:cNvSpPr/>
            <p:nvPr/>
          </p:nvSpPr>
          <p:spPr>
            <a:xfrm rot="5400000">
              <a:off x="6371963" y="4633993"/>
              <a:ext cx="951983" cy="210246"/>
            </a:xfrm>
            <a:prstGeom prst="rect">
              <a:avLst/>
            </a:prstGeom>
            <a:gradFill>
              <a:gsLst>
                <a:gs pos="87000">
                  <a:srgbClr val="F99120"/>
                </a:gs>
                <a:gs pos="11000">
                  <a:schemeClr val="tx1">
                    <a:alpha val="42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72">
              <a:extLst>
                <a:ext uri="{FF2B5EF4-FFF2-40B4-BE49-F238E27FC236}">
                  <a16:creationId xmlns="" xmlns:a16="http://schemas.microsoft.com/office/drawing/2014/main" id="{E9840A7D-FE87-44BF-81EE-69CEA35336BF}"/>
                </a:ext>
              </a:extLst>
            </p:cNvPr>
            <p:cNvSpPr txBox="1"/>
            <p:nvPr/>
          </p:nvSpPr>
          <p:spPr>
            <a:xfrm>
              <a:off x="9916410" y="4269657"/>
              <a:ext cx="3989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1" name="TextBox 88">
              <a:extLst>
                <a:ext uri="{FF2B5EF4-FFF2-40B4-BE49-F238E27FC236}">
                  <a16:creationId xmlns="" xmlns:a16="http://schemas.microsoft.com/office/drawing/2014/main" id="{AFD3D9AB-C2A4-4819-AB7C-4AD7FB41A433}"/>
                </a:ext>
              </a:extLst>
            </p:cNvPr>
            <p:cNvSpPr txBox="1"/>
            <p:nvPr/>
          </p:nvSpPr>
          <p:spPr>
            <a:xfrm>
              <a:off x="7661801" y="4329655"/>
              <a:ext cx="18515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b="1" dirty="0">
                <a:solidFill>
                  <a:schemeClr val="bg1">
                    <a:alpha val="86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2" name="TextBox 89">
              <a:extLst>
                <a:ext uri="{FF2B5EF4-FFF2-40B4-BE49-F238E27FC236}">
                  <a16:creationId xmlns="" xmlns:a16="http://schemas.microsoft.com/office/drawing/2014/main" id="{DA7C9ADE-C5FA-4FED-91D5-6B6E891B155F}"/>
                </a:ext>
              </a:extLst>
            </p:cNvPr>
            <p:cNvSpPr txBox="1"/>
            <p:nvPr/>
          </p:nvSpPr>
          <p:spPr>
            <a:xfrm>
              <a:off x="6778402" y="4349858"/>
              <a:ext cx="313800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tx1">
                      <a:alpha val="80000"/>
                    </a:schemeClr>
                  </a:solidFill>
                  <a:latin typeface="Century Gothic" panose="020B0502020202020204" pitchFamily="34" charset="0"/>
                </a:rPr>
                <a:t>عِنْدَ مَعْرِفةِ إِجابةٍ لَمْ تَتَأَكَّدِي مِنْ صِحَّتِها</a:t>
              </a:r>
              <a:endParaRPr lang="en-US" sz="2400" b="1" dirty="0">
                <a:solidFill>
                  <a:schemeClr val="tx1">
                    <a:alpha val="8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3" name="Group 17">
            <a:extLst>
              <a:ext uri="{FF2B5EF4-FFF2-40B4-BE49-F238E27FC236}">
                <a16:creationId xmlns="" xmlns:a16="http://schemas.microsoft.com/office/drawing/2014/main" id="{433DA1F0-AB20-4733-A45B-74451C2AAF8F}"/>
              </a:ext>
            </a:extLst>
          </p:cNvPr>
          <p:cNvGrpSpPr/>
          <p:nvPr/>
        </p:nvGrpSpPr>
        <p:grpSpPr>
          <a:xfrm>
            <a:off x="4561118" y="5351974"/>
            <a:ext cx="3673366" cy="958548"/>
            <a:chOff x="6728467" y="5352793"/>
            <a:chExt cx="3673366" cy="958548"/>
          </a:xfrm>
          <a:solidFill>
            <a:srgbClr val="D60093"/>
          </a:solidFill>
        </p:grpSpPr>
        <p:sp>
          <p:nvSpPr>
            <p:cNvPr id="54" name="Rectangle: Top Corners Rounded 45">
              <a:extLst>
                <a:ext uri="{FF2B5EF4-FFF2-40B4-BE49-F238E27FC236}">
                  <a16:creationId xmlns="" xmlns:a16="http://schemas.microsoft.com/office/drawing/2014/main" id="{08C4E914-E0AA-4103-8609-C9AC553C156D}"/>
                </a:ext>
              </a:extLst>
            </p:cNvPr>
            <p:cNvSpPr/>
            <p:nvPr/>
          </p:nvSpPr>
          <p:spPr>
            <a:xfrm rot="5400000" flipH="1">
              <a:off x="8131483" y="4040990"/>
              <a:ext cx="943428" cy="3597273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: Rounded Corners 53">
              <a:extLst>
                <a:ext uri="{FF2B5EF4-FFF2-40B4-BE49-F238E27FC236}">
                  <a16:creationId xmlns="" xmlns:a16="http://schemas.microsoft.com/office/drawing/2014/main" id="{0378AE8E-AE96-4A0C-98C5-46765DF4C9C5}"/>
                </a:ext>
              </a:extLst>
            </p:cNvPr>
            <p:cNvSpPr/>
            <p:nvPr/>
          </p:nvSpPr>
          <p:spPr>
            <a:xfrm>
              <a:off x="9858622" y="5487617"/>
              <a:ext cx="406285" cy="43468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2">
              <a:extLst>
                <a:ext uri="{FF2B5EF4-FFF2-40B4-BE49-F238E27FC236}">
                  <a16:creationId xmlns="" xmlns:a16="http://schemas.microsoft.com/office/drawing/2014/main" id="{22CC2298-EF26-4AFA-BB77-27E178151D31}"/>
                </a:ext>
              </a:extLst>
            </p:cNvPr>
            <p:cNvSpPr/>
            <p:nvPr/>
          </p:nvSpPr>
          <p:spPr>
            <a:xfrm rot="5400000">
              <a:off x="6357598" y="5723662"/>
              <a:ext cx="951983" cy="210246"/>
            </a:xfrm>
            <a:prstGeom prst="rect">
              <a:avLst/>
            </a:prstGeom>
            <a:grpFill/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73">
              <a:extLst>
                <a:ext uri="{FF2B5EF4-FFF2-40B4-BE49-F238E27FC236}">
                  <a16:creationId xmlns="" xmlns:a16="http://schemas.microsoft.com/office/drawing/2014/main" id="{1875F9C1-AE54-4D0A-AB90-434107D6E285}"/>
                </a:ext>
              </a:extLst>
            </p:cNvPr>
            <p:cNvSpPr txBox="1"/>
            <p:nvPr/>
          </p:nvSpPr>
          <p:spPr>
            <a:xfrm>
              <a:off x="9830137" y="5399082"/>
              <a:ext cx="231627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8" name="TextBox 90">
              <a:extLst>
                <a:ext uri="{FF2B5EF4-FFF2-40B4-BE49-F238E27FC236}">
                  <a16:creationId xmlns="" xmlns:a16="http://schemas.microsoft.com/office/drawing/2014/main" id="{95D7A072-338A-494E-915E-D2769E73E3B2}"/>
                </a:ext>
              </a:extLst>
            </p:cNvPr>
            <p:cNvSpPr txBox="1"/>
            <p:nvPr/>
          </p:nvSpPr>
          <p:spPr>
            <a:xfrm>
              <a:off x="7686351" y="5457745"/>
              <a:ext cx="1851518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endParaRPr lang="en-US" sz="1400" b="1" dirty="0">
                <a:solidFill>
                  <a:schemeClr val="bg1">
                    <a:alpha val="86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9" name="TextBox 91">
              <a:extLst>
                <a:ext uri="{FF2B5EF4-FFF2-40B4-BE49-F238E27FC236}">
                  <a16:creationId xmlns="" xmlns:a16="http://schemas.microsoft.com/office/drawing/2014/main" id="{1077D0F6-3DC3-4424-BEE2-6E6E553AF180}"/>
                </a:ext>
              </a:extLst>
            </p:cNvPr>
            <p:cNvSpPr txBox="1"/>
            <p:nvPr/>
          </p:nvSpPr>
          <p:spPr>
            <a:xfrm>
              <a:off x="6847954" y="5479260"/>
              <a:ext cx="2861298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>
                      <a:alpha val="80000"/>
                    </a:schemeClr>
                  </a:solidFill>
                  <a:latin typeface="Century Gothic" panose="020B0502020202020204" pitchFamily="34" charset="0"/>
                </a:rPr>
                <a:t>عِنْدَ نَصِيحَتِكِ لِمَنْ يُخْطِئُ</a:t>
              </a:r>
              <a:endParaRPr lang="en-US" sz="2400" b="1" dirty="0">
                <a:solidFill>
                  <a:schemeClr val="bg1">
                    <a:alpha val="8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60" name="Rectangle 9">
            <a:extLst>
              <a:ext uri="{FF2B5EF4-FFF2-40B4-BE49-F238E27FC236}">
                <a16:creationId xmlns="" xmlns:a16="http://schemas.microsoft.com/office/drawing/2014/main" id="{44447ED7-28E9-4C89-A163-97DF28EF3A8C}"/>
              </a:ext>
            </a:extLst>
          </p:cNvPr>
          <p:cNvSpPr/>
          <p:nvPr/>
        </p:nvSpPr>
        <p:spPr>
          <a:xfrm>
            <a:off x="4218048" y="2002543"/>
            <a:ext cx="186305" cy="92891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10">
            <a:extLst>
              <a:ext uri="{FF2B5EF4-FFF2-40B4-BE49-F238E27FC236}">
                <a16:creationId xmlns="" xmlns:a16="http://schemas.microsoft.com/office/drawing/2014/main" id="{9B43C153-737A-4288-AFE6-8AEE4A130E7B}"/>
              </a:ext>
            </a:extLst>
          </p:cNvPr>
          <p:cNvSpPr/>
          <p:nvPr/>
        </p:nvSpPr>
        <p:spPr>
          <a:xfrm>
            <a:off x="4210345" y="3120534"/>
            <a:ext cx="186305" cy="92891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11">
            <a:extLst>
              <a:ext uri="{FF2B5EF4-FFF2-40B4-BE49-F238E27FC236}">
                <a16:creationId xmlns="" xmlns:a16="http://schemas.microsoft.com/office/drawing/2014/main" id="{950D55B2-F2CC-495E-8555-42688E13FE63}"/>
              </a:ext>
            </a:extLst>
          </p:cNvPr>
          <p:cNvSpPr/>
          <p:nvPr/>
        </p:nvSpPr>
        <p:spPr>
          <a:xfrm>
            <a:off x="4202642" y="4238525"/>
            <a:ext cx="186305" cy="92891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12">
            <a:extLst>
              <a:ext uri="{FF2B5EF4-FFF2-40B4-BE49-F238E27FC236}">
                <a16:creationId xmlns="" xmlns:a16="http://schemas.microsoft.com/office/drawing/2014/main" id="{035D62BF-59E2-4E99-BB63-065D3519A7B2}"/>
              </a:ext>
            </a:extLst>
          </p:cNvPr>
          <p:cNvSpPr/>
          <p:nvPr/>
        </p:nvSpPr>
        <p:spPr>
          <a:xfrm>
            <a:off x="4194939" y="5356516"/>
            <a:ext cx="186305" cy="92891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47">
            <a:extLst>
              <a:ext uri="{FF2B5EF4-FFF2-40B4-BE49-F238E27FC236}">
                <a16:creationId xmlns="" xmlns:a16="http://schemas.microsoft.com/office/drawing/2014/main" id="{877BA44B-C7EF-430D-AE19-1994A1493424}"/>
              </a:ext>
            </a:extLst>
          </p:cNvPr>
          <p:cNvSpPr/>
          <p:nvPr/>
        </p:nvSpPr>
        <p:spPr>
          <a:xfrm flipH="1">
            <a:off x="4315929" y="5434027"/>
            <a:ext cx="347472" cy="809562"/>
          </a:xfrm>
          <a:prstGeom prst="rect">
            <a:avLst/>
          </a:prstGeom>
          <a:gradFill flip="none" rotWithShape="1">
            <a:gsLst>
              <a:gs pos="76000">
                <a:srgbClr val="966BB0"/>
              </a:gs>
              <a:gs pos="91000">
                <a:srgbClr val="28214B"/>
              </a:gs>
              <a:gs pos="885">
                <a:srgbClr val="28214B"/>
              </a:gs>
              <a:gs pos="16000">
                <a:srgbClr val="966BB0"/>
              </a:gs>
              <a:gs pos="52000">
                <a:srgbClr val="B698C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42">
            <a:extLst>
              <a:ext uri="{FF2B5EF4-FFF2-40B4-BE49-F238E27FC236}">
                <a16:creationId xmlns="" xmlns:a16="http://schemas.microsoft.com/office/drawing/2014/main" id="{1EF3275E-2597-4FAA-B807-2815154E5A44}"/>
              </a:ext>
            </a:extLst>
          </p:cNvPr>
          <p:cNvSpPr/>
          <p:nvPr/>
        </p:nvSpPr>
        <p:spPr>
          <a:xfrm flipH="1">
            <a:off x="4315929" y="4310091"/>
            <a:ext cx="347472" cy="809562"/>
          </a:xfrm>
          <a:prstGeom prst="rect">
            <a:avLst/>
          </a:prstGeom>
          <a:gradFill flip="none" rotWithShape="1">
            <a:gsLst>
              <a:gs pos="76000">
                <a:srgbClr val="E0641C"/>
              </a:gs>
              <a:gs pos="91000">
                <a:srgbClr val="982714"/>
              </a:gs>
              <a:gs pos="885">
                <a:srgbClr val="982714"/>
              </a:gs>
              <a:gs pos="16000">
                <a:srgbClr val="F1821D"/>
              </a:gs>
              <a:gs pos="52000">
                <a:srgbClr val="F5A35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37">
            <a:extLst>
              <a:ext uri="{FF2B5EF4-FFF2-40B4-BE49-F238E27FC236}">
                <a16:creationId xmlns="" xmlns:a16="http://schemas.microsoft.com/office/drawing/2014/main" id="{CE0F507C-706F-4732-B598-BDFDF10BD2FB}"/>
              </a:ext>
            </a:extLst>
          </p:cNvPr>
          <p:cNvSpPr/>
          <p:nvPr/>
        </p:nvSpPr>
        <p:spPr>
          <a:xfrm flipH="1">
            <a:off x="4315929" y="3186155"/>
            <a:ext cx="347472" cy="822552"/>
          </a:xfrm>
          <a:prstGeom prst="rect">
            <a:avLst/>
          </a:prstGeom>
          <a:gradFill flip="none" rotWithShape="1">
            <a:gsLst>
              <a:gs pos="0">
                <a:srgbClr val="00CC99">
                  <a:shade val="30000"/>
                  <a:satMod val="115000"/>
                </a:srgbClr>
              </a:gs>
              <a:gs pos="50000">
                <a:srgbClr val="00CC99">
                  <a:shade val="67500"/>
                  <a:satMod val="115000"/>
                </a:srgbClr>
              </a:gs>
              <a:gs pos="100000">
                <a:srgbClr val="00CC99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32">
            <a:extLst>
              <a:ext uri="{FF2B5EF4-FFF2-40B4-BE49-F238E27FC236}">
                <a16:creationId xmlns="" xmlns:a16="http://schemas.microsoft.com/office/drawing/2014/main" id="{B03CA60C-D579-432E-A5ED-A63933E84C75}"/>
              </a:ext>
            </a:extLst>
          </p:cNvPr>
          <p:cNvSpPr/>
          <p:nvPr/>
        </p:nvSpPr>
        <p:spPr>
          <a:xfrm flipH="1">
            <a:off x="4315929" y="2062219"/>
            <a:ext cx="347472" cy="809562"/>
          </a:xfrm>
          <a:prstGeom prst="rect">
            <a:avLst/>
          </a:prstGeom>
          <a:gradFill flip="none" rotWithShape="1">
            <a:gsLst>
              <a:gs pos="76000">
                <a:srgbClr val="1960A7"/>
              </a:gs>
              <a:gs pos="91000">
                <a:srgbClr val="0D3257"/>
              </a:gs>
              <a:gs pos="885">
                <a:srgbClr val="0D3257"/>
              </a:gs>
              <a:gs pos="16000">
                <a:srgbClr val="1F77D1"/>
              </a:gs>
              <a:gs pos="52000">
                <a:srgbClr val="00CCF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23">
            <a:extLst>
              <a:ext uri="{FF2B5EF4-FFF2-40B4-BE49-F238E27FC236}">
                <a16:creationId xmlns="" xmlns:a16="http://schemas.microsoft.com/office/drawing/2014/main" id="{B943D7ED-774D-4FB2-B02A-0BF921018419}"/>
              </a:ext>
            </a:extLst>
          </p:cNvPr>
          <p:cNvGrpSpPr/>
          <p:nvPr/>
        </p:nvGrpSpPr>
        <p:grpSpPr>
          <a:xfrm>
            <a:off x="4556062" y="1995286"/>
            <a:ext cx="3678424" cy="952982"/>
            <a:chOff x="6736934" y="1996105"/>
            <a:chExt cx="3990446" cy="952982"/>
          </a:xfrm>
        </p:grpSpPr>
        <p:sp>
          <p:nvSpPr>
            <p:cNvPr id="69" name="Rectangle: Top Corners Rounded 30">
              <a:extLst>
                <a:ext uri="{FF2B5EF4-FFF2-40B4-BE49-F238E27FC236}">
                  <a16:creationId xmlns="" xmlns:a16="http://schemas.microsoft.com/office/drawing/2014/main" id="{4A77AC64-AAE0-4184-8AE1-F4EDC01DED4B}"/>
                </a:ext>
              </a:extLst>
            </p:cNvPr>
            <p:cNvSpPr/>
            <p:nvPr/>
          </p:nvSpPr>
          <p:spPr>
            <a:xfrm rot="5400000" flipH="1">
              <a:off x="8294256" y="506409"/>
              <a:ext cx="943428" cy="3922820"/>
            </a:xfrm>
            <a:prstGeom prst="round2SameRect">
              <a:avLst/>
            </a:prstGeom>
            <a:gradFill flip="none" rotWithShape="1">
              <a:gsLst>
                <a:gs pos="10000">
                  <a:srgbClr val="0066CC">
                    <a:alpha val="86667"/>
                  </a:srgbClr>
                </a:gs>
                <a:gs pos="52000">
                  <a:srgbClr val="33CCFF">
                    <a:alpha val="62745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: Rounded Corners 56">
              <a:extLst>
                <a:ext uri="{FF2B5EF4-FFF2-40B4-BE49-F238E27FC236}">
                  <a16:creationId xmlns="" xmlns:a16="http://schemas.microsoft.com/office/drawing/2014/main" id="{F098E177-3007-4595-81CB-8446D66EFA7D}"/>
                </a:ext>
              </a:extLst>
            </p:cNvPr>
            <p:cNvSpPr/>
            <p:nvPr/>
          </p:nvSpPr>
          <p:spPr>
            <a:xfrm>
              <a:off x="10230342" y="2091175"/>
              <a:ext cx="348496" cy="464733"/>
            </a:xfrm>
            <a:prstGeom prst="roundRect">
              <a:avLst/>
            </a:prstGeom>
            <a:solidFill>
              <a:srgbClr val="4FB1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65">
              <a:extLst>
                <a:ext uri="{FF2B5EF4-FFF2-40B4-BE49-F238E27FC236}">
                  <a16:creationId xmlns="" xmlns:a16="http://schemas.microsoft.com/office/drawing/2014/main" id="{21DDEB3E-4EAC-463A-8995-96BAE6B3B22A}"/>
                </a:ext>
              </a:extLst>
            </p:cNvPr>
            <p:cNvSpPr/>
            <p:nvPr/>
          </p:nvSpPr>
          <p:spPr>
            <a:xfrm rot="5400000">
              <a:off x="6366065" y="2367973"/>
              <a:ext cx="951983" cy="210246"/>
            </a:xfrm>
            <a:prstGeom prst="rect">
              <a:avLst/>
            </a:prstGeom>
            <a:gradFill>
              <a:gsLst>
                <a:gs pos="87000">
                  <a:srgbClr val="73D5F6"/>
                </a:gs>
                <a:gs pos="11000">
                  <a:schemeClr val="tx1">
                    <a:alpha val="42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0">
              <a:extLst>
                <a:ext uri="{FF2B5EF4-FFF2-40B4-BE49-F238E27FC236}">
                  <a16:creationId xmlns="" xmlns:a16="http://schemas.microsoft.com/office/drawing/2014/main" id="{93C01709-FBF6-4C4B-B7B2-3F3B11A7EA9F}"/>
                </a:ext>
              </a:extLst>
            </p:cNvPr>
            <p:cNvSpPr txBox="1"/>
            <p:nvPr/>
          </p:nvSpPr>
          <p:spPr>
            <a:xfrm>
              <a:off x="10216500" y="2087805"/>
              <a:ext cx="3706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28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3" name="TextBox 84">
              <a:extLst>
                <a:ext uri="{FF2B5EF4-FFF2-40B4-BE49-F238E27FC236}">
                  <a16:creationId xmlns="" xmlns:a16="http://schemas.microsoft.com/office/drawing/2014/main" id="{3F3123AB-4077-46FE-A045-EF10F02A7DC1}"/>
                </a:ext>
              </a:extLst>
            </p:cNvPr>
            <p:cNvSpPr txBox="1"/>
            <p:nvPr/>
          </p:nvSpPr>
          <p:spPr>
            <a:xfrm>
              <a:off x="7639911" y="2115653"/>
              <a:ext cx="18515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b="1" dirty="0">
                <a:solidFill>
                  <a:schemeClr val="bg1">
                    <a:alpha val="86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4" name="TextBox 85">
              <a:extLst>
                <a:ext uri="{FF2B5EF4-FFF2-40B4-BE49-F238E27FC236}">
                  <a16:creationId xmlns="" xmlns:a16="http://schemas.microsoft.com/office/drawing/2014/main" id="{EBC60BA0-AAF1-4AB9-89CD-2F262EBE2882}"/>
                </a:ext>
              </a:extLst>
            </p:cNvPr>
            <p:cNvSpPr txBox="1"/>
            <p:nvPr/>
          </p:nvSpPr>
          <p:spPr>
            <a:xfrm>
              <a:off x="6881570" y="2083376"/>
              <a:ext cx="336819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tx1">
                      <a:alpha val="80000"/>
                    </a:schemeClr>
                  </a:solidFill>
                  <a:latin typeface="Century Gothic" panose="020B0502020202020204" pitchFamily="34" charset="0"/>
                </a:rPr>
                <a:t>عِنْدَ السُّؤالِ عن أَمْر مِنْ أُمورِ الدِّينِ</a:t>
              </a:r>
              <a:endParaRPr lang="en-US" sz="2400" b="1" dirty="0">
                <a:solidFill>
                  <a:schemeClr val="tx1">
                    <a:alpha val="8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75" name="TextBox 62">
            <a:extLst>
              <a:ext uri="{FF2B5EF4-FFF2-40B4-BE49-F238E27FC236}">
                <a16:creationId xmlns="" xmlns:a16="http://schemas.microsoft.com/office/drawing/2014/main" id="{35E145AC-8310-404F-B878-A8958A67D11A}"/>
              </a:ext>
            </a:extLst>
          </p:cNvPr>
          <p:cNvSpPr txBox="1"/>
          <p:nvPr/>
        </p:nvSpPr>
        <p:spPr>
          <a:xfrm>
            <a:off x="2131800" y="155171"/>
            <a:ext cx="9478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 smtClean="0">
                <a:solidFill>
                  <a:srgbClr val="C00000"/>
                </a:solidFill>
              </a:rPr>
              <a:t>صغيرتي :   </a:t>
            </a:r>
            <a:r>
              <a:rPr lang="ar-SY" sz="2800" b="1" dirty="0" smtClean="0"/>
              <a:t>تَجَنَّبِي </a:t>
            </a:r>
            <a:r>
              <a:rPr lang="ar-SY" sz="2800" b="1" dirty="0"/>
              <a:t>الخَجَلَ فِي المَواقِفِ الآتِيةِ:</a:t>
            </a:r>
            <a:endParaRPr lang="en-US" sz="2800" b="1" dirty="0"/>
          </a:p>
        </p:txBody>
      </p:sp>
      <p:pic>
        <p:nvPicPr>
          <p:cNvPr id="77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44675" y="814179"/>
            <a:ext cx="2265704" cy="15275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8475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FDFDBBD5-49CE-4BBA-8BB2-69DEA3692443}"/>
              </a:ext>
            </a:extLst>
          </p:cNvPr>
          <p:cNvSpPr/>
          <p:nvPr/>
        </p:nvSpPr>
        <p:spPr>
          <a:xfrm>
            <a:off x="-10496" y="0"/>
            <a:ext cx="12202496" cy="6801730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stretch>
              <a:fillRect l="-52000" t="-6000" r="-17000" b="-3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xmlns="" id="{658AB4E0-0DE3-4518-A85C-A8BD46813E6F}"/>
              </a:ext>
            </a:extLst>
          </p:cNvPr>
          <p:cNvSpPr/>
          <p:nvPr/>
        </p:nvSpPr>
        <p:spPr>
          <a:xfrm rot="16200000">
            <a:off x="3236583" y="639825"/>
            <a:ext cx="4367694" cy="6113887"/>
          </a:xfrm>
          <a:custGeom>
            <a:avLst/>
            <a:gdLst>
              <a:gd name="connsiteX0" fmla="*/ 4367694 w 4367694"/>
              <a:gd name="connsiteY0" fmla="*/ 436770 h 6113887"/>
              <a:gd name="connsiteX1" fmla="*/ 4367693 w 4367694"/>
              <a:gd name="connsiteY1" fmla="*/ 6113887 h 6113887"/>
              <a:gd name="connsiteX2" fmla="*/ 3494154 w 4367694"/>
              <a:gd name="connsiteY2" fmla="*/ 6113887 h 6113887"/>
              <a:gd name="connsiteX3" fmla="*/ 3494154 w 4367694"/>
              <a:gd name="connsiteY3" fmla="*/ 5445991 h 6113887"/>
              <a:gd name="connsiteX4" fmla="*/ 3494154 w 4367694"/>
              <a:gd name="connsiteY4" fmla="*/ 6113887 h 6113887"/>
              <a:gd name="connsiteX5" fmla="*/ 2620616 w 4367694"/>
              <a:gd name="connsiteY5" fmla="*/ 6113887 h 6113887"/>
              <a:gd name="connsiteX6" fmla="*/ 2620615 w 4367694"/>
              <a:gd name="connsiteY6" fmla="*/ 6113887 h 6113887"/>
              <a:gd name="connsiteX7" fmla="*/ 1747077 w 4367694"/>
              <a:gd name="connsiteY7" fmla="*/ 6113887 h 6113887"/>
              <a:gd name="connsiteX8" fmla="*/ 873539 w 4367694"/>
              <a:gd name="connsiteY8" fmla="*/ 6113887 h 6113887"/>
              <a:gd name="connsiteX9" fmla="*/ 873538 w 4367694"/>
              <a:gd name="connsiteY9" fmla="*/ 6113887 h 6113887"/>
              <a:gd name="connsiteX10" fmla="*/ 0 w 4367694"/>
              <a:gd name="connsiteY10" fmla="*/ 6113887 h 6113887"/>
              <a:gd name="connsiteX11" fmla="*/ 0 w 4367694"/>
              <a:gd name="connsiteY11" fmla="*/ 436770 h 6113887"/>
              <a:gd name="connsiteX12" fmla="*/ 436770 w 4367694"/>
              <a:gd name="connsiteY12" fmla="*/ 0 h 6113887"/>
              <a:gd name="connsiteX13" fmla="*/ 864666 w 4367694"/>
              <a:gd name="connsiteY13" fmla="*/ 348746 h 6113887"/>
              <a:gd name="connsiteX14" fmla="*/ 873539 w 4367694"/>
              <a:gd name="connsiteY14" fmla="*/ 436761 h 6113887"/>
              <a:gd name="connsiteX15" fmla="*/ 882412 w 4367694"/>
              <a:gd name="connsiteY15" fmla="*/ 348746 h 6113887"/>
              <a:gd name="connsiteX16" fmla="*/ 1310308 w 4367694"/>
              <a:gd name="connsiteY16" fmla="*/ 0 h 6113887"/>
              <a:gd name="connsiteX17" fmla="*/ 1738204 w 4367694"/>
              <a:gd name="connsiteY17" fmla="*/ 348746 h 6113887"/>
              <a:gd name="connsiteX18" fmla="*/ 1747078 w 4367694"/>
              <a:gd name="connsiteY18" fmla="*/ 436765 h 6113887"/>
              <a:gd name="connsiteX19" fmla="*/ 1755951 w 4367694"/>
              <a:gd name="connsiteY19" fmla="*/ 348746 h 6113887"/>
              <a:gd name="connsiteX20" fmla="*/ 2183847 w 4367694"/>
              <a:gd name="connsiteY20" fmla="*/ 0 h 6113887"/>
              <a:gd name="connsiteX21" fmla="*/ 2611743 w 4367694"/>
              <a:gd name="connsiteY21" fmla="*/ 348746 h 6113887"/>
              <a:gd name="connsiteX22" fmla="*/ 2620616 w 4367694"/>
              <a:gd name="connsiteY22" fmla="*/ 436760 h 6113887"/>
              <a:gd name="connsiteX23" fmla="*/ 2629489 w 4367694"/>
              <a:gd name="connsiteY23" fmla="*/ 348746 h 6113887"/>
              <a:gd name="connsiteX24" fmla="*/ 3057385 w 4367694"/>
              <a:gd name="connsiteY24" fmla="*/ 0 h 6113887"/>
              <a:gd name="connsiteX25" fmla="*/ 3485281 w 4367694"/>
              <a:gd name="connsiteY25" fmla="*/ 348746 h 6113887"/>
              <a:gd name="connsiteX26" fmla="*/ 3494154 w 4367694"/>
              <a:gd name="connsiteY26" fmla="*/ 436765 h 6113887"/>
              <a:gd name="connsiteX27" fmla="*/ 3503028 w 4367694"/>
              <a:gd name="connsiteY27" fmla="*/ 348746 h 6113887"/>
              <a:gd name="connsiteX28" fmla="*/ 3930924 w 4367694"/>
              <a:gd name="connsiteY28" fmla="*/ 0 h 6113887"/>
              <a:gd name="connsiteX29" fmla="*/ 4367694 w 4367694"/>
              <a:gd name="connsiteY29" fmla="*/ 436770 h 611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367694" h="6113887">
                <a:moveTo>
                  <a:pt x="4367694" y="436770"/>
                </a:moveTo>
                <a:cubicBezTo>
                  <a:pt x="4367694" y="2329142"/>
                  <a:pt x="4367693" y="4221515"/>
                  <a:pt x="4367693" y="6113887"/>
                </a:cubicBezTo>
                <a:lnTo>
                  <a:pt x="3494154" y="6113887"/>
                </a:lnTo>
                <a:lnTo>
                  <a:pt x="3494154" y="5445991"/>
                </a:lnTo>
                <a:lnTo>
                  <a:pt x="3494154" y="6113887"/>
                </a:lnTo>
                <a:lnTo>
                  <a:pt x="2620616" y="6113887"/>
                </a:lnTo>
                <a:lnTo>
                  <a:pt x="2620615" y="6113887"/>
                </a:lnTo>
                <a:lnTo>
                  <a:pt x="1747077" y="6113887"/>
                </a:lnTo>
                <a:lnTo>
                  <a:pt x="873539" y="6113887"/>
                </a:lnTo>
                <a:lnTo>
                  <a:pt x="873538" y="6113887"/>
                </a:lnTo>
                <a:lnTo>
                  <a:pt x="0" y="6113887"/>
                </a:lnTo>
                <a:lnTo>
                  <a:pt x="0" y="436770"/>
                </a:lnTo>
                <a:cubicBezTo>
                  <a:pt x="0" y="195549"/>
                  <a:pt x="195549" y="0"/>
                  <a:pt x="436770" y="0"/>
                </a:cubicBezTo>
                <a:cubicBezTo>
                  <a:pt x="647839" y="0"/>
                  <a:pt x="823939" y="149718"/>
                  <a:pt x="864666" y="348746"/>
                </a:cubicBezTo>
                <a:lnTo>
                  <a:pt x="873539" y="436761"/>
                </a:lnTo>
                <a:lnTo>
                  <a:pt x="882412" y="348746"/>
                </a:lnTo>
                <a:cubicBezTo>
                  <a:pt x="923139" y="149718"/>
                  <a:pt x="1099240" y="0"/>
                  <a:pt x="1310308" y="0"/>
                </a:cubicBezTo>
                <a:cubicBezTo>
                  <a:pt x="1521376" y="0"/>
                  <a:pt x="1697477" y="149718"/>
                  <a:pt x="1738204" y="348746"/>
                </a:cubicBezTo>
                <a:lnTo>
                  <a:pt x="1747078" y="436765"/>
                </a:lnTo>
                <a:lnTo>
                  <a:pt x="1755951" y="348746"/>
                </a:lnTo>
                <a:cubicBezTo>
                  <a:pt x="1796678" y="149717"/>
                  <a:pt x="1972779" y="0"/>
                  <a:pt x="2183847" y="0"/>
                </a:cubicBezTo>
                <a:cubicBezTo>
                  <a:pt x="2394915" y="0"/>
                  <a:pt x="2571016" y="149717"/>
                  <a:pt x="2611743" y="348746"/>
                </a:cubicBezTo>
                <a:lnTo>
                  <a:pt x="2620616" y="436760"/>
                </a:lnTo>
                <a:lnTo>
                  <a:pt x="2629489" y="348746"/>
                </a:lnTo>
                <a:cubicBezTo>
                  <a:pt x="2670216" y="149717"/>
                  <a:pt x="2846317" y="0"/>
                  <a:pt x="3057385" y="0"/>
                </a:cubicBezTo>
                <a:cubicBezTo>
                  <a:pt x="3268453" y="0"/>
                  <a:pt x="3444554" y="149717"/>
                  <a:pt x="3485281" y="348746"/>
                </a:cubicBezTo>
                <a:lnTo>
                  <a:pt x="3494154" y="436765"/>
                </a:lnTo>
                <a:lnTo>
                  <a:pt x="3503028" y="348746"/>
                </a:lnTo>
                <a:cubicBezTo>
                  <a:pt x="3543755" y="149717"/>
                  <a:pt x="3719856" y="0"/>
                  <a:pt x="3930924" y="0"/>
                </a:cubicBezTo>
                <a:cubicBezTo>
                  <a:pt x="4172145" y="0"/>
                  <a:pt x="4367694" y="195549"/>
                  <a:pt x="4367694" y="436770"/>
                </a:cubicBezTo>
                <a:close/>
              </a:path>
            </a:pathLst>
          </a:custGeom>
          <a:solidFill>
            <a:schemeClr val="tx1">
              <a:alpha val="98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568BE590-BD0B-4734-ADB0-A890D9074E21}"/>
              </a:ext>
            </a:extLst>
          </p:cNvPr>
          <p:cNvGrpSpPr/>
          <p:nvPr/>
        </p:nvGrpSpPr>
        <p:grpSpPr>
          <a:xfrm>
            <a:off x="2504048" y="1626363"/>
            <a:ext cx="6113887" cy="873539"/>
            <a:chOff x="2504048" y="2151013"/>
            <a:chExt cx="6113887" cy="873539"/>
          </a:xfrm>
        </p:grpSpPr>
        <p:sp>
          <p:nvSpPr>
            <p:cNvPr id="11" name="Rectangle: Top Corners Rounded 10">
              <a:extLst>
                <a:ext uri="{FF2B5EF4-FFF2-40B4-BE49-F238E27FC236}">
                  <a16:creationId xmlns:a16="http://schemas.microsoft.com/office/drawing/2014/main" xmlns="" id="{7CFD0A8B-7B57-4533-AB87-B31167F4CC97}"/>
                </a:ext>
              </a:extLst>
            </p:cNvPr>
            <p:cNvSpPr/>
            <p:nvPr/>
          </p:nvSpPr>
          <p:spPr>
            <a:xfrm rot="16200000">
              <a:off x="5124222" y="-469161"/>
              <a:ext cx="873539" cy="611388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DC9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B2F8C4D9-9E6D-4328-9F76-D4918473B260}"/>
                </a:ext>
              </a:extLst>
            </p:cNvPr>
            <p:cNvSpPr txBox="1"/>
            <p:nvPr/>
          </p:nvSpPr>
          <p:spPr>
            <a:xfrm>
              <a:off x="2658794" y="2233840"/>
              <a:ext cx="97067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4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xmlns="" id="{36C31F70-DE17-461C-B3C4-EC599D8871FD}"/>
                </a:ext>
              </a:extLst>
            </p:cNvPr>
            <p:cNvGrpSpPr/>
            <p:nvPr/>
          </p:nvGrpSpPr>
          <p:grpSpPr>
            <a:xfrm>
              <a:off x="2891053" y="2326172"/>
              <a:ext cx="4777700" cy="594252"/>
              <a:chOff x="2891053" y="1313298"/>
              <a:chExt cx="4777700" cy="59425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BD3CAD08-DEF8-488F-A5E7-E56C7A226FC2}"/>
                  </a:ext>
                </a:extLst>
              </p:cNvPr>
              <p:cNvSpPr txBox="1"/>
              <p:nvPr/>
            </p:nvSpPr>
            <p:spPr>
              <a:xfrm>
                <a:off x="2891053" y="1313298"/>
                <a:ext cx="4777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دِينُنا يَحُثُّنا عَلى الحَياءِ؛ </a:t>
                </a:r>
                <a:r>
                  <a:rPr lang="ar-SY" sz="2400" b="1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لِأنَّهُ </a:t>
                </a:r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مِنَ </a:t>
                </a:r>
                <a:r>
                  <a:rPr lang="ar-SY" sz="2400" b="1" dirty="0" smtClean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الإِيمانِ</a:t>
                </a:r>
                <a:endPara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B9B3A083-01D2-4CA4-AD29-7477AB5B0618}"/>
                  </a:ext>
                </a:extLst>
              </p:cNvPr>
              <p:cNvSpPr txBox="1"/>
              <p:nvPr/>
            </p:nvSpPr>
            <p:spPr>
              <a:xfrm>
                <a:off x="3370553" y="1630551"/>
                <a:ext cx="312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96A1402F-0D5F-4B52-9CCC-6CCA44417D7C}"/>
              </a:ext>
            </a:extLst>
          </p:cNvPr>
          <p:cNvGrpSpPr/>
          <p:nvPr/>
        </p:nvGrpSpPr>
        <p:grpSpPr>
          <a:xfrm>
            <a:off x="2504048" y="2499902"/>
            <a:ext cx="6113887" cy="873539"/>
            <a:chOff x="2504048" y="3024552"/>
            <a:chExt cx="6113887" cy="873539"/>
          </a:xfrm>
        </p:grpSpPr>
        <p:sp>
          <p:nvSpPr>
            <p:cNvPr id="12" name="Rectangle: Top Corners Rounded 11">
              <a:extLst>
                <a:ext uri="{FF2B5EF4-FFF2-40B4-BE49-F238E27FC236}">
                  <a16:creationId xmlns:a16="http://schemas.microsoft.com/office/drawing/2014/main" xmlns="" id="{54536FE0-8182-47CC-8605-BCC1F89E9970}"/>
                </a:ext>
              </a:extLst>
            </p:cNvPr>
            <p:cNvSpPr/>
            <p:nvPr/>
          </p:nvSpPr>
          <p:spPr>
            <a:xfrm rot="16200000">
              <a:off x="5124222" y="404378"/>
              <a:ext cx="873539" cy="611388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EB6841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EF7AD090-F28B-46A0-B754-6CC5906C0DE8}"/>
                </a:ext>
              </a:extLst>
            </p:cNvPr>
            <p:cNvSpPr txBox="1"/>
            <p:nvPr/>
          </p:nvSpPr>
          <p:spPr>
            <a:xfrm>
              <a:off x="2658793" y="3105557"/>
              <a:ext cx="97067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4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74AEDB7A-546C-45A0-8F46-8BFAB50D9260}"/>
                </a:ext>
              </a:extLst>
            </p:cNvPr>
            <p:cNvGrpSpPr/>
            <p:nvPr/>
          </p:nvGrpSpPr>
          <p:grpSpPr>
            <a:xfrm>
              <a:off x="3138529" y="3180581"/>
              <a:ext cx="4265500" cy="557739"/>
              <a:chOff x="3138529" y="1303207"/>
              <a:chExt cx="4265500" cy="557739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xmlns="" id="{1685E620-3311-4B7A-831C-68664ABE7962}"/>
                  </a:ext>
                </a:extLst>
              </p:cNvPr>
              <p:cNvSpPr txBox="1"/>
              <p:nvPr/>
            </p:nvSpPr>
            <p:spPr>
              <a:xfrm>
                <a:off x="3138529" y="1303207"/>
                <a:ext cx="42655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الخَجَلُ لَيْسَ الحَياءَ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ABEE0861-AA10-4D48-B665-49363D4FDC3D}"/>
                  </a:ext>
                </a:extLst>
              </p:cNvPr>
              <p:cNvSpPr txBox="1"/>
              <p:nvPr/>
            </p:nvSpPr>
            <p:spPr>
              <a:xfrm>
                <a:off x="3146449" y="1583947"/>
                <a:ext cx="312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200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2A0FEA97-F887-4B7C-A171-0D80399B1E41}"/>
              </a:ext>
            </a:extLst>
          </p:cNvPr>
          <p:cNvGrpSpPr/>
          <p:nvPr/>
        </p:nvGrpSpPr>
        <p:grpSpPr>
          <a:xfrm>
            <a:off x="2504048" y="3373439"/>
            <a:ext cx="6113887" cy="873540"/>
            <a:chOff x="2504048" y="3898089"/>
            <a:chExt cx="6113887" cy="873540"/>
          </a:xfrm>
        </p:grpSpPr>
        <p:sp>
          <p:nvSpPr>
            <p:cNvPr id="13" name="Rectangle: Top Corners Rounded 12">
              <a:extLst>
                <a:ext uri="{FF2B5EF4-FFF2-40B4-BE49-F238E27FC236}">
                  <a16:creationId xmlns:a16="http://schemas.microsoft.com/office/drawing/2014/main" xmlns="" id="{398415C3-8F33-4784-ABEE-64E3F290188B}"/>
                </a:ext>
              </a:extLst>
            </p:cNvPr>
            <p:cNvSpPr/>
            <p:nvPr/>
          </p:nvSpPr>
          <p:spPr>
            <a:xfrm rot="16200000">
              <a:off x="5124222" y="1277916"/>
              <a:ext cx="873539" cy="611388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CC2A36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3EFAC325-DB82-4B91-BEAB-AD614FB5C8E5}"/>
                </a:ext>
              </a:extLst>
            </p:cNvPr>
            <p:cNvSpPr txBox="1"/>
            <p:nvPr/>
          </p:nvSpPr>
          <p:spPr>
            <a:xfrm>
              <a:off x="2546244" y="3977274"/>
              <a:ext cx="97067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4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31AB2181-B779-450B-A678-8751FF3A0FBF}"/>
                </a:ext>
              </a:extLst>
            </p:cNvPr>
            <p:cNvSpPr txBox="1"/>
            <p:nvPr/>
          </p:nvSpPr>
          <p:spPr>
            <a:xfrm>
              <a:off x="2962127" y="3898089"/>
              <a:ext cx="46183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كَثْرَةُ الصَّدِيقاتِ وَالتَّعاوُنُ مَعَهُنَّ يُساعِدُ فِي </a:t>
              </a:r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التَّغَلُّبِ </a:t>
              </a:r>
              <a:r>
                <a:rPr lang="ar-SY" sz="2400" b="1" dirty="0">
                  <a:solidFill>
                    <a:schemeClr val="bg1"/>
                  </a:solidFill>
                </a:rPr>
                <a:t>عَلى </a:t>
              </a:r>
              <a:r>
                <a:rPr lang="ar-SY" sz="2400" b="1" dirty="0" smtClean="0">
                  <a:solidFill>
                    <a:schemeClr val="bg1"/>
                  </a:solidFill>
                </a:rPr>
                <a:t>الخَجَلِ</a:t>
              </a:r>
              <a:endParaRPr lang="en-US" sz="2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B00AF7E3-1B77-4C1D-836F-4E1ACD3D2499}"/>
              </a:ext>
            </a:extLst>
          </p:cNvPr>
          <p:cNvGrpSpPr/>
          <p:nvPr/>
        </p:nvGrpSpPr>
        <p:grpSpPr>
          <a:xfrm>
            <a:off x="2504047" y="4246979"/>
            <a:ext cx="6113888" cy="873539"/>
            <a:chOff x="2504047" y="4771629"/>
            <a:chExt cx="6113888" cy="873539"/>
          </a:xfrm>
        </p:grpSpPr>
        <p:sp>
          <p:nvSpPr>
            <p:cNvPr id="14" name="Rectangle: Top Corners Rounded 13">
              <a:extLst>
                <a:ext uri="{FF2B5EF4-FFF2-40B4-BE49-F238E27FC236}">
                  <a16:creationId xmlns:a16="http://schemas.microsoft.com/office/drawing/2014/main" xmlns="" id="{2930A2D5-E2B1-4DCB-9DD4-8B665D716779}"/>
                </a:ext>
              </a:extLst>
            </p:cNvPr>
            <p:cNvSpPr/>
            <p:nvPr/>
          </p:nvSpPr>
          <p:spPr>
            <a:xfrm rot="16200000">
              <a:off x="5124222" y="2151455"/>
              <a:ext cx="873539" cy="611388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4F372D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F204A308-956B-4D47-9E81-4B8C0BA81F02}"/>
                </a:ext>
              </a:extLst>
            </p:cNvPr>
            <p:cNvSpPr txBox="1"/>
            <p:nvPr/>
          </p:nvSpPr>
          <p:spPr>
            <a:xfrm>
              <a:off x="2504047" y="4848991"/>
              <a:ext cx="97067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  <a:endParaRPr lang="en-US" sz="4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E85AED27-2E6C-4E05-A681-C8DDF76341BD}"/>
                </a:ext>
              </a:extLst>
            </p:cNvPr>
            <p:cNvSpPr txBox="1"/>
            <p:nvPr/>
          </p:nvSpPr>
          <p:spPr>
            <a:xfrm>
              <a:off x="2989382" y="4913746"/>
              <a:ext cx="4830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الخَجَلُ الزائدُ قَدْ يَتَحَوِّلُ إِلى خَوْفٍ</a:t>
              </a:r>
              <a:endParaRPr lang="en-US" sz="2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E308D090-2083-47B0-83AA-9B1C09F8CBA0}"/>
              </a:ext>
            </a:extLst>
          </p:cNvPr>
          <p:cNvGrpSpPr/>
          <p:nvPr/>
        </p:nvGrpSpPr>
        <p:grpSpPr>
          <a:xfrm>
            <a:off x="2399882" y="5120517"/>
            <a:ext cx="6218053" cy="873539"/>
            <a:chOff x="2399882" y="5645167"/>
            <a:chExt cx="6218053" cy="873539"/>
          </a:xfrm>
        </p:grpSpPr>
        <p:sp>
          <p:nvSpPr>
            <p:cNvPr id="15" name="Rectangle: Top Corners Rounded 14">
              <a:extLst>
                <a:ext uri="{FF2B5EF4-FFF2-40B4-BE49-F238E27FC236}">
                  <a16:creationId xmlns:a16="http://schemas.microsoft.com/office/drawing/2014/main" xmlns="" id="{0C9EAE70-EAD4-49C7-AB5C-85A367AC6073}"/>
                </a:ext>
              </a:extLst>
            </p:cNvPr>
            <p:cNvSpPr/>
            <p:nvPr/>
          </p:nvSpPr>
          <p:spPr>
            <a:xfrm rot="16200000">
              <a:off x="5124222" y="3024993"/>
              <a:ext cx="873539" cy="6113887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03A0B0"/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900D1EB5-AA39-485B-94D3-BBB05EEB19EE}"/>
                </a:ext>
              </a:extLst>
            </p:cNvPr>
            <p:cNvSpPr txBox="1"/>
            <p:nvPr/>
          </p:nvSpPr>
          <p:spPr>
            <a:xfrm>
              <a:off x="2399882" y="5720708"/>
              <a:ext cx="97067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5</a:t>
              </a:r>
              <a:endParaRPr lang="en-US" sz="40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331AE00C-17CC-4984-B333-F6C8BBD4BB63}"/>
                </a:ext>
              </a:extLst>
            </p:cNvPr>
            <p:cNvSpPr txBox="1"/>
            <p:nvPr/>
          </p:nvSpPr>
          <p:spPr>
            <a:xfrm>
              <a:off x="2658792" y="5843818"/>
              <a:ext cx="51610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الحَياءُ صِفةٌ مِنْ صِفاتِ الأَنْبِياءِ والصَّحابةِ والتابِعِينَ</a:t>
              </a:r>
            </a:p>
          </p:txBody>
        </p:sp>
      </p:grp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A5447555-DB0B-4569-B21B-C67CC73B7654}"/>
              </a:ext>
            </a:extLst>
          </p:cNvPr>
          <p:cNvSpPr/>
          <p:nvPr/>
        </p:nvSpPr>
        <p:spPr>
          <a:xfrm>
            <a:off x="7461353" y="1771902"/>
            <a:ext cx="2413567" cy="4047978"/>
          </a:xfrm>
          <a:custGeom>
            <a:avLst/>
            <a:gdLst>
              <a:gd name="connsiteX0" fmla="*/ 884022 w 1768044"/>
              <a:gd name="connsiteY0" fmla="*/ 0 h 3225528"/>
              <a:gd name="connsiteX1" fmla="*/ 1768044 w 1768044"/>
              <a:gd name="connsiteY1" fmla="*/ 884022 h 3225528"/>
              <a:gd name="connsiteX2" fmla="*/ 1378287 w 1768044"/>
              <a:gd name="connsiteY2" fmla="*/ 1617067 h 3225528"/>
              <a:gd name="connsiteX3" fmla="*/ 1230762 w 1768044"/>
              <a:gd name="connsiteY3" fmla="*/ 1697141 h 3225528"/>
              <a:gd name="connsiteX4" fmla="*/ 1438319 w 1768044"/>
              <a:gd name="connsiteY4" fmla="*/ 3225528 h 3225528"/>
              <a:gd name="connsiteX5" fmla="*/ 329725 w 1768044"/>
              <a:gd name="connsiteY5" fmla="*/ 3225528 h 3225528"/>
              <a:gd name="connsiteX6" fmla="*/ 537283 w 1768044"/>
              <a:gd name="connsiteY6" fmla="*/ 1697141 h 3225528"/>
              <a:gd name="connsiteX7" fmla="*/ 389757 w 1768044"/>
              <a:gd name="connsiteY7" fmla="*/ 1617067 h 3225528"/>
              <a:gd name="connsiteX8" fmla="*/ 0 w 1768044"/>
              <a:gd name="connsiteY8" fmla="*/ 884022 h 3225528"/>
              <a:gd name="connsiteX9" fmla="*/ 884022 w 1768044"/>
              <a:gd name="connsiteY9" fmla="*/ 0 h 3225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8044" h="3225528">
                <a:moveTo>
                  <a:pt x="884022" y="0"/>
                </a:moveTo>
                <a:cubicBezTo>
                  <a:pt x="1372254" y="0"/>
                  <a:pt x="1768044" y="395790"/>
                  <a:pt x="1768044" y="884022"/>
                </a:cubicBezTo>
                <a:cubicBezTo>
                  <a:pt x="1768044" y="1189167"/>
                  <a:pt x="1613439" y="1458202"/>
                  <a:pt x="1378287" y="1617067"/>
                </a:cubicBezTo>
                <a:lnTo>
                  <a:pt x="1230762" y="1697141"/>
                </a:lnTo>
                <a:lnTo>
                  <a:pt x="1438319" y="3225528"/>
                </a:lnTo>
                <a:lnTo>
                  <a:pt x="329725" y="3225528"/>
                </a:lnTo>
                <a:lnTo>
                  <a:pt x="537283" y="1697141"/>
                </a:lnTo>
                <a:lnTo>
                  <a:pt x="389757" y="1617067"/>
                </a:lnTo>
                <a:cubicBezTo>
                  <a:pt x="154605" y="1458202"/>
                  <a:pt x="0" y="1189167"/>
                  <a:pt x="0" y="884022"/>
                </a:cubicBezTo>
                <a:cubicBezTo>
                  <a:pt x="0" y="395790"/>
                  <a:pt x="395790" y="0"/>
                  <a:pt x="884022" y="0"/>
                </a:cubicBezTo>
                <a:close/>
              </a:path>
            </a:pathLst>
          </a:custGeom>
          <a:solidFill>
            <a:schemeClr val="tx1"/>
          </a:solidFill>
          <a:ln w="327025">
            <a:gradFill flip="none" rotWithShape="1">
              <a:gsLst>
                <a:gs pos="54000">
                  <a:schemeClr val="bg1">
                    <a:lumMod val="95000"/>
                  </a:schemeClr>
                </a:gs>
                <a:gs pos="48000">
                  <a:schemeClr val="tx1">
                    <a:lumMod val="50000"/>
                    <a:lumOff val="50000"/>
                  </a:schemeClr>
                </a:gs>
                <a:gs pos="0">
                  <a:schemeClr val="bg1">
                    <a:lumMod val="50000"/>
                  </a:schemeClr>
                </a:gs>
                <a:gs pos="27000">
                  <a:schemeClr val="bg1">
                    <a:lumMod val="95000"/>
                  </a:schemeClr>
                </a:gs>
                <a:gs pos="6900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perspectiveRight"/>
            <a:lightRig rig="twoPt" dir="t"/>
          </a:scene3d>
          <a:sp3d extrusionH="222250" prstMaterial="powde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A832D7DE-1CCB-4696-B3E6-2619125A89DF}"/>
              </a:ext>
            </a:extLst>
          </p:cNvPr>
          <p:cNvGrpSpPr/>
          <p:nvPr/>
        </p:nvGrpSpPr>
        <p:grpSpPr>
          <a:xfrm>
            <a:off x="8077071" y="966526"/>
            <a:ext cx="3446584" cy="3446584"/>
            <a:chOff x="8077071" y="1491176"/>
            <a:chExt cx="3446584" cy="344658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F890C90F-BEC6-4538-9962-F1DE1E7ECD3C}"/>
                </a:ext>
              </a:extLst>
            </p:cNvPr>
            <p:cNvSpPr/>
            <p:nvPr/>
          </p:nvSpPr>
          <p:spPr>
            <a:xfrm>
              <a:off x="8394194" y="2785402"/>
              <a:ext cx="998806" cy="1252025"/>
            </a:xfrm>
            <a:custGeom>
              <a:avLst/>
              <a:gdLst>
                <a:gd name="connsiteX0" fmla="*/ 745588 w 998806"/>
                <a:gd name="connsiteY0" fmla="*/ 0 h 1280160"/>
                <a:gd name="connsiteX1" fmla="*/ 0 w 998806"/>
                <a:gd name="connsiteY1" fmla="*/ 576775 h 1280160"/>
                <a:gd name="connsiteX2" fmla="*/ 84406 w 998806"/>
                <a:gd name="connsiteY2" fmla="*/ 1209822 h 1280160"/>
                <a:gd name="connsiteX3" fmla="*/ 998806 w 998806"/>
                <a:gd name="connsiteY3" fmla="*/ 1280160 h 1280160"/>
                <a:gd name="connsiteX4" fmla="*/ 745588 w 998806"/>
                <a:gd name="connsiteY4" fmla="*/ 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280160">
                  <a:moveTo>
                    <a:pt x="745588" y="0"/>
                  </a:moveTo>
                  <a:lnTo>
                    <a:pt x="0" y="576775"/>
                  </a:lnTo>
                  <a:lnTo>
                    <a:pt x="84406" y="1209822"/>
                  </a:lnTo>
                  <a:lnTo>
                    <a:pt x="998806" y="1280160"/>
                  </a:lnTo>
                  <a:lnTo>
                    <a:pt x="745588" y="0"/>
                  </a:lnTo>
                  <a:close/>
                </a:path>
              </a:pathLst>
            </a:custGeom>
            <a:gradFill flip="none" rotWithShape="1">
              <a:gsLst>
                <a:gs pos="540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  <a:gs pos="100000">
                  <a:schemeClr val="tx1"/>
                </a:gs>
              </a:gsLst>
              <a:lin ang="108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39700" h="349250"/>
              <a:bevelB w="190500" h="825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Circle: Hollow 1">
              <a:extLst>
                <a:ext uri="{FF2B5EF4-FFF2-40B4-BE49-F238E27FC236}">
                  <a16:creationId xmlns:a16="http://schemas.microsoft.com/office/drawing/2014/main" xmlns="" id="{51900E45-55BD-44CD-B195-D71715E426DE}"/>
                </a:ext>
              </a:extLst>
            </p:cNvPr>
            <p:cNvSpPr/>
            <p:nvPr/>
          </p:nvSpPr>
          <p:spPr>
            <a:xfrm>
              <a:off x="8077071" y="1491176"/>
              <a:ext cx="3446584" cy="3446584"/>
            </a:xfrm>
            <a:prstGeom prst="donut">
              <a:avLst>
                <a:gd name="adj" fmla="val 20655"/>
              </a:avLst>
            </a:prstGeom>
            <a:gradFill>
              <a:gsLst>
                <a:gs pos="54000">
                  <a:schemeClr val="bg1">
                    <a:lumMod val="95000"/>
                  </a:schemeClr>
                </a:gs>
                <a:gs pos="48000">
                  <a:schemeClr val="tx1">
                    <a:lumMod val="50000"/>
                    <a:lumOff val="50000"/>
                  </a:schemeClr>
                </a:gs>
                <a:gs pos="0">
                  <a:schemeClr val="bg1">
                    <a:lumMod val="50000"/>
                  </a:schemeClr>
                </a:gs>
                <a:gs pos="27000">
                  <a:schemeClr val="bg1">
                    <a:lumMod val="95000"/>
                  </a:schemeClr>
                </a:gs>
                <a:gs pos="6900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scene3d>
              <a:camera prst="isometricOffAxis1Left"/>
              <a:lightRig rig="threePt" dir="t"/>
            </a:scene3d>
            <a:sp3d extrusionH="196850">
              <a:bevelT w="558800" h="133350"/>
              <a:bevelB w="13335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E0673B62-28E7-435F-81AC-2973E74EB7D7}"/>
              </a:ext>
            </a:extLst>
          </p:cNvPr>
          <p:cNvSpPr txBox="1"/>
          <p:nvPr/>
        </p:nvSpPr>
        <p:spPr>
          <a:xfrm>
            <a:off x="979694" y="56270"/>
            <a:ext cx="103538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إِرْشَادَات </a:t>
            </a:r>
            <a:r>
              <a:rPr lang="ar-SY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عَامَّة</a:t>
            </a:r>
            <a:endParaRPr lang="en-US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26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=""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=""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=""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=""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=""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=""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=""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=""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=""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=""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=""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=""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=""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=""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=""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=""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=""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=""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=""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=""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=""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=""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=""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=""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=""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=""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=""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=""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=""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=""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=""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=""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=""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=""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=""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=""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=""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=""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=""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=""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=""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=""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=""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=""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=""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=""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=""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=""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=""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=""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=""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=""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=""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=""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=""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=""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=""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=""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=""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=""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=""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=""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=""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=""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=""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=""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=""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=""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=""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=""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=""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=""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=""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=""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=""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=""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=""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=""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=""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=""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=""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=""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=""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=""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=""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=""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=""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=""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=""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=""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=""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=""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=""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=""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=""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=""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=""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=""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=""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=""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=""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=""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=""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=""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=""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=""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=""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=""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=""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=""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=""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=""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=""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=""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=""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=""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=""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=""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=""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=""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=""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=""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=""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=""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=""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=""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=""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=""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=""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=""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=""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=""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=""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=""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=""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=""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=""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=""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=""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=""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=""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=""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=""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=""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=""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=""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=""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=""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=""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=""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=""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=""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=""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=""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=""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=""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=""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=""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=""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=""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=""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=""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=""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=""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=""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=""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=""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=""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=""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=""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=""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=""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=""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=""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=""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=""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=""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=""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=""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=""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=""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=""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=""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=""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=""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=""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=""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=""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=""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=""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=""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=""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=""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=""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=""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=""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=""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=""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=""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=""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=""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=""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=""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=""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=""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=""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=""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=""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=""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=""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=""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=""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=""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=""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=""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=""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=""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=""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=""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=""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=""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=""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=""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=""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=""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=""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=""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=""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=""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=""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=""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=""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=""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=""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=""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=""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=""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=""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=""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=""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=""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=""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=""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=""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=""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=""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=""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=""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=""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=""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=""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=""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=""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=""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=""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=""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=""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=""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=""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=""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=""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=""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=""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=""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=""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=""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=""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=""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=""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=""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=""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=""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=""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=""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=""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=""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=""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=""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=""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=""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=""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=""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=""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=""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=""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=""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=""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=""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=""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=""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=""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=""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=""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=""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943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6577</TotalTime>
  <Words>249</Words>
  <Application>Microsoft Office PowerPoint</Application>
  <PresentationFormat>مخصص</PresentationFormat>
  <Paragraphs>72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4714</cp:revision>
  <dcterms:created xsi:type="dcterms:W3CDTF">2020-10-10T04:32:51Z</dcterms:created>
  <dcterms:modified xsi:type="dcterms:W3CDTF">2021-04-22T01:58:49Z</dcterms:modified>
</cp:coreProperties>
</file>