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sldIdLst>
    <p:sldId id="328" r:id="rId2"/>
    <p:sldId id="256" r:id="rId3"/>
    <p:sldId id="257" r:id="rId4"/>
    <p:sldId id="258" r:id="rId5"/>
    <p:sldId id="259" r:id="rId6"/>
    <p:sldId id="260" r:id="rId7"/>
    <p:sldId id="333" r:id="rId8"/>
    <p:sldId id="261" r:id="rId9"/>
    <p:sldId id="262" r:id="rId10"/>
    <p:sldId id="263" r:id="rId11"/>
    <p:sldId id="264" r:id="rId12"/>
    <p:sldId id="329" r:id="rId13"/>
    <p:sldId id="330" r:id="rId14"/>
    <p:sldId id="265" r:id="rId15"/>
    <p:sldId id="266" r:id="rId16"/>
    <p:sldId id="331" r:id="rId17"/>
    <p:sldId id="267" r:id="rId18"/>
    <p:sldId id="268" r:id="rId19"/>
    <p:sldId id="269" r:id="rId20"/>
    <p:sldId id="332" r:id="rId21"/>
    <p:sldId id="270" r:id="rId22"/>
    <p:sldId id="315" r:id="rId23"/>
    <p:sldId id="272" r:id="rId24"/>
    <p:sldId id="311" r:id="rId25"/>
    <p:sldId id="273" r:id="rId26"/>
    <p:sldId id="274" r:id="rId27"/>
    <p:sldId id="275" r:id="rId28"/>
    <p:sldId id="276" r:id="rId29"/>
    <p:sldId id="277" r:id="rId30"/>
    <p:sldId id="316" r:id="rId31"/>
    <p:sldId id="278" r:id="rId32"/>
    <p:sldId id="317" r:id="rId33"/>
    <p:sldId id="280" r:id="rId34"/>
    <p:sldId id="318" r:id="rId35"/>
    <p:sldId id="282" r:id="rId36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9900FF"/>
    <a:srgbClr val="990033"/>
    <a:srgbClr val="006600"/>
    <a:srgbClr val="993300"/>
    <a:srgbClr val="990000"/>
    <a:srgbClr val="FF0066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5884" autoAdjust="0"/>
    <p:restoredTop sz="94728" autoAdjust="0"/>
  </p:normalViewPr>
  <p:slideViewPr>
    <p:cSldViewPr>
      <p:cViewPr>
        <p:scale>
          <a:sx n="48" d="100"/>
          <a:sy n="48" d="100"/>
        </p:scale>
        <p:origin x="9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49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330635-0C68-4764-9B5D-D9C3628A452C}" type="datetimeFigureOut">
              <a:rPr lang="ar-SA"/>
              <a:pPr>
                <a:defRPr/>
              </a:pPr>
              <a:t>21/07/1438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CBF6C7-51AC-462F-ABE5-D57343D74E8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734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1AB0F-276E-49BE-8D3A-2B968C549558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818317-6231-46F2-9E25-14C174195EEC}" type="slidenum">
              <a:rPr lang="ar-SA" smtClean="0"/>
              <a:pPr>
                <a:defRPr/>
              </a:pPr>
              <a:t>14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C4336-09B7-408D-A151-6B74C887E73C}" type="datetimeFigureOut">
              <a:rPr lang="ar-EG"/>
              <a:pPr>
                <a:defRPr/>
              </a:pPr>
              <a:t>21/07/1438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8AFA2-4FC4-4914-B381-F6EB1FFFAFD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fade/>
    <p:sndAc>
      <p:stSnd>
        <p:snd r:embed="rId1" name="4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ar-EG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5B77C-51C6-42A8-B233-4847D0BA81FD}" type="datetimeFigureOut">
              <a:rPr lang="ar-EG"/>
              <a:pPr>
                <a:defRPr/>
              </a:pPr>
              <a:t>21/07/1438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EFB6C-FB9F-4F46-B810-ED11809CC2A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fade/>
    <p:sndAc>
      <p:stSnd>
        <p:snd r:embed="rId1" name="4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ar-EG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0CB66-03C2-4709-B166-09762E3974C5}" type="datetimeFigureOut">
              <a:rPr lang="ar-EG"/>
              <a:pPr>
                <a:defRPr/>
              </a:pPr>
              <a:t>21/07/1438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34FCC-1648-4F93-B89D-AF041C652ED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fade/>
    <p:sndAc>
      <p:stSnd>
        <p:snd r:embed="rId1" name="4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09D4F-8DEA-439C-9037-2191B74DB9E0}" type="datetimeFigureOut">
              <a:rPr lang="ar-EG"/>
              <a:pPr>
                <a:defRPr/>
              </a:pPr>
              <a:t>21/07/1438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B9F72-1BAC-4129-95C0-3FA1AD490A2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fade/>
    <p:sndAc>
      <p:stSnd>
        <p:snd r:embed="rId1" name="4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ar-E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ECE2-5C0F-48AF-9777-2F7A750008E7}" type="datetimeFigureOut">
              <a:rPr lang="ar-EG"/>
              <a:pPr>
                <a:defRPr/>
              </a:pPr>
              <a:t>21/07/1438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14487-44C9-43B6-B945-E4BFADC80CC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fade/>
    <p:sndAc>
      <p:stSnd>
        <p:snd r:embed="rId1" name="4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51686-18EE-40CE-9E56-A97F07554981}" type="datetimeFigureOut">
              <a:rPr lang="ar-EG"/>
              <a:pPr>
                <a:defRPr/>
              </a:pPr>
              <a:t>21/07/1438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6C11-2797-4E65-98E3-78E2FC3A1FD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fade/>
    <p:sndAc>
      <p:stSnd>
        <p:snd r:embed="rId1" name="4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ar-E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BCAB2-42B3-4B43-BE13-13144C533892}" type="datetimeFigureOut">
              <a:rPr lang="ar-EG"/>
              <a:pPr>
                <a:defRPr/>
              </a:pPr>
              <a:t>21/07/1438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5DC90-5E84-410F-8EB3-CC81745EA0E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fade/>
    <p:sndAc>
      <p:stSnd>
        <p:snd r:embed="rId1" name="4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ar-EG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BF7C-7843-442C-9A6C-DF3AF196E2A6}" type="datetimeFigureOut">
              <a:rPr lang="ar-EG"/>
              <a:pPr>
                <a:defRPr/>
              </a:pPr>
              <a:t>21/07/1438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9A068-8A18-4A29-B0AB-961FCB5BFC1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fade/>
    <p:sndAc>
      <p:stSnd>
        <p:snd r:embed="rId1" name="4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FB672-EFD6-49B9-9A82-F7C332581A66}" type="datetimeFigureOut">
              <a:rPr lang="ar-EG"/>
              <a:pPr>
                <a:defRPr/>
              </a:pPr>
              <a:t>21/07/1438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22640-D2ED-4725-9416-A1AD196CD14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fade/>
    <p:sndAc>
      <p:stSnd>
        <p:snd r:embed="rId1" name="4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4D5EA-78B2-4413-91CA-661048E323A4}" type="datetimeFigureOut">
              <a:rPr lang="ar-EG"/>
              <a:pPr>
                <a:defRPr/>
              </a:pPr>
              <a:t>21/07/1438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0110-7EE8-4183-BD83-D669D9CE693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fade/>
    <p:sndAc>
      <p:stSnd>
        <p:snd r:embed="rId1" name="4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ar-EG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D5929-29C4-4D6D-8F76-C3C2B1A2BE85}" type="datetimeFigureOut">
              <a:rPr lang="ar-EG"/>
              <a:pPr>
                <a:defRPr/>
              </a:pPr>
              <a:t>21/07/1438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3201A-A9BA-49B1-B41A-F58A1A2175B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fade/>
    <p:sndAc>
      <p:stSnd>
        <p:snd r:embed="rId1" name="4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E83E94-3260-4A39-A0FE-FD4C9C546F0F}" type="datetimeFigureOut">
              <a:rPr lang="ar-EG"/>
              <a:pPr>
                <a:defRPr/>
              </a:pPr>
              <a:t>21/07/1438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DE6FD4-5CE7-408C-9A14-1D00A8D120F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  <p:sndAc>
      <p:stSnd>
        <p:snd r:embed="rId13" name="4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audio" Target="../media/audio14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42.wav"/><Relationship Id="rId7" Type="http://schemas.openxmlformats.org/officeDocument/2006/relationships/image" Target="../media/image6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5.wav"/><Relationship Id="rId5" Type="http://schemas.openxmlformats.org/officeDocument/2006/relationships/audio" Target="../media/audio44.wav"/><Relationship Id="rId4" Type="http://schemas.openxmlformats.org/officeDocument/2006/relationships/audio" Target="../media/audio43.wav"/><Relationship Id="rId9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1.wav"/><Relationship Id="rId13" Type="http://schemas.openxmlformats.org/officeDocument/2006/relationships/audio" Target="../media/audio56.wav"/><Relationship Id="rId3" Type="http://schemas.openxmlformats.org/officeDocument/2006/relationships/audio" Target="../media/audio34.wav"/><Relationship Id="rId7" Type="http://schemas.openxmlformats.org/officeDocument/2006/relationships/audio" Target="../media/audio50.wav"/><Relationship Id="rId12" Type="http://schemas.openxmlformats.org/officeDocument/2006/relationships/audio" Target="../media/audio5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9.wav"/><Relationship Id="rId11" Type="http://schemas.openxmlformats.org/officeDocument/2006/relationships/audio" Target="../media/audio54.wav"/><Relationship Id="rId5" Type="http://schemas.openxmlformats.org/officeDocument/2006/relationships/audio" Target="../media/audio48.wav"/><Relationship Id="rId10" Type="http://schemas.openxmlformats.org/officeDocument/2006/relationships/audio" Target="../media/audio53.wav"/><Relationship Id="rId4" Type="http://schemas.openxmlformats.org/officeDocument/2006/relationships/audio" Target="../media/audio47.wav"/><Relationship Id="rId9" Type="http://schemas.openxmlformats.org/officeDocument/2006/relationships/audio" Target="../media/audio5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8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2.wav"/><Relationship Id="rId13" Type="http://schemas.openxmlformats.org/officeDocument/2006/relationships/image" Target="../media/image14.gif"/><Relationship Id="rId3" Type="http://schemas.openxmlformats.org/officeDocument/2006/relationships/audio" Target="../media/audio8.wav"/><Relationship Id="rId7" Type="http://schemas.openxmlformats.org/officeDocument/2006/relationships/audio" Target="../media/audio61.wav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0.wav"/><Relationship Id="rId11" Type="http://schemas.openxmlformats.org/officeDocument/2006/relationships/audio" Target="../media/audio51.wav"/><Relationship Id="rId5" Type="http://schemas.openxmlformats.org/officeDocument/2006/relationships/audio" Target="../media/audio34.wav"/><Relationship Id="rId10" Type="http://schemas.openxmlformats.org/officeDocument/2006/relationships/audio" Target="../media/audio64.wav"/><Relationship Id="rId4" Type="http://schemas.openxmlformats.org/officeDocument/2006/relationships/audio" Target="../media/audio59.wav"/><Relationship Id="rId9" Type="http://schemas.openxmlformats.org/officeDocument/2006/relationships/audio" Target="../media/audio6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7.wav"/><Relationship Id="rId13" Type="http://schemas.openxmlformats.org/officeDocument/2006/relationships/image" Target="../media/image14.gif"/><Relationship Id="rId3" Type="http://schemas.openxmlformats.org/officeDocument/2006/relationships/audio" Target="../media/audio59.wav"/><Relationship Id="rId7" Type="http://schemas.openxmlformats.org/officeDocument/2006/relationships/audio" Target="../media/audio66.wav"/><Relationship Id="rId12" Type="http://schemas.openxmlformats.org/officeDocument/2006/relationships/image" Target="../media/image13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5.wav"/><Relationship Id="rId11" Type="http://schemas.openxmlformats.org/officeDocument/2006/relationships/audio" Target="../media/audio69.wav"/><Relationship Id="rId5" Type="http://schemas.openxmlformats.org/officeDocument/2006/relationships/audio" Target="../media/audio48.wav"/><Relationship Id="rId10" Type="http://schemas.openxmlformats.org/officeDocument/2006/relationships/audio" Target="../media/audio63.wav"/><Relationship Id="rId4" Type="http://schemas.openxmlformats.org/officeDocument/2006/relationships/audio" Target="../media/audio34.wav"/><Relationship Id="rId9" Type="http://schemas.openxmlformats.org/officeDocument/2006/relationships/audio" Target="../media/audio68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audio" Target="../media/audio7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4.wav"/><Relationship Id="rId7" Type="http://schemas.openxmlformats.org/officeDocument/2006/relationships/image" Target="../media/image11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4.wav"/><Relationship Id="rId5" Type="http://schemas.openxmlformats.org/officeDocument/2006/relationships/audio" Target="../media/audio73.wav"/><Relationship Id="rId4" Type="http://schemas.openxmlformats.org/officeDocument/2006/relationships/audio" Target="../media/audio7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4.wav"/><Relationship Id="rId7" Type="http://schemas.openxmlformats.org/officeDocument/2006/relationships/audio" Target="../media/audio6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6.wav"/><Relationship Id="rId5" Type="http://schemas.openxmlformats.org/officeDocument/2006/relationships/audio" Target="../media/audio75.wav"/><Relationship Id="rId4" Type="http://schemas.openxmlformats.org/officeDocument/2006/relationships/audio" Target="../media/audio4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audio" Target="../media/audio7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audio" Target="../media/audio16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0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6.wav"/><Relationship Id="rId13" Type="http://schemas.openxmlformats.org/officeDocument/2006/relationships/image" Target="../media/image13.gif"/><Relationship Id="rId3" Type="http://schemas.openxmlformats.org/officeDocument/2006/relationships/audio" Target="../media/audio59.wav"/><Relationship Id="rId7" Type="http://schemas.openxmlformats.org/officeDocument/2006/relationships/audio" Target="../media/audio82.wav"/><Relationship Id="rId12" Type="http://schemas.openxmlformats.org/officeDocument/2006/relationships/audio" Target="../media/audio8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1.wav"/><Relationship Id="rId11" Type="http://schemas.openxmlformats.org/officeDocument/2006/relationships/audio" Target="../media/audio85.wav"/><Relationship Id="rId5" Type="http://schemas.openxmlformats.org/officeDocument/2006/relationships/audio" Target="../media/audio60.wav"/><Relationship Id="rId10" Type="http://schemas.openxmlformats.org/officeDocument/2006/relationships/audio" Target="../media/audio84.wav"/><Relationship Id="rId4" Type="http://schemas.openxmlformats.org/officeDocument/2006/relationships/audio" Target="../media/audio34.wav"/><Relationship Id="rId9" Type="http://schemas.openxmlformats.org/officeDocument/2006/relationships/audio" Target="../media/audio83.wav"/><Relationship Id="rId14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87.wav"/><Relationship Id="rId13" Type="http://schemas.openxmlformats.org/officeDocument/2006/relationships/image" Target="../media/image14.gif"/><Relationship Id="rId3" Type="http://schemas.openxmlformats.org/officeDocument/2006/relationships/audio" Target="../media/audio59.wav"/><Relationship Id="rId7" Type="http://schemas.openxmlformats.org/officeDocument/2006/relationships/audio" Target="../media/audio76.wav"/><Relationship Id="rId12" Type="http://schemas.openxmlformats.org/officeDocument/2006/relationships/image" Target="../media/image13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2.wav"/><Relationship Id="rId11" Type="http://schemas.openxmlformats.org/officeDocument/2006/relationships/audio" Target="../media/audio90.wav"/><Relationship Id="rId5" Type="http://schemas.openxmlformats.org/officeDocument/2006/relationships/audio" Target="../media/audio48.wav"/><Relationship Id="rId10" Type="http://schemas.openxmlformats.org/officeDocument/2006/relationships/audio" Target="../media/audio89.wav"/><Relationship Id="rId4" Type="http://schemas.openxmlformats.org/officeDocument/2006/relationships/audio" Target="../media/audio34.wav"/><Relationship Id="rId9" Type="http://schemas.openxmlformats.org/officeDocument/2006/relationships/audio" Target="../media/audio88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20.gif"/><Relationship Id="rId4" Type="http://schemas.openxmlformats.org/officeDocument/2006/relationships/audio" Target="../media/audio9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95.wav"/><Relationship Id="rId7" Type="http://schemas.openxmlformats.org/officeDocument/2006/relationships/audio" Target="../media/audio9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8.wav"/><Relationship Id="rId5" Type="http://schemas.openxmlformats.org/officeDocument/2006/relationships/audio" Target="../media/audio97.wav"/><Relationship Id="rId4" Type="http://schemas.openxmlformats.org/officeDocument/2006/relationships/audio" Target="../media/audio96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0.wav"/><Relationship Id="rId7" Type="http://schemas.openxmlformats.org/officeDocument/2006/relationships/image" Target="../media/image2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audio" Target="../media/audio101.wav"/><Relationship Id="rId4" Type="http://schemas.openxmlformats.org/officeDocument/2006/relationships/audio" Target="../media/audio49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audio" Target="../media/audio10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audio" Target="../media/audio18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7.wav"/><Relationship Id="rId13" Type="http://schemas.openxmlformats.org/officeDocument/2006/relationships/audio" Target="../media/audio110.wav"/><Relationship Id="rId3" Type="http://schemas.openxmlformats.org/officeDocument/2006/relationships/audio" Target="../media/audio104.wav"/><Relationship Id="rId7" Type="http://schemas.openxmlformats.org/officeDocument/2006/relationships/audio" Target="../media/audio48.wav"/><Relationship Id="rId12" Type="http://schemas.openxmlformats.org/officeDocument/2006/relationships/audio" Target="../media/audio10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6.wav"/><Relationship Id="rId11" Type="http://schemas.openxmlformats.org/officeDocument/2006/relationships/audio" Target="../media/audio68.wav"/><Relationship Id="rId5" Type="http://schemas.openxmlformats.org/officeDocument/2006/relationships/audio" Target="../media/audio58.wav"/><Relationship Id="rId15" Type="http://schemas.openxmlformats.org/officeDocument/2006/relationships/image" Target="../media/image26.png"/><Relationship Id="rId10" Type="http://schemas.openxmlformats.org/officeDocument/2006/relationships/audio" Target="../media/audio108.wav"/><Relationship Id="rId4" Type="http://schemas.openxmlformats.org/officeDocument/2006/relationships/audio" Target="../media/audio105.wav"/><Relationship Id="rId9" Type="http://schemas.openxmlformats.org/officeDocument/2006/relationships/audio" Target="../media/audio66.wav"/><Relationship Id="rId14" Type="http://schemas.openxmlformats.org/officeDocument/2006/relationships/audio" Target="../media/audio111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5.wav"/><Relationship Id="rId3" Type="http://schemas.openxmlformats.org/officeDocument/2006/relationships/audio" Target="../media/audio106.wav"/><Relationship Id="rId7" Type="http://schemas.openxmlformats.org/officeDocument/2006/relationships/audio" Target="../media/audio11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3.wav"/><Relationship Id="rId5" Type="http://schemas.openxmlformats.org/officeDocument/2006/relationships/audio" Target="../media/audio112.wav"/><Relationship Id="rId10" Type="http://schemas.openxmlformats.org/officeDocument/2006/relationships/image" Target="../media/image26.png"/><Relationship Id="rId4" Type="http://schemas.openxmlformats.org/officeDocument/2006/relationships/audio" Target="../media/audio48.wav"/><Relationship Id="rId9" Type="http://schemas.openxmlformats.org/officeDocument/2006/relationships/audio" Target="../media/audio116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8.wav"/><Relationship Id="rId13" Type="http://schemas.openxmlformats.org/officeDocument/2006/relationships/image" Target="../media/image26.png"/><Relationship Id="rId3" Type="http://schemas.openxmlformats.org/officeDocument/2006/relationships/audio" Target="../media/audio117.wav"/><Relationship Id="rId7" Type="http://schemas.openxmlformats.org/officeDocument/2006/relationships/audio" Target="../media/audio29.wav"/><Relationship Id="rId12" Type="http://schemas.openxmlformats.org/officeDocument/2006/relationships/audio" Target="../media/audio12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4.wav"/><Relationship Id="rId11" Type="http://schemas.openxmlformats.org/officeDocument/2006/relationships/audio" Target="../media/audio120.wav"/><Relationship Id="rId5" Type="http://schemas.openxmlformats.org/officeDocument/2006/relationships/audio" Target="../media/audio106.wav"/><Relationship Id="rId10" Type="http://schemas.openxmlformats.org/officeDocument/2006/relationships/audio" Target="../media/audio119.wav"/><Relationship Id="rId4" Type="http://schemas.openxmlformats.org/officeDocument/2006/relationships/audio" Target="../media/audio80.wav"/><Relationship Id="rId9" Type="http://schemas.openxmlformats.org/officeDocument/2006/relationships/audio" Target="../media/audio118.wav"/><Relationship Id="rId1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3.wav"/><Relationship Id="rId3" Type="http://schemas.openxmlformats.org/officeDocument/2006/relationships/audio" Target="../media/audio106.wav"/><Relationship Id="rId7" Type="http://schemas.openxmlformats.org/officeDocument/2006/relationships/audio" Target="../media/audio12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3.wav"/><Relationship Id="rId11" Type="http://schemas.openxmlformats.org/officeDocument/2006/relationships/image" Target="../media/image27.jpeg"/><Relationship Id="rId5" Type="http://schemas.openxmlformats.org/officeDocument/2006/relationships/audio" Target="../media/audio48.wav"/><Relationship Id="rId10" Type="http://schemas.openxmlformats.org/officeDocument/2006/relationships/image" Target="../media/image26.png"/><Relationship Id="rId4" Type="http://schemas.openxmlformats.org/officeDocument/2006/relationships/audio" Target="../media/audio29.wav"/><Relationship Id="rId9" Type="http://schemas.openxmlformats.org/officeDocument/2006/relationships/audio" Target="../media/audio124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5.wav"/><Relationship Id="rId7" Type="http://schemas.openxmlformats.org/officeDocument/2006/relationships/image" Target="../media/image2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3.wav"/><Relationship Id="rId5" Type="http://schemas.openxmlformats.org/officeDocument/2006/relationships/audio" Target="../media/audio126.wav"/><Relationship Id="rId4" Type="http://schemas.openxmlformats.org/officeDocument/2006/relationships/audio" Target="../media/audio10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7" Type="http://schemas.openxmlformats.org/officeDocument/2006/relationships/audio" Target="../media/audio2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2.wav"/><Relationship Id="rId5" Type="http://schemas.openxmlformats.org/officeDocument/2006/relationships/audio" Target="../media/audio21.wav"/><Relationship Id="rId4" Type="http://schemas.openxmlformats.org/officeDocument/2006/relationships/audio" Target="../media/audio20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8.wav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6.wav"/><Relationship Id="rId5" Type="http://schemas.openxmlformats.org/officeDocument/2006/relationships/audio" Target="../media/audio25.wav"/><Relationship Id="rId4" Type="http://schemas.openxmlformats.org/officeDocument/2006/relationships/audio" Target="../media/audio2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audio" Target="../media/audio28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6.wav"/><Relationship Id="rId13" Type="http://schemas.openxmlformats.org/officeDocument/2006/relationships/audio" Target="../media/audio41.wav"/><Relationship Id="rId3" Type="http://schemas.openxmlformats.org/officeDocument/2006/relationships/audio" Target="../media/audio31.wav"/><Relationship Id="rId7" Type="http://schemas.openxmlformats.org/officeDocument/2006/relationships/audio" Target="../media/audio35.wav"/><Relationship Id="rId12" Type="http://schemas.openxmlformats.org/officeDocument/2006/relationships/audio" Target="../media/audio4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4.wav"/><Relationship Id="rId11" Type="http://schemas.openxmlformats.org/officeDocument/2006/relationships/audio" Target="../media/audio39.wav"/><Relationship Id="rId5" Type="http://schemas.openxmlformats.org/officeDocument/2006/relationships/audio" Target="../media/audio33.wav"/><Relationship Id="rId10" Type="http://schemas.openxmlformats.org/officeDocument/2006/relationships/audio" Target="../media/audio38.wav"/><Relationship Id="rId4" Type="http://schemas.openxmlformats.org/officeDocument/2006/relationships/audio" Target="../media/audio32.wav"/><Relationship Id="rId9" Type="http://schemas.openxmlformats.org/officeDocument/2006/relationships/audio" Target="../media/audio3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00563" y="500063"/>
            <a:ext cx="4143375" cy="1357312"/>
            <a:chOff x="4500562" y="500042"/>
            <a:chExt cx="4143372" cy="1357322"/>
          </a:xfrm>
        </p:grpSpPr>
        <p:pic>
          <p:nvPicPr>
            <p:cNvPr id="5" name="Picture 4" descr="BCKLC227.WMF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lum bright="-14000" contrast="61000"/>
            </a:blip>
            <a:stretch>
              <a:fillRect/>
            </a:stretch>
          </p:blipFill>
          <p:spPr>
            <a:xfrm>
              <a:off x="4500562" y="500042"/>
              <a:ext cx="4143372" cy="135732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4929190" y="719720"/>
              <a:ext cx="3071834" cy="923330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5400" b="1" dirty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00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الفصل الأول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57188" y="3478213"/>
            <a:ext cx="7572375" cy="2736850"/>
            <a:chOff x="24" y="3643314"/>
            <a:chExt cx="8072463" cy="2379049"/>
          </a:xfrm>
        </p:grpSpPr>
        <p:grpSp>
          <p:nvGrpSpPr>
            <p:cNvPr id="2052" name="Group 6"/>
            <p:cNvGrpSpPr>
              <a:grpSpLocks/>
            </p:cNvGrpSpPr>
            <p:nvPr/>
          </p:nvGrpSpPr>
          <p:grpSpPr bwMode="auto">
            <a:xfrm>
              <a:off x="24" y="3643314"/>
              <a:ext cx="8072463" cy="2379049"/>
              <a:chOff x="928684" y="2786058"/>
              <a:chExt cx="7400254" cy="237904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142779" y="2857816"/>
                <a:ext cx="7001540" cy="2143076"/>
              </a:xfrm>
              <a:prstGeom prst="rect">
                <a:avLst/>
              </a:prstGeom>
              <a:gradFill flip="none" rotWithShape="1">
                <a:gsLst>
                  <a:gs pos="0">
                    <a:srgbClr val="0000FF"/>
                  </a:gs>
                  <a:gs pos="50000">
                    <a:schemeClr val="bg1"/>
                  </a:gs>
                  <a:gs pos="100000">
                    <a:srgbClr val="00FFFF"/>
                  </a:gs>
                </a:gsLst>
                <a:lin ang="13500000" scaled="1"/>
                <a:tileRect/>
              </a:gra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pic>
            <p:nvPicPr>
              <p:cNvPr id="2055" name="Picture 8" descr="00137.WMF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28684" y="2786058"/>
                <a:ext cx="7400254" cy="2379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53" name="TextBox 3"/>
            <p:cNvSpPr txBox="1">
              <a:spLocks noChangeArrowheads="1"/>
            </p:cNvSpPr>
            <p:nvPr/>
          </p:nvSpPr>
          <p:spPr bwMode="auto">
            <a:xfrm>
              <a:off x="685367" y="3908703"/>
              <a:ext cx="6701020" cy="1846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6600" b="1" dirty="0">
                  <a:latin typeface="Calibri" pitchFamily="34" charset="0"/>
                  <a:cs typeface="Times New Roman" pitchFamily="18" charset="0"/>
                </a:rPr>
                <a:t>الجبر: الأنماط العددية والدوال</a:t>
              </a:r>
            </a:p>
          </p:txBody>
        </p:sp>
      </p:grp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فصل الأو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جبر الأنماط العددية والدو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حابة 4"/>
          <p:cNvSpPr/>
          <p:nvPr/>
        </p:nvSpPr>
        <p:spPr bwMode="auto">
          <a:xfrm>
            <a:off x="6286512" y="285728"/>
            <a:ext cx="2500330" cy="1500174"/>
          </a:xfrm>
          <a:prstGeom prst="cloud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tx1"/>
              </a:gs>
              <a:gs pos="100000">
                <a:srgbClr val="9900CC"/>
              </a:gs>
            </a:gsLst>
            <a:lin ang="5400000" scaled="1"/>
            <a:tileRect/>
          </a:gra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مثال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85813" y="0"/>
            <a:ext cx="3643312" cy="1771650"/>
            <a:chOff x="3000363" y="85708"/>
            <a:chExt cx="3643339" cy="1771656"/>
          </a:xfrm>
        </p:grpSpPr>
        <p:grpSp>
          <p:nvGrpSpPr>
            <p:cNvPr id="10254" name="Group 11"/>
            <p:cNvGrpSpPr>
              <a:grpSpLocks/>
            </p:cNvGrpSpPr>
            <p:nvPr/>
          </p:nvGrpSpPr>
          <p:grpSpPr bwMode="auto">
            <a:xfrm>
              <a:off x="3000364" y="714356"/>
              <a:ext cx="3643338" cy="1143008"/>
              <a:chOff x="3000364" y="714356"/>
              <a:chExt cx="3643338" cy="1143008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3000364" y="714356"/>
                <a:ext cx="3643338" cy="1143008"/>
              </a:xfrm>
              <a:prstGeom prst="roundRect">
                <a:avLst/>
              </a:prstGeom>
              <a:ln w="38100">
                <a:solidFill>
                  <a:srgbClr val="007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sz="1400" dirty="0"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071802" y="934034"/>
                <a:ext cx="3500461" cy="769441"/>
              </a:xfrm>
              <a:prstGeom prst="rect">
                <a:avLst/>
              </a:prstGeom>
              <a:noFill/>
            </p:spPr>
            <p:txBody>
              <a:bodyPr rtlCol="1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EG" sz="4400" b="1" dirty="0">
                    <a:ln w="18415" cmpd="sng">
                      <a:solidFill>
                        <a:srgbClr val="FF0000"/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  <a:cs typeface="Times New Roman" pitchFamily="18" charset="0"/>
                  </a:rPr>
                  <a:t>إكمال جدول الدالة</a:t>
                </a:r>
              </a:p>
            </p:txBody>
          </p:sp>
        </p:grpSp>
        <p:pic>
          <p:nvPicPr>
            <p:cNvPr id="10255" name="Picture 4" descr="0d8609897d84d5f775639bc9dafb7419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00363" y="85708"/>
              <a:ext cx="3643339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7734300" y="2952750"/>
            <a:ext cx="1195388" cy="1333500"/>
            <a:chOff x="4786314" y="2881543"/>
            <a:chExt cx="2481506" cy="1833341"/>
          </a:xfrm>
        </p:grpSpPr>
        <p:pic>
          <p:nvPicPr>
            <p:cNvPr id="10252" name="صورة 8" descr="at_umbrella.gi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619351">
              <a:off x="6096245" y="2881543"/>
              <a:ext cx="1171575" cy="117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ounded Rectangle 9"/>
            <p:cNvSpPr/>
            <p:nvPr/>
          </p:nvSpPr>
          <p:spPr>
            <a:xfrm>
              <a:off x="4786314" y="3571876"/>
              <a:ext cx="2003749" cy="1143008"/>
            </a:xfrm>
            <a:prstGeom prst="roundRect">
              <a:avLst/>
            </a:prstGeom>
            <a:gradFill flip="none" rotWithShape="1">
              <a:gsLst>
                <a:gs pos="0">
                  <a:srgbClr val="00FFFF"/>
                </a:gs>
                <a:gs pos="49000">
                  <a:schemeClr val="bg1"/>
                </a:gs>
                <a:gs pos="100000">
                  <a:srgbClr val="00B0F0"/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400" b="1" dirty="0">
                  <a:ln>
                    <a:solidFill>
                      <a:schemeClr val="tx1"/>
                    </a:solidFill>
                  </a:ln>
                  <a:solidFill>
                    <a:srgbClr val="CC00CC"/>
                  </a:solidFill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214313" y="2286000"/>
            <a:ext cx="7500937" cy="4500563"/>
            <a:chOff x="571473" y="1785926"/>
            <a:chExt cx="8286808" cy="5072074"/>
          </a:xfrm>
        </p:grpSpPr>
        <p:grpSp>
          <p:nvGrpSpPr>
            <p:cNvPr id="10246" name="Group 7"/>
            <p:cNvGrpSpPr>
              <a:grpSpLocks/>
            </p:cNvGrpSpPr>
            <p:nvPr/>
          </p:nvGrpSpPr>
          <p:grpSpPr bwMode="auto">
            <a:xfrm>
              <a:off x="571473" y="1785926"/>
              <a:ext cx="8286808" cy="5072074"/>
              <a:chOff x="571473" y="1785926"/>
              <a:chExt cx="8286808" cy="5072074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142976" y="2428868"/>
                <a:ext cx="7000924" cy="350046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>
                  <a:cs typeface="Times New Roman" pitchFamily="18" charset="0"/>
                </a:endParaRPr>
              </a:p>
            </p:txBody>
          </p:sp>
          <p:pic>
            <p:nvPicPr>
              <p:cNvPr id="16" name="Picture 15" descr="1232.WMF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lum bright="-22000" contrast="54000"/>
              </a:blip>
              <a:stretch>
                <a:fillRect/>
              </a:stretch>
            </p:blipFill>
            <p:spPr>
              <a:xfrm>
                <a:off x="571473" y="1785926"/>
                <a:ext cx="8286808" cy="5072074"/>
              </a:xfrm>
              <a:prstGeom prst="rect">
                <a:avLst/>
              </a:prstGeom>
            </p:spPr>
          </p:pic>
        </p:grpSp>
        <p:sp>
          <p:nvSpPr>
            <p:cNvPr id="10247" name="TextBox 13"/>
            <p:cNvSpPr txBox="1">
              <a:spLocks noChangeArrowheads="1"/>
            </p:cNvSpPr>
            <p:nvPr/>
          </p:nvSpPr>
          <p:spPr bwMode="auto">
            <a:xfrm>
              <a:off x="1560629" y="2832545"/>
              <a:ext cx="5877057" cy="2601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4800" b="1" dirty="0">
                  <a:latin typeface="Calibri" pitchFamily="34" charset="0"/>
                  <a:cs typeface="Times New Roman" pitchFamily="18" charset="0"/>
                </a:rPr>
                <a:t>إذا كانت المخرجة أكبر من المدخلة بمقدار 7، فأكمل جدول الدالة لهذه العلاقة.</a:t>
              </a:r>
            </a:p>
          </p:txBody>
        </p:sp>
      </p:grp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ث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كمال جدول الدا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48 - حد حاسم ل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إذا كانت المخرجة أكب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063" y="1801813"/>
            <a:ext cx="8143875" cy="2779712"/>
            <a:chOff x="1571604" y="2077035"/>
            <a:chExt cx="5143536" cy="2571768"/>
          </a:xfrm>
        </p:grpSpPr>
        <p:sp>
          <p:nvSpPr>
            <p:cNvPr id="5" name="Down Arrow Callout 4"/>
            <p:cNvSpPr/>
            <p:nvPr/>
          </p:nvSpPr>
          <p:spPr>
            <a:xfrm>
              <a:off x="1571604" y="2077035"/>
              <a:ext cx="5143536" cy="2571768"/>
            </a:xfrm>
            <a:prstGeom prst="downArrowCallout">
              <a:avLst/>
            </a:prstGeom>
            <a:gradFill>
              <a:gsLst>
                <a:gs pos="0">
                  <a:schemeClr val="bg1"/>
                </a:gs>
                <a:gs pos="80000">
                  <a:schemeClr val="bg1"/>
                </a:gs>
                <a:gs pos="100000">
                  <a:srgbClr val="6600FF"/>
                </a:gs>
              </a:gsLst>
            </a:gradFill>
            <a:ln w="38100">
              <a:solidFill>
                <a:srgbClr val="C0000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>
                <a:cs typeface="Times New Roman" pitchFamily="18" charset="0"/>
              </a:endParaRPr>
            </a:p>
          </p:txBody>
        </p:sp>
        <p:sp>
          <p:nvSpPr>
            <p:cNvPr id="11270" name="TextBox 5"/>
            <p:cNvSpPr txBox="1">
              <a:spLocks noChangeArrowheads="1"/>
            </p:cNvSpPr>
            <p:nvPr/>
          </p:nvSpPr>
          <p:spPr bwMode="auto">
            <a:xfrm>
              <a:off x="1616722" y="2143128"/>
              <a:ext cx="4982112" cy="162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5400" b="1" dirty="0">
                  <a:latin typeface="Calibri" pitchFamily="34" charset="0"/>
                  <a:cs typeface="Times New Roman" pitchFamily="18" charset="0"/>
                </a:rPr>
                <a:t>قاعدة هذه الدالة، هي: </a:t>
              </a:r>
              <a:r>
                <a:rPr lang="ar-EG" sz="5400" b="1" dirty="0" err="1">
                  <a:latin typeface="Calibri" pitchFamily="34" charset="0"/>
                  <a:cs typeface="Times New Roman" pitchFamily="18" charset="0"/>
                </a:rPr>
                <a:t>س</a:t>
              </a:r>
              <a:r>
                <a:rPr lang="ar-EG" sz="5400" b="1" dirty="0">
                  <a:latin typeface="Calibri" pitchFamily="34" charset="0"/>
                  <a:cs typeface="Times New Roman" pitchFamily="18" charset="0"/>
                </a:rPr>
                <a:t> + 7؛ أي أضف 7 إلى كل مدخلة.</a:t>
              </a:r>
            </a:p>
          </p:txBody>
        </p:sp>
      </p:grp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قاعدة هذه الدا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92352" y="1268413"/>
          <a:ext cx="3727798" cy="432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63899"/>
                <a:gridCol w="1863899"/>
              </a:tblGrid>
              <a:tr h="108012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92950" y="1341438"/>
            <a:ext cx="16335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2800" b="1" dirty="0">
                <a:solidFill>
                  <a:srgbClr val="FFFF00"/>
                </a:solidFill>
              </a:rPr>
              <a:t>المدخلة (س)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41925" y="1268413"/>
            <a:ext cx="16335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rgbClr val="FFFF00"/>
                </a:solidFill>
              </a:rPr>
              <a:t>المخرجة (س+7)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78700" y="2565400"/>
            <a:ext cx="1008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2120" y="2564904"/>
            <a:ext cx="720080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99003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rtlCol="1">
            <a:spAutoFit/>
          </a:bodyPr>
          <a:lstStyle/>
          <a:p>
            <a:pPr algn="ctr">
              <a:defRPr/>
            </a:pPr>
            <a:endParaRPr lang="ar-EG" sz="4000" b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80288" y="3657600"/>
            <a:ext cx="100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2120" y="3657218"/>
            <a:ext cx="720080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99003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rtlCol="1">
            <a:spAutoFit/>
          </a:bodyPr>
          <a:lstStyle/>
          <a:p>
            <a:pPr algn="ctr">
              <a:defRPr/>
            </a:pPr>
            <a:endParaRPr lang="ar-EG" sz="4000" b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80288" y="4652963"/>
            <a:ext cx="100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2120" y="4653136"/>
            <a:ext cx="720080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99003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rtlCol="1">
            <a:spAutoFit/>
          </a:bodyPr>
          <a:lstStyle/>
          <a:p>
            <a:pPr algn="ctr">
              <a:defRPr/>
            </a:pPr>
            <a:endParaRPr lang="ar-EG" sz="40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140200" y="3429000"/>
            <a:ext cx="93662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12402" y="1268413"/>
          <a:ext cx="3727798" cy="432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63899"/>
                <a:gridCol w="1863899"/>
              </a:tblGrid>
              <a:tr h="108012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11413" y="1341438"/>
            <a:ext cx="1635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2800" b="1">
                <a:solidFill>
                  <a:srgbClr val="FFFF00"/>
                </a:solidFill>
              </a:rPr>
              <a:t>المدخلة (س)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61975" y="1268413"/>
            <a:ext cx="16335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FFFF00"/>
                </a:solidFill>
              </a:rPr>
              <a:t>المخرجة (س+7)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698750" y="2565400"/>
            <a:ext cx="1008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9592" y="2564904"/>
            <a:ext cx="864096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000" b="1" dirty="0">
                <a:solidFill>
                  <a:srgbClr val="0000FF"/>
                </a:solidFill>
              </a:rPr>
              <a:t>17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00338" y="3657600"/>
            <a:ext cx="100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1600" y="3657218"/>
            <a:ext cx="792088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000" b="1" dirty="0">
                <a:solidFill>
                  <a:srgbClr val="0000FF"/>
                </a:solidFill>
              </a:rPr>
              <a:t>19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700338" y="4652963"/>
            <a:ext cx="100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14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592" y="4653136"/>
            <a:ext cx="936104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000" b="1" dirty="0">
                <a:solidFill>
                  <a:srgbClr val="0000FF"/>
                </a:solidFill>
              </a:rPr>
              <a:t>21</a:t>
            </a:r>
          </a:p>
        </p:txBody>
      </p: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89 - spring 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89 - spring 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مدخلة (س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749 - metal drum with dist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مخرجة (س+7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0-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0-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12-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12-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14-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14-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8" grpId="0"/>
      <p:bldP spid="19" grpId="0"/>
      <p:bldP spid="20" grpId="0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43438" y="285750"/>
            <a:ext cx="3929062" cy="1366838"/>
            <a:chOff x="714348" y="214290"/>
            <a:chExt cx="3929090" cy="1366068"/>
          </a:xfrm>
        </p:grpSpPr>
        <p:sp>
          <p:nvSpPr>
            <p:cNvPr id="3" name="Freeform 2"/>
            <p:cNvSpPr/>
            <p:nvPr/>
          </p:nvSpPr>
          <p:spPr>
            <a:xfrm>
              <a:off x="714348" y="214290"/>
              <a:ext cx="3814789" cy="1366068"/>
            </a:xfrm>
            <a:custGeom>
              <a:avLst/>
              <a:gdLst>
                <a:gd name="connsiteX0" fmla="*/ 3443288 w 3565191"/>
                <a:gd name="connsiteY0" fmla="*/ 580255 h 1366068"/>
                <a:gd name="connsiteX1" fmla="*/ 3457575 w 3565191"/>
                <a:gd name="connsiteY1" fmla="*/ 537393 h 1366068"/>
                <a:gd name="connsiteX2" fmla="*/ 3414713 w 3565191"/>
                <a:gd name="connsiteY2" fmla="*/ 337368 h 1366068"/>
                <a:gd name="connsiteX3" fmla="*/ 3371850 w 3565191"/>
                <a:gd name="connsiteY3" fmla="*/ 308793 h 1366068"/>
                <a:gd name="connsiteX4" fmla="*/ 3300413 w 3565191"/>
                <a:gd name="connsiteY4" fmla="*/ 208780 h 1366068"/>
                <a:gd name="connsiteX5" fmla="*/ 3257550 w 3565191"/>
                <a:gd name="connsiteY5" fmla="*/ 194493 h 1366068"/>
                <a:gd name="connsiteX6" fmla="*/ 3228975 w 3565191"/>
                <a:gd name="connsiteY6" fmla="*/ 151630 h 1366068"/>
                <a:gd name="connsiteX7" fmla="*/ 3143250 w 3565191"/>
                <a:gd name="connsiteY7" fmla="*/ 80193 h 1366068"/>
                <a:gd name="connsiteX8" fmla="*/ 3014663 w 3565191"/>
                <a:gd name="connsiteY8" fmla="*/ 51618 h 1366068"/>
                <a:gd name="connsiteX9" fmla="*/ 2914650 w 3565191"/>
                <a:gd name="connsiteY9" fmla="*/ 37330 h 1366068"/>
                <a:gd name="connsiteX10" fmla="*/ 2643188 w 3565191"/>
                <a:gd name="connsiteY10" fmla="*/ 37330 h 1366068"/>
                <a:gd name="connsiteX11" fmla="*/ 2600325 w 3565191"/>
                <a:gd name="connsiteY11" fmla="*/ 80193 h 1366068"/>
                <a:gd name="connsiteX12" fmla="*/ 2557463 w 3565191"/>
                <a:gd name="connsiteY12" fmla="*/ 108768 h 1366068"/>
                <a:gd name="connsiteX13" fmla="*/ 2528888 w 3565191"/>
                <a:gd name="connsiteY13" fmla="*/ 194493 h 1366068"/>
                <a:gd name="connsiteX14" fmla="*/ 2514600 w 3565191"/>
                <a:gd name="connsiteY14" fmla="*/ 237355 h 1366068"/>
                <a:gd name="connsiteX15" fmla="*/ 2471738 w 3565191"/>
                <a:gd name="connsiteY15" fmla="*/ 208780 h 1366068"/>
                <a:gd name="connsiteX16" fmla="*/ 2343150 w 3565191"/>
                <a:gd name="connsiteY16" fmla="*/ 94480 h 1366068"/>
                <a:gd name="connsiteX17" fmla="*/ 2286000 w 3565191"/>
                <a:gd name="connsiteY17" fmla="*/ 80193 h 1366068"/>
                <a:gd name="connsiteX18" fmla="*/ 2043113 w 3565191"/>
                <a:gd name="connsiteY18" fmla="*/ 94480 h 1366068"/>
                <a:gd name="connsiteX19" fmla="*/ 1800225 w 3565191"/>
                <a:gd name="connsiteY19" fmla="*/ 137343 h 1366068"/>
                <a:gd name="connsiteX20" fmla="*/ 1614488 w 3565191"/>
                <a:gd name="connsiteY20" fmla="*/ 180205 h 1366068"/>
                <a:gd name="connsiteX21" fmla="*/ 1514475 w 3565191"/>
                <a:gd name="connsiteY21" fmla="*/ 251643 h 1366068"/>
                <a:gd name="connsiteX22" fmla="*/ 1485900 w 3565191"/>
                <a:gd name="connsiteY22" fmla="*/ 294505 h 1366068"/>
                <a:gd name="connsiteX23" fmla="*/ 1443038 w 3565191"/>
                <a:gd name="connsiteY23" fmla="*/ 308793 h 1366068"/>
                <a:gd name="connsiteX24" fmla="*/ 1285875 w 3565191"/>
                <a:gd name="connsiteY24" fmla="*/ 223068 h 1366068"/>
                <a:gd name="connsiteX25" fmla="*/ 1114425 w 3565191"/>
                <a:gd name="connsiteY25" fmla="*/ 180205 h 1366068"/>
                <a:gd name="connsiteX26" fmla="*/ 1042988 w 3565191"/>
                <a:gd name="connsiteY26" fmla="*/ 151630 h 1366068"/>
                <a:gd name="connsiteX27" fmla="*/ 900113 w 3565191"/>
                <a:gd name="connsiteY27" fmla="*/ 165918 h 1366068"/>
                <a:gd name="connsiteX28" fmla="*/ 714375 w 3565191"/>
                <a:gd name="connsiteY28" fmla="*/ 208780 h 1366068"/>
                <a:gd name="connsiteX29" fmla="*/ 557213 w 3565191"/>
                <a:gd name="connsiteY29" fmla="*/ 280218 h 1366068"/>
                <a:gd name="connsiteX30" fmla="*/ 414338 w 3565191"/>
                <a:gd name="connsiteY30" fmla="*/ 337368 h 1366068"/>
                <a:gd name="connsiteX31" fmla="*/ 328613 w 3565191"/>
                <a:gd name="connsiteY31" fmla="*/ 394518 h 1366068"/>
                <a:gd name="connsiteX32" fmla="*/ 285750 w 3565191"/>
                <a:gd name="connsiteY32" fmla="*/ 423093 h 1366068"/>
                <a:gd name="connsiteX33" fmla="*/ 228600 w 3565191"/>
                <a:gd name="connsiteY33" fmla="*/ 537393 h 1366068"/>
                <a:gd name="connsiteX34" fmla="*/ 200025 w 3565191"/>
                <a:gd name="connsiteY34" fmla="*/ 651693 h 1366068"/>
                <a:gd name="connsiteX35" fmla="*/ 128588 w 3565191"/>
                <a:gd name="connsiteY35" fmla="*/ 694555 h 1366068"/>
                <a:gd name="connsiteX36" fmla="*/ 14288 w 3565191"/>
                <a:gd name="connsiteY36" fmla="*/ 823143 h 1366068"/>
                <a:gd name="connsiteX37" fmla="*/ 0 w 3565191"/>
                <a:gd name="connsiteY37" fmla="*/ 866005 h 1366068"/>
                <a:gd name="connsiteX38" fmla="*/ 28575 w 3565191"/>
                <a:gd name="connsiteY38" fmla="*/ 1037455 h 1366068"/>
                <a:gd name="connsiteX39" fmla="*/ 114300 w 3565191"/>
                <a:gd name="connsiteY39" fmla="*/ 1108893 h 1366068"/>
                <a:gd name="connsiteX40" fmla="*/ 228600 w 3565191"/>
                <a:gd name="connsiteY40" fmla="*/ 1151755 h 1366068"/>
                <a:gd name="connsiteX41" fmla="*/ 300038 w 3565191"/>
                <a:gd name="connsiteY41" fmla="*/ 1180330 h 1366068"/>
                <a:gd name="connsiteX42" fmla="*/ 471488 w 3565191"/>
                <a:gd name="connsiteY42" fmla="*/ 1166043 h 1366068"/>
                <a:gd name="connsiteX43" fmla="*/ 514350 w 3565191"/>
                <a:gd name="connsiteY43" fmla="*/ 1137468 h 1366068"/>
                <a:gd name="connsiteX44" fmla="*/ 557213 w 3565191"/>
                <a:gd name="connsiteY44" fmla="*/ 1123180 h 1366068"/>
                <a:gd name="connsiteX45" fmla="*/ 614363 w 3565191"/>
                <a:gd name="connsiteY45" fmla="*/ 1094605 h 1366068"/>
                <a:gd name="connsiteX46" fmla="*/ 600075 w 3565191"/>
                <a:gd name="connsiteY46" fmla="*/ 1137468 h 1366068"/>
                <a:gd name="connsiteX47" fmla="*/ 657225 w 3565191"/>
                <a:gd name="connsiteY47" fmla="*/ 1223193 h 1366068"/>
                <a:gd name="connsiteX48" fmla="*/ 700088 w 3565191"/>
                <a:gd name="connsiteY48" fmla="*/ 1251768 h 1366068"/>
                <a:gd name="connsiteX49" fmla="*/ 857250 w 3565191"/>
                <a:gd name="connsiteY49" fmla="*/ 1323205 h 1366068"/>
                <a:gd name="connsiteX50" fmla="*/ 1471613 w 3565191"/>
                <a:gd name="connsiteY50" fmla="*/ 1294630 h 1366068"/>
                <a:gd name="connsiteX51" fmla="*/ 1514475 w 3565191"/>
                <a:gd name="connsiteY51" fmla="*/ 1280343 h 1366068"/>
                <a:gd name="connsiteX52" fmla="*/ 1671638 w 3565191"/>
                <a:gd name="connsiteY52" fmla="*/ 1251768 h 1366068"/>
                <a:gd name="connsiteX53" fmla="*/ 1757363 w 3565191"/>
                <a:gd name="connsiteY53" fmla="*/ 1208905 h 1366068"/>
                <a:gd name="connsiteX54" fmla="*/ 1857375 w 3565191"/>
                <a:gd name="connsiteY54" fmla="*/ 1166043 h 1366068"/>
                <a:gd name="connsiteX55" fmla="*/ 1914525 w 3565191"/>
                <a:gd name="connsiteY55" fmla="*/ 1294630 h 1366068"/>
                <a:gd name="connsiteX56" fmla="*/ 2057400 w 3565191"/>
                <a:gd name="connsiteY56" fmla="*/ 1366068 h 1366068"/>
                <a:gd name="connsiteX57" fmla="*/ 2414588 w 3565191"/>
                <a:gd name="connsiteY57" fmla="*/ 1323205 h 1366068"/>
                <a:gd name="connsiteX58" fmla="*/ 2471738 w 3565191"/>
                <a:gd name="connsiteY58" fmla="*/ 1294630 h 1366068"/>
                <a:gd name="connsiteX59" fmla="*/ 2543175 w 3565191"/>
                <a:gd name="connsiteY59" fmla="*/ 1266055 h 1366068"/>
                <a:gd name="connsiteX60" fmla="*/ 2600325 w 3565191"/>
                <a:gd name="connsiteY60" fmla="*/ 1251768 h 1366068"/>
                <a:gd name="connsiteX61" fmla="*/ 2743200 w 3565191"/>
                <a:gd name="connsiteY61" fmla="*/ 1194618 h 1366068"/>
                <a:gd name="connsiteX62" fmla="*/ 2886075 w 3565191"/>
                <a:gd name="connsiteY62" fmla="*/ 1080318 h 1366068"/>
                <a:gd name="connsiteX63" fmla="*/ 2928938 w 3565191"/>
                <a:gd name="connsiteY63" fmla="*/ 1180330 h 1366068"/>
                <a:gd name="connsiteX64" fmla="*/ 2957513 w 3565191"/>
                <a:gd name="connsiteY64" fmla="*/ 1223193 h 1366068"/>
                <a:gd name="connsiteX65" fmla="*/ 3028950 w 3565191"/>
                <a:gd name="connsiteY65" fmla="*/ 1266055 h 1366068"/>
                <a:gd name="connsiteX66" fmla="*/ 3100388 w 3565191"/>
                <a:gd name="connsiteY66" fmla="*/ 1280343 h 1366068"/>
                <a:gd name="connsiteX67" fmla="*/ 3200400 w 3565191"/>
                <a:gd name="connsiteY67" fmla="*/ 1266055 h 1366068"/>
                <a:gd name="connsiteX68" fmla="*/ 3286125 w 3565191"/>
                <a:gd name="connsiteY68" fmla="*/ 1208905 h 1366068"/>
                <a:gd name="connsiteX69" fmla="*/ 3357563 w 3565191"/>
                <a:gd name="connsiteY69" fmla="*/ 1180330 h 1366068"/>
                <a:gd name="connsiteX70" fmla="*/ 3457575 w 3565191"/>
                <a:gd name="connsiteY70" fmla="*/ 1094605 h 1366068"/>
                <a:gd name="connsiteX71" fmla="*/ 3543300 w 3565191"/>
                <a:gd name="connsiteY71" fmla="*/ 994593 h 1366068"/>
                <a:gd name="connsiteX72" fmla="*/ 3543300 w 3565191"/>
                <a:gd name="connsiteY72" fmla="*/ 823143 h 1366068"/>
                <a:gd name="connsiteX73" fmla="*/ 3529013 w 3565191"/>
                <a:gd name="connsiteY73" fmla="*/ 765993 h 1366068"/>
                <a:gd name="connsiteX74" fmla="*/ 3471863 w 3565191"/>
                <a:gd name="connsiteY74" fmla="*/ 680268 h 1366068"/>
                <a:gd name="connsiteX75" fmla="*/ 3443288 w 3565191"/>
                <a:gd name="connsiteY75" fmla="*/ 637405 h 1366068"/>
                <a:gd name="connsiteX76" fmla="*/ 3471863 w 3565191"/>
                <a:gd name="connsiteY76" fmla="*/ 594543 h 1366068"/>
                <a:gd name="connsiteX77" fmla="*/ 3443288 w 3565191"/>
                <a:gd name="connsiteY77" fmla="*/ 580255 h 136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565191" h="1366068">
                  <a:moveTo>
                    <a:pt x="3443288" y="580255"/>
                  </a:moveTo>
                  <a:cubicBezTo>
                    <a:pt x="3440907" y="570730"/>
                    <a:pt x="3457575" y="552453"/>
                    <a:pt x="3457575" y="537393"/>
                  </a:cubicBezTo>
                  <a:cubicBezTo>
                    <a:pt x="3457575" y="467434"/>
                    <a:pt x="3467296" y="389951"/>
                    <a:pt x="3414713" y="337368"/>
                  </a:cubicBezTo>
                  <a:cubicBezTo>
                    <a:pt x="3402571" y="325226"/>
                    <a:pt x="3386138" y="318318"/>
                    <a:pt x="3371850" y="308793"/>
                  </a:cubicBezTo>
                  <a:cubicBezTo>
                    <a:pt x="3358820" y="289248"/>
                    <a:pt x="3313704" y="219856"/>
                    <a:pt x="3300413" y="208780"/>
                  </a:cubicBezTo>
                  <a:cubicBezTo>
                    <a:pt x="3288843" y="199139"/>
                    <a:pt x="3271838" y="199255"/>
                    <a:pt x="3257550" y="194493"/>
                  </a:cubicBezTo>
                  <a:cubicBezTo>
                    <a:pt x="3248025" y="180205"/>
                    <a:pt x="3239968" y="164822"/>
                    <a:pt x="3228975" y="151630"/>
                  </a:cubicBezTo>
                  <a:cubicBezTo>
                    <a:pt x="3206404" y="124545"/>
                    <a:pt x="3175361" y="96249"/>
                    <a:pt x="3143250" y="80193"/>
                  </a:cubicBezTo>
                  <a:cubicBezTo>
                    <a:pt x="3108708" y="62922"/>
                    <a:pt x="3046375" y="56497"/>
                    <a:pt x="3014663" y="51618"/>
                  </a:cubicBezTo>
                  <a:cubicBezTo>
                    <a:pt x="2981378" y="46497"/>
                    <a:pt x="2947988" y="42093"/>
                    <a:pt x="2914650" y="37330"/>
                  </a:cubicBezTo>
                  <a:cubicBezTo>
                    <a:pt x="2812438" y="3260"/>
                    <a:pt x="2820506" y="0"/>
                    <a:pt x="2643188" y="37330"/>
                  </a:cubicBezTo>
                  <a:cubicBezTo>
                    <a:pt x="2623416" y="41493"/>
                    <a:pt x="2615847" y="67258"/>
                    <a:pt x="2600325" y="80193"/>
                  </a:cubicBezTo>
                  <a:cubicBezTo>
                    <a:pt x="2587134" y="91186"/>
                    <a:pt x="2571750" y="99243"/>
                    <a:pt x="2557463" y="108768"/>
                  </a:cubicBezTo>
                  <a:lnTo>
                    <a:pt x="2528888" y="194493"/>
                  </a:lnTo>
                  <a:lnTo>
                    <a:pt x="2514600" y="237355"/>
                  </a:lnTo>
                  <a:cubicBezTo>
                    <a:pt x="2500313" y="227830"/>
                    <a:pt x="2484572" y="220188"/>
                    <a:pt x="2471738" y="208780"/>
                  </a:cubicBezTo>
                  <a:cubicBezTo>
                    <a:pt x="2443352" y="183548"/>
                    <a:pt x="2390113" y="114607"/>
                    <a:pt x="2343150" y="94480"/>
                  </a:cubicBezTo>
                  <a:cubicBezTo>
                    <a:pt x="2325101" y="86745"/>
                    <a:pt x="2305050" y="84955"/>
                    <a:pt x="2286000" y="80193"/>
                  </a:cubicBezTo>
                  <a:cubicBezTo>
                    <a:pt x="2205038" y="84955"/>
                    <a:pt x="2123785" y="86135"/>
                    <a:pt x="2043113" y="94480"/>
                  </a:cubicBezTo>
                  <a:cubicBezTo>
                    <a:pt x="1934324" y="105734"/>
                    <a:pt x="1892172" y="120625"/>
                    <a:pt x="1800225" y="137343"/>
                  </a:cubicBezTo>
                  <a:cubicBezTo>
                    <a:pt x="1716090" y="152640"/>
                    <a:pt x="1699520" y="149284"/>
                    <a:pt x="1614488" y="180205"/>
                  </a:cubicBezTo>
                  <a:cubicBezTo>
                    <a:pt x="1566130" y="197790"/>
                    <a:pt x="1546912" y="212719"/>
                    <a:pt x="1514475" y="251643"/>
                  </a:cubicBezTo>
                  <a:cubicBezTo>
                    <a:pt x="1503482" y="264834"/>
                    <a:pt x="1499308" y="283778"/>
                    <a:pt x="1485900" y="294505"/>
                  </a:cubicBezTo>
                  <a:cubicBezTo>
                    <a:pt x="1474140" y="303913"/>
                    <a:pt x="1457325" y="304030"/>
                    <a:pt x="1443038" y="308793"/>
                  </a:cubicBezTo>
                  <a:cubicBezTo>
                    <a:pt x="1375932" y="264056"/>
                    <a:pt x="1387751" y="269376"/>
                    <a:pt x="1285875" y="223068"/>
                  </a:cubicBezTo>
                  <a:cubicBezTo>
                    <a:pt x="1243547" y="203828"/>
                    <a:pt x="1134712" y="186001"/>
                    <a:pt x="1114425" y="180205"/>
                  </a:cubicBezTo>
                  <a:cubicBezTo>
                    <a:pt x="1089765" y="173159"/>
                    <a:pt x="1066800" y="161155"/>
                    <a:pt x="1042988" y="151630"/>
                  </a:cubicBezTo>
                  <a:cubicBezTo>
                    <a:pt x="995363" y="156393"/>
                    <a:pt x="947556" y="159592"/>
                    <a:pt x="900113" y="165918"/>
                  </a:cubicBezTo>
                  <a:cubicBezTo>
                    <a:pt x="852985" y="172202"/>
                    <a:pt x="750642" y="199713"/>
                    <a:pt x="714375" y="208780"/>
                  </a:cubicBezTo>
                  <a:cubicBezTo>
                    <a:pt x="630904" y="250516"/>
                    <a:pt x="638089" y="249890"/>
                    <a:pt x="557213" y="280218"/>
                  </a:cubicBezTo>
                  <a:cubicBezTo>
                    <a:pt x="492020" y="304665"/>
                    <a:pt x="499104" y="291725"/>
                    <a:pt x="414338" y="337368"/>
                  </a:cubicBezTo>
                  <a:cubicBezTo>
                    <a:pt x="384100" y="353650"/>
                    <a:pt x="357188" y="375468"/>
                    <a:pt x="328613" y="394518"/>
                  </a:cubicBezTo>
                  <a:lnTo>
                    <a:pt x="285750" y="423093"/>
                  </a:lnTo>
                  <a:cubicBezTo>
                    <a:pt x="249320" y="483810"/>
                    <a:pt x="243979" y="481003"/>
                    <a:pt x="228600" y="537393"/>
                  </a:cubicBezTo>
                  <a:cubicBezTo>
                    <a:pt x="218267" y="575282"/>
                    <a:pt x="233701" y="631487"/>
                    <a:pt x="200025" y="651693"/>
                  </a:cubicBezTo>
                  <a:cubicBezTo>
                    <a:pt x="176213" y="665980"/>
                    <a:pt x="150081" y="676970"/>
                    <a:pt x="128588" y="694555"/>
                  </a:cubicBezTo>
                  <a:cubicBezTo>
                    <a:pt x="96544" y="720773"/>
                    <a:pt x="37309" y="777101"/>
                    <a:pt x="14288" y="823143"/>
                  </a:cubicBezTo>
                  <a:cubicBezTo>
                    <a:pt x="7553" y="836613"/>
                    <a:pt x="4763" y="851718"/>
                    <a:pt x="0" y="866005"/>
                  </a:cubicBezTo>
                  <a:cubicBezTo>
                    <a:pt x="9525" y="923155"/>
                    <a:pt x="13646" y="981473"/>
                    <a:pt x="28575" y="1037455"/>
                  </a:cubicBezTo>
                  <a:cubicBezTo>
                    <a:pt x="40490" y="1082137"/>
                    <a:pt x="77109" y="1092364"/>
                    <a:pt x="114300" y="1108893"/>
                  </a:cubicBezTo>
                  <a:cubicBezTo>
                    <a:pt x="213712" y="1153076"/>
                    <a:pt x="153191" y="1123477"/>
                    <a:pt x="228600" y="1151755"/>
                  </a:cubicBezTo>
                  <a:cubicBezTo>
                    <a:pt x="252614" y="1160760"/>
                    <a:pt x="276225" y="1170805"/>
                    <a:pt x="300038" y="1180330"/>
                  </a:cubicBezTo>
                  <a:cubicBezTo>
                    <a:pt x="357188" y="1175568"/>
                    <a:pt x="415254" y="1177290"/>
                    <a:pt x="471488" y="1166043"/>
                  </a:cubicBezTo>
                  <a:cubicBezTo>
                    <a:pt x="488326" y="1162675"/>
                    <a:pt x="498992" y="1145147"/>
                    <a:pt x="514350" y="1137468"/>
                  </a:cubicBezTo>
                  <a:cubicBezTo>
                    <a:pt x="527821" y="1130733"/>
                    <a:pt x="543370" y="1129113"/>
                    <a:pt x="557213" y="1123180"/>
                  </a:cubicBezTo>
                  <a:cubicBezTo>
                    <a:pt x="576789" y="1114790"/>
                    <a:pt x="595313" y="1104130"/>
                    <a:pt x="614363" y="1094605"/>
                  </a:cubicBezTo>
                  <a:cubicBezTo>
                    <a:pt x="609600" y="1108893"/>
                    <a:pt x="600075" y="1122407"/>
                    <a:pt x="600075" y="1137468"/>
                  </a:cubicBezTo>
                  <a:cubicBezTo>
                    <a:pt x="600075" y="1175619"/>
                    <a:pt x="631456" y="1201719"/>
                    <a:pt x="657225" y="1223193"/>
                  </a:cubicBezTo>
                  <a:cubicBezTo>
                    <a:pt x="670417" y="1234186"/>
                    <a:pt x="685013" y="1243545"/>
                    <a:pt x="700088" y="1251768"/>
                  </a:cubicBezTo>
                  <a:cubicBezTo>
                    <a:pt x="800481" y="1306527"/>
                    <a:pt x="783656" y="1298674"/>
                    <a:pt x="857250" y="1323205"/>
                  </a:cubicBezTo>
                  <a:lnTo>
                    <a:pt x="1471613" y="1294630"/>
                  </a:lnTo>
                  <a:cubicBezTo>
                    <a:pt x="1486641" y="1293650"/>
                    <a:pt x="1499707" y="1283297"/>
                    <a:pt x="1514475" y="1280343"/>
                  </a:cubicBezTo>
                  <a:cubicBezTo>
                    <a:pt x="1770457" y="1229147"/>
                    <a:pt x="1502208" y="1294124"/>
                    <a:pt x="1671638" y="1251768"/>
                  </a:cubicBezTo>
                  <a:cubicBezTo>
                    <a:pt x="1700213" y="1237480"/>
                    <a:pt x="1727700" y="1220770"/>
                    <a:pt x="1757363" y="1208905"/>
                  </a:cubicBezTo>
                  <a:cubicBezTo>
                    <a:pt x="1872690" y="1162774"/>
                    <a:pt x="1761868" y="1229715"/>
                    <a:pt x="1857375" y="1166043"/>
                  </a:cubicBezTo>
                  <a:cubicBezTo>
                    <a:pt x="1863012" y="1182954"/>
                    <a:pt x="1885414" y="1275223"/>
                    <a:pt x="1914525" y="1294630"/>
                  </a:cubicBezTo>
                  <a:cubicBezTo>
                    <a:pt x="1958829" y="1324166"/>
                    <a:pt x="2057400" y="1366068"/>
                    <a:pt x="2057400" y="1366068"/>
                  </a:cubicBezTo>
                  <a:cubicBezTo>
                    <a:pt x="2197259" y="1356744"/>
                    <a:pt x="2284887" y="1360262"/>
                    <a:pt x="2414588" y="1323205"/>
                  </a:cubicBezTo>
                  <a:cubicBezTo>
                    <a:pt x="2435067" y="1317354"/>
                    <a:pt x="2452275" y="1303280"/>
                    <a:pt x="2471738" y="1294630"/>
                  </a:cubicBezTo>
                  <a:cubicBezTo>
                    <a:pt x="2495174" y="1284214"/>
                    <a:pt x="2518844" y="1274165"/>
                    <a:pt x="2543175" y="1266055"/>
                  </a:cubicBezTo>
                  <a:cubicBezTo>
                    <a:pt x="2561804" y="1259846"/>
                    <a:pt x="2581444" y="1257162"/>
                    <a:pt x="2600325" y="1251768"/>
                  </a:cubicBezTo>
                  <a:cubicBezTo>
                    <a:pt x="2642480" y="1239724"/>
                    <a:pt x="2713915" y="1210387"/>
                    <a:pt x="2743200" y="1194618"/>
                  </a:cubicBezTo>
                  <a:cubicBezTo>
                    <a:pt x="2821302" y="1152563"/>
                    <a:pt x="2828206" y="1138187"/>
                    <a:pt x="2886075" y="1080318"/>
                  </a:cubicBezTo>
                  <a:cubicBezTo>
                    <a:pt x="2902104" y="1128404"/>
                    <a:pt x="2900690" y="1130897"/>
                    <a:pt x="2928938" y="1180330"/>
                  </a:cubicBezTo>
                  <a:cubicBezTo>
                    <a:pt x="2937457" y="1195239"/>
                    <a:pt x="2944475" y="1212018"/>
                    <a:pt x="2957513" y="1223193"/>
                  </a:cubicBezTo>
                  <a:cubicBezTo>
                    <a:pt x="2978597" y="1241265"/>
                    <a:pt x="3003166" y="1255742"/>
                    <a:pt x="3028950" y="1266055"/>
                  </a:cubicBezTo>
                  <a:cubicBezTo>
                    <a:pt x="3051497" y="1275074"/>
                    <a:pt x="3076575" y="1275580"/>
                    <a:pt x="3100388" y="1280343"/>
                  </a:cubicBezTo>
                  <a:cubicBezTo>
                    <a:pt x="3133725" y="1275580"/>
                    <a:pt x="3168969" y="1278144"/>
                    <a:pt x="3200400" y="1266055"/>
                  </a:cubicBezTo>
                  <a:cubicBezTo>
                    <a:pt x="3232454" y="1253727"/>
                    <a:pt x="3254238" y="1221660"/>
                    <a:pt x="3286125" y="1208905"/>
                  </a:cubicBezTo>
                  <a:lnTo>
                    <a:pt x="3357563" y="1180330"/>
                  </a:lnTo>
                  <a:cubicBezTo>
                    <a:pt x="3463912" y="1073981"/>
                    <a:pt x="3329283" y="1204569"/>
                    <a:pt x="3457575" y="1094605"/>
                  </a:cubicBezTo>
                  <a:cubicBezTo>
                    <a:pt x="3499369" y="1058782"/>
                    <a:pt x="3509418" y="1039769"/>
                    <a:pt x="3543300" y="994593"/>
                  </a:cubicBezTo>
                  <a:cubicBezTo>
                    <a:pt x="3565191" y="907034"/>
                    <a:pt x="3563368" y="943551"/>
                    <a:pt x="3543300" y="823143"/>
                  </a:cubicBezTo>
                  <a:cubicBezTo>
                    <a:pt x="3540072" y="803774"/>
                    <a:pt x="3537795" y="783556"/>
                    <a:pt x="3529013" y="765993"/>
                  </a:cubicBezTo>
                  <a:cubicBezTo>
                    <a:pt x="3513654" y="735276"/>
                    <a:pt x="3490913" y="708843"/>
                    <a:pt x="3471863" y="680268"/>
                  </a:cubicBezTo>
                  <a:lnTo>
                    <a:pt x="3443288" y="637405"/>
                  </a:lnTo>
                  <a:cubicBezTo>
                    <a:pt x="3452813" y="623118"/>
                    <a:pt x="3475231" y="611381"/>
                    <a:pt x="3471863" y="594543"/>
                  </a:cubicBezTo>
                  <a:cubicBezTo>
                    <a:pt x="3468495" y="577705"/>
                    <a:pt x="3445669" y="589780"/>
                    <a:pt x="3443288" y="58025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35000">
                  <a:schemeClr val="bg1"/>
                </a:gs>
                <a:gs pos="100000">
                  <a:srgbClr val="9900FF"/>
                </a:gs>
              </a:gsLst>
            </a:gradFill>
            <a:ln w="28575">
              <a:solidFill>
                <a:srgbClr val="800080"/>
              </a:solidFill>
            </a:ln>
            <a:effectLst>
              <a:innerShdw blurRad="368300">
                <a:srgbClr val="800080"/>
              </a:inn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>
                <a:ln>
                  <a:solidFill>
                    <a:schemeClr val="tx1"/>
                  </a:solidFill>
                </a:ln>
                <a:cs typeface="Times New Roman" pitchFamily="18" charset="0"/>
              </a:endParaRPr>
            </a:p>
          </p:txBody>
        </p:sp>
        <p:sp>
          <p:nvSpPr>
            <p:cNvPr id="13321" name="TextBox 1"/>
            <p:cNvSpPr txBox="1">
              <a:spLocks noChangeArrowheads="1"/>
            </p:cNvSpPr>
            <p:nvPr/>
          </p:nvSpPr>
          <p:spPr bwMode="auto">
            <a:xfrm>
              <a:off x="1214414" y="571277"/>
              <a:ext cx="3429024" cy="769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400" b="1" dirty="0">
                  <a:latin typeface="Calibri" pitchFamily="34" charset="0"/>
                  <a:cs typeface="Times New Roman" pitchFamily="18" charset="0"/>
                </a:rPr>
                <a:t>تحقق من فهمك:</a:t>
              </a: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27088" y="2751138"/>
            <a:ext cx="7610475" cy="2508250"/>
            <a:chOff x="-1" y="4429132"/>
            <a:chExt cx="8143901" cy="1143008"/>
          </a:xfrm>
        </p:grpSpPr>
        <p:sp>
          <p:nvSpPr>
            <p:cNvPr id="6" name="Pentagon 5"/>
            <p:cNvSpPr/>
            <p:nvPr/>
          </p:nvSpPr>
          <p:spPr>
            <a:xfrm>
              <a:off x="-1" y="4429132"/>
              <a:ext cx="8143901" cy="1143008"/>
            </a:xfrm>
            <a:prstGeom prst="homePlate">
              <a:avLst/>
            </a:prstGeom>
            <a:gradFill flip="none"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2E6EBC"/>
                </a:gs>
              </a:gsLst>
              <a:lin ang="16200000" scaled="1"/>
              <a:tileRect/>
            </a:gra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2400" dirty="0">
                <a:cs typeface="Times New Roman" pitchFamily="18" charset="0"/>
              </a:endParaRPr>
            </a:p>
          </p:txBody>
        </p:sp>
        <p:sp>
          <p:nvSpPr>
            <p:cNvPr id="13317" name="TextBox 8"/>
            <p:cNvSpPr txBox="1">
              <a:spLocks noChangeArrowheads="1"/>
            </p:cNvSpPr>
            <p:nvPr/>
          </p:nvSpPr>
          <p:spPr bwMode="auto">
            <a:xfrm>
              <a:off x="241984" y="4659981"/>
              <a:ext cx="7059866" cy="715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800" b="1" dirty="0" err="1">
                  <a:latin typeface="Calibri" pitchFamily="34" charset="0"/>
                  <a:cs typeface="Times New Roman" pitchFamily="18" charset="0"/>
                </a:rPr>
                <a:t>املأ</a:t>
              </a:r>
              <a:r>
                <a:rPr lang="ar-EG" sz="4800" b="1" dirty="0">
                  <a:latin typeface="Calibri" pitchFamily="34" charset="0"/>
                  <a:cs typeface="Times New Roman" pitchFamily="18" charset="0"/>
                </a:rPr>
                <a:t> الفراغات في الجدولين الآتيين بالأعداد المناسبة:</a:t>
              </a:r>
            </a:p>
          </p:txBody>
        </p:sp>
      </p:grp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حقق من فهم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ملأ الفراغات في الجدول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18755" y="1196975"/>
          <a:ext cx="5472608" cy="432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36304"/>
                <a:gridCol w="2736304"/>
              </a:tblGrid>
              <a:tr h="108012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76750" y="1414463"/>
            <a:ext cx="23987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>
                <a:solidFill>
                  <a:srgbClr val="FFFF00"/>
                </a:solidFill>
              </a:rPr>
              <a:t>المدخلة (س)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92275" y="1403350"/>
            <a:ext cx="26638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rgbClr val="FFFF00"/>
                </a:solidFill>
              </a:rPr>
              <a:t>المخرجة (س-4)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962525" y="2420938"/>
            <a:ext cx="1481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3768" y="2492896"/>
            <a:ext cx="1057116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99003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rtlCol="1">
            <a:spAutoFit/>
          </a:bodyPr>
          <a:lstStyle/>
          <a:p>
            <a:pPr algn="ctr">
              <a:defRPr/>
            </a:pPr>
            <a:endParaRPr lang="ar-EG" sz="4000" b="1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64113" y="3513138"/>
            <a:ext cx="1479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3768" y="3585210"/>
            <a:ext cx="1057116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99003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rtlCol="1">
            <a:spAutoFit/>
          </a:bodyPr>
          <a:lstStyle/>
          <a:p>
            <a:pPr algn="ctr">
              <a:defRPr/>
            </a:pPr>
            <a:endParaRPr lang="ar-EG" sz="4000" b="1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64113" y="4508500"/>
            <a:ext cx="1479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83768" y="4581128"/>
            <a:ext cx="1057116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99003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rtlCol="1">
            <a:spAutoFit/>
          </a:bodyPr>
          <a:lstStyle/>
          <a:p>
            <a:pPr algn="ctr">
              <a:defRPr/>
            </a:pPr>
            <a:endParaRPr lang="ar-EG" sz="4000" b="1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316788" y="1300163"/>
            <a:ext cx="1409700" cy="1946275"/>
            <a:chOff x="355281" y="2922651"/>
            <a:chExt cx="1408407" cy="1946509"/>
          </a:xfrm>
        </p:grpSpPr>
        <p:pic>
          <p:nvPicPr>
            <p:cNvPr id="14375" name="Picture 18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55281" y="2922651"/>
              <a:ext cx="1408407" cy="1946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76" name="Group 19"/>
            <p:cNvGrpSpPr>
              <a:grpSpLocks/>
            </p:cNvGrpSpPr>
            <p:nvPr/>
          </p:nvGrpSpPr>
          <p:grpSpPr bwMode="auto">
            <a:xfrm>
              <a:off x="467544" y="3292527"/>
              <a:ext cx="1166118" cy="1023719"/>
              <a:chOff x="5063186" y="4709537"/>
              <a:chExt cx="1166118" cy="1023719"/>
            </a:xfrm>
          </p:grpSpPr>
          <p:grpSp>
            <p:nvGrpSpPr>
              <p:cNvPr id="14377" name="Group 20"/>
              <p:cNvGrpSpPr>
                <a:grpSpLocks/>
              </p:cNvGrpSpPr>
              <p:nvPr/>
            </p:nvGrpSpPr>
            <p:grpSpPr bwMode="auto">
              <a:xfrm>
                <a:off x="5063186" y="4709537"/>
                <a:ext cx="1166118" cy="1023719"/>
                <a:chOff x="5063186" y="4709537"/>
                <a:chExt cx="1166118" cy="1023719"/>
              </a:xfrm>
            </p:grpSpPr>
            <p:pic>
              <p:nvPicPr>
                <p:cNvPr id="14379" name="Picture 22"/>
                <p:cNvPicPr>
                  <a:picLocks noChangeAspect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 rot="-2239886">
                  <a:off x="5088767" y="4709537"/>
                  <a:ext cx="477944" cy="638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Oval 23"/>
                <p:cNvSpPr/>
                <p:nvPr/>
              </p:nvSpPr>
              <p:spPr>
                <a:xfrm>
                  <a:off x="5063186" y="4725144"/>
                  <a:ext cx="1166118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rgbClr val="FF99CC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ar-EG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5513943" y="4844479"/>
                <a:ext cx="346022" cy="769441"/>
              </a:xfrm>
              <a:prstGeom prst="rect">
                <a:avLst/>
              </a:prstGeom>
              <a:noFill/>
            </p:spPr>
            <p:txBody>
              <a:bodyPr rtlCol="1">
                <a:spAutoFit/>
              </a:bodyPr>
              <a:lstStyle/>
              <a:p>
                <a:pPr algn="ctr">
                  <a:defRPr/>
                </a:pPr>
                <a:r>
                  <a:rPr lang="ar-EG" sz="4400" b="1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</a:rPr>
                  <a:t>أ</a:t>
                </a:r>
              </a:p>
            </p:txBody>
          </p:sp>
        </p:grpSp>
      </p:grpSp>
      <p:sp>
        <p:nvSpPr>
          <p:cNvPr id="25" name="مربع نص 5"/>
          <p:cNvSpPr txBox="1">
            <a:spLocks noChangeArrowheads="1"/>
          </p:cNvSpPr>
          <p:nvPr/>
        </p:nvSpPr>
        <p:spPr bwMode="auto">
          <a:xfrm>
            <a:off x="2622550" y="2443163"/>
            <a:ext cx="796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6" name="مربع نص 7"/>
          <p:cNvSpPr txBox="1">
            <a:spLocks noChangeArrowheads="1"/>
          </p:cNvSpPr>
          <p:nvPr/>
        </p:nvSpPr>
        <p:spPr bwMode="auto">
          <a:xfrm>
            <a:off x="2627313" y="3595688"/>
            <a:ext cx="796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مربع نص 9"/>
          <p:cNvSpPr txBox="1">
            <a:spLocks noChangeArrowheads="1"/>
          </p:cNvSpPr>
          <p:nvPr/>
        </p:nvSpPr>
        <p:spPr bwMode="auto">
          <a:xfrm>
            <a:off x="2622550" y="4581525"/>
            <a:ext cx="7969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62200" y="5791200"/>
            <a:ext cx="3810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dirty="0" smtClean="0">
                <a:solidFill>
                  <a:srgbClr val="0000FF"/>
                </a:solidFill>
              </a:rPr>
              <a:t>طرح 4 من كل مدخلة</a:t>
            </a:r>
            <a:endParaRPr lang="ar-EG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  <p:sndAc>
      <p:stSnd>
        <p:snd r:embed="rId3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89 - spring 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مدخلة (س)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مخرجة (س-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6" grpId="0"/>
      <p:bldP spid="25" grpId="0"/>
      <p:bldP spid="26" grpId="0"/>
      <p:bldP spid="27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18755" y="1196975"/>
          <a:ext cx="5472608" cy="432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36304"/>
                <a:gridCol w="2736304"/>
              </a:tblGrid>
              <a:tr h="108012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76750" y="1414463"/>
            <a:ext cx="23987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rgbClr val="FFFF00"/>
                </a:solidFill>
              </a:rPr>
              <a:t>المدخلة (س)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2275" y="1403350"/>
            <a:ext cx="26638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rgbClr val="FFFF00"/>
                </a:solidFill>
              </a:rPr>
              <a:t>المخرجة (3س)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62525" y="2420938"/>
            <a:ext cx="1481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83768" y="2492896"/>
            <a:ext cx="1057116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99003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rtlCol="1">
            <a:spAutoFit/>
          </a:bodyPr>
          <a:lstStyle/>
          <a:p>
            <a:pPr algn="ctr">
              <a:defRPr/>
            </a:pPr>
            <a:endParaRPr lang="ar-EG" sz="4000" b="1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64113" y="3513138"/>
            <a:ext cx="1479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83768" y="3585210"/>
            <a:ext cx="1057116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99003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rtlCol="1">
            <a:spAutoFit/>
          </a:bodyPr>
          <a:lstStyle/>
          <a:p>
            <a:pPr algn="ctr">
              <a:defRPr/>
            </a:pPr>
            <a:endParaRPr lang="ar-EG" sz="4000" b="1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64113" y="4508500"/>
            <a:ext cx="1479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83768" y="4581128"/>
            <a:ext cx="1057116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99003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rtlCol="1">
            <a:spAutoFit/>
          </a:bodyPr>
          <a:lstStyle/>
          <a:p>
            <a:pPr algn="ctr">
              <a:defRPr/>
            </a:pPr>
            <a:endParaRPr lang="ar-EG" sz="4000" b="1" dirty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16788" y="1300163"/>
            <a:ext cx="1409700" cy="1946275"/>
            <a:chOff x="355281" y="2922651"/>
            <a:chExt cx="1408407" cy="1946509"/>
          </a:xfrm>
        </p:grpSpPr>
        <p:pic>
          <p:nvPicPr>
            <p:cNvPr id="15399" name="Picture 19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55281" y="2922651"/>
              <a:ext cx="1408407" cy="1946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400" name="Group 20"/>
            <p:cNvGrpSpPr>
              <a:grpSpLocks/>
            </p:cNvGrpSpPr>
            <p:nvPr/>
          </p:nvGrpSpPr>
          <p:grpSpPr bwMode="auto">
            <a:xfrm>
              <a:off x="467544" y="3292527"/>
              <a:ext cx="1166118" cy="1023719"/>
              <a:chOff x="5063186" y="4709537"/>
              <a:chExt cx="1166118" cy="1023719"/>
            </a:xfrm>
          </p:grpSpPr>
          <p:grpSp>
            <p:nvGrpSpPr>
              <p:cNvPr id="15401" name="Group 21"/>
              <p:cNvGrpSpPr>
                <a:grpSpLocks/>
              </p:cNvGrpSpPr>
              <p:nvPr/>
            </p:nvGrpSpPr>
            <p:grpSpPr bwMode="auto">
              <a:xfrm>
                <a:off x="5063186" y="4709537"/>
                <a:ext cx="1166118" cy="1023719"/>
                <a:chOff x="5063186" y="4709537"/>
                <a:chExt cx="1166118" cy="1023719"/>
              </a:xfrm>
            </p:grpSpPr>
            <p:pic>
              <p:nvPicPr>
                <p:cNvPr id="15403" name="Picture 23"/>
                <p:cNvPicPr>
                  <a:picLocks noChangeAspect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 rot="-2239886">
                  <a:off x="5088767" y="4709537"/>
                  <a:ext cx="477944" cy="638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Oval 24"/>
                <p:cNvSpPr/>
                <p:nvPr/>
              </p:nvSpPr>
              <p:spPr>
                <a:xfrm>
                  <a:off x="5063186" y="4725144"/>
                  <a:ext cx="1166118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rgbClr val="FF99CC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ar-EG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5513943" y="4844479"/>
                <a:ext cx="346022" cy="769441"/>
              </a:xfrm>
              <a:prstGeom prst="rect">
                <a:avLst/>
              </a:prstGeom>
              <a:noFill/>
            </p:spPr>
            <p:txBody>
              <a:bodyPr rtlCol="1">
                <a:spAutoFit/>
              </a:bodyPr>
              <a:lstStyle/>
              <a:p>
                <a:pPr algn="ctr">
                  <a:defRPr/>
                </a:pPr>
                <a:r>
                  <a:rPr lang="ar-EG" sz="4400" b="1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</a:rPr>
                  <a:t>ب</a:t>
                </a:r>
              </a:p>
            </p:txBody>
          </p:sp>
        </p:grpSp>
      </p:grpSp>
      <p:sp>
        <p:nvSpPr>
          <p:cNvPr id="26" name="مربع نص 5"/>
          <p:cNvSpPr txBox="1">
            <a:spLocks noChangeArrowheads="1"/>
          </p:cNvSpPr>
          <p:nvPr/>
        </p:nvSpPr>
        <p:spPr bwMode="auto">
          <a:xfrm>
            <a:off x="2622550" y="2443163"/>
            <a:ext cx="796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7" name="مربع نص 7"/>
          <p:cNvSpPr txBox="1">
            <a:spLocks noChangeArrowheads="1"/>
          </p:cNvSpPr>
          <p:nvPr/>
        </p:nvSpPr>
        <p:spPr bwMode="auto">
          <a:xfrm>
            <a:off x="2627313" y="3595688"/>
            <a:ext cx="796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8" name="مربع نص 9"/>
          <p:cNvSpPr txBox="1">
            <a:spLocks noChangeArrowheads="1"/>
          </p:cNvSpPr>
          <p:nvPr/>
        </p:nvSpPr>
        <p:spPr bwMode="auto">
          <a:xfrm>
            <a:off x="2555875" y="4581525"/>
            <a:ext cx="9175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62200" y="5791200"/>
            <a:ext cx="3810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dirty="0" smtClean="0">
                <a:solidFill>
                  <a:srgbClr val="0000FF"/>
                </a:solidFill>
              </a:rPr>
              <a:t>ضرب 3 في كل مدخلة</a:t>
            </a:r>
            <a:endParaRPr lang="ar-EG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89 - spring 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مدخلة (س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مخرجة (3س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0 تحولت إلي 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7" grpId="0"/>
      <p:bldP spid="26" grpId="0"/>
      <p:bldP spid="27" grpId="0"/>
      <p:bldP spid="28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100638" y="476250"/>
            <a:ext cx="3357562" cy="2286000"/>
            <a:chOff x="5500694" y="-214338"/>
            <a:chExt cx="3357554" cy="2286016"/>
          </a:xfrm>
        </p:grpSpPr>
        <p:pic>
          <p:nvPicPr>
            <p:cNvPr id="16390" name="Picture 2" descr="folder_red_mydocuments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500694" y="-214338"/>
              <a:ext cx="3357554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 rot="408274">
              <a:off x="6029761" y="822691"/>
              <a:ext cx="1928826" cy="1015670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000" b="1" dirty="0">
                  <a:ln w="18415" cmpd="sng">
                    <a:solidFill>
                      <a:srgbClr val="0000FF"/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مثال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59631" y="3650248"/>
            <a:ext cx="6341779" cy="1938992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atin typeface="+mn-lt"/>
                <a:cs typeface="Times New Roman" pitchFamily="18" charset="0"/>
              </a:rPr>
              <a:t>إيجاد قاعدة دالة من خلال جدول</a:t>
            </a:r>
          </a:p>
        </p:txBody>
      </p: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ثال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يجاد قاعدة دالة من خل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4313" y="476250"/>
            <a:ext cx="8786812" cy="5976938"/>
            <a:chOff x="285723" y="500061"/>
            <a:chExt cx="8786872" cy="5929333"/>
          </a:xfrm>
        </p:grpSpPr>
        <p:sp>
          <p:nvSpPr>
            <p:cNvPr id="12" name="Flowchart: Punched Tape 11"/>
            <p:cNvSpPr/>
            <p:nvPr/>
          </p:nvSpPr>
          <p:spPr>
            <a:xfrm rot="10800000" flipH="1">
              <a:off x="428599" y="500061"/>
              <a:ext cx="8286807" cy="5858464"/>
            </a:xfrm>
            <a:prstGeom prst="flowChartPunchedTap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>
                <a:cs typeface="Times New Roman" pitchFamily="18" charset="0"/>
              </a:endParaRPr>
            </a:p>
          </p:txBody>
        </p:sp>
        <p:grpSp>
          <p:nvGrpSpPr>
            <p:cNvPr id="17417" name="Group 2"/>
            <p:cNvGrpSpPr>
              <a:grpSpLocks/>
            </p:cNvGrpSpPr>
            <p:nvPr/>
          </p:nvGrpSpPr>
          <p:grpSpPr bwMode="auto">
            <a:xfrm rot="10800000">
              <a:off x="285723" y="571501"/>
              <a:ext cx="8786872" cy="5857893"/>
              <a:chOff x="3973707" y="428605"/>
              <a:chExt cx="4027317" cy="3143272"/>
            </a:xfrm>
          </p:grpSpPr>
          <p:sp>
            <p:nvSpPr>
              <p:cNvPr id="14" name="Flowchart: Punched Tape 13"/>
              <p:cNvSpPr/>
              <p:nvPr/>
            </p:nvSpPr>
            <p:spPr>
              <a:xfrm>
                <a:off x="3978800" y="428605"/>
                <a:ext cx="3699893" cy="3143579"/>
              </a:xfrm>
              <a:prstGeom prst="flowChartPunchedTape">
                <a:avLst/>
              </a:prstGeom>
              <a:solidFill>
                <a:srgbClr val="CC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15" name="Round Single Corner Rectangle 14"/>
              <p:cNvSpPr/>
              <p:nvPr/>
            </p:nvSpPr>
            <p:spPr>
              <a:xfrm>
                <a:off x="4071934" y="789441"/>
                <a:ext cx="3929090" cy="2499652"/>
              </a:xfrm>
              <a:prstGeom prst="round1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rgbClr val="99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572375" y="1019175"/>
            <a:ext cx="1195388" cy="1333500"/>
            <a:chOff x="4786314" y="2881543"/>
            <a:chExt cx="2481506" cy="1833341"/>
          </a:xfrm>
        </p:grpSpPr>
        <p:pic>
          <p:nvPicPr>
            <p:cNvPr id="17414" name="صورة 8" descr="at_umbrella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619351">
              <a:off x="6096245" y="2881543"/>
              <a:ext cx="1171575" cy="117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7"/>
            <p:cNvSpPr/>
            <p:nvPr/>
          </p:nvSpPr>
          <p:spPr>
            <a:xfrm>
              <a:off x="4786314" y="3571876"/>
              <a:ext cx="2003749" cy="1143008"/>
            </a:xfrm>
            <a:prstGeom prst="roundRect">
              <a:avLst/>
            </a:prstGeom>
            <a:gradFill flip="none" rotWithShape="1">
              <a:gsLst>
                <a:gs pos="0">
                  <a:srgbClr val="00FFFF"/>
                </a:gs>
                <a:gs pos="49000">
                  <a:schemeClr val="bg1"/>
                </a:gs>
                <a:gs pos="100000">
                  <a:srgbClr val="00B0F0"/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400" b="1" dirty="0">
                  <a:ln>
                    <a:solidFill>
                      <a:schemeClr val="tx1"/>
                    </a:solidFill>
                  </a:ln>
                  <a:solidFill>
                    <a:srgbClr val="CC00CC"/>
                  </a:solidFill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1606550"/>
            <a:ext cx="728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 dirty="0">
                <a:latin typeface="Calibri" pitchFamily="34" charset="0"/>
                <a:cs typeface="Times New Roman" pitchFamily="18" charset="0"/>
              </a:rPr>
              <a:t>أوجد قاعدة الدالة الممثلة بالجدول المجاور.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0063" y="2305050"/>
            <a:ext cx="821531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4400" b="1" dirty="0">
                <a:latin typeface="Calibri" pitchFamily="34" charset="0"/>
                <a:cs typeface="Times New Roman" pitchFamily="18" charset="0"/>
              </a:rPr>
              <a:t>بدراسة العلاقة بين كل مدخلة والمخرجة المناظرة لها. تلاحظ أن كل مخرجة تساوي ثلاثة أمثال المدخلة المناظرة لها. </a:t>
            </a:r>
          </a:p>
          <a:p>
            <a:r>
              <a:rPr lang="ar-EG" sz="4400" b="1" dirty="0">
                <a:latin typeface="Calibri" pitchFamily="34" charset="0"/>
                <a:cs typeface="Times New Roman" pitchFamily="18" charset="0"/>
              </a:rPr>
              <a:t>إذن، فقاعدة هذه الدالة </a:t>
            </a:r>
            <a:r>
              <a:rPr lang="ar-EG" sz="4400" b="1" dirty="0" err="1">
                <a:latin typeface="Calibri" pitchFamily="34" charset="0"/>
                <a:cs typeface="Times New Roman" pitchFamily="18" charset="0"/>
              </a:rPr>
              <a:t>هى</a:t>
            </a:r>
            <a:r>
              <a:rPr lang="ar-EG" sz="4400" b="1" dirty="0">
                <a:latin typeface="Calibri" pitchFamily="34" charset="0"/>
                <a:cs typeface="Times New Roman" pitchFamily="18" charset="0"/>
              </a:rPr>
              <a:t> : 3×س أو 3س</a:t>
            </a:r>
          </a:p>
        </p:txBody>
      </p: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48 - حد حاسم ل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CK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أوجد قاعدة الدالة الممثلة بالجدو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بدراسة العلاقة بين كل مدخ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63217" y="1125538"/>
          <a:ext cx="5472608" cy="432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36304"/>
                <a:gridCol w="2736304"/>
              </a:tblGrid>
              <a:tr h="108012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21213" y="1343025"/>
            <a:ext cx="2398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rgbClr val="FFFF00"/>
                </a:solidFill>
              </a:rPr>
              <a:t>المدخلة (س)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35150" y="1331913"/>
            <a:ext cx="2665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FFFF00"/>
                </a:solidFill>
              </a:rPr>
              <a:t>المخرجة (     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06988" y="2349500"/>
            <a:ext cx="1479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52" y="1412776"/>
            <a:ext cx="480481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99003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rtlCol="1">
            <a:spAutoFit/>
          </a:bodyPr>
          <a:lstStyle/>
          <a:p>
            <a:pPr algn="ctr">
              <a:defRPr/>
            </a:pPr>
            <a:endParaRPr lang="ar-EG" sz="400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08575" y="3441700"/>
            <a:ext cx="1479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5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08575" y="4437063"/>
            <a:ext cx="1479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7</a:t>
            </a:r>
          </a:p>
        </p:txBody>
      </p:sp>
      <p:sp>
        <p:nvSpPr>
          <p:cNvPr id="19" name="مربع نص 5"/>
          <p:cNvSpPr txBox="1">
            <a:spLocks noChangeArrowheads="1"/>
          </p:cNvSpPr>
          <p:nvPr/>
        </p:nvSpPr>
        <p:spPr bwMode="auto">
          <a:xfrm>
            <a:off x="2767013" y="2371725"/>
            <a:ext cx="7969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مربع نص 7"/>
          <p:cNvSpPr txBox="1">
            <a:spLocks noChangeArrowheads="1"/>
          </p:cNvSpPr>
          <p:nvPr/>
        </p:nvSpPr>
        <p:spPr bwMode="auto">
          <a:xfrm>
            <a:off x="2700338" y="3524250"/>
            <a:ext cx="8461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1" name="مربع نص 9"/>
          <p:cNvSpPr txBox="1">
            <a:spLocks noChangeArrowheads="1"/>
          </p:cNvSpPr>
          <p:nvPr/>
        </p:nvSpPr>
        <p:spPr bwMode="auto">
          <a:xfrm>
            <a:off x="2700338" y="4508500"/>
            <a:ext cx="9175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>
                <a:solidFill>
                  <a:srgbClr val="FF0000"/>
                </a:solidFill>
              </a:rPr>
              <a:t>21</a:t>
            </a:r>
          </a:p>
        </p:txBody>
      </p: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89 - spring 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مدخلة (س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مخرجة (     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86125" y="250825"/>
            <a:ext cx="5214938" cy="1820863"/>
            <a:chOff x="4357686" y="357166"/>
            <a:chExt cx="4058852" cy="1821515"/>
          </a:xfrm>
        </p:grpSpPr>
        <p:sp>
          <p:nvSpPr>
            <p:cNvPr id="5" name="Freeform 4"/>
            <p:cNvSpPr/>
            <p:nvPr/>
          </p:nvSpPr>
          <p:spPr>
            <a:xfrm>
              <a:off x="4357686" y="357166"/>
              <a:ext cx="4058852" cy="1821515"/>
            </a:xfrm>
            <a:custGeom>
              <a:avLst/>
              <a:gdLst>
                <a:gd name="connsiteX0" fmla="*/ 2544371 w 3130158"/>
                <a:gd name="connsiteY0" fmla="*/ 939787 h 1607201"/>
                <a:gd name="connsiteX1" fmla="*/ 2630096 w 3130158"/>
                <a:gd name="connsiteY1" fmla="*/ 1096950 h 1607201"/>
                <a:gd name="connsiteX2" fmla="*/ 2701533 w 3130158"/>
                <a:gd name="connsiteY2" fmla="*/ 1125525 h 1607201"/>
                <a:gd name="connsiteX3" fmla="*/ 2844408 w 3130158"/>
                <a:gd name="connsiteY3" fmla="*/ 1168387 h 1607201"/>
                <a:gd name="connsiteX4" fmla="*/ 3015858 w 3130158"/>
                <a:gd name="connsiteY4" fmla="*/ 1139812 h 1607201"/>
                <a:gd name="connsiteX5" fmla="*/ 3058721 w 3130158"/>
                <a:gd name="connsiteY5" fmla="*/ 1111237 h 1607201"/>
                <a:gd name="connsiteX6" fmla="*/ 3101583 w 3130158"/>
                <a:gd name="connsiteY6" fmla="*/ 1068375 h 1607201"/>
                <a:gd name="connsiteX7" fmla="*/ 3130158 w 3130158"/>
                <a:gd name="connsiteY7" fmla="*/ 968362 h 1607201"/>
                <a:gd name="connsiteX8" fmla="*/ 3115871 w 3130158"/>
                <a:gd name="connsiteY8" fmla="*/ 825487 h 1607201"/>
                <a:gd name="connsiteX9" fmla="*/ 3073008 w 3130158"/>
                <a:gd name="connsiteY9" fmla="*/ 768337 h 1607201"/>
                <a:gd name="connsiteX10" fmla="*/ 3044433 w 3130158"/>
                <a:gd name="connsiteY10" fmla="*/ 725475 h 1607201"/>
                <a:gd name="connsiteX11" fmla="*/ 3001571 w 3130158"/>
                <a:gd name="connsiteY11" fmla="*/ 668325 h 1607201"/>
                <a:gd name="connsiteX12" fmla="*/ 2930133 w 3130158"/>
                <a:gd name="connsiteY12" fmla="*/ 596887 h 1607201"/>
                <a:gd name="connsiteX13" fmla="*/ 2844408 w 3130158"/>
                <a:gd name="connsiteY13" fmla="*/ 568312 h 1607201"/>
                <a:gd name="connsiteX14" fmla="*/ 2658671 w 3130158"/>
                <a:gd name="connsiteY14" fmla="*/ 611175 h 1607201"/>
                <a:gd name="connsiteX15" fmla="*/ 2630096 w 3130158"/>
                <a:gd name="connsiteY15" fmla="*/ 654037 h 1607201"/>
                <a:gd name="connsiteX16" fmla="*/ 2644383 w 3130158"/>
                <a:gd name="connsiteY16" fmla="*/ 796912 h 1607201"/>
                <a:gd name="connsiteX17" fmla="*/ 2687246 w 3130158"/>
                <a:gd name="connsiteY17" fmla="*/ 811200 h 1607201"/>
                <a:gd name="connsiteX18" fmla="*/ 2730108 w 3130158"/>
                <a:gd name="connsiteY18" fmla="*/ 839775 h 1607201"/>
                <a:gd name="connsiteX19" fmla="*/ 2872983 w 3130158"/>
                <a:gd name="connsiteY19" fmla="*/ 868350 h 1607201"/>
                <a:gd name="connsiteX20" fmla="*/ 2915846 w 3130158"/>
                <a:gd name="connsiteY20" fmla="*/ 839775 h 1607201"/>
                <a:gd name="connsiteX21" fmla="*/ 2944421 w 3130158"/>
                <a:gd name="connsiteY21" fmla="*/ 782625 h 1607201"/>
                <a:gd name="connsiteX22" fmla="*/ 2987283 w 3130158"/>
                <a:gd name="connsiteY22" fmla="*/ 725475 h 1607201"/>
                <a:gd name="connsiteX23" fmla="*/ 3015858 w 3130158"/>
                <a:gd name="connsiteY23" fmla="*/ 625462 h 1607201"/>
                <a:gd name="connsiteX24" fmla="*/ 3001571 w 3130158"/>
                <a:gd name="connsiteY24" fmla="*/ 482587 h 1607201"/>
                <a:gd name="connsiteX25" fmla="*/ 2972996 w 3130158"/>
                <a:gd name="connsiteY25" fmla="*/ 439725 h 1607201"/>
                <a:gd name="connsiteX26" fmla="*/ 2930133 w 3130158"/>
                <a:gd name="connsiteY26" fmla="*/ 354000 h 1607201"/>
                <a:gd name="connsiteX27" fmla="*/ 2830121 w 3130158"/>
                <a:gd name="connsiteY27" fmla="*/ 253987 h 1607201"/>
                <a:gd name="connsiteX28" fmla="*/ 2701533 w 3130158"/>
                <a:gd name="connsiteY28" fmla="*/ 225412 h 1607201"/>
                <a:gd name="connsiteX29" fmla="*/ 2658671 w 3130158"/>
                <a:gd name="connsiteY29" fmla="*/ 211125 h 1607201"/>
                <a:gd name="connsiteX30" fmla="*/ 2487221 w 3130158"/>
                <a:gd name="connsiteY30" fmla="*/ 182550 h 1607201"/>
                <a:gd name="connsiteX31" fmla="*/ 2072883 w 3130158"/>
                <a:gd name="connsiteY31" fmla="*/ 239700 h 1607201"/>
                <a:gd name="connsiteX32" fmla="*/ 2030021 w 3130158"/>
                <a:gd name="connsiteY32" fmla="*/ 282562 h 1607201"/>
                <a:gd name="connsiteX33" fmla="*/ 2015733 w 3130158"/>
                <a:gd name="connsiteY33" fmla="*/ 354000 h 1607201"/>
                <a:gd name="connsiteX34" fmla="*/ 2044308 w 3130158"/>
                <a:gd name="connsiteY34" fmla="*/ 468300 h 1607201"/>
                <a:gd name="connsiteX35" fmla="*/ 2158608 w 3130158"/>
                <a:gd name="connsiteY35" fmla="*/ 596887 h 1607201"/>
                <a:gd name="connsiteX36" fmla="*/ 2215758 w 3130158"/>
                <a:gd name="connsiteY36" fmla="*/ 639750 h 1607201"/>
                <a:gd name="connsiteX37" fmla="*/ 2387208 w 3130158"/>
                <a:gd name="connsiteY37" fmla="*/ 711187 h 1607201"/>
                <a:gd name="connsiteX38" fmla="*/ 2430071 w 3130158"/>
                <a:gd name="connsiteY38" fmla="*/ 682612 h 1607201"/>
                <a:gd name="connsiteX39" fmla="*/ 2487221 w 3130158"/>
                <a:gd name="connsiteY39" fmla="*/ 596887 h 1607201"/>
                <a:gd name="connsiteX40" fmla="*/ 2487221 w 3130158"/>
                <a:gd name="connsiteY40" fmla="*/ 454012 h 1607201"/>
                <a:gd name="connsiteX41" fmla="*/ 2472933 w 3130158"/>
                <a:gd name="connsiteY41" fmla="*/ 354000 h 1607201"/>
                <a:gd name="connsiteX42" fmla="*/ 2430071 w 3130158"/>
                <a:gd name="connsiteY42" fmla="*/ 253987 h 1607201"/>
                <a:gd name="connsiteX43" fmla="*/ 2315771 w 3130158"/>
                <a:gd name="connsiteY43" fmla="*/ 111112 h 1607201"/>
                <a:gd name="connsiteX44" fmla="*/ 2272908 w 3130158"/>
                <a:gd name="connsiteY44" fmla="*/ 82537 h 1607201"/>
                <a:gd name="connsiteX45" fmla="*/ 2187183 w 3130158"/>
                <a:gd name="connsiteY45" fmla="*/ 53962 h 1607201"/>
                <a:gd name="connsiteX46" fmla="*/ 2044308 w 3130158"/>
                <a:gd name="connsiteY46" fmla="*/ 82537 h 1607201"/>
                <a:gd name="connsiteX47" fmla="*/ 1930008 w 3130158"/>
                <a:gd name="connsiteY47" fmla="*/ 139687 h 1607201"/>
                <a:gd name="connsiteX48" fmla="*/ 1758558 w 3130158"/>
                <a:gd name="connsiteY48" fmla="*/ 239700 h 1607201"/>
                <a:gd name="connsiteX49" fmla="*/ 1615683 w 3130158"/>
                <a:gd name="connsiteY49" fmla="*/ 396862 h 1607201"/>
                <a:gd name="connsiteX50" fmla="*/ 1601396 w 3130158"/>
                <a:gd name="connsiteY50" fmla="*/ 582600 h 1607201"/>
                <a:gd name="connsiteX51" fmla="*/ 1615683 w 3130158"/>
                <a:gd name="connsiteY51" fmla="*/ 625462 h 1607201"/>
                <a:gd name="connsiteX52" fmla="*/ 1658546 w 3130158"/>
                <a:gd name="connsiteY52" fmla="*/ 611175 h 1607201"/>
                <a:gd name="connsiteX53" fmla="*/ 1772846 w 3130158"/>
                <a:gd name="connsiteY53" fmla="*/ 496875 h 1607201"/>
                <a:gd name="connsiteX54" fmla="*/ 1787133 w 3130158"/>
                <a:gd name="connsiteY54" fmla="*/ 454012 h 1607201"/>
                <a:gd name="connsiteX55" fmla="*/ 1758558 w 3130158"/>
                <a:gd name="connsiteY55" fmla="*/ 311137 h 1607201"/>
                <a:gd name="connsiteX56" fmla="*/ 1729983 w 3130158"/>
                <a:gd name="connsiteY56" fmla="*/ 268275 h 1607201"/>
                <a:gd name="connsiteX57" fmla="*/ 1687121 w 3130158"/>
                <a:gd name="connsiteY57" fmla="*/ 225412 h 1607201"/>
                <a:gd name="connsiteX58" fmla="*/ 1658546 w 3130158"/>
                <a:gd name="connsiteY58" fmla="*/ 182550 h 1607201"/>
                <a:gd name="connsiteX59" fmla="*/ 1587108 w 3130158"/>
                <a:gd name="connsiteY59" fmla="*/ 153975 h 1607201"/>
                <a:gd name="connsiteX60" fmla="*/ 1387083 w 3130158"/>
                <a:gd name="connsiteY60" fmla="*/ 68250 h 1607201"/>
                <a:gd name="connsiteX61" fmla="*/ 1187058 w 3130158"/>
                <a:gd name="connsiteY61" fmla="*/ 96825 h 1607201"/>
                <a:gd name="connsiteX62" fmla="*/ 1072758 w 3130158"/>
                <a:gd name="connsiteY62" fmla="*/ 139687 h 1607201"/>
                <a:gd name="connsiteX63" fmla="*/ 1015608 w 3130158"/>
                <a:gd name="connsiteY63" fmla="*/ 153975 h 1607201"/>
                <a:gd name="connsiteX64" fmla="*/ 972746 w 3130158"/>
                <a:gd name="connsiteY64" fmla="*/ 196837 h 1607201"/>
                <a:gd name="connsiteX65" fmla="*/ 972746 w 3130158"/>
                <a:gd name="connsiteY65" fmla="*/ 339712 h 1607201"/>
                <a:gd name="connsiteX66" fmla="*/ 1015608 w 3130158"/>
                <a:gd name="connsiteY66" fmla="*/ 368287 h 1607201"/>
                <a:gd name="connsiteX67" fmla="*/ 1029896 w 3130158"/>
                <a:gd name="connsiteY67" fmla="*/ 325425 h 1607201"/>
                <a:gd name="connsiteX68" fmla="*/ 1072758 w 3130158"/>
                <a:gd name="connsiteY68" fmla="*/ 311137 h 1607201"/>
                <a:gd name="connsiteX69" fmla="*/ 1115621 w 3130158"/>
                <a:gd name="connsiteY69" fmla="*/ 282562 h 1607201"/>
                <a:gd name="connsiteX70" fmla="*/ 1115621 w 3130158"/>
                <a:gd name="connsiteY70" fmla="*/ 139687 h 1607201"/>
                <a:gd name="connsiteX71" fmla="*/ 1072758 w 3130158"/>
                <a:gd name="connsiteY71" fmla="*/ 96825 h 1607201"/>
                <a:gd name="connsiteX72" fmla="*/ 1044183 w 3130158"/>
                <a:gd name="connsiteY72" fmla="*/ 53962 h 1607201"/>
                <a:gd name="connsiteX73" fmla="*/ 515546 w 3130158"/>
                <a:gd name="connsiteY73" fmla="*/ 39675 h 1607201"/>
                <a:gd name="connsiteX74" fmla="*/ 201221 w 3130158"/>
                <a:gd name="connsiteY74" fmla="*/ 11100 h 1607201"/>
                <a:gd name="connsiteX75" fmla="*/ 186933 w 3130158"/>
                <a:gd name="connsiteY75" fmla="*/ 53962 h 1607201"/>
                <a:gd name="connsiteX76" fmla="*/ 229796 w 3130158"/>
                <a:gd name="connsiteY76" fmla="*/ 196837 h 1607201"/>
                <a:gd name="connsiteX77" fmla="*/ 272658 w 3130158"/>
                <a:gd name="connsiteY77" fmla="*/ 253987 h 1607201"/>
                <a:gd name="connsiteX78" fmla="*/ 358383 w 3130158"/>
                <a:gd name="connsiteY78" fmla="*/ 339712 h 1607201"/>
                <a:gd name="connsiteX79" fmla="*/ 415533 w 3130158"/>
                <a:gd name="connsiteY79" fmla="*/ 396862 h 1607201"/>
                <a:gd name="connsiteX80" fmla="*/ 458396 w 3130158"/>
                <a:gd name="connsiteY80" fmla="*/ 354000 h 1607201"/>
                <a:gd name="connsiteX81" fmla="*/ 429821 w 3130158"/>
                <a:gd name="connsiteY81" fmla="*/ 125400 h 1607201"/>
                <a:gd name="connsiteX82" fmla="*/ 372671 w 3130158"/>
                <a:gd name="connsiteY82" fmla="*/ 39675 h 1607201"/>
                <a:gd name="connsiteX83" fmla="*/ 315521 w 3130158"/>
                <a:gd name="connsiteY83" fmla="*/ 53962 h 1607201"/>
                <a:gd name="connsiteX84" fmla="*/ 229796 w 3130158"/>
                <a:gd name="connsiteY84" fmla="*/ 82537 h 1607201"/>
                <a:gd name="connsiteX85" fmla="*/ 172646 w 3130158"/>
                <a:gd name="connsiteY85" fmla="*/ 125400 h 1607201"/>
                <a:gd name="connsiteX86" fmla="*/ 72633 w 3130158"/>
                <a:gd name="connsiteY86" fmla="*/ 168262 h 1607201"/>
                <a:gd name="connsiteX87" fmla="*/ 29771 w 3130158"/>
                <a:gd name="connsiteY87" fmla="*/ 196837 h 1607201"/>
                <a:gd name="connsiteX88" fmla="*/ 29771 w 3130158"/>
                <a:gd name="connsiteY88" fmla="*/ 339712 h 1607201"/>
                <a:gd name="connsiteX89" fmla="*/ 58346 w 3130158"/>
                <a:gd name="connsiteY89" fmla="*/ 439725 h 1607201"/>
                <a:gd name="connsiteX90" fmla="*/ 86921 w 3130158"/>
                <a:gd name="connsiteY90" fmla="*/ 482587 h 1607201"/>
                <a:gd name="connsiteX91" fmla="*/ 115496 w 3130158"/>
                <a:gd name="connsiteY91" fmla="*/ 539737 h 1607201"/>
                <a:gd name="connsiteX92" fmla="*/ 129783 w 3130158"/>
                <a:gd name="connsiteY92" fmla="*/ 596887 h 1607201"/>
                <a:gd name="connsiteX93" fmla="*/ 158358 w 3130158"/>
                <a:gd name="connsiteY93" fmla="*/ 639750 h 1607201"/>
                <a:gd name="connsiteX94" fmla="*/ 186933 w 3130158"/>
                <a:gd name="connsiteY94" fmla="*/ 696900 h 1607201"/>
                <a:gd name="connsiteX95" fmla="*/ 215508 w 3130158"/>
                <a:gd name="connsiteY95" fmla="*/ 782625 h 1607201"/>
                <a:gd name="connsiteX96" fmla="*/ 229796 w 3130158"/>
                <a:gd name="connsiteY96" fmla="*/ 825487 h 1607201"/>
                <a:gd name="connsiteX97" fmla="*/ 258371 w 3130158"/>
                <a:gd name="connsiteY97" fmla="*/ 911212 h 1607201"/>
                <a:gd name="connsiteX98" fmla="*/ 272658 w 3130158"/>
                <a:gd name="connsiteY98" fmla="*/ 954075 h 1607201"/>
                <a:gd name="connsiteX99" fmla="*/ 315521 w 3130158"/>
                <a:gd name="connsiteY99" fmla="*/ 1096950 h 1607201"/>
                <a:gd name="connsiteX100" fmla="*/ 329808 w 3130158"/>
                <a:gd name="connsiteY100" fmla="*/ 1139812 h 1607201"/>
                <a:gd name="connsiteX101" fmla="*/ 372671 w 3130158"/>
                <a:gd name="connsiteY101" fmla="*/ 1154100 h 1607201"/>
                <a:gd name="connsiteX102" fmla="*/ 558408 w 3130158"/>
                <a:gd name="connsiteY102" fmla="*/ 1139812 h 1607201"/>
                <a:gd name="connsiteX103" fmla="*/ 629846 w 3130158"/>
                <a:gd name="connsiteY103" fmla="*/ 1211250 h 1607201"/>
                <a:gd name="connsiteX104" fmla="*/ 672708 w 3130158"/>
                <a:gd name="connsiteY104" fmla="*/ 1239825 h 1607201"/>
                <a:gd name="connsiteX105" fmla="*/ 815583 w 3130158"/>
                <a:gd name="connsiteY105" fmla="*/ 1368412 h 1607201"/>
                <a:gd name="connsiteX106" fmla="*/ 901308 w 3130158"/>
                <a:gd name="connsiteY106" fmla="*/ 1396987 h 1607201"/>
                <a:gd name="connsiteX107" fmla="*/ 972746 w 3130158"/>
                <a:gd name="connsiteY107" fmla="*/ 1339837 h 1607201"/>
                <a:gd name="connsiteX108" fmla="*/ 987033 w 3130158"/>
                <a:gd name="connsiteY108" fmla="*/ 1296975 h 1607201"/>
                <a:gd name="connsiteX109" fmla="*/ 944171 w 3130158"/>
                <a:gd name="connsiteY109" fmla="*/ 1311262 h 1607201"/>
                <a:gd name="connsiteX110" fmla="*/ 929883 w 3130158"/>
                <a:gd name="connsiteY110" fmla="*/ 1354125 h 1607201"/>
                <a:gd name="connsiteX111" fmla="*/ 972746 w 3130158"/>
                <a:gd name="connsiteY111" fmla="*/ 1454137 h 1607201"/>
                <a:gd name="connsiteX112" fmla="*/ 1015608 w 3130158"/>
                <a:gd name="connsiteY112" fmla="*/ 1482712 h 1607201"/>
                <a:gd name="connsiteX113" fmla="*/ 1272783 w 3130158"/>
                <a:gd name="connsiteY113" fmla="*/ 1468425 h 1607201"/>
                <a:gd name="connsiteX114" fmla="*/ 1415658 w 3130158"/>
                <a:gd name="connsiteY114" fmla="*/ 1454137 h 1607201"/>
                <a:gd name="connsiteX115" fmla="*/ 1429946 w 3130158"/>
                <a:gd name="connsiteY115" fmla="*/ 1539862 h 1607201"/>
                <a:gd name="connsiteX116" fmla="*/ 1558533 w 3130158"/>
                <a:gd name="connsiteY116" fmla="*/ 1597012 h 1607201"/>
                <a:gd name="connsiteX117" fmla="*/ 1872858 w 3130158"/>
                <a:gd name="connsiteY117" fmla="*/ 1582725 h 1607201"/>
                <a:gd name="connsiteX118" fmla="*/ 1887146 w 3130158"/>
                <a:gd name="connsiteY118" fmla="*/ 1539862 h 1607201"/>
                <a:gd name="connsiteX119" fmla="*/ 1958583 w 3130158"/>
                <a:gd name="connsiteY119" fmla="*/ 1482712 h 1607201"/>
                <a:gd name="connsiteX120" fmla="*/ 2001446 w 3130158"/>
                <a:gd name="connsiteY120" fmla="*/ 1511287 h 1607201"/>
                <a:gd name="connsiteX121" fmla="*/ 2372921 w 3130158"/>
                <a:gd name="connsiteY121" fmla="*/ 1511287 h 1607201"/>
                <a:gd name="connsiteX122" fmla="*/ 2430071 w 3130158"/>
                <a:gd name="connsiteY122" fmla="*/ 1497000 h 1607201"/>
                <a:gd name="connsiteX123" fmla="*/ 2515796 w 3130158"/>
                <a:gd name="connsiteY123" fmla="*/ 1439850 h 1607201"/>
                <a:gd name="connsiteX124" fmla="*/ 2572946 w 3130158"/>
                <a:gd name="connsiteY124" fmla="*/ 1454137 h 1607201"/>
                <a:gd name="connsiteX125" fmla="*/ 2715821 w 3130158"/>
                <a:gd name="connsiteY125" fmla="*/ 1497000 h 1607201"/>
                <a:gd name="connsiteX126" fmla="*/ 2887271 w 3130158"/>
                <a:gd name="connsiteY126" fmla="*/ 1482712 h 1607201"/>
                <a:gd name="connsiteX127" fmla="*/ 2915846 w 3130158"/>
                <a:gd name="connsiteY127" fmla="*/ 1439850 h 1607201"/>
                <a:gd name="connsiteX128" fmla="*/ 2858696 w 3130158"/>
                <a:gd name="connsiteY128" fmla="*/ 1282687 h 1607201"/>
                <a:gd name="connsiteX129" fmla="*/ 2772971 w 3130158"/>
                <a:gd name="connsiteY129" fmla="*/ 1225537 h 1607201"/>
                <a:gd name="connsiteX130" fmla="*/ 2730108 w 3130158"/>
                <a:gd name="connsiteY130" fmla="*/ 1196962 h 1607201"/>
                <a:gd name="connsiteX131" fmla="*/ 2658671 w 3130158"/>
                <a:gd name="connsiteY131" fmla="*/ 1111237 h 1607201"/>
                <a:gd name="connsiteX132" fmla="*/ 2615808 w 3130158"/>
                <a:gd name="connsiteY132" fmla="*/ 1082662 h 1607201"/>
                <a:gd name="connsiteX133" fmla="*/ 2601521 w 3130158"/>
                <a:gd name="connsiteY133" fmla="*/ 1039800 h 160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3130158" h="1607201">
                  <a:moveTo>
                    <a:pt x="2544371" y="939787"/>
                  </a:moveTo>
                  <a:cubicBezTo>
                    <a:pt x="2564880" y="1001315"/>
                    <a:pt x="2574500" y="1041354"/>
                    <a:pt x="2630096" y="1096950"/>
                  </a:cubicBezTo>
                  <a:cubicBezTo>
                    <a:pt x="2648231" y="1115085"/>
                    <a:pt x="2678594" y="1114055"/>
                    <a:pt x="2701533" y="1125525"/>
                  </a:cubicBezTo>
                  <a:cubicBezTo>
                    <a:pt x="2805493" y="1177505"/>
                    <a:pt x="2662529" y="1142405"/>
                    <a:pt x="2844408" y="1168387"/>
                  </a:cubicBezTo>
                  <a:cubicBezTo>
                    <a:pt x="2885159" y="1163859"/>
                    <a:pt x="2967983" y="1163750"/>
                    <a:pt x="3015858" y="1139812"/>
                  </a:cubicBezTo>
                  <a:cubicBezTo>
                    <a:pt x="3031217" y="1132133"/>
                    <a:pt x="3045529" y="1122230"/>
                    <a:pt x="3058721" y="1111237"/>
                  </a:cubicBezTo>
                  <a:cubicBezTo>
                    <a:pt x="3074243" y="1098302"/>
                    <a:pt x="3087296" y="1082662"/>
                    <a:pt x="3101583" y="1068375"/>
                  </a:cubicBezTo>
                  <a:cubicBezTo>
                    <a:pt x="3108321" y="1048160"/>
                    <a:pt x="3130158" y="986305"/>
                    <a:pt x="3130158" y="968362"/>
                  </a:cubicBezTo>
                  <a:cubicBezTo>
                    <a:pt x="3130158" y="920499"/>
                    <a:pt x="3129020" y="871508"/>
                    <a:pt x="3115871" y="825487"/>
                  </a:cubicBezTo>
                  <a:cubicBezTo>
                    <a:pt x="3109329" y="802591"/>
                    <a:pt x="3086849" y="787714"/>
                    <a:pt x="3073008" y="768337"/>
                  </a:cubicBezTo>
                  <a:cubicBezTo>
                    <a:pt x="3063027" y="754364"/>
                    <a:pt x="3054414" y="739448"/>
                    <a:pt x="3044433" y="725475"/>
                  </a:cubicBezTo>
                  <a:cubicBezTo>
                    <a:pt x="3030592" y="706098"/>
                    <a:pt x="3015412" y="687702"/>
                    <a:pt x="3001571" y="668325"/>
                  </a:cubicBezTo>
                  <a:cubicBezTo>
                    <a:pt x="2972774" y="628009"/>
                    <a:pt x="2977981" y="618153"/>
                    <a:pt x="2930133" y="596887"/>
                  </a:cubicBezTo>
                  <a:cubicBezTo>
                    <a:pt x="2902608" y="584654"/>
                    <a:pt x="2844408" y="568312"/>
                    <a:pt x="2844408" y="568312"/>
                  </a:cubicBezTo>
                  <a:cubicBezTo>
                    <a:pt x="2769806" y="575772"/>
                    <a:pt x="2710733" y="559113"/>
                    <a:pt x="2658671" y="611175"/>
                  </a:cubicBezTo>
                  <a:cubicBezTo>
                    <a:pt x="2646529" y="623317"/>
                    <a:pt x="2639621" y="639750"/>
                    <a:pt x="2630096" y="654037"/>
                  </a:cubicBezTo>
                  <a:cubicBezTo>
                    <a:pt x="2634858" y="701662"/>
                    <a:pt x="2628026" y="751931"/>
                    <a:pt x="2644383" y="796912"/>
                  </a:cubicBezTo>
                  <a:cubicBezTo>
                    <a:pt x="2649530" y="811066"/>
                    <a:pt x="2673775" y="804465"/>
                    <a:pt x="2687246" y="811200"/>
                  </a:cubicBezTo>
                  <a:cubicBezTo>
                    <a:pt x="2702604" y="818879"/>
                    <a:pt x="2713696" y="834725"/>
                    <a:pt x="2730108" y="839775"/>
                  </a:cubicBezTo>
                  <a:cubicBezTo>
                    <a:pt x="2776528" y="854058"/>
                    <a:pt x="2872983" y="868350"/>
                    <a:pt x="2872983" y="868350"/>
                  </a:cubicBezTo>
                  <a:cubicBezTo>
                    <a:pt x="2887271" y="858825"/>
                    <a:pt x="2904853" y="852967"/>
                    <a:pt x="2915846" y="839775"/>
                  </a:cubicBezTo>
                  <a:cubicBezTo>
                    <a:pt x="2929481" y="823413"/>
                    <a:pt x="2933133" y="800686"/>
                    <a:pt x="2944421" y="782625"/>
                  </a:cubicBezTo>
                  <a:cubicBezTo>
                    <a:pt x="2957041" y="762432"/>
                    <a:pt x="2972996" y="744525"/>
                    <a:pt x="2987283" y="725475"/>
                  </a:cubicBezTo>
                  <a:cubicBezTo>
                    <a:pt x="2994021" y="705260"/>
                    <a:pt x="3015858" y="643405"/>
                    <a:pt x="3015858" y="625462"/>
                  </a:cubicBezTo>
                  <a:cubicBezTo>
                    <a:pt x="3015858" y="577599"/>
                    <a:pt x="3012333" y="529224"/>
                    <a:pt x="3001571" y="482587"/>
                  </a:cubicBezTo>
                  <a:cubicBezTo>
                    <a:pt x="2997710" y="465855"/>
                    <a:pt x="2981335" y="454735"/>
                    <a:pt x="2972996" y="439725"/>
                  </a:cubicBezTo>
                  <a:cubicBezTo>
                    <a:pt x="2957481" y="411798"/>
                    <a:pt x="2946570" y="381395"/>
                    <a:pt x="2930133" y="354000"/>
                  </a:cubicBezTo>
                  <a:cubicBezTo>
                    <a:pt x="2905640" y="313179"/>
                    <a:pt x="2873664" y="275758"/>
                    <a:pt x="2830121" y="253987"/>
                  </a:cubicBezTo>
                  <a:cubicBezTo>
                    <a:pt x="2815459" y="246656"/>
                    <a:pt x="2710545" y="227665"/>
                    <a:pt x="2701533" y="225412"/>
                  </a:cubicBezTo>
                  <a:cubicBezTo>
                    <a:pt x="2686923" y="221759"/>
                    <a:pt x="2673439" y="214079"/>
                    <a:pt x="2658671" y="211125"/>
                  </a:cubicBezTo>
                  <a:cubicBezTo>
                    <a:pt x="2601858" y="199762"/>
                    <a:pt x="2487221" y="182550"/>
                    <a:pt x="2487221" y="182550"/>
                  </a:cubicBezTo>
                  <a:cubicBezTo>
                    <a:pt x="2331603" y="194521"/>
                    <a:pt x="2186866" y="144715"/>
                    <a:pt x="2072883" y="239700"/>
                  </a:cubicBezTo>
                  <a:cubicBezTo>
                    <a:pt x="2057361" y="252635"/>
                    <a:pt x="2044308" y="268275"/>
                    <a:pt x="2030021" y="282562"/>
                  </a:cubicBezTo>
                  <a:cubicBezTo>
                    <a:pt x="2025258" y="306375"/>
                    <a:pt x="2013871" y="329787"/>
                    <a:pt x="2015733" y="354000"/>
                  </a:cubicBezTo>
                  <a:cubicBezTo>
                    <a:pt x="2018745" y="393157"/>
                    <a:pt x="2027850" y="432642"/>
                    <a:pt x="2044308" y="468300"/>
                  </a:cubicBezTo>
                  <a:cubicBezTo>
                    <a:pt x="2057163" y="496153"/>
                    <a:pt x="2133896" y="575264"/>
                    <a:pt x="2158608" y="596887"/>
                  </a:cubicBezTo>
                  <a:cubicBezTo>
                    <a:pt x="2176529" y="612568"/>
                    <a:pt x="2194459" y="629101"/>
                    <a:pt x="2215758" y="639750"/>
                  </a:cubicBezTo>
                  <a:cubicBezTo>
                    <a:pt x="2271134" y="667438"/>
                    <a:pt x="2387208" y="711187"/>
                    <a:pt x="2387208" y="711187"/>
                  </a:cubicBezTo>
                  <a:cubicBezTo>
                    <a:pt x="2401496" y="701662"/>
                    <a:pt x="2418763" y="695535"/>
                    <a:pt x="2430071" y="682612"/>
                  </a:cubicBezTo>
                  <a:cubicBezTo>
                    <a:pt x="2452686" y="656766"/>
                    <a:pt x="2487221" y="596887"/>
                    <a:pt x="2487221" y="596887"/>
                  </a:cubicBezTo>
                  <a:cubicBezTo>
                    <a:pt x="2509099" y="509372"/>
                    <a:pt x="2503902" y="562441"/>
                    <a:pt x="2487221" y="454012"/>
                  </a:cubicBezTo>
                  <a:cubicBezTo>
                    <a:pt x="2482100" y="420728"/>
                    <a:pt x="2479537" y="387022"/>
                    <a:pt x="2472933" y="354000"/>
                  </a:cubicBezTo>
                  <a:cubicBezTo>
                    <a:pt x="2467020" y="324436"/>
                    <a:pt x="2444014" y="277225"/>
                    <a:pt x="2430071" y="253987"/>
                  </a:cubicBezTo>
                  <a:cubicBezTo>
                    <a:pt x="2391139" y="189101"/>
                    <a:pt x="2371190" y="158614"/>
                    <a:pt x="2315771" y="111112"/>
                  </a:cubicBezTo>
                  <a:cubicBezTo>
                    <a:pt x="2302733" y="99937"/>
                    <a:pt x="2288600" y="89511"/>
                    <a:pt x="2272908" y="82537"/>
                  </a:cubicBezTo>
                  <a:cubicBezTo>
                    <a:pt x="2245383" y="70304"/>
                    <a:pt x="2215758" y="63487"/>
                    <a:pt x="2187183" y="53962"/>
                  </a:cubicBezTo>
                  <a:cubicBezTo>
                    <a:pt x="2139558" y="63487"/>
                    <a:pt x="2090384" y="67178"/>
                    <a:pt x="2044308" y="82537"/>
                  </a:cubicBezTo>
                  <a:cubicBezTo>
                    <a:pt x="2003897" y="96007"/>
                    <a:pt x="1967332" y="119159"/>
                    <a:pt x="1930008" y="139687"/>
                  </a:cubicBezTo>
                  <a:cubicBezTo>
                    <a:pt x="1872035" y="171572"/>
                    <a:pt x="1805342" y="192916"/>
                    <a:pt x="1758558" y="239700"/>
                  </a:cubicBezTo>
                  <a:cubicBezTo>
                    <a:pt x="1632116" y="366142"/>
                    <a:pt x="1674146" y="309168"/>
                    <a:pt x="1615683" y="396862"/>
                  </a:cubicBezTo>
                  <a:cubicBezTo>
                    <a:pt x="1580606" y="502094"/>
                    <a:pt x="1578212" y="466678"/>
                    <a:pt x="1601396" y="582600"/>
                  </a:cubicBezTo>
                  <a:cubicBezTo>
                    <a:pt x="1604350" y="597368"/>
                    <a:pt x="1610921" y="611175"/>
                    <a:pt x="1615683" y="625462"/>
                  </a:cubicBezTo>
                  <a:cubicBezTo>
                    <a:pt x="1629971" y="620700"/>
                    <a:pt x="1646890" y="620712"/>
                    <a:pt x="1658546" y="611175"/>
                  </a:cubicBezTo>
                  <a:cubicBezTo>
                    <a:pt x="1700248" y="577055"/>
                    <a:pt x="1772846" y="496875"/>
                    <a:pt x="1772846" y="496875"/>
                  </a:cubicBezTo>
                  <a:cubicBezTo>
                    <a:pt x="1777608" y="482587"/>
                    <a:pt x="1787133" y="469072"/>
                    <a:pt x="1787133" y="454012"/>
                  </a:cubicBezTo>
                  <a:cubicBezTo>
                    <a:pt x="1787133" y="427682"/>
                    <a:pt x="1776153" y="346328"/>
                    <a:pt x="1758558" y="311137"/>
                  </a:cubicBezTo>
                  <a:cubicBezTo>
                    <a:pt x="1750879" y="295779"/>
                    <a:pt x="1740976" y="281466"/>
                    <a:pt x="1729983" y="268275"/>
                  </a:cubicBezTo>
                  <a:cubicBezTo>
                    <a:pt x="1717048" y="252753"/>
                    <a:pt x="1700056" y="240934"/>
                    <a:pt x="1687121" y="225412"/>
                  </a:cubicBezTo>
                  <a:cubicBezTo>
                    <a:pt x="1676128" y="212221"/>
                    <a:pt x="1672519" y="192531"/>
                    <a:pt x="1658546" y="182550"/>
                  </a:cubicBezTo>
                  <a:cubicBezTo>
                    <a:pt x="1637676" y="167643"/>
                    <a:pt x="1610349" y="164821"/>
                    <a:pt x="1587108" y="153975"/>
                  </a:cubicBezTo>
                  <a:cubicBezTo>
                    <a:pt x="1401987" y="67585"/>
                    <a:pt x="1504992" y="97726"/>
                    <a:pt x="1387083" y="68250"/>
                  </a:cubicBezTo>
                  <a:cubicBezTo>
                    <a:pt x="1320408" y="77775"/>
                    <a:pt x="1253385" y="85120"/>
                    <a:pt x="1187058" y="96825"/>
                  </a:cubicBezTo>
                  <a:cubicBezTo>
                    <a:pt x="1165738" y="100587"/>
                    <a:pt x="1080059" y="137253"/>
                    <a:pt x="1072758" y="139687"/>
                  </a:cubicBezTo>
                  <a:cubicBezTo>
                    <a:pt x="1054129" y="145897"/>
                    <a:pt x="1034658" y="149212"/>
                    <a:pt x="1015608" y="153975"/>
                  </a:cubicBezTo>
                  <a:cubicBezTo>
                    <a:pt x="1001321" y="168262"/>
                    <a:pt x="983954" y="180025"/>
                    <a:pt x="972746" y="196837"/>
                  </a:cubicBezTo>
                  <a:cubicBezTo>
                    <a:pt x="947134" y="235255"/>
                    <a:pt x="957836" y="306166"/>
                    <a:pt x="972746" y="339712"/>
                  </a:cubicBezTo>
                  <a:cubicBezTo>
                    <a:pt x="979720" y="355403"/>
                    <a:pt x="1001321" y="358762"/>
                    <a:pt x="1015608" y="368287"/>
                  </a:cubicBezTo>
                  <a:cubicBezTo>
                    <a:pt x="1020371" y="354000"/>
                    <a:pt x="1019247" y="336074"/>
                    <a:pt x="1029896" y="325425"/>
                  </a:cubicBezTo>
                  <a:cubicBezTo>
                    <a:pt x="1040545" y="314776"/>
                    <a:pt x="1059288" y="317872"/>
                    <a:pt x="1072758" y="311137"/>
                  </a:cubicBezTo>
                  <a:cubicBezTo>
                    <a:pt x="1088117" y="303458"/>
                    <a:pt x="1101333" y="292087"/>
                    <a:pt x="1115621" y="282562"/>
                  </a:cubicBezTo>
                  <a:cubicBezTo>
                    <a:pt x="1134550" y="225774"/>
                    <a:pt x="1145470" y="214310"/>
                    <a:pt x="1115621" y="139687"/>
                  </a:cubicBezTo>
                  <a:cubicBezTo>
                    <a:pt x="1108117" y="120927"/>
                    <a:pt x="1085693" y="112347"/>
                    <a:pt x="1072758" y="96825"/>
                  </a:cubicBezTo>
                  <a:cubicBezTo>
                    <a:pt x="1061765" y="83633"/>
                    <a:pt x="1061265" y="55714"/>
                    <a:pt x="1044183" y="53962"/>
                  </a:cubicBezTo>
                  <a:cubicBezTo>
                    <a:pt x="868826" y="35977"/>
                    <a:pt x="691758" y="44437"/>
                    <a:pt x="515546" y="39675"/>
                  </a:cubicBezTo>
                  <a:cubicBezTo>
                    <a:pt x="416419" y="23153"/>
                    <a:pt x="295574" y="0"/>
                    <a:pt x="201221" y="11100"/>
                  </a:cubicBezTo>
                  <a:cubicBezTo>
                    <a:pt x="186264" y="12860"/>
                    <a:pt x="191696" y="39675"/>
                    <a:pt x="186933" y="53962"/>
                  </a:cubicBezTo>
                  <a:cubicBezTo>
                    <a:pt x="197187" y="94978"/>
                    <a:pt x="212405" y="162054"/>
                    <a:pt x="229796" y="196837"/>
                  </a:cubicBezTo>
                  <a:cubicBezTo>
                    <a:pt x="240445" y="218135"/>
                    <a:pt x="256728" y="236287"/>
                    <a:pt x="272658" y="253987"/>
                  </a:cubicBezTo>
                  <a:cubicBezTo>
                    <a:pt x="299692" y="284024"/>
                    <a:pt x="358383" y="339712"/>
                    <a:pt x="358383" y="339712"/>
                  </a:cubicBezTo>
                  <a:cubicBezTo>
                    <a:pt x="366003" y="362572"/>
                    <a:pt x="369813" y="412102"/>
                    <a:pt x="415533" y="396862"/>
                  </a:cubicBezTo>
                  <a:cubicBezTo>
                    <a:pt x="434702" y="390472"/>
                    <a:pt x="444108" y="368287"/>
                    <a:pt x="458396" y="354000"/>
                  </a:cubicBezTo>
                  <a:cubicBezTo>
                    <a:pt x="457940" y="348077"/>
                    <a:pt x="460109" y="179919"/>
                    <a:pt x="429821" y="125400"/>
                  </a:cubicBezTo>
                  <a:cubicBezTo>
                    <a:pt x="413143" y="95379"/>
                    <a:pt x="372671" y="39675"/>
                    <a:pt x="372671" y="39675"/>
                  </a:cubicBezTo>
                  <a:cubicBezTo>
                    <a:pt x="353621" y="44437"/>
                    <a:pt x="334329" y="48320"/>
                    <a:pt x="315521" y="53962"/>
                  </a:cubicBezTo>
                  <a:cubicBezTo>
                    <a:pt x="286671" y="62617"/>
                    <a:pt x="229796" y="82537"/>
                    <a:pt x="229796" y="82537"/>
                  </a:cubicBezTo>
                  <a:cubicBezTo>
                    <a:pt x="210746" y="96825"/>
                    <a:pt x="192839" y="112779"/>
                    <a:pt x="172646" y="125400"/>
                  </a:cubicBezTo>
                  <a:cubicBezTo>
                    <a:pt x="132290" y="150622"/>
                    <a:pt x="114301" y="154373"/>
                    <a:pt x="72633" y="168262"/>
                  </a:cubicBezTo>
                  <a:cubicBezTo>
                    <a:pt x="58346" y="177787"/>
                    <a:pt x="40498" y="183428"/>
                    <a:pt x="29771" y="196837"/>
                  </a:cubicBezTo>
                  <a:cubicBezTo>
                    <a:pt x="0" y="234051"/>
                    <a:pt x="24161" y="308858"/>
                    <a:pt x="29771" y="339712"/>
                  </a:cubicBezTo>
                  <a:cubicBezTo>
                    <a:pt x="32388" y="354103"/>
                    <a:pt x="49601" y="422235"/>
                    <a:pt x="58346" y="439725"/>
                  </a:cubicBezTo>
                  <a:cubicBezTo>
                    <a:pt x="66025" y="455083"/>
                    <a:pt x="78402" y="467678"/>
                    <a:pt x="86921" y="482587"/>
                  </a:cubicBezTo>
                  <a:cubicBezTo>
                    <a:pt x="97488" y="501079"/>
                    <a:pt x="105971" y="520687"/>
                    <a:pt x="115496" y="539737"/>
                  </a:cubicBezTo>
                  <a:cubicBezTo>
                    <a:pt x="120258" y="558787"/>
                    <a:pt x="122048" y="578838"/>
                    <a:pt x="129783" y="596887"/>
                  </a:cubicBezTo>
                  <a:cubicBezTo>
                    <a:pt x="136547" y="612670"/>
                    <a:pt x="149839" y="624841"/>
                    <a:pt x="158358" y="639750"/>
                  </a:cubicBezTo>
                  <a:cubicBezTo>
                    <a:pt x="168925" y="658242"/>
                    <a:pt x="179023" y="677125"/>
                    <a:pt x="186933" y="696900"/>
                  </a:cubicBezTo>
                  <a:cubicBezTo>
                    <a:pt x="198120" y="724866"/>
                    <a:pt x="205983" y="754050"/>
                    <a:pt x="215508" y="782625"/>
                  </a:cubicBezTo>
                  <a:lnTo>
                    <a:pt x="229796" y="825487"/>
                  </a:lnTo>
                  <a:lnTo>
                    <a:pt x="258371" y="911212"/>
                  </a:lnTo>
                  <a:lnTo>
                    <a:pt x="272658" y="954075"/>
                  </a:lnTo>
                  <a:cubicBezTo>
                    <a:pt x="298643" y="1135959"/>
                    <a:pt x="263540" y="992987"/>
                    <a:pt x="315521" y="1096950"/>
                  </a:cubicBezTo>
                  <a:cubicBezTo>
                    <a:pt x="322256" y="1110420"/>
                    <a:pt x="319159" y="1129163"/>
                    <a:pt x="329808" y="1139812"/>
                  </a:cubicBezTo>
                  <a:cubicBezTo>
                    <a:pt x="340457" y="1150461"/>
                    <a:pt x="358383" y="1149337"/>
                    <a:pt x="372671" y="1154100"/>
                  </a:cubicBezTo>
                  <a:cubicBezTo>
                    <a:pt x="434583" y="1149337"/>
                    <a:pt x="496434" y="1135939"/>
                    <a:pt x="558408" y="1139812"/>
                  </a:cubicBezTo>
                  <a:cubicBezTo>
                    <a:pt x="599049" y="1142352"/>
                    <a:pt x="608256" y="1189659"/>
                    <a:pt x="629846" y="1211250"/>
                  </a:cubicBezTo>
                  <a:cubicBezTo>
                    <a:pt x="641988" y="1223392"/>
                    <a:pt x="658421" y="1230300"/>
                    <a:pt x="672708" y="1239825"/>
                  </a:cubicBezTo>
                  <a:cubicBezTo>
                    <a:pt x="711213" y="1297582"/>
                    <a:pt x="733274" y="1340976"/>
                    <a:pt x="815583" y="1368412"/>
                  </a:cubicBezTo>
                  <a:lnTo>
                    <a:pt x="901308" y="1396987"/>
                  </a:lnTo>
                  <a:cubicBezTo>
                    <a:pt x="950745" y="1380509"/>
                    <a:pt x="946896" y="1391538"/>
                    <a:pt x="972746" y="1339837"/>
                  </a:cubicBezTo>
                  <a:cubicBezTo>
                    <a:pt x="979481" y="1326367"/>
                    <a:pt x="997682" y="1307624"/>
                    <a:pt x="987033" y="1296975"/>
                  </a:cubicBezTo>
                  <a:cubicBezTo>
                    <a:pt x="976384" y="1286326"/>
                    <a:pt x="958458" y="1306500"/>
                    <a:pt x="944171" y="1311262"/>
                  </a:cubicBezTo>
                  <a:cubicBezTo>
                    <a:pt x="939408" y="1325550"/>
                    <a:pt x="929883" y="1339064"/>
                    <a:pt x="929883" y="1354125"/>
                  </a:cubicBezTo>
                  <a:cubicBezTo>
                    <a:pt x="929883" y="1386915"/>
                    <a:pt x="949415" y="1430806"/>
                    <a:pt x="972746" y="1454137"/>
                  </a:cubicBezTo>
                  <a:cubicBezTo>
                    <a:pt x="984888" y="1466279"/>
                    <a:pt x="1001321" y="1473187"/>
                    <a:pt x="1015608" y="1482712"/>
                  </a:cubicBezTo>
                  <a:lnTo>
                    <a:pt x="1272783" y="1468425"/>
                  </a:lnTo>
                  <a:cubicBezTo>
                    <a:pt x="1320524" y="1465015"/>
                    <a:pt x="1372085" y="1434332"/>
                    <a:pt x="1415658" y="1454137"/>
                  </a:cubicBezTo>
                  <a:cubicBezTo>
                    <a:pt x="1442031" y="1466124"/>
                    <a:pt x="1420785" y="1512379"/>
                    <a:pt x="1429946" y="1539862"/>
                  </a:cubicBezTo>
                  <a:cubicBezTo>
                    <a:pt x="1452393" y="1607201"/>
                    <a:pt x="1490174" y="1587247"/>
                    <a:pt x="1558533" y="1597012"/>
                  </a:cubicBezTo>
                  <a:cubicBezTo>
                    <a:pt x="1663308" y="1592250"/>
                    <a:pt x="1769526" y="1600696"/>
                    <a:pt x="1872858" y="1582725"/>
                  </a:cubicBezTo>
                  <a:cubicBezTo>
                    <a:pt x="1887696" y="1580145"/>
                    <a:pt x="1880411" y="1553333"/>
                    <a:pt x="1887146" y="1539862"/>
                  </a:cubicBezTo>
                  <a:cubicBezTo>
                    <a:pt x="1912996" y="1488162"/>
                    <a:pt x="1909148" y="1499191"/>
                    <a:pt x="1958583" y="1482712"/>
                  </a:cubicBezTo>
                  <a:cubicBezTo>
                    <a:pt x="1972871" y="1492237"/>
                    <a:pt x="1986087" y="1503608"/>
                    <a:pt x="2001446" y="1511287"/>
                  </a:cubicBezTo>
                  <a:cubicBezTo>
                    <a:pt x="2103283" y="1562206"/>
                    <a:pt x="2357152" y="1511973"/>
                    <a:pt x="2372921" y="1511287"/>
                  </a:cubicBezTo>
                  <a:cubicBezTo>
                    <a:pt x="2391971" y="1506525"/>
                    <a:pt x="2413022" y="1506742"/>
                    <a:pt x="2430071" y="1497000"/>
                  </a:cubicBezTo>
                  <a:cubicBezTo>
                    <a:pt x="2579900" y="1411383"/>
                    <a:pt x="2381973" y="1484456"/>
                    <a:pt x="2515796" y="1439850"/>
                  </a:cubicBezTo>
                  <a:cubicBezTo>
                    <a:pt x="2534846" y="1444612"/>
                    <a:pt x="2554138" y="1448495"/>
                    <a:pt x="2572946" y="1454137"/>
                  </a:cubicBezTo>
                  <a:cubicBezTo>
                    <a:pt x="2746893" y="1506321"/>
                    <a:pt x="2584080" y="1464064"/>
                    <a:pt x="2715821" y="1497000"/>
                  </a:cubicBezTo>
                  <a:cubicBezTo>
                    <a:pt x="2772971" y="1492237"/>
                    <a:pt x="2832129" y="1498467"/>
                    <a:pt x="2887271" y="1482712"/>
                  </a:cubicBezTo>
                  <a:cubicBezTo>
                    <a:pt x="2903782" y="1477995"/>
                    <a:pt x="2915846" y="1457021"/>
                    <a:pt x="2915846" y="1439850"/>
                  </a:cubicBezTo>
                  <a:cubicBezTo>
                    <a:pt x="2915846" y="1409525"/>
                    <a:pt x="2894740" y="1314226"/>
                    <a:pt x="2858696" y="1282687"/>
                  </a:cubicBezTo>
                  <a:cubicBezTo>
                    <a:pt x="2832850" y="1260072"/>
                    <a:pt x="2801546" y="1244587"/>
                    <a:pt x="2772971" y="1225537"/>
                  </a:cubicBezTo>
                  <a:lnTo>
                    <a:pt x="2730108" y="1196962"/>
                  </a:lnTo>
                  <a:cubicBezTo>
                    <a:pt x="2702012" y="1154819"/>
                    <a:pt x="2699922" y="1145613"/>
                    <a:pt x="2658671" y="1111237"/>
                  </a:cubicBezTo>
                  <a:cubicBezTo>
                    <a:pt x="2645479" y="1100244"/>
                    <a:pt x="2630096" y="1092187"/>
                    <a:pt x="2615808" y="1082662"/>
                  </a:cubicBezTo>
                  <a:lnTo>
                    <a:pt x="2601521" y="1039800"/>
                  </a:lnTo>
                </a:path>
              </a:pathLst>
            </a:custGeom>
            <a:gradFill flip="none" rotWithShape="1">
              <a:gsLst>
                <a:gs pos="0">
                  <a:srgbClr val="4476B2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4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802492" y="1000108"/>
              <a:ext cx="2875740" cy="83129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800" b="1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إرشادات للدراسة</a:t>
              </a:r>
              <a:endParaRPr lang="ar-EG" sz="4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57188" y="2286000"/>
            <a:ext cx="8072437" cy="4259263"/>
            <a:chOff x="571472" y="1956151"/>
            <a:chExt cx="8072494" cy="4258932"/>
          </a:xfrm>
        </p:grpSpPr>
        <p:grpSp>
          <p:nvGrpSpPr>
            <p:cNvPr id="19460" name="Group 8"/>
            <p:cNvGrpSpPr>
              <a:grpSpLocks/>
            </p:cNvGrpSpPr>
            <p:nvPr/>
          </p:nvGrpSpPr>
          <p:grpSpPr bwMode="auto">
            <a:xfrm>
              <a:off x="571472" y="1956151"/>
              <a:ext cx="8072494" cy="4258932"/>
              <a:chOff x="1928794" y="1722111"/>
              <a:chExt cx="6739063" cy="3080928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214546" y="2071677"/>
                <a:ext cx="6143668" cy="2731362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sz="4800" dirty="0">
                  <a:cs typeface="Times New Roman" pitchFamily="18" charset="0"/>
                </a:endParaRPr>
              </a:p>
            </p:txBody>
          </p:sp>
          <p:pic>
            <p:nvPicPr>
              <p:cNvPr id="19465" name="Picture 10" descr="QQQQQQQ.WMF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28794" y="1722111"/>
                <a:ext cx="6739063" cy="2357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461" name="TextBox 8"/>
            <p:cNvSpPr txBox="1">
              <a:spLocks noChangeArrowheads="1"/>
            </p:cNvSpPr>
            <p:nvPr/>
          </p:nvSpPr>
          <p:spPr bwMode="auto">
            <a:xfrm>
              <a:off x="1329904" y="3167096"/>
              <a:ext cx="6456805" cy="2308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800" b="1" dirty="0">
                  <a:latin typeface="Calibri" pitchFamily="34" charset="0"/>
                  <a:cs typeface="Times New Roman" pitchFamily="18" charset="0"/>
                </a:rPr>
                <a:t>التحقق من معقولية الحل لتتأكد من أن قاعدة الدالة صحيحة، اختبر أكثر من مدخلة.</a:t>
              </a:r>
            </a:p>
          </p:txBody>
        </p:sp>
      </p:grp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رشادات للدراس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تحقق من معقولية الح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8625" y="3357563"/>
            <a:ext cx="7145338" cy="3092450"/>
            <a:chOff x="428596" y="3357562"/>
            <a:chExt cx="7146142" cy="3092600"/>
          </a:xfrm>
        </p:grpSpPr>
        <p:pic>
          <p:nvPicPr>
            <p:cNvPr id="3076" name="Picture 4" descr="Documentos.png"/>
            <p:cNvPicPr>
              <a:picLocks noChangeAspect="1"/>
            </p:cNvPicPr>
            <p:nvPr/>
          </p:nvPicPr>
          <p:blipFill>
            <a:blip r:embed="rId5" cstate="print">
              <a:lum bright="-24000" contrast="42000"/>
            </a:blip>
            <a:srcRect/>
            <a:stretch>
              <a:fillRect/>
            </a:stretch>
          </p:blipFill>
          <p:spPr bwMode="auto">
            <a:xfrm>
              <a:off x="428596" y="3357562"/>
              <a:ext cx="7146142" cy="309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 rot="21165626">
              <a:off x="1954175" y="4265362"/>
              <a:ext cx="4500594" cy="1200329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7200" b="1" dirty="0">
                  <a:ln>
                    <a:solidFill>
                      <a:srgbClr val="FF0000"/>
                    </a:solidFill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الجبر: الدوال</a:t>
              </a:r>
            </a:p>
          </p:txBody>
        </p:sp>
      </p:grpSp>
      <p:sp>
        <p:nvSpPr>
          <p:cNvPr id="7" name="سحابة 4"/>
          <p:cNvSpPr/>
          <p:nvPr/>
        </p:nvSpPr>
        <p:spPr bwMode="auto">
          <a:xfrm>
            <a:off x="4357686" y="571480"/>
            <a:ext cx="4071966" cy="1643074"/>
          </a:xfrm>
          <a:prstGeom prst="cloud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tx1"/>
              </a:gs>
              <a:gs pos="100000">
                <a:srgbClr val="9900CC"/>
              </a:gs>
            </a:gsLst>
            <a:lin ang="5400000" scaled="1"/>
            <a:tileRect/>
          </a:gra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– 6 </a:t>
            </a:r>
            <a:endParaRPr lang="en-US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درس الساد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جبر الدو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43438" y="285750"/>
            <a:ext cx="3929062" cy="1366838"/>
            <a:chOff x="714348" y="214290"/>
            <a:chExt cx="3929090" cy="1366068"/>
          </a:xfrm>
        </p:grpSpPr>
        <p:sp>
          <p:nvSpPr>
            <p:cNvPr id="3" name="Freeform 2"/>
            <p:cNvSpPr/>
            <p:nvPr/>
          </p:nvSpPr>
          <p:spPr>
            <a:xfrm>
              <a:off x="714348" y="214290"/>
              <a:ext cx="3814789" cy="1366068"/>
            </a:xfrm>
            <a:custGeom>
              <a:avLst/>
              <a:gdLst>
                <a:gd name="connsiteX0" fmla="*/ 3443288 w 3565191"/>
                <a:gd name="connsiteY0" fmla="*/ 580255 h 1366068"/>
                <a:gd name="connsiteX1" fmla="*/ 3457575 w 3565191"/>
                <a:gd name="connsiteY1" fmla="*/ 537393 h 1366068"/>
                <a:gd name="connsiteX2" fmla="*/ 3414713 w 3565191"/>
                <a:gd name="connsiteY2" fmla="*/ 337368 h 1366068"/>
                <a:gd name="connsiteX3" fmla="*/ 3371850 w 3565191"/>
                <a:gd name="connsiteY3" fmla="*/ 308793 h 1366068"/>
                <a:gd name="connsiteX4" fmla="*/ 3300413 w 3565191"/>
                <a:gd name="connsiteY4" fmla="*/ 208780 h 1366068"/>
                <a:gd name="connsiteX5" fmla="*/ 3257550 w 3565191"/>
                <a:gd name="connsiteY5" fmla="*/ 194493 h 1366068"/>
                <a:gd name="connsiteX6" fmla="*/ 3228975 w 3565191"/>
                <a:gd name="connsiteY6" fmla="*/ 151630 h 1366068"/>
                <a:gd name="connsiteX7" fmla="*/ 3143250 w 3565191"/>
                <a:gd name="connsiteY7" fmla="*/ 80193 h 1366068"/>
                <a:gd name="connsiteX8" fmla="*/ 3014663 w 3565191"/>
                <a:gd name="connsiteY8" fmla="*/ 51618 h 1366068"/>
                <a:gd name="connsiteX9" fmla="*/ 2914650 w 3565191"/>
                <a:gd name="connsiteY9" fmla="*/ 37330 h 1366068"/>
                <a:gd name="connsiteX10" fmla="*/ 2643188 w 3565191"/>
                <a:gd name="connsiteY10" fmla="*/ 37330 h 1366068"/>
                <a:gd name="connsiteX11" fmla="*/ 2600325 w 3565191"/>
                <a:gd name="connsiteY11" fmla="*/ 80193 h 1366068"/>
                <a:gd name="connsiteX12" fmla="*/ 2557463 w 3565191"/>
                <a:gd name="connsiteY12" fmla="*/ 108768 h 1366068"/>
                <a:gd name="connsiteX13" fmla="*/ 2528888 w 3565191"/>
                <a:gd name="connsiteY13" fmla="*/ 194493 h 1366068"/>
                <a:gd name="connsiteX14" fmla="*/ 2514600 w 3565191"/>
                <a:gd name="connsiteY14" fmla="*/ 237355 h 1366068"/>
                <a:gd name="connsiteX15" fmla="*/ 2471738 w 3565191"/>
                <a:gd name="connsiteY15" fmla="*/ 208780 h 1366068"/>
                <a:gd name="connsiteX16" fmla="*/ 2343150 w 3565191"/>
                <a:gd name="connsiteY16" fmla="*/ 94480 h 1366068"/>
                <a:gd name="connsiteX17" fmla="*/ 2286000 w 3565191"/>
                <a:gd name="connsiteY17" fmla="*/ 80193 h 1366068"/>
                <a:gd name="connsiteX18" fmla="*/ 2043113 w 3565191"/>
                <a:gd name="connsiteY18" fmla="*/ 94480 h 1366068"/>
                <a:gd name="connsiteX19" fmla="*/ 1800225 w 3565191"/>
                <a:gd name="connsiteY19" fmla="*/ 137343 h 1366068"/>
                <a:gd name="connsiteX20" fmla="*/ 1614488 w 3565191"/>
                <a:gd name="connsiteY20" fmla="*/ 180205 h 1366068"/>
                <a:gd name="connsiteX21" fmla="*/ 1514475 w 3565191"/>
                <a:gd name="connsiteY21" fmla="*/ 251643 h 1366068"/>
                <a:gd name="connsiteX22" fmla="*/ 1485900 w 3565191"/>
                <a:gd name="connsiteY22" fmla="*/ 294505 h 1366068"/>
                <a:gd name="connsiteX23" fmla="*/ 1443038 w 3565191"/>
                <a:gd name="connsiteY23" fmla="*/ 308793 h 1366068"/>
                <a:gd name="connsiteX24" fmla="*/ 1285875 w 3565191"/>
                <a:gd name="connsiteY24" fmla="*/ 223068 h 1366068"/>
                <a:gd name="connsiteX25" fmla="*/ 1114425 w 3565191"/>
                <a:gd name="connsiteY25" fmla="*/ 180205 h 1366068"/>
                <a:gd name="connsiteX26" fmla="*/ 1042988 w 3565191"/>
                <a:gd name="connsiteY26" fmla="*/ 151630 h 1366068"/>
                <a:gd name="connsiteX27" fmla="*/ 900113 w 3565191"/>
                <a:gd name="connsiteY27" fmla="*/ 165918 h 1366068"/>
                <a:gd name="connsiteX28" fmla="*/ 714375 w 3565191"/>
                <a:gd name="connsiteY28" fmla="*/ 208780 h 1366068"/>
                <a:gd name="connsiteX29" fmla="*/ 557213 w 3565191"/>
                <a:gd name="connsiteY29" fmla="*/ 280218 h 1366068"/>
                <a:gd name="connsiteX30" fmla="*/ 414338 w 3565191"/>
                <a:gd name="connsiteY30" fmla="*/ 337368 h 1366068"/>
                <a:gd name="connsiteX31" fmla="*/ 328613 w 3565191"/>
                <a:gd name="connsiteY31" fmla="*/ 394518 h 1366068"/>
                <a:gd name="connsiteX32" fmla="*/ 285750 w 3565191"/>
                <a:gd name="connsiteY32" fmla="*/ 423093 h 1366068"/>
                <a:gd name="connsiteX33" fmla="*/ 228600 w 3565191"/>
                <a:gd name="connsiteY33" fmla="*/ 537393 h 1366068"/>
                <a:gd name="connsiteX34" fmla="*/ 200025 w 3565191"/>
                <a:gd name="connsiteY34" fmla="*/ 651693 h 1366068"/>
                <a:gd name="connsiteX35" fmla="*/ 128588 w 3565191"/>
                <a:gd name="connsiteY35" fmla="*/ 694555 h 1366068"/>
                <a:gd name="connsiteX36" fmla="*/ 14288 w 3565191"/>
                <a:gd name="connsiteY36" fmla="*/ 823143 h 1366068"/>
                <a:gd name="connsiteX37" fmla="*/ 0 w 3565191"/>
                <a:gd name="connsiteY37" fmla="*/ 866005 h 1366068"/>
                <a:gd name="connsiteX38" fmla="*/ 28575 w 3565191"/>
                <a:gd name="connsiteY38" fmla="*/ 1037455 h 1366068"/>
                <a:gd name="connsiteX39" fmla="*/ 114300 w 3565191"/>
                <a:gd name="connsiteY39" fmla="*/ 1108893 h 1366068"/>
                <a:gd name="connsiteX40" fmla="*/ 228600 w 3565191"/>
                <a:gd name="connsiteY40" fmla="*/ 1151755 h 1366068"/>
                <a:gd name="connsiteX41" fmla="*/ 300038 w 3565191"/>
                <a:gd name="connsiteY41" fmla="*/ 1180330 h 1366068"/>
                <a:gd name="connsiteX42" fmla="*/ 471488 w 3565191"/>
                <a:gd name="connsiteY42" fmla="*/ 1166043 h 1366068"/>
                <a:gd name="connsiteX43" fmla="*/ 514350 w 3565191"/>
                <a:gd name="connsiteY43" fmla="*/ 1137468 h 1366068"/>
                <a:gd name="connsiteX44" fmla="*/ 557213 w 3565191"/>
                <a:gd name="connsiteY44" fmla="*/ 1123180 h 1366068"/>
                <a:gd name="connsiteX45" fmla="*/ 614363 w 3565191"/>
                <a:gd name="connsiteY45" fmla="*/ 1094605 h 1366068"/>
                <a:gd name="connsiteX46" fmla="*/ 600075 w 3565191"/>
                <a:gd name="connsiteY46" fmla="*/ 1137468 h 1366068"/>
                <a:gd name="connsiteX47" fmla="*/ 657225 w 3565191"/>
                <a:gd name="connsiteY47" fmla="*/ 1223193 h 1366068"/>
                <a:gd name="connsiteX48" fmla="*/ 700088 w 3565191"/>
                <a:gd name="connsiteY48" fmla="*/ 1251768 h 1366068"/>
                <a:gd name="connsiteX49" fmla="*/ 857250 w 3565191"/>
                <a:gd name="connsiteY49" fmla="*/ 1323205 h 1366068"/>
                <a:gd name="connsiteX50" fmla="*/ 1471613 w 3565191"/>
                <a:gd name="connsiteY50" fmla="*/ 1294630 h 1366068"/>
                <a:gd name="connsiteX51" fmla="*/ 1514475 w 3565191"/>
                <a:gd name="connsiteY51" fmla="*/ 1280343 h 1366068"/>
                <a:gd name="connsiteX52" fmla="*/ 1671638 w 3565191"/>
                <a:gd name="connsiteY52" fmla="*/ 1251768 h 1366068"/>
                <a:gd name="connsiteX53" fmla="*/ 1757363 w 3565191"/>
                <a:gd name="connsiteY53" fmla="*/ 1208905 h 1366068"/>
                <a:gd name="connsiteX54" fmla="*/ 1857375 w 3565191"/>
                <a:gd name="connsiteY54" fmla="*/ 1166043 h 1366068"/>
                <a:gd name="connsiteX55" fmla="*/ 1914525 w 3565191"/>
                <a:gd name="connsiteY55" fmla="*/ 1294630 h 1366068"/>
                <a:gd name="connsiteX56" fmla="*/ 2057400 w 3565191"/>
                <a:gd name="connsiteY56" fmla="*/ 1366068 h 1366068"/>
                <a:gd name="connsiteX57" fmla="*/ 2414588 w 3565191"/>
                <a:gd name="connsiteY57" fmla="*/ 1323205 h 1366068"/>
                <a:gd name="connsiteX58" fmla="*/ 2471738 w 3565191"/>
                <a:gd name="connsiteY58" fmla="*/ 1294630 h 1366068"/>
                <a:gd name="connsiteX59" fmla="*/ 2543175 w 3565191"/>
                <a:gd name="connsiteY59" fmla="*/ 1266055 h 1366068"/>
                <a:gd name="connsiteX60" fmla="*/ 2600325 w 3565191"/>
                <a:gd name="connsiteY60" fmla="*/ 1251768 h 1366068"/>
                <a:gd name="connsiteX61" fmla="*/ 2743200 w 3565191"/>
                <a:gd name="connsiteY61" fmla="*/ 1194618 h 1366068"/>
                <a:gd name="connsiteX62" fmla="*/ 2886075 w 3565191"/>
                <a:gd name="connsiteY62" fmla="*/ 1080318 h 1366068"/>
                <a:gd name="connsiteX63" fmla="*/ 2928938 w 3565191"/>
                <a:gd name="connsiteY63" fmla="*/ 1180330 h 1366068"/>
                <a:gd name="connsiteX64" fmla="*/ 2957513 w 3565191"/>
                <a:gd name="connsiteY64" fmla="*/ 1223193 h 1366068"/>
                <a:gd name="connsiteX65" fmla="*/ 3028950 w 3565191"/>
                <a:gd name="connsiteY65" fmla="*/ 1266055 h 1366068"/>
                <a:gd name="connsiteX66" fmla="*/ 3100388 w 3565191"/>
                <a:gd name="connsiteY66" fmla="*/ 1280343 h 1366068"/>
                <a:gd name="connsiteX67" fmla="*/ 3200400 w 3565191"/>
                <a:gd name="connsiteY67" fmla="*/ 1266055 h 1366068"/>
                <a:gd name="connsiteX68" fmla="*/ 3286125 w 3565191"/>
                <a:gd name="connsiteY68" fmla="*/ 1208905 h 1366068"/>
                <a:gd name="connsiteX69" fmla="*/ 3357563 w 3565191"/>
                <a:gd name="connsiteY69" fmla="*/ 1180330 h 1366068"/>
                <a:gd name="connsiteX70" fmla="*/ 3457575 w 3565191"/>
                <a:gd name="connsiteY70" fmla="*/ 1094605 h 1366068"/>
                <a:gd name="connsiteX71" fmla="*/ 3543300 w 3565191"/>
                <a:gd name="connsiteY71" fmla="*/ 994593 h 1366068"/>
                <a:gd name="connsiteX72" fmla="*/ 3543300 w 3565191"/>
                <a:gd name="connsiteY72" fmla="*/ 823143 h 1366068"/>
                <a:gd name="connsiteX73" fmla="*/ 3529013 w 3565191"/>
                <a:gd name="connsiteY73" fmla="*/ 765993 h 1366068"/>
                <a:gd name="connsiteX74" fmla="*/ 3471863 w 3565191"/>
                <a:gd name="connsiteY74" fmla="*/ 680268 h 1366068"/>
                <a:gd name="connsiteX75" fmla="*/ 3443288 w 3565191"/>
                <a:gd name="connsiteY75" fmla="*/ 637405 h 1366068"/>
                <a:gd name="connsiteX76" fmla="*/ 3471863 w 3565191"/>
                <a:gd name="connsiteY76" fmla="*/ 594543 h 1366068"/>
                <a:gd name="connsiteX77" fmla="*/ 3443288 w 3565191"/>
                <a:gd name="connsiteY77" fmla="*/ 580255 h 136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565191" h="1366068">
                  <a:moveTo>
                    <a:pt x="3443288" y="580255"/>
                  </a:moveTo>
                  <a:cubicBezTo>
                    <a:pt x="3440907" y="570730"/>
                    <a:pt x="3457575" y="552453"/>
                    <a:pt x="3457575" y="537393"/>
                  </a:cubicBezTo>
                  <a:cubicBezTo>
                    <a:pt x="3457575" y="467434"/>
                    <a:pt x="3467296" y="389951"/>
                    <a:pt x="3414713" y="337368"/>
                  </a:cubicBezTo>
                  <a:cubicBezTo>
                    <a:pt x="3402571" y="325226"/>
                    <a:pt x="3386138" y="318318"/>
                    <a:pt x="3371850" y="308793"/>
                  </a:cubicBezTo>
                  <a:cubicBezTo>
                    <a:pt x="3358820" y="289248"/>
                    <a:pt x="3313704" y="219856"/>
                    <a:pt x="3300413" y="208780"/>
                  </a:cubicBezTo>
                  <a:cubicBezTo>
                    <a:pt x="3288843" y="199139"/>
                    <a:pt x="3271838" y="199255"/>
                    <a:pt x="3257550" y="194493"/>
                  </a:cubicBezTo>
                  <a:cubicBezTo>
                    <a:pt x="3248025" y="180205"/>
                    <a:pt x="3239968" y="164822"/>
                    <a:pt x="3228975" y="151630"/>
                  </a:cubicBezTo>
                  <a:cubicBezTo>
                    <a:pt x="3206404" y="124545"/>
                    <a:pt x="3175361" y="96249"/>
                    <a:pt x="3143250" y="80193"/>
                  </a:cubicBezTo>
                  <a:cubicBezTo>
                    <a:pt x="3108708" y="62922"/>
                    <a:pt x="3046375" y="56497"/>
                    <a:pt x="3014663" y="51618"/>
                  </a:cubicBezTo>
                  <a:cubicBezTo>
                    <a:pt x="2981378" y="46497"/>
                    <a:pt x="2947988" y="42093"/>
                    <a:pt x="2914650" y="37330"/>
                  </a:cubicBezTo>
                  <a:cubicBezTo>
                    <a:pt x="2812438" y="3260"/>
                    <a:pt x="2820506" y="0"/>
                    <a:pt x="2643188" y="37330"/>
                  </a:cubicBezTo>
                  <a:cubicBezTo>
                    <a:pt x="2623416" y="41493"/>
                    <a:pt x="2615847" y="67258"/>
                    <a:pt x="2600325" y="80193"/>
                  </a:cubicBezTo>
                  <a:cubicBezTo>
                    <a:pt x="2587134" y="91186"/>
                    <a:pt x="2571750" y="99243"/>
                    <a:pt x="2557463" y="108768"/>
                  </a:cubicBezTo>
                  <a:lnTo>
                    <a:pt x="2528888" y="194493"/>
                  </a:lnTo>
                  <a:lnTo>
                    <a:pt x="2514600" y="237355"/>
                  </a:lnTo>
                  <a:cubicBezTo>
                    <a:pt x="2500313" y="227830"/>
                    <a:pt x="2484572" y="220188"/>
                    <a:pt x="2471738" y="208780"/>
                  </a:cubicBezTo>
                  <a:cubicBezTo>
                    <a:pt x="2443352" y="183548"/>
                    <a:pt x="2390113" y="114607"/>
                    <a:pt x="2343150" y="94480"/>
                  </a:cubicBezTo>
                  <a:cubicBezTo>
                    <a:pt x="2325101" y="86745"/>
                    <a:pt x="2305050" y="84955"/>
                    <a:pt x="2286000" y="80193"/>
                  </a:cubicBezTo>
                  <a:cubicBezTo>
                    <a:pt x="2205038" y="84955"/>
                    <a:pt x="2123785" y="86135"/>
                    <a:pt x="2043113" y="94480"/>
                  </a:cubicBezTo>
                  <a:cubicBezTo>
                    <a:pt x="1934324" y="105734"/>
                    <a:pt x="1892172" y="120625"/>
                    <a:pt x="1800225" y="137343"/>
                  </a:cubicBezTo>
                  <a:cubicBezTo>
                    <a:pt x="1716090" y="152640"/>
                    <a:pt x="1699520" y="149284"/>
                    <a:pt x="1614488" y="180205"/>
                  </a:cubicBezTo>
                  <a:cubicBezTo>
                    <a:pt x="1566130" y="197790"/>
                    <a:pt x="1546912" y="212719"/>
                    <a:pt x="1514475" y="251643"/>
                  </a:cubicBezTo>
                  <a:cubicBezTo>
                    <a:pt x="1503482" y="264834"/>
                    <a:pt x="1499308" y="283778"/>
                    <a:pt x="1485900" y="294505"/>
                  </a:cubicBezTo>
                  <a:cubicBezTo>
                    <a:pt x="1474140" y="303913"/>
                    <a:pt x="1457325" y="304030"/>
                    <a:pt x="1443038" y="308793"/>
                  </a:cubicBezTo>
                  <a:cubicBezTo>
                    <a:pt x="1375932" y="264056"/>
                    <a:pt x="1387751" y="269376"/>
                    <a:pt x="1285875" y="223068"/>
                  </a:cubicBezTo>
                  <a:cubicBezTo>
                    <a:pt x="1243547" y="203828"/>
                    <a:pt x="1134712" y="186001"/>
                    <a:pt x="1114425" y="180205"/>
                  </a:cubicBezTo>
                  <a:cubicBezTo>
                    <a:pt x="1089765" y="173159"/>
                    <a:pt x="1066800" y="161155"/>
                    <a:pt x="1042988" y="151630"/>
                  </a:cubicBezTo>
                  <a:cubicBezTo>
                    <a:pt x="995363" y="156393"/>
                    <a:pt x="947556" y="159592"/>
                    <a:pt x="900113" y="165918"/>
                  </a:cubicBezTo>
                  <a:cubicBezTo>
                    <a:pt x="852985" y="172202"/>
                    <a:pt x="750642" y="199713"/>
                    <a:pt x="714375" y="208780"/>
                  </a:cubicBezTo>
                  <a:cubicBezTo>
                    <a:pt x="630904" y="250516"/>
                    <a:pt x="638089" y="249890"/>
                    <a:pt x="557213" y="280218"/>
                  </a:cubicBezTo>
                  <a:cubicBezTo>
                    <a:pt x="492020" y="304665"/>
                    <a:pt x="499104" y="291725"/>
                    <a:pt x="414338" y="337368"/>
                  </a:cubicBezTo>
                  <a:cubicBezTo>
                    <a:pt x="384100" y="353650"/>
                    <a:pt x="357188" y="375468"/>
                    <a:pt x="328613" y="394518"/>
                  </a:cubicBezTo>
                  <a:lnTo>
                    <a:pt x="285750" y="423093"/>
                  </a:lnTo>
                  <a:cubicBezTo>
                    <a:pt x="249320" y="483810"/>
                    <a:pt x="243979" y="481003"/>
                    <a:pt x="228600" y="537393"/>
                  </a:cubicBezTo>
                  <a:cubicBezTo>
                    <a:pt x="218267" y="575282"/>
                    <a:pt x="233701" y="631487"/>
                    <a:pt x="200025" y="651693"/>
                  </a:cubicBezTo>
                  <a:cubicBezTo>
                    <a:pt x="176213" y="665980"/>
                    <a:pt x="150081" y="676970"/>
                    <a:pt x="128588" y="694555"/>
                  </a:cubicBezTo>
                  <a:cubicBezTo>
                    <a:pt x="96544" y="720773"/>
                    <a:pt x="37309" y="777101"/>
                    <a:pt x="14288" y="823143"/>
                  </a:cubicBezTo>
                  <a:cubicBezTo>
                    <a:pt x="7553" y="836613"/>
                    <a:pt x="4763" y="851718"/>
                    <a:pt x="0" y="866005"/>
                  </a:cubicBezTo>
                  <a:cubicBezTo>
                    <a:pt x="9525" y="923155"/>
                    <a:pt x="13646" y="981473"/>
                    <a:pt x="28575" y="1037455"/>
                  </a:cubicBezTo>
                  <a:cubicBezTo>
                    <a:pt x="40490" y="1082137"/>
                    <a:pt x="77109" y="1092364"/>
                    <a:pt x="114300" y="1108893"/>
                  </a:cubicBezTo>
                  <a:cubicBezTo>
                    <a:pt x="213712" y="1153076"/>
                    <a:pt x="153191" y="1123477"/>
                    <a:pt x="228600" y="1151755"/>
                  </a:cubicBezTo>
                  <a:cubicBezTo>
                    <a:pt x="252614" y="1160760"/>
                    <a:pt x="276225" y="1170805"/>
                    <a:pt x="300038" y="1180330"/>
                  </a:cubicBezTo>
                  <a:cubicBezTo>
                    <a:pt x="357188" y="1175568"/>
                    <a:pt x="415254" y="1177290"/>
                    <a:pt x="471488" y="1166043"/>
                  </a:cubicBezTo>
                  <a:cubicBezTo>
                    <a:pt x="488326" y="1162675"/>
                    <a:pt x="498992" y="1145147"/>
                    <a:pt x="514350" y="1137468"/>
                  </a:cubicBezTo>
                  <a:cubicBezTo>
                    <a:pt x="527821" y="1130733"/>
                    <a:pt x="543370" y="1129113"/>
                    <a:pt x="557213" y="1123180"/>
                  </a:cubicBezTo>
                  <a:cubicBezTo>
                    <a:pt x="576789" y="1114790"/>
                    <a:pt x="595313" y="1104130"/>
                    <a:pt x="614363" y="1094605"/>
                  </a:cubicBezTo>
                  <a:cubicBezTo>
                    <a:pt x="609600" y="1108893"/>
                    <a:pt x="600075" y="1122407"/>
                    <a:pt x="600075" y="1137468"/>
                  </a:cubicBezTo>
                  <a:cubicBezTo>
                    <a:pt x="600075" y="1175619"/>
                    <a:pt x="631456" y="1201719"/>
                    <a:pt x="657225" y="1223193"/>
                  </a:cubicBezTo>
                  <a:cubicBezTo>
                    <a:pt x="670417" y="1234186"/>
                    <a:pt x="685013" y="1243545"/>
                    <a:pt x="700088" y="1251768"/>
                  </a:cubicBezTo>
                  <a:cubicBezTo>
                    <a:pt x="800481" y="1306527"/>
                    <a:pt x="783656" y="1298674"/>
                    <a:pt x="857250" y="1323205"/>
                  </a:cubicBezTo>
                  <a:lnTo>
                    <a:pt x="1471613" y="1294630"/>
                  </a:lnTo>
                  <a:cubicBezTo>
                    <a:pt x="1486641" y="1293650"/>
                    <a:pt x="1499707" y="1283297"/>
                    <a:pt x="1514475" y="1280343"/>
                  </a:cubicBezTo>
                  <a:cubicBezTo>
                    <a:pt x="1770457" y="1229147"/>
                    <a:pt x="1502208" y="1294124"/>
                    <a:pt x="1671638" y="1251768"/>
                  </a:cubicBezTo>
                  <a:cubicBezTo>
                    <a:pt x="1700213" y="1237480"/>
                    <a:pt x="1727700" y="1220770"/>
                    <a:pt x="1757363" y="1208905"/>
                  </a:cubicBezTo>
                  <a:cubicBezTo>
                    <a:pt x="1872690" y="1162774"/>
                    <a:pt x="1761868" y="1229715"/>
                    <a:pt x="1857375" y="1166043"/>
                  </a:cubicBezTo>
                  <a:cubicBezTo>
                    <a:pt x="1863012" y="1182954"/>
                    <a:pt x="1885414" y="1275223"/>
                    <a:pt x="1914525" y="1294630"/>
                  </a:cubicBezTo>
                  <a:cubicBezTo>
                    <a:pt x="1958829" y="1324166"/>
                    <a:pt x="2057400" y="1366068"/>
                    <a:pt x="2057400" y="1366068"/>
                  </a:cubicBezTo>
                  <a:cubicBezTo>
                    <a:pt x="2197259" y="1356744"/>
                    <a:pt x="2284887" y="1360262"/>
                    <a:pt x="2414588" y="1323205"/>
                  </a:cubicBezTo>
                  <a:cubicBezTo>
                    <a:pt x="2435067" y="1317354"/>
                    <a:pt x="2452275" y="1303280"/>
                    <a:pt x="2471738" y="1294630"/>
                  </a:cubicBezTo>
                  <a:cubicBezTo>
                    <a:pt x="2495174" y="1284214"/>
                    <a:pt x="2518844" y="1274165"/>
                    <a:pt x="2543175" y="1266055"/>
                  </a:cubicBezTo>
                  <a:cubicBezTo>
                    <a:pt x="2561804" y="1259846"/>
                    <a:pt x="2581444" y="1257162"/>
                    <a:pt x="2600325" y="1251768"/>
                  </a:cubicBezTo>
                  <a:cubicBezTo>
                    <a:pt x="2642480" y="1239724"/>
                    <a:pt x="2713915" y="1210387"/>
                    <a:pt x="2743200" y="1194618"/>
                  </a:cubicBezTo>
                  <a:cubicBezTo>
                    <a:pt x="2821302" y="1152563"/>
                    <a:pt x="2828206" y="1138187"/>
                    <a:pt x="2886075" y="1080318"/>
                  </a:cubicBezTo>
                  <a:cubicBezTo>
                    <a:pt x="2902104" y="1128404"/>
                    <a:pt x="2900690" y="1130897"/>
                    <a:pt x="2928938" y="1180330"/>
                  </a:cubicBezTo>
                  <a:cubicBezTo>
                    <a:pt x="2937457" y="1195239"/>
                    <a:pt x="2944475" y="1212018"/>
                    <a:pt x="2957513" y="1223193"/>
                  </a:cubicBezTo>
                  <a:cubicBezTo>
                    <a:pt x="2978597" y="1241265"/>
                    <a:pt x="3003166" y="1255742"/>
                    <a:pt x="3028950" y="1266055"/>
                  </a:cubicBezTo>
                  <a:cubicBezTo>
                    <a:pt x="3051497" y="1275074"/>
                    <a:pt x="3076575" y="1275580"/>
                    <a:pt x="3100388" y="1280343"/>
                  </a:cubicBezTo>
                  <a:cubicBezTo>
                    <a:pt x="3133725" y="1275580"/>
                    <a:pt x="3168969" y="1278144"/>
                    <a:pt x="3200400" y="1266055"/>
                  </a:cubicBezTo>
                  <a:cubicBezTo>
                    <a:pt x="3232454" y="1253727"/>
                    <a:pt x="3254238" y="1221660"/>
                    <a:pt x="3286125" y="1208905"/>
                  </a:cubicBezTo>
                  <a:lnTo>
                    <a:pt x="3357563" y="1180330"/>
                  </a:lnTo>
                  <a:cubicBezTo>
                    <a:pt x="3463912" y="1073981"/>
                    <a:pt x="3329283" y="1204569"/>
                    <a:pt x="3457575" y="1094605"/>
                  </a:cubicBezTo>
                  <a:cubicBezTo>
                    <a:pt x="3499369" y="1058782"/>
                    <a:pt x="3509418" y="1039769"/>
                    <a:pt x="3543300" y="994593"/>
                  </a:cubicBezTo>
                  <a:cubicBezTo>
                    <a:pt x="3565191" y="907034"/>
                    <a:pt x="3563368" y="943551"/>
                    <a:pt x="3543300" y="823143"/>
                  </a:cubicBezTo>
                  <a:cubicBezTo>
                    <a:pt x="3540072" y="803774"/>
                    <a:pt x="3537795" y="783556"/>
                    <a:pt x="3529013" y="765993"/>
                  </a:cubicBezTo>
                  <a:cubicBezTo>
                    <a:pt x="3513654" y="735276"/>
                    <a:pt x="3490913" y="708843"/>
                    <a:pt x="3471863" y="680268"/>
                  </a:cubicBezTo>
                  <a:lnTo>
                    <a:pt x="3443288" y="637405"/>
                  </a:lnTo>
                  <a:cubicBezTo>
                    <a:pt x="3452813" y="623118"/>
                    <a:pt x="3475231" y="611381"/>
                    <a:pt x="3471863" y="594543"/>
                  </a:cubicBezTo>
                  <a:cubicBezTo>
                    <a:pt x="3468495" y="577705"/>
                    <a:pt x="3445669" y="589780"/>
                    <a:pt x="3443288" y="58025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35000">
                  <a:schemeClr val="bg1"/>
                </a:gs>
                <a:gs pos="100000">
                  <a:srgbClr val="9900FF"/>
                </a:gs>
              </a:gsLst>
            </a:gradFill>
            <a:ln w="28575">
              <a:solidFill>
                <a:srgbClr val="800080"/>
              </a:solidFill>
            </a:ln>
            <a:effectLst>
              <a:innerShdw blurRad="368300">
                <a:srgbClr val="800080"/>
              </a:inn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>
                <a:ln>
                  <a:solidFill>
                    <a:schemeClr val="tx1"/>
                  </a:solidFill>
                </a:ln>
                <a:cs typeface="Times New Roman" pitchFamily="18" charset="0"/>
              </a:endParaRPr>
            </a:p>
          </p:txBody>
        </p:sp>
        <p:sp>
          <p:nvSpPr>
            <p:cNvPr id="20489" name="TextBox 1"/>
            <p:cNvSpPr txBox="1">
              <a:spLocks noChangeArrowheads="1"/>
            </p:cNvSpPr>
            <p:nvPr/>
          </p:nvSpPr>
          <p:spPr bwMode="auto">
            <a:xfrm>
              <a:off x="1214414" y="571277"/>
              <a:ext cx="3429024" cy="769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400" b="1" dirty="0">
                  <a:latin typeface="Calibri" pitchFamily="34" charset="0"/>
                  <a:cs typeface="Times New Roman" pitchFamily="18" charset="0"/>
                </a:rPr>
                <a:t>تحقق من فهمك:</a:t>
              </a: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27088" y="2751138"/>
            <a:ext cx="7610475" cy="2508250"/>
            <a:chOff x="-1" y="4429132"/>
            <a:chExt cx="8143901" cy="1143008"/>
          </a:xfrm>
        </p:grpSpPr>
        <p:sp>
          <p:nvSpPr>
            <p:cNvPr id="6" name="Pentagon 5"/>
            <p:cNvSpPr/>
            <p:nvPr/>
          </p:nvSpPr>
          <p:spPr>
            <a:xfrm>
              <a:off x="-1" y="4429132"/>
              <a:ext cx="8143901" cy="1143008"/>
            </a:xfrm>
            <a:prstGeom prst="homePlate">
              <a:avLst/>
            </a:prstGeom>
            <a:gradFill flip="none"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2E6EBC"/>
                </a:gs>
              </a:gsLst>
              <a:lin ang="16200000" scaled="1"/>
              <a:tileRect/>
            </a:gra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2400" dirty="0">
                <a:cs typeface="Times New Roman" pitchFamily="18" charset="0"/>
              </a:endParaRPr>
            </a:p>
          </p:txBody>
        </p:sp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241984" y="4659981"/>
              <a:ext cx="7059866" cy="715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800" b="1" dirty="0">
                  <a:ln>
                    <a:solidFill>
                      <a:srgbClr val="FF0000"/>
                    </a:solidFill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أوجد قاعدة كل من الدالتين الممثلتين بالجدوليين الآتيين:</a:t>
              </a:r>
            </a:p>
          </p:txBody>
        </p:sp>
      </p:grp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حقق من فهمك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وجد قاعدة كل من الدالت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029450" y="1228725"/>
            <a:ext cx="1408113" cy="1946275"/>
            <a:chOff x="355281" y="2922651"/>
            <a:chExt cx="1408407" cy="1946509"/>
          </a:xfrm>
        </p:grpSpPr>
        <p:pic>
          <p:nvPicPr>
            <p:cNvPr id="21540" name="Picture 22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5281" y="2922651"/>
              <a:ext cx="1408407" cy="1946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41" name="Group 23"/>
            <p:cNvGrpSpPr>
              <a:grpSpLocks/>
            </p:cNvGrpSpPr>
            <p:nvPr/>
          </p:nvGrpSpPr>
          <p:grpSpPr bwMode="auto">
            <a:xfrm>
              <a:off x="467544" y="3292527"/>
              <a:ext cx="1166118" cy="1023719"/>
              <a:chOff x="5063186" y="4709537"/>
              <a:chExt cx="1166118" cy="1023719"/>
            </a:xfrm>
          </p:grpSpPr>
          <p:grpSp>
            <p:nvGrpSpPr>
              <p:cNvPr id="21542" name="Group 24"/>
              <p:cNvGrpSpPr>
                <a:grpSpLocks/>
              </p:cNvGrpSpPr>
              <p:nvPr/>
            </p:nvGrpSpPr>
            <p:grpSpPr bwMode="auto">
              <a:xfrm>
                <a:off x="5063186" y="4709537"/>
                <a:ext cx="1166118" cy="1023719"/>
                <a:chOff x="5063186" y="4709537"/>
                <a:chExt cx="1166118" cy="1023719"/>
              </a:xfrm>
            </p:grpSpPr>
            <p:pic>
              <p:nvPicPr>
                <p:cNvPr id="21544" name="Picture 26"/>
                <p:cNvPicPr>
                  <a:picLocks noChangeAspect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 rot="-2239886">
                  <a:off x="5088767" y="4709537"/>
                  <a:ext cx="477944" cy="638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Oval 27"/>
                <p:cNvSpPr/>
                <p:nvPr/>
              </p:nvSpPr>
              <p:spPr>
                <a:xfrm>
                  <a:off x="5063186" y="4725144"/>
                  <a:ext cx="1166118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rgbClr val="FF99CC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ar-EG"/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5229764" y="4844479"/>
                <a:ext cx="855524" cy="769441"/>
              </a:xfrm>
              <a:prstGeom prst="rect">
                <a:avLst/>
              </a:prstGeom>
              <a:noFill/>
            </p:spPr>
            <p:txBody>
              <a:bodyPr rtlCol="1">
                <a:spAutoFit/>
              </a:bodyPr>
              <a:lstStyle/>
              <a:p>
                <a:pPr algn="ctr">
                  <a:defRPr/>
                </a:pPr>
                <a:r>
                  <a:rPr lang="ar-EG" sz="4400" b="1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</a:rPr>
                  <a:t>جـ</a:t>
                </a:r>
              </a:p>
            </p:txBody>
          </p:sp>
        </p:grp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475880" y="1052513"/>
          <a:ext cx="5472608" cy="432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36304"/>
                <a:gridCol w="2736304"/>
              </a:tblGrid>
              <a:tr h="108012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333875" y="1270000"/>
            <a:ext cx="2398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rgbClr val="FFFF00"/>
                </a:solidFill>
              </a:rPr>
              <a:t>المدخلة (س)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547813" y="1260475"/>
            <a:ext cx="266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rgbClr val="FFFF00"/>
                </a:solidFill>
              </a:rPr>
              <a:t>المخرجة (     )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819650" y="2276475"/>
            <a:ext cx="14795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 b="1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51720" y="1340768"/>
            <a:ext cx="480481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99003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rtlCol="1">
            <a:spAutoFit/>
          </a:bodyPr>
          <a:lstStyle/>
          <a:p>
            <a:pPr algn="ctr">
              <a:defRPr/>
            </a:pPr>
            <a:endParaRPr lang="ar-EG" sz="4000" b="1" dirty="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819650" y="3368675"/>
            <a:ext cx="14811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 b="1"/>
              <a:t>4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819650" y="4470400"/>
            <a:ext cx="14811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 b="1"/>
              <a:t>16</a:t>
            </a:r>
          </a:p>
        </p:txBody>
      </p:sp>
      <p:sp>
        <p:nvSpPr>
          <p:cNvPr id="39" name="مربع نص 5"/>
          <p:cNvSpPr txBox="1">
            <a:spLocks noChangeArrowheads="1"/>
          </p:cNvSpPr>
          <p:nvPr/>
        </p:nvSpPr>
        <p:spPr bwMode="auto">
          <a:xfrm>
            <a:off x="2478088" y="2300288"/>
            <a:ext cx="7985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5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0" name="مربع نص 7"/>
          <p:cNvSpPr txBox="1">
            <a:spLocks noChangeArrowheads="1"/>
          </p:cNvSpPr>
          <p:nvPr/>
        </p:nvSpPr>
        <p:spPr bwMode="auto">
          <a:xfrm>
            <a:off x="2411413" y="3429000"/>
            <a:ext cx="847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5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مربع نص 9"/>
          <p:cNvSpPr txBox="1">
            <a:spLocks noChangeArrowheads="1"/>
          </p:cNvSpPr>
          <p:nvPr/>
        </p:nvSpPr>
        <p:spPr bwMode="auto">
          <a:xfrm>
            <a:off x="2411413" y="4437063"/>
            <a:ext cx="9191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5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4644008" y="5805264"/>
            <a:ext cx="3353362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ar-EG" sz="54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س÷4</a:t>
            </a:r>
            <a:endParaRPr lang="ar-EG" sz="6000" dirty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89 - spring 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مدخلة (س)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03 - وندوز الوصو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مخرجة (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0 أصبحت 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4 تحولت إلي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16 تحولت إلي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37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" decel="5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" decel="10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" decel="10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س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029450" y="1228725"/>
            <a:ext cx="1408113" cy="1946275"/>
            <a:chOff x="355281" y="2922651"/>
            <a:chExt cx="1408407" cy="1946509"/>
          </a:xfrm>
        </p:grpSpPr>
        <p:pic>
          <p:nvPicPr>
            <p:cNvPr id="22564" name="Picture 14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55281" y="2922651"/>
              <a:ext cx="1408407" cy="1946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65" name="Group 15"/>
            <p:cNvGrpSpPr>
              <a:grpSpLocks/>
            </p:cNvGrpSpPr>
            <p:nvPr/>
          </p:nvGrpSpPr>
          <p:grpSpPr bwMode="auto">
            <a:xfrm>
              <a:off x="467544" y="3292527"/>
              <a:ext cx="1166118" cy="1023719"/>
              <a:chOff x="5063186" y="4709537"/>
              <a:chExt cx="1166118" cy="1023719"/>
            </a:xfrm>
          </p:grpSpPr>
          <p:grpSp>
            <p:nvGrpSpPr>
              <p:cNvPr id="22566" name="Group 16"/>
              <p:cNvGrpSpPr>
                <a:grpSpLocks/>
              </p:cNvGrpSpPr>
              <p:nvPr/>
            </p:nvGrpSpPr>
            <p:grpSpPr bwMode="auto">
              <a:xfrm>
                <a:off x="5063186" y="4709537"/>
                <a:ext cx="1166118" cy="1023719"/>
                <a:chOff x="5063186" y="4709537"/>
                <a:chExt cx="1166118" cy="1023719"/>
              </a:xfrm>
            </p:grpSpPr>
            <p:pic>
              <p:nvPicPr>
                <p:cNvPr id="22568" name="Picture 18"/>
                <p:cNvPicPr>
                  <a:picLocks noChangeAspect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 rot="-2239886">
                  <a:off x="5088767" y="4709537"/>
                  <a:ext cx="477944" cy="638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" name="Oval 19"/>
                <p:cNvSpPr/>
                <p:nvPr/>
              </p:nvSpPr>
              <p:spPr>
                <a:xfrm>
                  <a:off x="5063186" y="4725144"/>
                  <a:ext cx="1166118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rgbClr val="FF99CC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>
                    <a:defRPr/>
                  </a:pPr>
                  <a:endParaRPr lang="ar-EG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5229764" y="4844479"/>
                <a:ext cx="855524" cy="769441"/>
              </a:xfrm>
              <a:prstGeom prst="rect">
                <a:avLst/>
              </a:prstGeom>
              <a:noFill/>
            </p:spPr>
            <p:txBody>
              <a:bodyPr rtlCol="1">
                <a:spAutoFit/>
              </a:bodyPr>
              <a:lstStyle/>
              <a:p>
                <a:pPr algn="ctr">
                  <a:defRPr/>
                </a:pPr>
                <a:r>
                  <a:rPr lang="ar-EG" sz="4400" b="1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</a:rPr>
                  <a:t>د</a:t>
                </a:r>
              </a:p>
            </p:txBody>
          </p:sp>
        </p:grp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475880" y="1052513"/>
          <a:ext cx="5472608" cy="432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36304"/>
                <a:gridCol w="2736304"/>
              </a:tblGrid>
              <a:tr h="108012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333875" y="1270000"/>
            <a:ext cx="2398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>
                <a:solidFill>
                  <a:srgbClr val="FFFF00"/>
                </a:solidFill>
              </a:rPr>
              <a:t>المدخلة (س)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547813" y="1260475"/>
            <a:ext cx="266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FFFF00"/>
                </a:solidFill>
              </a:rPr>
              <a:t>المخرجة (     )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819650" y="2276475"/>
            <a:ext cx="14795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 b="1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51720" y="1340768"/>
            <a:ext cx="480481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99003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rtlCol="1">
            <a:spAutoFit/>
          </a:bodyPr>
          <a:lstStyle/>
          <a:p>
            <a:pPr algn="ctr">
              <a:defRPr/>
            </a:pPr>
            <a:endParaRPr lang="ar-EG" sz="4000" b="1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819650" y="3368675"/>
            <a:ext cx="14811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 b="1"/>
              <a:t>8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819650" y="4521200"/>
            <a:ext cx="14811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 b="1"/>
              <a:t>10</a:t>
            </a:r>
          </a:p>
        </p:txBody>
      </p:sp>
      <p:sp>
        <p:nvSpPr>
          <p:cNvPr id="28" name="مربع نص 5"/>
          <p:cNvSpPr txBox="1">
            <a:spLocks noChangeArrowheads="1"/>
          </p:cNvSpPr>
          <p:nvPr/>
        </p:nvSpPr>
        <p:spPr bwMode="auto">
          <a:xfrm>
            <a:off x="2478088" y="2300288"/>
            <a:ext cx="7985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5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مربع نص 7"/>
          <p:cNvSpPr txBox="1">
            <a:spLocks noChangeArrowheads="1"/>
          </p:cNvSpPr>
          <p:nvPr/>
        </p:nvSpPr>
        <p:spPr bwMode="auto">
          <a:xfrm>
            <a:off x="2411413" y="3451225"/>
            <a:ext cx="847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5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مربع نص 9"/>
          <p:cNvSpPr txBox="1">
            <a:spLocks noChangeArrowheads="1"/>
          </p:cNvSpPr>
          <p:nvPr/>
        </p:nvSpPr>
        <p:spPr bwMode="auto">
          <a:xfrm>
            <a:off x="2411413" y="4437063"/>
            <a:ext cx="9191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5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5118677" y="5661248"/>
            <a:ext cx="3045151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ar-EG" sz="5400" b="1" dirty="0">
                <a:solidFill>
                  <a:srgbClr val="FFFF00"/>
                </a:solidFill>
              </a:rPr>
              <a:t>س-3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89 - spring 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مدخلة (س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مخرجة (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4 تحولت إلي واح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8 تحولت إلي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10 تحولت إلي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37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" decel="5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" decel="10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" decel="10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4313" y="1214438"/>
            <a:ext cx="8572500" cy="4786312"/>
            <a:chOff x="285720" y="1285860"/>
            <a:chExt cx="8572560" cy="4786346"/>
          </a:xfrm>
        </p:grpSpPr>
        <p:grpSp>
          <p:nvGrpSpPr>
            <p:cNvPr id="23555" name="Group 2"/>
            <p:cNvGrpSpPr>
              <a:grpSpLocks/>
            </p:cNvGrpSpPr>
            <p:nvPr/>
          </p:nvGrpSpPr>
          <p:grpSpPr bwMode="auto">
            <a:xfrm>
              <a:off x="285720" y="1285860"/>
              <a:ext cx="8572560" cy="4786346"/>
              <a:chOff x="285720" y="1571612"/>
              <a:chExt cx="8572560" cy="4786346"/>
            </a:xfrm>
          </p:grpSpPr>
          <p:grpSp>
            <p:nvGrpSpPr>
              <p:cNvPr id="23557" name="Group 3"/>
              <p:cNvGrpSpPr>
                <a:grpSpLocks/>
              </p:cNvGrpSpPr>
              <p:nvPr/>
            </p:nvGrpSpPr>
            <p:grpSpPr bwMode="auto">
              <a:xfrm>
                <a:off x="285720" y="1571612"/>
                <a:ext cx="8572560" cy="4786346"/>
                <a:chOff x="285720" y="1571612"/>
                <a:chExt cx="8572560" cy="4786346"/>
              </a:xfrm>
            </p:grpSpPr>
            <p:sp>
              <p:nvSpPr>
                <p:cNvPr id="15" name="Wave 4"/>
                <p:cNvSpPr/>
                <p:nvPr/>
              </p:nvSpPr>
              <p:spPr>
                <a:xfrm rot="5400000">
                  <a:off x="2178827" y="-321495"/>
                  <a:ext cx="4786346" cy="8572560"/>
                </a:xfrm>
                <a:prstGeom prst="wave">
                  <a:avLst/>
                </a:prstGeom>
                <a:gradFill>
                  <a:gsLst>
                    <a:gs pos="0">
                      <a:srgbClr val="00FF00"/>
                    </a:gs>
                    <a:gs pos="50000">
                      <a:srgbClr val="FFFF00"/>
                    </a:gs>
                    <a:gs pos="100000">
                      <a:srgbClr val="00FF00"/>
                    </a:gs>
                  </a:gsLst>
                  <a:lin ang="5400000" scaled="0"/>
                </a:gradFill>
                <a:ln w="57150">
                  <a:solidFill>
                    <a:schemeClr val="tx1"/>
                  </a:solidFill>
                </a:ln>
                <a:effectLst>
                  <a:innerShdw>
                    <a:srgbClr val="9900CC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/>
                </a:p>
              </p:txBody>
            </p:sp>
            <p:sp>
              <p:nvSpPr>
                <p:cNvPr id="16" name="Round Single Corner Rectangle 3"/>
                <p:cNvSpPr/>
                <p:nvPr/>
              </p:nvSpPr>
              <p:spPr>
                <a:xfrm>
                  <a:off x="785785" y="1785926"/>
                  <a:ext cx="7429552" cy="4357719"/>
                </a:xfrm>
                <a:prstGeom prst="round1Rect">
                  <a:avLst/>
                </a:prstGeom>
                <a:gradFill>
                  <a:gsLst>
                    <a:gs pos="0">
                      <a:srgbClr val="FF0000"/>
                    </a:gs>
                    <a:gs pos="50000">
                      <a:schemeClr val="bg1"/>
                    </a:gs>
                    <a:gs pos="100000">
                      <a:srgbClr val="CC00CC"/>
                    </a:gs>
                  </a:gsLst>
                  <a:lin ang="5400000" scaled="0"/>
                </a:gra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/>
                </a:p>
              </p:txBody>
            </p:sp>
          </p:grpSp>
          <p:grpSp>
            <p:nvGrpSpPr>
              <p:cNvPr id="23558" name="Group 12"/>
              <p:cNvGrpSpPr>
                <a:grpSpLocks/>
              </p:cNvGrpSpPr>
              <p:nvPr/>
            </p:nvGrpSpPr>
            <p:grpSpPr bwMode="auto">
              <a:xfrm>
                <a:off x="785787" y="1619238"/>
                <a:ext cx="7191411" cy="381002"/>
                <a:chOff x="785787" y="1690677"/>
                <a:chExt cx="7191411" cy="261937"/>
              </a:xfrm>
            </p:grpSpPr>
            <p:pic>
              <p:nvPicPr>
                <p:cNvPr id="23564" name="Picture 10" descr="c595811f28181b9d38d77d93aee9dc92.gif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0800000">
                  <a:off x="6072198" y="1690677"/>
                  <a:ext cx="1905000" cy="238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565" name="Picture 11" descr="c595811f28181b9d38d77d93aee9dc92.gif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0800000">
                  <a:off x="4310074" y="1690677"/>
                  <a:ext cx="1905000" cy="238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566" name="Picture 12" descr="c595811f28181b9d38d77d93aee9dc92.gif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0800000">
                  <a:off x="2643174" y="1714489"/>
                  <a:ext cx="1905000" cy="238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567" name="Picture 13" descr="c595811f28181b9d38d77d93aee9dc92.gif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0800000">
                  <a:off x="785787" y="1714489"/>
                  <a:ext cx="1905000" cy="238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3559" name="Group 13"/>
              <p:cNvGrpSpPr>
                <a:grpSpLocks/>
              </p:cNvGrpSpPr>
              <p:nvPr/>
            </p:nvGrpSpPr>
            <p:grpSpPr bwMode="auto">
              <a:xfrm rot="10800000">
                <a:off x="785781" y="5881705"/>
                <a:ext cx="7477165" cy="404814"/>
                <a:chOff x="785787" y="1690677"/>
                <a:chExt cx="7191411" cy="261937"/>
              </a:xfrm>
            </p:grpSpPr>
            <p:pic>
              <p:nvPicPr>
                <p:cNvPr id="23560" name="Picture 6" descr="c595811f28181b9d38d77d93aee9dc92.gif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0800000">
                  <a:off x="6072198" y="1690677"/>
                  <a:ext cx="1905000" cy="238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561" name="Picture 7" descr="c595811f28181b9d38d77d93aee9dc92.gif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0800000">
                  <a:off x="4310074" y="1690677"/>
                  <a:ext cx="1905000" cy="238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562" name="Picture 8" descr="c595811f28181b9d38d77d93aee9dc92.gif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0800000">
                  <a:off x="2643174" y="1714489"/>
                  <a:ext cx="1905000" cy="238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563" name="Picture 9" descr="c595811f28181b9d38d77d93aee9dc92.gif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0800000">
                  <a:off x="785787" y="1714489"/>
                  <a:ext cx="1905000" cy="238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3556" name="TextBox 1"/>
            <p:cNvSpPr txBox="1">
              <a:spLocks noChangeArrowheads="1"/>
            </p:cNvSpPr>
            <p:nvPr/>
          </p:nvSpPr>
          <p:spPr bwMode="auto">
            <a:xfrm>
              <a:off x="1142976" y="1941506"/>
              <a:ext cx="6643735" cy="3785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800" b="1" dirty="0">
                  <a:latin typeface="Times New Roman" pitchFamily="18" charset="0"/>
                  <a:cs typeface="Times New Roman" pitchFamily="18" charset="0"/>
                </a:rPr>
                <a:t>عند كتابة قاعدة دالة تمثل مسألة من واقع الحياة، نختار </a:t>
              </a:r>
              <a:r>
                <a:rPr lang="ar-EG" sz="4800" b="1" dirty="0" smtClean="0">
                  <a:latin typeface="Times New Roman" pitchFamily="18" charset="0"/>
                  <a:cs typeface="Times New Roman" pitchFamily="18" charset="0"/>
                </a:rPr>
                <a:t>أولًا متغيرًا </a:t>
              </a:r>
              <a:r>
                <a:rPr lang="ar-EG" sz="4800" b="1" dirty="0">
                  <a:latin typeface="Times New Roman" pitchFamily="18" charset="0"/>
                  <a:cs typeface="Times New Roman" pitchFamily="18" charset="0"/>
                </a:rPr>
                <a:t>يمثل المدخلة. </a:t>
              </a:r>
            </a:p>
            <a:p>
              <a:pPr algn="ctr"/>
              <a:r>
                <a:rPr lang="ar-EG" sz="4800" b="1" dirty="0">
                  <a:latin typeface="Times New Roman" pitchFamily="18" charset="0"/>
                  <a:cs typeface="Times New Roman" pitchFamily="18" charset="0"/>
                </a:rPr>
                <a:t>وتسمى هذه العملية </a:t>
              </a:r>
              <a:r>
                <a:rPr lang="ar-EG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تعريف المتغير</a:t>
              </a:r>
              <a:r>
                <a:rPr lang="ar-EG" sz="48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عند كتابة قاعدة دا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00188" y="928688"/>
            <a:ext cx="6110287" cy="4572000"/>
            <a:chOff x="1500166" y="642918"/>
            <a:chExt cx="6110305" cy="4572032"/>
          </a:xfrm>
        </p:grpSpPr>
        <p:grpSp>
          <p:nvGrpSpPr>
            <p:cNvPr id="24579" name="Group 6"/>
            <p:cNvGrpSpPr>
              <a:grpSpLocks/>
            </p:cNvGrpSpPr>
            <p:nvPr/>
          </p:nvGrpSpPr>
          <p:grpSpPr bwMode="auto">
            <a:xfrm>
              <a:off x="1500166" y="642918"/>
              <a:ext cx="6110305" cy="4572032"/>
              <a:chOff x="1785918" y="642916"/>
              <a:chExt cx="6110305" cy="6000794"/>
            </a:xfrm>
          </p:grpSpPr>
          <p:pic>
            <p:nvPicPr>
              <p:cNvPr id="4" name="Picture 3" descr="BCKMC035.WMF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0800000" flipH="1">
                <a:off x="1785919" y="642916"/>
                <a:ext cx="6072229" cy="3343683"/>
              </a:xfrm>
              <a:prstGeom prst="rect">
                <a:avLst/>
              </a:prstGeom>
            </p:spPr>
          </p:pic>
          <p:grpSp>
            <p:nvGrpSpPr>
              <p:cNvPr id="24582" name="Group 5"/>
              <p:cNvGrpSpPr>
                <a:grpSpLocks/>
              </p:cNvGrpSpPr>
              <p:nvPr/>
            </p:nvGrpSpPr>
            <p:grpSpPr bwMode="auto">
              <a:xfrm>
                <a:off x="1785918" y="2000240"/>
                <a:ext cx="6110305" cy="4643470"/>
                <a:chOff x="1785918" y="2000240"/>
                <a:chExt cx="6110305" cy="4643470"/>
              </a:xfrm>
            </p:grpSpPr>
            <p:pic>
              <p:nvPicPr>
                <p:cNvPr id="24583" name="Picture 5" descr="BCKMC035.WMF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785918" y="2371333"/>
                  <a:ext cx="6110305" cy="42723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" name="Picture 2" descr="BCKMC035.WMF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lum bright="-40000" contrast="62000"/>
                </a:blip>
                <a:stretch>
                  <a:fillRect/>
                </a:stretch>
              </p:blipFill>
              <p:spPr>
                <a:xfrm>
                  <a:off x="1785918" y="2000240"/>
                  <a:ext cx="6110305" cy="4272377"/>
                </a:xfrm>
                <a:prstGeom prst="rect">
                  <a:avLst/>
                </a:prstGeom>
                <a:effectLst>
                  <a:innerShdw blurRad="927100">
                    <a:prstClr val="black"/>
                  </a:innerShdw>
                </a:effectLst>
              </p:spPr>
            </p:pic>
          </p:grpSp>
        </p:grpSp>
        <p:sp>
          <p:nvSpPr>
            <p:cNvPr id="2" name="TextBox 1"/>
            <p:cNvSpPr txBox="1"/>
            <p:nvPr/>
          </p:nvSpPr>
          <p:spPr>
            <a:xfrm>
              <a:off x="2000232" y="2321004"/>
              <a:ext cx="5214974" cy="2123673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6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مثال من واقع الحياة</a:t>
              </a:r>
            </a:p>
          </p:txBody>
        </p:sp>
      </p:grp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ثال من واقع الح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438" y="428625"/>
            <a:ext cx="8643937" cy="5286375"/>
            <a:chOff x="214282" y="428604"/>
            <a:chExt cx="8644000" cy="4929223"/>
          </a:xfrm>
        </p:grpSpPr>
        <p:grpSp>
          <p:nvGrpSpPr>
            <p:cNvPr id="25606" name="Group 3"/>
            <p:cNvGrpSpPr>
              <a:grpSpLocks/>
            </p:cNvGrpSpPr>
            <p:nvPr/>
          </p:nvGrpSpPr>
          <p:grpSpPr bwMode="auto">
            <a:xfrm>
              <a:off x="428596" y="1214423"/>
              <a:ext cx="8429686" cy="4143404"/>
              <a:chOff x="428596" y="1214423"/>
              <a:chExt cx="8429686" cy="4143404"/>
            </a:xfrm>
          </p:grpSpPr>
          <p:sp>
            <p:nvSpPr>
              <p:cNvPr id="9" name="Wave 2"/>
              <p:cNvSpPr/>
              <p:nvPr/>
            </p:nvSpPr>
            <p:spPr>
              <a:xfrm rot="5400000">
                <a:off x="2571737" y="-928718"/>
                <a:ext cx="4143404" cy="8429686"/>
              </a:xfrm>
              <a:prstGeom prst="wave">
                <a:avLst>
                  <a:gd name="adj1" fmla="val 5510"/>
                  <a:gd name="adj2" fmla="val 0"/>
                </a:avLst>
              </a:prstGeom>
              <a:gradFill>
                <a:gsLst>
                  <a:gs pos="0">
                    <a:srgbClr val="993300"/>
                  </a:gs>
                  <a:gs pos="50000">
                    <a:srgbClr val="FFFF00"/>
                  </a:gs>
                  <a:gs pos="100000">
                    <a:srgbClr val="993300"/>
                  </a:gs>
                </a:gsLst>
                <a:lin ang="5400000" scaled="0"/>
              </a:gradFill>
              <a:ln w="76200">
                <a:solidFill>
                  <a:srgbClr val="003300"/>
                </a:solidFill>
              </a:ln>
              <a:effectLst>
                <a:innerShdw blurRad="685800">
                  <a:srgbClr val="C00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sz="3200"/>
              </a:p>
            </p:txBody>
          </p:sp>
          <p:sp>
            <p:nvSpPr>
              <p:cNvPr id="25611" name="Rectangle 1"/>
              <p:cNvSpPr>
                <a:spLocks noChangeArrowheads="1"/>
              </p:cNvSpPr>
              <p:nvPr/>
            </p:nvSpPr>
            <p:spPr bwMode="auto">
              <a:xfrm>
                <a:off x="1667575" y="1413550"/>
                <a:ext cx="6143668" cy="3874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ar-EG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عمال: </a:t>
                </a:r>
                <a:r>
                  <a:rPr lang="ar-EG" sz="4400" b="1" dirty="0">
                    <a:latin typeface="Times New Roman" pitchFamily="18" charset="0"/>
                    <a:cs typeface="Times New Roman" pitchFamily="18" charset="0"/>
                  </a:rPr>
                  <a:t>يتقاضى عامل في أحد المصانع مبلغ 150 </a:t>
                </a:r>
                <a:r>
                  <a:rPr lang="ar-EG" sz="4400" b="1" dirty="0" smtClean="0">
                    <a:latin typeface="Times New Roman" pitchFamily="18" charset="0"/>
                    <a:cs typeface="Times New Roman" pitchFamily="18" charset="0"/>
                  </a:rPr>
                  <a:t>ريالًا </a:t>
                </a:r>
                <a:r>
                  <a:rPr lang="ar-EG" sz="4400" b="1" dirty="0">
                    <a:latin typeface="Times New Roman" pitchFamily="18" charset="0"/>
                    <a:cs typeface="Times New Roman" pitchFamily="18" charset="0"/>
                  </a:rPr>
                  <a:t>عن كل يوم عمل. عرف </a:t>
                </a:r>
                <a:r>
                  <a:rPr lang="ar-EG" sz="4400" b="1" dirty="0" smtClean="0">
                    <a:latin typeface="Times New Roman" pitchFamily="18" charset="0"/>
                    <a:cs typeface="Times New Roman" pitchFamily="18" charset="0"/>
                  </a:rPr>
                  <a:t>متغيرًا، </a:t>
                </a:r>
                <a:r>
                  <a:rPr lang="ar-EG" sz="4400" b="1" dirty="0">
                    <a:latin typeface="Times New Roman" pitchFamily="18" charset="0"/>
                    <a:cs typeface="Times New Roman" pitchFamily="18" charset="0"/>
                  </a:rPr>
                  <a:t>ثم اكتب قاعدة الدالة التي تربط الأجرة الكلية بعدد الأيام التي يعمل فيها هذا العامل. </a:t>
                </a:r>
              </a:p>
            </p:txBody>
          </p:sp>
        </p:grpSp>
        <p:pic>
          <p:nvPicPr>
            <p:cNvPr id="25607" name="Picture 7" descr="Sun_in_glasses_3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428604"/>
              <a:ext cx="2071702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7858125" y="1928813"/>
            <a:ext cx="1195388" cy="1333500"/>
            <a:chOff x="4786314" y="2881543"/>
            <a:chExt cx="2481506" cy="1833341"/>
          </a:xfrm>
        </p:grpSpPr>
        <p:pic>
          <p:nvPicPr>
            <p:cNvPr id="25604" name="صورة 8" descr="at_umbrella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619351">
              <a:off x="6096245" y="2881543"/>
              <a:ext cx="1171575" cy="117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4786314" y="3571876"/>
              <a:ext cx="2003749" cy="1143008"/>
            </a:xfrm>
            <a:prstGeom prst="roundRect">
              <a:avLst/>
            </a:prstGeom>
            <a:gradFill flip="none" rotWithShape="1">
              <a:gsLst>
                <a:gs pos="0">
                  <a:srgbClr val="00FFFF"/>
                </a:gs>
                <a:gs pos="49000">
                  <a:schemeClr val="bg1"/>
                </a:gs>
                <a:gs pos="100000">
                  <a:srgbClr val="00B0F0"/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400" b="1" dirty="0">
                  <a:ln>
                    <a:solidFill>
                      <a:schemeClr val="tx1"/>
                    </a:solidFill>
                  </a:ln>
                  <a:solidFill>
                    <a:srgbClr val="CC00CC"/>
                  </a:solidFill>
                </a:rPr>
                <a:t>3</a:t>
              </a:r>
            </a:p>
          </p:txBody>
        </p:sp>
      </p:grp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48 - حد حاسم ل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عمال يتقاضى عام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00113" y="981075"/>
            <a:ext cx="7286625" cy="4951413"/>
            <a:chOff x="1142976" y="1357298"/>
            <a:chExt cx="7286648" cy="4250528"/>
          </a:xfrm>
        </p:grpSpPr>
        <p:grpSp>
          <p:nvGrpSpPr>
            <p:cNvPr id="26627" name="Group 2"/>
            <p:cNvGrpSpPr>
              <a:grpSpLocks/>
            </p:cNvGrpSpPr>
            <p:nvPr/>
          </p:nvGrpSpPr>
          <p:grpSpPr bwMode="auto">
            <a:xfrm>
              <a:off x="1142976" y="1357298"/>
              <a:ext cx="7286648" cy="4250528"/>
              <a:chOff x="1142976" y="1857364"/>
              <a:chExt cx="7286648" cy="4250528"/>
            </a:xfrm>
          </p:grpSpPr>
          <p:pic>
            <p:nvPicPr>
              <p:cNvPr id="26629" name="Picture 3" descr="00047.WM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42976" y="1857364"/>
                <a:ext cx="7286648" cy="4250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1643040" y="2357507"/>
                <a:ext cx="6500834" cy="3357903"/>
              </a:xfrm>
              <a:prstGeom prst="roundRect">
                <a:avLst>
                  <a:gd name="adj" fmla="val 9859"/>
                </a:avLst>
              </a:prstGeom>
              <a:gradFill>
                <a:gsLst>
                  <a:gs pos="0">
                    <a:srgbClr val="00FF00"/>
                  </a:gs>
                  <a:gs pos="46000">
                    <a:schemeClr val="bg1"/>
                  </a:gs>
                  <a:gs pos="100000">
                    <a:srgbClr val="00FFFF"/>
                  </a:gs>
                </a:gsLst>
                <a:lin ang="16200000" scaled="1"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26628" name="TextBox 1"/>
            <p:cNvSpPr txBox="1">
              <a:spLocks noChangeArrowheads="1"/>
            </p:cNvSpPr>
            <p:nvPr/>
          </p:nvSpPr>
          <p:spPr bwMode="auto">
            <a:xfrm>
              <a:off x="1810423" y="2018811"/>
              <a:ext cx="6333450" cy="2985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400" b="1" dirty="0">
                  <a:latin typeface="Times New Roman" pitchFamily="18" charset="0"/>
                  <a:cs typeface="Times New Roman" pitchFamily="18" charset="0"/>
                </a:rPr>
                <a:t>تعتمد الأجرة الكلية على عدد أيام العمل؛ لذا افترض أن </a:t>
              </a:r>
              <a:r>
                <a:rPr lang="ar-EG" sz="4400" b="1" dirty="0" err="1">
                  <a:latin typeface="Times New Roman" pitchFamily="18" charset="0"/>
                  <a:cs typeface="Times New Roman" pitchFamily="18" charset="0"/>
                </a:rPr>
                <a:t>س</a:t>
              </a:r>
              <a:r>
                <a:rPr lang="ar-EG" sz="4400" b="1" dirty="0">
                  <a:latin typeface="Times New Roman" pitchFamily="18" charset="0"/>
                  <a:cs typeface="Times New Roman" pitchFamily="18" charset="0"/>
                </a:rPr>
                <a:t> يرمز إلى عدد أيام العمل، ثم استعمل الخطوات الآتية لإيجاد قاعدة الدالة.</a:t>
              </a:r>
            </a:p>
          </p:txBody>
        </p:sp>
      </p:grp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عتمد الأجرة الكل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838200"/>
            <a:ext cx="8715375" cy="5357813"/>
            <a:chOff x="214282" y="857232"/>
            <a:chExt cx="8715436" cy="5357850"/>
          </a:xfrm>
        </p:grpSpPr>
        <p:grpSp>
          <p:nvGrpSpPr>
            <p:cNvPr id="27652" name="Group 3"/>
            <p:cNvGrpSpPr>
              <a:grpSpLocks/>
            </p:cNvGrpSpPr>
            <p:nvPr/>
          </p:nvGrpSpPr>
          <p:grpSpPr bwMode="auto">
            <a:xfrm>
              <a:off x="214282" y="857232"/>
              <a:ext cx="8715436" cy="5357850"/>
              <a:chOff x="214282" y="428604"/>
              <a:chExt cx="8786842" cy="5572164"/>
            </a:xfrm>
          </p:grpSpPr>
          <p:sp>
            <p:nvSpPr>
              <p:cNvPr id="5" name="Flowchart: Terminator 4"/>
              <p:cNvSpPr/>
              <p:nvPr/>
            </p:nvSpPr>
            <p:spPr>
              <a:xfrm>
                <a:off x="214282" y="1070848"/>
                <a:ext cx="8786842" cy="4287676"/>
              </a:xfrm>
              <a:prstGeom prst="flowChartTerminator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grpSp>
            <p:nvGrpSpPr>
              <p:cNvPr id="27655" name="Group 25"/>
              <p:cNvGrpSpPr>
                <a:grpSpLocks/>
              </p:cNvGrpSpPr>
              <p:nvPr/>
            </p:nvGrpSpPr>
            <p:grpSpPr bwMode="auto">
              <a:xfrm>
                <a:off x="857224" y="428604"/>
                <a:ext cx="7500990" cy="5572164"/>
                <a:chOff x="428596" y="357166"/>
                <a:chExt cx="8501122" cy="6357981"/>
              </a:xfrm>
            </p:grpSpPr>
            <p:sp>
              <p:nvSpPr>
                <p:cNvPr id="7" name="Flowchart: Terminator 6"/>
                <p:cNvSpPr/>
                <p:nvPr/>
              </p:nvSpPr>
              <p:spPr>
                <a:xfrm rot="5400000">
                  <a:off x="1714907" y="-928617"/>
                  <a:ext cx="5928464" cy="8500030"/>
                </a:xfrm>
                <a:prstGeom prst="flowChartTerminator">
                  <a:avLst/>
                </a:prstGeom>
                <a:solidFill>
                  <a:srgbClr val="FF0000"/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/>
                </a:p>
              </p:txBody>
            </p:sp>
            <p:sp>
              <p:nvSpPr>
                <p:cNvPr id="8" name="Flowchart: Terminator 7"/>
                <p:cNvSpPr/>
                <p:nvPr/>
              </p:nvSpPr>
              <p:spPr>
                <a:xfrm rot="5400000">
                  <a:off x="1714907" y="-499100"/>
                  <a:ext cx="5928464" cy="8500030"/>
                </a:xfrm>
                <a:prstGeom prst="flowChartTerminator">
                  <a:avLst/>
                </a:prstGeom>
                <a:solidFill>
                  <a:srgbClr val="9900CC"/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/>
                </a:p>
              </p:txBody>
            </p:sp>
            <p:sp>
              <p:nvSpPr>
                <p:cNvPr id="9" name="Flowchart: Terminator 8"/>
                <p:cNvSpPr/>
                <p:nvPr/>
              </p:nvSpPr>
              <p:spPr>
                <a:xfrm rot="5400000">
                  <a:off x="1714907" y="-713858"/>
                  <a:ext cx="5928464" cy="8500030"/>
                </a:xfrm>
                <a:prstGeom prst="flowChartTerminator">
                  <a:avLst/>
                </a:prstGeom>
                <a:solidFill>
                  <a:schemeClr val="bg1"/>
                </a:solidFill>
                <a:ln w="57150">
                  <a:solidFill>
                    <a:srgbClr val="FF00FF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/>
                </a:p>
              </p:txBody>
            </p:sp>
          </p:grpSp>
        </p:grpSp>
        <p:pic>
          <p:nvPicPr>
            <p:cNvPr id="27653" name="Picture 2"/>
            <p:cNvPicPr>
              <a:picLocks noChangeAspect="1" noChangeArrowheads="1"/>
            </p:cNvPicPr>
            <p:nvPr/>
          </p:nvPicPr>
          <p:blipFill>
            <a:blip r:embed="rId8" cstate="print">
              <a:lum bright="-22000" contrast="50000"/>
            </a:blip>
            <a:srcRect/>
            <a:stretch>
              <a:fillRect/>
            </a:stretch>
          </p:blipFill>
          <p:spPr bwMode="auto">
            <a:xfrm>
              <a:off x="1285852" y="1857364"/>
              <a:ext cx="6643734" cy="271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85875" y="4857750"/>
            <a:ext cx="65008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 dirty="0">
                <a:latin typeface="Times New Roman" pitchFamily="18" charset="0"/>
                <a:cs typeface="Times New Roman" pitchFamily="18" charset="0"/>
              </a:rPr>
              <a:t>فتكون قاعدة الدالة هي 150 </a:t>
            </a:r>
            <a:r>
              <a:rPr lang="ar-EG" sz="4400" b="1" dirty="0" err="1">
                <a:latin typeface="Times New Roman" pitchFamily="18" charset="0"/>
                <a:cs typeface="Times New Roman" pitchFamily="18" charset="0"/>
              </a:rPr>
              <a:t>س</a:t>
            </a:r>
            <a:r>
              <a:rPr lang="ar-EG" sz="4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مخطط انسيابي: معالجة 10"/>
          <p:cNvSpPr/>
          <p:nvPr/>
        </p:nvSpPr>
        <p:spPr>
          <a:xfrm flipV="1">
            <a:off x="1295400" y="2895600"/>
            <a:ext cx="6629400" cy="533400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" name="مخطط انسيابي: معالجة 11"/>
          <p:cNvSpPr/>
          <p:nvPr/>
        </p:nvSpPr>
        <p:spPr>
          <a:xfrm flipV="1">
            <a:off x="1371600" y="1905000"/>
            <a:ext cx="6629400" cy="533400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مخطط انسيابي: معالجة 12"/>
          <p:cNvSpPr/>
          <p:nvPr/>
        </p:nvSpPr>
        <p:spPr>
          <a:xfrm flipV="1">
            <a:off x="1524000" y="3810000"/>
            <a:ext cx="6629400" cy="533400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0 - ويندوز كب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تعبير اللفظ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متغير تعب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عبارة الجبر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فتكون قاعدة الدا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14313" y="2000250"/>
            <a:ext cx="8786812" cy="4500563"/>
            <a:chOff x="-32" y="2571744"/>
            <a:chExt cx="8715436" cy="3429024"/>
          </a:xfrm>
        </p:grpSpPr>
        <p:grpSp>
          <p:nvGrpSpPr>
            <p:cNvPr id="28680" name="Group 3"/>
            <p:cNvGrpSpPr>
              <a:grpSpLocks/>
            </p:cNvGrpSpPr>
            <p:nvPr/>
          </p:nvGrpSpPr>
          <p:grpSpPr bwMode="auto">
            <a:xfrm>
              <a:off x="-32" y="2571744"/>
              <a:ext cx="8715436" cy="3429024"/>
              <a:chOff x="5715008" y="2857496"/>
              <a:chExt cx="1972378" cy="2786082"/>
            </a:xfrm>
          </p:grpSpPr>
          <p:sp>
            <p:nvSpPr>
              <p:cNvPr id="14" name="Round Single Corner Rectangle 13"/>
              <p:cNvSpPr/>
              <p:nvPr/>
            </p:nvSpPr>
            <p:spPr>
              <a:xfrm>
                <a:off x="5786446" y="3000372"/>
                <a:ext cx="1785950" cy="2500330"/>
              </a:xfrm>
              <a:prstGeom prst="round1Rect">
                <a:avLst>
                  <a:gd name="adj" fmla="val 36667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rgbClr val="00FF00"/>
                  </a:gs>
                </a:gsLst>
                <a:lin ang="13500000" scaled="1"/>
              </a:gradFill>
              <a:ln>
                <a:solidFill>
                  <a:schemeClr val="tx1"/>
                </a:solidFill>
              </a:ln>
              <a:effectLst>
                <a:innerShdw blurRad="698500">
                  <a:srgbClr val="FF0066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sz="1600"/>
              </a:p>
            </p:txBody>
          </p:sp>
          <p:pic>
            <p:nvPicPr>
              <p:cNvPr id="28685" name="Picture 14" descr="00015.WMF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715008" y="2857496"/>
                <a:ext cx="1972378" cy="2786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681" name="TextBox 2"/>
            <p:cNvSpPr txBox="1">
              <a:spLocks noChangeArrowheads="1"/>
            </p:cNvSpPr>
            <p:nvPr/>
          </p:nvSpPr>
          <p:spPr bwMode="auto">
            <a:xfrm>
              <a:off x="1133692" y="3024385"/>
              <a:ext cx="5952048" cy="241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000" b="1" dirty="0">
                  <a:latin typeface="Times New Roman" pitchFamily="18" charset="0"/>
                  <a:cs typeface="Times New Roman" pitchFamily="18" charset="0"/>
                </a:rPr>
                <a:t>شهد القطاع الصناعي </a:t>
              </a:r>
              <a:r>
                <a:rPr lang="ar-EG" sz="4000" b="1" dirty="0" smtClean="0">
                  <a:latin typeface="Times New Roman" pitchFamily="18" charset="0"/>
                  <a:cs typeface="Times New Roman" pitchFamily="18" charset="0"/>
                </a:rPr>
                <a:t>نموًا كبيرًا </a:t>
              </a:r>
              <a:r>
                <a:rPr lang="ar-EG" sz="4000" b="1" dirty="0">
                  <a:latin typeface="Times New Roman" pitchFamily="18" charset="0"/>
                  <a:cs typeface="Times New Roman" pitchFamily="18" charset="0"/>
                </a:rPr>
                <a:t>من حيث الكم والكيف واستخدام التقنيات الحديثة، وأصبحت المملكة العربية السعودية دولة مصدرة لأكثر من 90 دولة في العالم.</a:t>
              </a:r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2786063" y="285750"/>
            <a:ext cx="3786187" cy="1616075"/>
            <a:chOff x="2500298" y="214290"/>
            <a:chExt cx="3786182" cy="1615451"/>
          </a:xfrm>
        </p:grpSpPr>
        <p:grpSp>
          <p:nvGrpSpPr>
            <p:cNvPr id="28676" name="Group 4"/>
            <p:cNvGrpSpPr>
              <a:grpSpLocks/>
            </p:cNvGrpSpPr>
            <p:nvPr/>
          </p:nvGrpSpPr>
          <p:grpSpPr bwMode="auto">
            <a:xfrm>
              <a:off x="2500298" y="214290"/>
              <a:ext cx="3786182" cy="1615451"/>
              <a:chOff x="714348" y="2500306"/>
              <a:chExt cx="7592839" cy="4187219"/>
            </a:xfrm>
          </p:grpSpPr>
          <p:sp>
            <p:nvSpPr>
              <p:cNvPr id="6" name="Teardrop 5"/>
              <p:cNvSpPr/>
              <p:nvPr/>
            </p:nvSpPr>
            <p:spPr>
              <a:xfrm>
                <a:off x="1142976" y="3071810"/>
                <a:ext cx="7164211" cy="3615715"/>
              </a:xfrm>
              <a:prstGeom prst="teardrop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grpSp>
            <p:nvGrpSpPr>
              <p:cNvPr id="10" name="Group 4"/>
              <p:cNvGrpSpPr/>
              <p:nvPr/>
            </p:nvGrpSpPr>
            <p:grpSpPr>
              <a:xfrm>
                <a:off x="714348" y="2500306"/>
                <a:ext cx="7358114" cy="3857652"/>
                <a:chOff x="202376" y="365408"/>
                <a:chExt cx="8584466" cy="5563922"/>
              </a:xfrm>
              <a:solidFill>
                <a:srgbClr val="CC0000"/>
              </a:solidFill>
              <a:scene3d>
                <a:camera prst="orthographicFront"/>
                <a:lightRig rig="threePt" dir="t"/>
              </a:scene3d>
            </p:grpSpPr>
            <p:sp>
              <p:nvSpPr>
                <p:cNvPr id="8" name="Teardrop 7"/>
                <p:cNvSpPr/>
                <p:nvPr/>
              </p:nvSpPr>
              <p:spPr>
                <a:xfrm>
                  <a:off x="202376" y="365408"/>
                  <a:ext cx="8358246" cy="5214974"/>
                </a:xfrm>
                <a:prstGeom prst="teardrop">
                  <a:avLst/>
                </a:prstGeom>
                <a:solidFill>
                  <a:srgbClr val="00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/>
                </a:p>
              </p:txBody>
            </p:sp>
            <p:sp>
              <p:nvSpPr>
                <p:cNvPr id="9" name="Teardrop 2"/>
                <p:cNvSpPr/>
                <p:nvPr/>
              </p:nvSpPr>
              <p:spPr>
                <a:xfrm>
                  <a:off x="428596" y="714356"/>
                  <a:ext cx="8358246" cy="5214974"/>
                </a:xfrm>
                <a:prstGeom prst="teardrop">
                  <a:avLst/>
                </a:prstGeom>
                <a:solidFill>
                  <a:srgbClr val="FF0066"/>
                </a:solidFill>
                <a:ln w="38100">
                  <a:solidFill>
                    <a:schemeClr val="tx1"/>
                  </a:solidFill>
                </a:ln>
                <a:effectLst>
                  <a:innerShdw blurRad="12700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/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2714612" y="484511"/>
              <a:ext cx="3500462" cy="1015663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0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الربط بالحياة</a:t>
              </a:r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lum bright="-16000" contrast="44000"/>
          </a:blip>
          <a:srcRect/>
          <a:stretch>
            <a:fillRect/>
          </a:stretch>
        </p:blipFill>
        <p:spPr bwMode="auto">
          <a:xfrm>
            <a:off x="0" y="0"/>
            <a:ext cx="27432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ربط بالح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749 - metal drum with dist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شهد القطاع الصناع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43438" y="285750"/>
            <a:ext cx="3814762" cy="1366838"/>
            <a:chOff x="714348" y="214290"/>
            <a:chExt cx="3814789" cy="1366068"/>
          </a:xfrm>
        </p:grpSpPr>
        <p:sp>
          <p:nvSpPr>
            <p:cNvPr id="4" name="Freeform 3"/>
            <p:cNvSpPr/>
            <p:nvPr/>
          </p:nvSpPr>
          <p:spPr>
            <a:xfrm>
              <a:off x="714348" y="214290"/>
              <a:ext cx="3814789" cy="1366068"/>
            </a:xfrm>
            <a:custGeom>
              <a:avLst/>
              <a:gdLst>
                <a:gd name="connsiteX0" fmla="*/ 3443288 w 3565191"/>
                <a:gd name="connsiteY0" fmla="*/ 580255 h 1366068"/>
                <a:gd name="connsiteX1" fmla="*/ 3457575 w 3565191"/>
                <a:gd name="connsiteY1" fmla="*/ 537393 h 1366068"/>
                <a:gd name="connsiteX2" fmla="*/ 3414713 w 3565191"/>
                <a:gd name="connsiteY2" fmla="*/ 337368 h 1366068"/>
                <a:gd name="connsiteX3" fmla="*/ 3371850 w 3565191"/>
                <a:gd name="connsiteY3" fmla="*/ 308793 h 1366068"/>
                <a:gd name="connsiteX4" fmla="*/ 3300413 w 3565191"/>
                <a:gd name="connsiteY4" fmla="*/ 208780 h 1366068"/>
                <a:gd name="connsiteX5" fmla="*/ 3257550 w 3565191"/>
                <a:gd name="connsiteY5" fmla="*/ 194493 h 1366068"/>
                <a:gd name="connsiteX6" fmla="*/ 3228975 w 3565191"/>
                <a:gd name="connsiteY6" fmla="*/ 151630 h 1366068"/>
                <a:gd name="connsiteX7" fmla="*/ 3143250 w 3565191"/>
                <a:gd name="connsiteY7" fmla="*/ 80193 h 1366068"/>
                <a:gd name="connsiteX8" fmla="*/ 3014663 w 3565191"/>
                <a:gd name="connsiteY8" fmla="*/ 51618 h 1366068"/>
                <a:gd name="connsiteX9" fmla="*/ 2914650 w 3565191"/>
                <a:gd name="connsiteY9" fmla="*/ 37330 h 1366068"/>
                <a:gd name="connsiteX10" fmla="*/ 2643188 w 3565191"/>
                <a:gd name="connsiteY10" fmla="*/ 37330 h 1366068"/>
                <a:gd name="connsiteX11" fmla="*/ 2600325 w 3565191"/>
                <a:gd name="connsiteY11" fmla="*/ 80193 h 1366068"/>
                <a:gd name="connsiteX12" fmla="*/ 2557463 w 3565191"/>
                <a:gd name="connsiteY12" fmla="*/ 108768 h 1366068"/>
                <a:gd name="connsiteX13" fmla="*/ 2528888 w 3565191"/>
                <a:gd name="connsiteY13" fmla="*/ 194493 h 1366068"/>
                <a:gd name="connsiteX14" fmla="*/ 2514600 w 3565191"/>
                <a:gd name="connsiteY14" fmla="*/ 237355 h 1366068"/>
                <a:gd name="connsiteX15" fmla="*/ 2471738 w 3565191"/>
                <a:gd name="connsiteY15" fmla="*/ 208780 h 1366068"/>
                <a:gd name="connsiteX16" fmla="*/ 2343150 w 3565191"/>
                <a:gd name="connsiteY16" fmla="*/ 94480 h 1366068"/>
                <a:gd name="connsiteX17" fmla="*/ 2286000 w 3565191"/>
                <a:gd name="connsiteY17" fmla="*/ 80193 h 1366068"/>
                <a:gd name="connsiteX18" fmla="*/ 2043113 w 3565191"/>
                <a:gd name="connsiteY18" fmla="*/ 94480 h 1366068"/>
                <a:gd name="connsiteX19" fmla="*/ 1800225 w 3565191"/>
                <a:gd name="connsiteY19" fmla="*/ 137343 h 1366068"/>
                <a:gd name="connsiteX20" fmla="*/ 1614488 w 3565191"/>
                <a:gd name="connsiteY20" fmla="*/ 180205 h 1366068"/>
                <a:gd name="connsiteX21" fmla="*/ 1514475 w 3565191"/>
                <a:gd name="connsiteY21" fmla="*/ 251643 h 1366068"/>
                <a:gd name="connsiteX22" fmla="*/ 1485900 w 3565191"/>
                <a:gd name="connsiteY22" fmla="*/ 294505 h 1366068"/>
                <a:gd name="connsiteX23" fmla="*/ 1443038 w 3565191"/>
                <a:gd name="connsiteY23" fmla="*/ 308793 h 1366068"/>
                <a:gd name="connsiteX24" fmla="*/ 1285875 w 3565191"/>
                <a:gd name="connsiteY24" fmla="*/ 223068 h 1366068"/>
                <a:gd name="connsiteX25" fmla="*/ 1114425 w 3565191"/>
                <a:gd name="connsiteY25" fmla="*/ 180205 h 1366068"/>
                <a:gd name="connsiteX26" fmla="*/ 1042988 w 3565191"/>
                <a:gd name="connsiteY26" fmla="*/ 151630 h 1366068"/>
                <a:gd name="connsiteX27" fmla="*/ 900113 w 3565191"/>
                <a:gd name="connsiteY27" fmla="*/ 165918 h 1366068"/>
                <a:gd name="connsiteX28" fmla="*/ 714375 w 3565191"/>
                <a:gd name="connsiteY28" fmla="*/ 208780 h 1366068"/>
                <a:gd name="connsiteX29" fmla="*/ 557213 w 3565191"/>
                <a:gd name="connsiteY29" fmla="*/ 280218 h 1366068"/>
                <a:gd name="connsiteX30" fmla="*/ 414338 w 3565191"/>
                <a:gd name="connsiteY30" fmla="*/ 337368 h 1366068"/>
                <a:gd name="connsiteX31" fmla="*/ 328613 w 3565191"/>
                <a:gd name="connsiteY31" fmla="*/ 394518 h 1366068"/>
                <a:gd name="connsiteX32" fmla="*/ 285750 w 3565191"/>
                <a:gd name="connsiteY32" fmla="*/ 423093 h 1366068"/>
                <a:gd name="connsiteX33" fmla="*/ 228600 w 3565191"/>
                <a:gd name="connsiteY33" fmla="*/ 537393 h 1366068"/>
                <a:gd name="connsiteX34" fmla="*/ 200025 w 3565191"/>
                <a:gd name="connsiteY34" fmla="*/ 651693 h 1366068"/>
                <a:gd name="connsiteX35" fmla="*/ 128588 w 3565191"/>
                <a:gd name="connsiteY35" fmla="*/ 694555 h 1366068"/>
                <a:gd name="connsiteX36" fmla="*/ 14288 w 3565191"/>
                <a:gd name="connsiteY36" fmla="*/ 823143 h 1366068"/>
                <a:gd name="connsiteX37" fmla="*/ 0 w 3565191"/>
                <a:gd name="connsiteY37" fmla="*/ 866005 h 1366068"/>
                <a:gd name="connsiteX38" fmla="*/ 28575 w 3565191"/>
                <a:gd name="connsiteY38" fmla="*/ 1037455 h 1366068"/>
                <a:gd name="connsiteX39" fmla="*/ 114300 w 3565191"/>
                <a:gd name="connsiteY39" fmla="*/ 1108893 h 1366068"/>
                <a:gd name="connsiteX40" fmla="*/ 228600 w 3565191"/>
                <a:gd name="connsiteY40" fmla="*/ 1151755 h 1366068"/>
                <a:gd name="connsiteX41" fmla="*/ 300038 w 3565191"/>
                <a:gd name="connsiteY41" fmla="*/ 1180330 h 1366068"/>
                <a:gd name="connsiteX42" fmla="*/ 471488 w 3565191"/>
                <a:gd name="connsiteY42" fmla="*/ 1166043 h 1366068"/>
                <a:gd name="connsiteX43" fmla="*/ 514350 w 3565191"/>
                <a:gd name="connsiteY43" fmla="*/ 1137468 h 1366068"/>
                <a:gd name="connsiteX44" fmla="*/ 557213 w 3565191"/>
                <a:gd name="connsiteY44" fmla="*/ 1123180 h 1366068"/>
                <a:gd name="connsiteX45" fmla="*/ 614363 w 3565191"/>
                <a:gd name="connsiteY45" fmla="*/ 1094605 h 1366068"/>
                <a:gd name="connsiteX46" fmla="*/ 600075 w 3565191"/>
                <a:gd name="connsiteY46" fmla="*/ 1137468 h 1366068"/>
                <a:gd name="connsiteX47" fmla="*/ 657225 w 3565191"/>
                <a:gd name="connsiteY47" fmla="*/ 1223193 h 1366068"/>
                <a:gd name="connsiteX48" fmla="*/ 700088 w 3565191"/>
                <a:gd name="connsiteY48" fmla="*/ 1251768 h 1366068"/>
                <a:gd name="connsiteX49" fmla="*/ 857250 w 3565191"/>
                <a:gd name="connsiteY49" fmla="*/ 1323205 h 1366068"/>
                <a:gd name="connsiteX50" fmla="*/ 1471613 w 3565191"/>
                <a:gd name="connsiteY50" fmla="*/ 1294630 h 1366068"/>
                <a:gd name="connsiteX51" fmla="*/ 1514475 w 3565191"/>
                <a:gd name="connsiteY51" fmla="*/ 1280343 h 1366068"/>
                <a:gd name="connsiteX52" fmla="*/ 1671638 w 3565191"/>
                <a:gd name="connsiteY52" fmla="*/ 1251768 h 1366068"/>
                <a:gd name="connsiteX53" fmla="*/ 1757363 w 3565191"/>
                <a:gd name="connsiteY53" fmla="*/ 1208905 h 1366068"/>
                <a:gd name="connsiteX54" fmla="*/ 1857375 w 3565191"/>
                <a:gd name="connsiteY54" fmla="*/ 1166043 h 1366068"/>
                <a:gd name="connsiteX55" fmla="*/ 1914525 w 3565191"/>
                <a:gd name="connsiteY55" fmla="*/ 1294630 h 1366068"/>
                <a:gd name="connsiteX56" fmla="*/ 2057400 w 3565191"/>
                <a:gd name="connsiteY56" fmla="*/ 1366068 h 1366068"/>
                <a:gd name="connsiteX57" fmla="*/ 2414588 w 3565191"/>
                <a:gd name="connsiteY57" fmla="*/ 1323205 h 1366068"/>
                <a:gd name="connsiteX58" fmla="*/ 2471738 w 3565191"/>
                <a:gd name="connsiteY58" fmla="*/ 1294630 h 1366068"/>
                <a:gd name="connsiteX59" fmla="*/ 2543175 w 3565191"/>
                <a:gd name="connsiteY59" fmla="*/ 1266055 h 1366068"/>
                <a:gd name="connsiteX60" fmla="*/ 2600325 w 3565191"/>
                <a:gd name="connsiteY60" fmla="*/ 1251768 h 1366068"/>
                <a:gd name="connsiteX61" fmla="*/ 2743200 w 3565191"/>
                <a:gd name="connsiteY61" fmla="*/ 1194618 h 1366068"/>
                <a:gd name="connsiteX62" fmla="*/ 2886075 w 3565191"/>
                <a:gd name="connsiteY62" fmla="*/ 1080318 h 1366068"/>
                <a:gd name="connsiteX63" fmla="*/ 2928938 w 3565191"/>
                <a:gd name="connsiteY63" fmla="*/ 1180330 h 1366068"/>
                <a:gd name="connsiteX64" fmla="*/ 2957513 w 3565191"/>
                <a:gd name="connsiteY64" fmla="*/ 1223193 h 1366068"/>
                <a:gd name="connsiteX65" fmla="*/ 3028950 w 3565191"/>
                <a:gd name="connsiteY65" fmla="*/ 1266055 h 1366068"/>
                <a:gd name="connsiteX66" fmla="*/ 3100388 w 3565191"/>
                <a:gd name="connsiteY66" fmla="*/ 1280343 h 1366068"/>
                <a:gd name="connsiteX67" fmla="*/ 3200400 w 3565191"/>
                <a:gd name="connsiteY67" fmla="*/ 1266055 h 1366068"/>
                <a:gd name="connsiteX68" fmla="*/ 3286125 w 3565191"/>
                <a:gd name="connsiteY68" fmla="*/ 1208905 h 1366068"/>
                <a:gd name="connsiteX69" fmla="*/ 3357563 w 3565191"/>
                <a:gd name="connsiteY69" fmla="*/ 1180330 h 1366068"/>
                <a:gd name="connsiteX70" fmla="*/ 3457575 w 3565191"/>
                <a:gd name="connsiteY70" fmla="*/ 1094605 h 1366068"/>
                <a:gd name="connsiteX71" fmla="*/ 3543300 w 3565191"/>
                <a:gd name="connsiteY71" fmla="*/ 994593 h 1366068"/>
                <a:gd name="connsiteX72" fmla="*/ 3543300 w 3565191"/>
                <a:gd name="connsiteY72" fmla="*/ 823143 h 1366068"/>
                <a:gd name="connsiteX73" fmla="*/ 3529013 w 3565191"/>
                <a:gd name="connsiteY73" fmla="*/ 765993 h 1366068"/>
                <a:gd name="connsiteX74" fmla="*/ 3471863 w 3565191"/>
                <a:gd name="connsiteY74" fmla="*/ 680268 h 1366068"/>
                <a:gd name="connsiteX75" fmla="*/ 3443288 w 3565191"/>
                <a:gd name="connsiteY75" fmla="*/ 637405 h 1366068"/>
                <a:gd name="connsiteX76" fmla="*/ 3471863 w 3565191"/>
                <a:gd name="connsiteY76" fmla="*/ 594543 h 1366068"/>
                <a:gd name="connsiteX77" fmla="*/ 3443288 w 3565191"/>
                <a:gd name="connsiteY77" fmla="*/ 580255 h 136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565191" h="1366068">
                  <a:moveTo>
                    <a:pt x="3443288" y="580255"/>
                  </a:moveTo>
                  <a:cubicBezTo>
                    <a:pt x="3440907" y="570730"/>
                    <a:pt x="3457575" y="552453"/>
                    <a:pt x="3457575" y="537393"/>
                  </a:cubicBezTo>
                  <a:cubicBezTo>
                    <a:pt x="3457575" y="467434"/>
                    <a:pt x="3467296" y="389951"/>
                    <a:pt x="3414713" y="337368"/>
                  </a:cubicBezTo>
                  <a:cubicBezTo>
                    <a:pt x="3402571" y="325226"/>
                    <a:pt x="3386138" y="318318"/>
                    <a:pt x="3371850" y="308793"/>
                  </a:cubicBezTo>
                  <a:cubicBezTo>
                    <a:pt x="3358820" y="289248"/>
                    <a:pt x="3313704" y="219856"/>
                    <a:pt x="3300413" y="208780"/>
                  </a:cubicBezTo>
                  <a:cubicBezTo>
                    <a:pt x="3288843" y="199139"/>
                    <a:pt x="3271838" y="199255"/>
                    <a:pt x="3257550" y="194493"/>
                  </a:cubicBezTo>
                  <a:cubicBezTo>
                    <a:pt x="3248025" y="180205"/>
                    <a:pt x="3239968" y="164822"/>
                    <a:pt x="3228975" y="151630"/>
                  </a:cubicBezTo>
                  <a:cubicBezTo>
                    <a:pt x="3206404" y="124545"/>
                    <a:pt x="3175361" y="96249"/>
                    <a:pt x="3143250" y="80193"/>
                  </a:cubicBezTo>
                  <a:cubicBezTo>
                    <a:pt x="3108708" y="62922"/>
                    <a:pt x="3046375" y="56497"/>
                    <a:pt x="3014663" y="51618"/>
                  </a:cubicBezTo>
                  <a:cubicBezTo>
                    <a:pt x="2981378" y="46497"/>
                    <a:pt x="2947988" y="42093"/>
                    <a:pt x="2914650" y="37330"/>
                  </a:cubicBezTo>
                  <a:cubicBezTo>
                    <a:pt x="2812438" y="3260"/>
                    <a:pt x="2820506" y="0"/>
                    <a:pt x="2643188" y="37330"/>
                  </a:cubicBezTo>
                  <a:cubicBezTo>
                    <a:pt x="2623416" y="41493"/>
                    <a:pt x="2615847" y="67258"/>
                    <a:pt x="2600325" y="80193"/>
                  </a:cubicBezTo>
                  <a:cubicBezTo>
                    <a:pt x="2587134" y="91186"/>
                    <a:pt x="2571750" y="99243"/>
                    <a:pt x="2557463" y="108768"/>
                  </a:cubicBezTo>
                  <a:lnTo>
                    <a:pt x="2528888" y="194493"/>
                  </a:lnTo>
                  <a:lnTo>
                    <a:pt x="2514600" y="237355"/>
                  </a:lnTo>
                  <a:cubicBezTo>
                    <a:pt x="2500313" y="227830"/>
                    <a:pt x="2484572" y="220188"/>
                    <a:pt x="2471738" y="208780"/>
                  </a:cubicBezTo>
                  <a:cubicBezTo>
                    <a:pt x="2443352" y="183548"/>
                    <a:pt x="2390113" y="114607"/>
                    <a:pt x="2343150" y="94480"/>
                  </a:cubicBezTo>
                  <a:cubicBezTo>
                    <a:pt x="2325101" y="86745"/>
                    <a:pt x="2305050" y="84955"/>
                    <a:pt x="2286000" y="80193"/>
                  </a:cubicBezTo>
                  <a:cubicBezTo>
                    <a:pt x="2205038" y="84955"/>
                    <a:pt x="2123785" y="86135"/>
                    <a:pt x="2043113" y="94480"/>
                  </a:cubicBezTo>
                  <a:cubicBezTo>
                    <a:pt x="1934324" y="105734"/>
                    <a:pt x="1892172" y="120625"/>
                    <a:pt x="1800225" y="137343"/>
                  </a:cubicBezTo>
                  <a:cubicBezTo>
                    <a:pt x="1716090" y="152640"/>
                    <a:pt x="1699520" y="149284"/>
                    <a:pt x="1614488" y="180205"/>
                  </a:cubicBezTo>
                  <a:cubicBezTo>
                    <a:pt x="1566130" y="197790"/>
                    <a:pt x="1546912" y="212719"/>
                    <a:pt x="1514475" y="251643"/>
                  </a:cubicBezTo>
                  <a:cubicBezTo>
                    <a:pt x="1503482" y="264834"/>
                    <a:pt x="1499308" y="283778"/>
                    <a:pt x="1485900" y="294505"/>
                  </a:cubicBezTo>
                  <a:cubicBezTo>
                    <a:pt x="1474140" y="303913"/>
                    <a:pt x="1457325" y="304030"/>
                    <a:pt x="1443038" y="308793"/>
                  </a:cubicBezTo>
                  <a:cubicBezTo>
                    <a:pt x="1375932" y="264056"/>
                    <a:pt x="1387751" y="269376"/>
                    <a:pt x="1285875" y="223068"/>
                  </a:cubicBezTo>
                  <a:cubicBezTo>
                    <a:pt x="1243547" y="203828"/>
                    <a:pt x="1134712" y="186001"/>
                    <a:pt x="1114425" y="180205"/>
                  </a:cubicBezTo>
                  <a:cubicBezTo>
                    <a:pt x="1089765" y="173159"/>
                    <a:pt x="1066800" y="161155"/>
                    <a:pt x="1042988" y="151630"/>
                  </a:cubicBezTo>
                  <a:cubicBezTo>
                    <a:pt x="995363" y="156393"/>
                    <a:pt x="947556" y="159592"/>
                    <a:pt x="900113" y="165918"/>
                  </a:cubicBezTo>
                  <a:cubicBezTo>
                    <a:pt x="852985" y="172202"/>
                    <a:pt x="750642" y="199713"/>
                    <a:pt x="714375" y="208780"/>
                  </a:cubicBezTo>
                  <a:cubicBezTo>
                    <a:pt x="630904" y="250516"/>
                    <a:pt x="638089" y="249890"/>
                    <a:pt x="557213" y="280218"/>
                  </a:cubicBezTo>
                  <a:cubicBezTo>
                    <a:pt x="492020" y="304665"/>
                    <a:pt x="499104" y="291725"/>
                    <a:pt x="414338" y="337368"/>
                  </a:cubicBezTo>
                  <a:cubicBezTo>
                    <a:pt x="384100" y="353650"/>
                    <a:pt x="357188" y="375468"/>
                    <a:pt x="328613" y="394518"/>
                  </a:cubicBezTo>
                  <a:lnTo>
                    <a:pt x="285750" y="423093"/>
                  </a:lnTo>
                  <a:cubicBezTo>
                    <a:pt x="249320" y="483810"/>
                    <a:pt x="243979" y="481003"/>
                    <a:pt x="228600" y="537393"/>
                  </a:cubicBezTo>
                  <a:cubicBezTo>
                    <a:pt x="218267" y="575282"/>
                    <a:pt x="233701" y="631487"/>
                    <a:pt x="200025" y="651693"/>
                  </a:cubicBezTo>
                  <a:cubicBezTo>
                    <a:pt x="176213" y="665980"/>
                    <a:pt x="150081" y="676970"/>
                    <a:pt x="128588" y="694555"/>
                  </a:cubicBezTo>
                  <a:cubicBezTo>
                    <a:pt x="96544" y="720773"/>
                    <a:pt x="37309" y="777101"/>
                    <a:pt x="14288" y="823143"/>
                  </a:cubicBezTo>
                  <a:cubicBezTo>
                    <a:pt x="7553" y="836613"/>
                    <a:pt x="4763" y="851718"/>
                    <a:pt x="0" y="866005"/>
                  </a:cubicBezTo>
                  <a:cubicBezTo>
                    <a:pt x="9525" y="923155"/>
                    <a:pt x="13646" y="981473"/>
                    <a:pt x="28575" y="1037455"/>
                  </a:cubicBezTo>
                  <a:cubicBezTo>
                    <a:pt x="40490" y="1082137"/>
                    <a:pt x="77109" y="1092364"/>
                    <a:pt x="114300" y="1108893"/>
                  </a:cubicBezTo>
                  <a:cubicBezTo>
                    <a:pt x="213712" y="1153076"/>
                    <a:pt x="153191" y="1123477"/>
                    <a:pt x="228600" y="1151755"/>
                  </a:cubicBezTo>
                  <a:cubicBezTo>
                    <a:pt x="252614" y="1160760"/>
                    <a:pt x="276225" y="1170805"/>
                    <a:pt x="300038" y="1180330"/>
                  </a:cubicBezTo>
                  <a:cubicBezTo>
                    <a:pt x="357188" y="1175568"/>
                    <a:pt x="415254" y="1177290"/>
                    <a:pt x="471488" y="1166043"/>
                  </a:cubicBezTo>
                  <a:cubicBezTo>
                    <a:pt x="488326" y="1162675"/>
                    <a:pt x="498992" y="1145147"/>
                    <a:pt x="514350" y="1137468"/>
                  </a:cubicBezTo>
                  <a:cubicBezTo>
                    <a:pt x="527821" y="1130733"/>
                    <a:pt x="543370" y="1129113"/>
                    <a:pt x="557213" y="1123180"/>
                  </a:cubicBezTo>
                  <a:cubicBezTo>
                    <a:pt x="576789" y="1114790"/>
                    <a:pt x="595313" y="1104130"/>
                    <a:pt x="614363" y="1094605"/>
                  </a:cubicBezTo>
                  <a:cubicBezTo>
                    <a:pt x="609600" y="1108893"/>
                    <a:pt x="600075" y="1122407"/>
                    <a:pt x="600075" y="1137468"/>
                  </a:cubicBezTo>
                  <a:cubicBezTo>
                    <a:pt x="600075" y="1175619"/>
                    <a:pt x="631456" y="1201719"/>
                    <a:pt x="657225" y="1223193"/>
                  </a:cubicBezTo>
                  <a:cubicBezTo>
                    <a:pt x="670417" y="1234186"/>
                    <a:pt x="685013" y="1243545"/>
                    <a:pt x="700088" y="1251768"/>
                  </a:cubicBezTo>
                  <a:cubicBezTo>
                    <a:pt x="800481" y="1306527"/>
                    <a:pt x="783656" y="1298674"/>
                    <a:pt x="857250" y="1323205"/>
                  </a:cubicBezTo>
                  <a:lnTo>
                    <a:pt x="1471613" y="1294630"/>
                  </a:lnTo>
                  <a:cubicBezTo>
                    <a:pt x="1486641" y="1293650"/>
                    <a:pt x="1499707" y="1283297"/>
                    <a:pt x="1514475" y="1280343"/>
                  </a:cubicBezTo>
                  <a:cubicBezTo>
                    <a:pt x="1770457" y="1229147"/>
                    <a:pt x="1502208" y="1294124"/>
                    <a:pt x="1671638" y="1251768"/>
                  </a:cubicBezTo>
                  <a:cubicBezTo>
                    <a:pt x="1700213" y="1237480"/>
                    <a:pt x="1727700" y="1220770"/>
                    <a:pt x="1757363" y="1208905"/>
                  </a:cubicBezTo>
                  <a:cubicBezTo>
                    <a:pt x="1872690" y="1162774"/>
                    <a:pt x="1761868" y="1229715"/>
                    <a:pt x="1857375" y="1166043"/>
                  </a:cubicBezTo>
                  <a:cubicBezTo>
                    <a:pt x="1863012" y="1182954"/>
                    <a:pt x="1885414" y="1275223"/>
                    <a:pt x="1914525" y="1294630"/>
                  </a:cubicBezTo>
                  <a:cubicBezTo>
                    <a:pt x="1958829" y="1324166"/>
                    <a:pt x="2057400" y="1366068"/>
                    <a:pt x="2057400" y="1366068"/>
                  </a:cubicBezTo>
                  <a:cubicBezTo>
                    <a:pt x="2197259" y="1356744"/>
                    <a:pt x="2284887" y="1360262"/>
                    <a:pt x="2414588" y="1323205"/>
                  </a:cubicBezTo>
                  <a:cubicBezTo>
                    <a:pt x="2435067" y="1317354"/>
                    <a:pt x="2452275" y="1303280"/>
                    <a:pt x="2471738" y="1294630"/>
                  </a:cubicBezTo>
                  <a:cubicBezTo>
                    <a:pt x="2495174" y="1284214"/>
                    <a:pt x="2518844" y="1274165"/>
                    <a:pt x="2543175" y="1266055"/>
                  </a:cubicBezTo>
                  <a:cubicBezTo>
                    <a:pt x="2561804" y="1259846"/>
                    <a:pt x="2581444" y="1257162"/>
                    <a:pt x="2600325" y="1251768"/>
                  </a:cubicBezTo>
                  <a:cubicBezTo>
                    <a:pt x="2642480" y="1239724"/>
                    <a:pt x="2713915" y="1210387"/>
                    <a:pt x="2743200" y="1194618"/>
                  </a:cubicBezTo>
                  <a:cubicBezTo>
                    <a:pt x="2821302" y="1152563"/>
                    <a:pt x="2828206" y="1138187"/>
                    <a:pt x="2886075" y="1080318"/>
                  </a:cubicBezTo>
                  <a:cubicBezTo>
                    <a:pt x="2902104" y="1128404"/>
                    <a:pt x="2900690" y="1130897"/>
                    <a:pt x="2928938" y="1180330"/>
                  </a:cubicBezTo>
                  <a:cubicBezTo>
                    <a:pt x="2937457" y="1195239"/>
                    <a:pt x="2944475" y="1212018"/>
                    <a:pt x="2957513" y="1223193"/>
                  </a:cubicBezTo>
                  <a:cubicBezTo>
                    <a:pt x="2978597" y="1241265"/>
                    <a:pt x="3003166" y="1255742"/>
                    <a:pt x="3028950" y="1266055"/>
                  </a:cubicBezTo>
                  <a:cubicBezTo>
                    <a:pt x="3051497" y="1275074"/>
                    <a:pt x="3076575" y="1275580"/>
                    <a:pt x="3100388" y="1280343"/>
                  </a:cubicBezTo>
                  <a:cubicBezTo>
                    <a:pt x="3133725" y="1275580"/>
                    <a:pt x="3168969" y="1278144"/>
                    <a:pt x="3200400" y="1266055"/>
                  </a:cubicBezTo>
                  <a:cubicBezTo>
                    <a:pt x="3232454" y="1253727"/>
                    <a:pt x="3254238" y="1221660"/>
                    <a:pt x="3286125" y="1208905"/>
                  </a:cubicBezTo>
                  <a:lnTo>
                    <a:pt x="3357563" y="1180330"/>
                  </a:lnTo>
                  <a:cubicBezTo>
                    <a:pt x="3463912" y="1073981"/>
                    <a:pt x="3329283" y="1204569"/>
                    <a:pt x="3457575" y="1094605"/>
                  </a:cubicBezTo>
                  <a:cubicBezTo>
                    <a:pt x="3499369" y="1058782"/>
                    <a:pt x="3509418" y="1039769"/>
                    <a:pt x="3543300" y="994593"/>
                  </a:cubicBezTo>
                  <a:cubicBezTo>
                    <a:pt x="3565191" y="907034"/>
                    <a:pt x="3563368" y="943551"/>
                    <a:pt x="3543300" y="823143"/>
                  </a:cubicBezTo>
                  <a:cubicBezTo>
                    <a:pt x="3540072" y="803774"/>
                    <a:pt x="3537795" y="783556"/>
                    <a:pt x="3529013" y="765993"/>
                  </a:cubicBezTo>
                  <a:cubicBezTo>
                    <a:pt x="3513654" y="735276"/>
                    <a:pt x="3490913" y="708843"/>
                    <a:pt x="3471863" y="680268"/>
                  </a:cubicBezTo>
                  <a:lnTo>
                    <a:pt x="3443288" y="637405"/>
                  </a:lnTo>
                  <a:cubicBezTo>
                    <a:pt x="3452813" y="623118"/>
                    <a:pt x="3475231" y="611381"/>
                    <a:pt x="3471863" y="594543"/>
                  </a:cubicBezTo>
                  <a:cubicBezTo>
                    <a:pt x="3468495" y="577705"/>
                    <a:pt x="3445669" y="589780"/>
                    <a:pt x="3443288" y="580255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35000">
                  <a:schemeClr val="bg1"/>
                </a:gs>
                <a:gs pos="100000">
                  <a:srgbClr val="9900FF"/>
                </a:gs>
              </a:gsLst>
            </a:gradFill>
            <a:ln w="28575">
              <a:solidFill>
                <a:srgbClr val="800080"/>
              </a:solidFill>
            </a:ln>
            <a:effectLst>
              <a:innerShdw blurRad="368300">
                <a:srgbClr val="800080"/>
              </a:inn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734" name="TextBox 4"/>
            <p:cNvSpPr txBox="1">
              <a:spLocks noChangeArrowheads="1"/>
            </p:cNvSpPr>
            <p:nvPr/>
          </p:nvSpPr>
          <p:spPr bwMode="auto">
            <a:xfrm>
              <a:off x="1214414" y="571480"/>
              <a:ext cx="3000396" cy="707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000" b="1" dirty="0">
                  <a:latin typeface="Times New Roman" pitchFamily="18" charset="0"/>
                  <a:cs typeface="Times New Roman" pitchFamily="18" charset="0"/>
                </a:rPr>
                <a:t>تحقق من فهمك: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00063" y="1785938"/>
            <a:ext cx="7500937" cy="4967287"/>
            <a:chOff x="928662" y="1714488"/>
            <a:chExt cx="7500990" cy="4966928"/>
          </a:xfrm>
        </p:grpSpPr>
        <p:grpSp>
          <p:nvGrpSpPr>
            <p:cNvPr id="30724" name="Group 6"/>
            <p:cNvGrpSpPr>
              <a:grpSpLocks/>
            </p:cNvGrpSpPr>
            <p:nvPr/>
          </p:nvGrpSpPr>
          <p:grpSpPr bwMode="auto">
            <a:xfrm>
              <a:off x="928662" y="1714488"/>
              <a:ext cx="7500990" cy="4966928"/>
              <a:chOff x="32" y="1128118"/>
              <a:chExt cx="9144000" cy="462239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2" y="1214422"/>
                <a:ext cx="9144000" cy="4357718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</a:gradFill>
              <a:ln>
                <a:solidFill>
                  <a:srgbClr val="9900FF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pic>
            <p:nvPicPr>
              <p:cNvPr id="30729" name="Picture 2" descr="miscellaneous_301[1]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86116" y="1128118"/>
                <a:ext cx="2898775" cy="433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30" name="Picture 2" descr="miscellaneous_301[1]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0800000">
                <a:off x="3214678" y="5316525"/>
                <a:ext cx="2898775" cy="43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725" name="TextBox 5"/>
            <p:cNvSpPr txBox="1">
              <a:spLocks noChangeArrowheads="1"/>
            </p:cNvSpPr>
            <p:nvPr/>
          </p:nvSpPr>
          <p:spPr bwMode="auto">
            <a:xfrm>
              <a:off x="1380680" y="2236155"/>
              <a:ext cx="6572296" cy="3785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000" b="1" dirty="0">
                  <a:latin typeface="Times New Roman" pitchFamily="18" charset="0"/>
                  <a:cs typeface="Times New Roman" pitchFamily="18" charset="0"/>
                </a:rPr>
                <a:t>هـ) </a:t>
              </a:r>
              <a:r>
                <a:rPr lang="ar-EG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تسوق:</a:t>
              </a:r>
              <a:r>
                <a:rPr lang="ar-EG" sz="4000" b="1" dirty="0">
                  <a:latin typeface="Times New Roman" pitchFamily="18" charset="0"/>
                  <a:cs typeface="Times New Roman" pitchFamily="18" charset="0"/>
                </a:rPr>
                <a:t> يقدم أحد المتاجر الكبرى </a:t>
              </a:r>
              <a:r>
                <a:rPr lang="ar-EG" sz="4000" b="1" dirty="0" smtClean="0">
                  <a:latin typeface="Times New Roman" pitchFamily="18" charset="0"/>
                  <a:cs typeface="Times New Roman" pitchFamily="18" charset="0"/>
                </a:rPr>
                <a:t>خصمًا </a:t>
              </a:r>
              <a:r>
                <a:rPr lang="ar-EG" sz="4000" b="1" dirty="0">
                  <a:latin typeface="Times New Roman" pitchFamily="18" charset="0"/>
                  <a:cs typeface="Times New Roman" pitchFamily="18" charset="0"/>
                </a:rPr>
                <a:t>مقداره 20 </a:t>
              </a:r>
              <a:r>
                <a:rPr lang="ar-EG" sz="4000" b="1" dirty="0" smtClean="0">
                  <a:latin typeface="Times New Roman" pitchFamily="18" charset="0"/>
                  <a:cs typeface="Times New Roman" pitchFamily="18" charset="0"/>
                </a:rPr>
                <a:t>ريالًا </a:t>
              </a:r>
              <a:r>
                <a:rPr lang="ar-EG" sz="4000" b="1" dirty="0">
                  <a:latin typeface="Times New Roman" pitchFamily="18" charset="0"/>
                  <a:cs typeface="Times New Roman" pitchFamily="18" charset="0"/>
                </a:rPr>
                <a:t>على إجمالي قيمة المشتريات إذا زادت على 300 ريال. عرف </a:t>
              </a:r>
              <a:r>
                <a:rPr lang="ar-EG" sz="4000" b="1" dirty="0" smtClean="0">
                  <a:latin typeface="Times New Roman" pitchFamily="18" charset="0"/>
                  <a:cs typeface="Times New Roman" pitchFamily="18" charset="0"/>
                </a:rPr>
                <a:t>متغيرًا، </a:t>
              </a:r>
              <a:r>
                <a:rPr lang="ar-EG" sz="4000" b="1" dirty="0">
                  <a:latin typeface="Times New Roman" pitchFamily="18" charset="0"/>
                  <a:cs typeface="Times New Roman" pitchFamily="18" charset="0"/>
                </a:rPr>
                <a:t>واكتب قاعدة دالة تربط التكلفة النهائية بقيمة إجمالي قيمة المشتريات.</a:t>
              </a:r>
            </a:p>
          </p:txBody>
        </p:sp>
      </p:grp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حقق من فهمك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سوق يقدم أحد المتاج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71813" y="357188"/>
            <a:ext cx="5678487" cy="2424112"/>
            <a:chOff x="2357422" y="505082"/>
            <a:chExt cx="5679290" cy="2995356"/>
          </a:xfrm>
        </p:grpSpPr>
        <p:grpSp>
          <p:nvGrpSpPr>
            <p:cNvPr id="4110" name="Group 4"/>
            <p:cNvGrpSpPr>
              <a:grpSpLocks/>
            </p:cNvGrpSpPr>
            <p:nvPr/>
          </p:nvGrpSpPr>
          <p:grpSpPr bwMode="auto">
            <a:xfrm>
              <a:off x="2357422" y="505082"/>
              <a:ext cx="5679290" cy="2995356"/>
              <a:chOff x="2357422" y="505082"/>
              <a:chExt cx="5679290" cy="2995356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357422" y="999404"/>
                <a:ext cx="5358570" cy="2501034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>
                  <a:ln>
                    <a:solidFill>
                      <a:srgbClr val="FF0000"/>
                    </a:solidFill>
                  </a:ln>
                  <a:solidFill>
                    <a:srgbClr val="CC00FF"/>
                  </a:solidFill>
                  <a:cs typeface="Times New Roman" pitchFamily="18" charset="0"/>
                </a:endParaRPr>
              </a:p>
            </p:txBody>
          </p:sp>
          <p:pic>
            <p:nvPicPr>
              <p:cNvPr id="4113" name="صورة 5" descr="BCKMC031.WMF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582557">
                <a:off x="3260708" y="505082"/>
                <a:ext cx="4776004" cy="2071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643174" y="1571612"/>
              <a:ext cx="4572032" cy="1483188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7200" b="1" dirty="0">
                  <a:ln>
                    <a:solidFill>
                      <a:srgbClr val="FF0000"/>
                    </a:solidFill>
                  </a:ln>
                  <a:solidFill>
                    <a:srgbClr val="CC00FF"/>
                  </a:solidFill>
                  <a:latin typeface="+mn-lt"/>
                  <a:cs typeface="Times New Roman" pitchFamily="18" charset="0"/>
                </a:rPr>
                <a:t>فكرة الدرس</a:t>
              </a:r>
              <a:r>
                <a:rPr lang="en-US" sz="7200" b="1" dirty="0">
                  <a:ln>
                    <a:solidFill>
                      <a:srgbClr val="FF0000"/>
                    </a:solidFill>
                  </a:ln>
                  <a:solidFill>
                    <a:srgbClr val="CC00FF"/>
                  </a:solidFill>
                  <a:latin typeface="+mn-lt"/>
                  <a:cs typeface="Times New Roman" pitchFamily="18" charset="0"/>
                </a:rPr>
                <a:t>:</a:t>
              </a:r>
              <a:endParaRPr lang="en-US" sz="7200" dirty="0">
                <a:ln>
                  <a:solidFill>
                    <a:srgbClr val="FF0000"/>
                  </a:solidFill>
                </a:ln>
                <a:solidFill>
                  <a:srgbClr val="CC00FF"/>
                </a:solidFill>
                <a:latin typeface="+mn-lt"/>
                <a:cs typeface="+mj-cs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71500" y="3500438"/>
            <a:ext cx="8143875" cy="2571750"/>
            <a:chOff x="1000100" y="1428736"/>
            <a:chExt cx="7072362" cy="4071966"/>
          </a:xfrm>
        </p:grpSpPr>
        <p:sp>
          <p:nvSpPr>
            <p:cNvPr id="10" name="Rounded Rectangle 9"/>
            <p:cNvSpPr/>
            <p:nvPr/>
          </p:nvSpPr>
          <p:spPr>
            <a:xfrm>
              <a:off x="1000100" y="1428736"/>
              <a:ext cx="7072362" cy="4071966"/>
            </a:xfrm>
            <a:prstGeom prst="roundRect">
              <a:avLst/>
            </a:prstGeom>
            <a:solidFill>
              <a:srgbClr val="0070C0"/>
            </a:solidFill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endParaRPr>
            </a:p>
          </p:txBody>
        </p:sp>
        <p:grpSp>
          <p:nvGrpSpPr>
            <p:cNvPr id="4103" name="Group 2"/>
            <p:cNvGrpSpPr>
              <a:grpSpLocks/>
            </p:cNvGrpSpPr>
            <p:nvPr/>
          </p:nvGrpSpPr>
          <p:grpSpPr bwMode="auto">
            <a:xfrm>
              <a:off x="1212475" y="1440401"/>
              <a:ext cx="6576054" cy="3703112"/>
              <a:chOff x="2875033" y="132287"/>
              <a:chExt cx="3811122" cy="2075584"/>
            </a:xfrm>
          </p:grpSpPr>
          <p:grpSp>
            <p:nvGrpSpPr>
              <p:cNvPr id="4104" name="Group 11"/>
              <p:cNvGrpSpPr>
                <a:grpSpLocks/>
              </p:cNvGrpSpPr>
              <p:nvPr/>
            </p:nvGrpSpPr>
            <p:grpSpPr bwMode="auto">
              <a:xfrm>
                <a:off x="2875033" y="714356"/>
                <a:ext cx="3811122" cy="1493515"/>
                <a:chOff x="2875033" y="714356"/>
                <a:chExt cx="3811122" cy="1493515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3000364" y="714356"/>
                  <a:ext cx="3643338" cy="1493515"/>
                </a:xfrm>
                <a:prstGeom prst="roundRect">
                  <a:avLst/>
                </a:prstGeom>
                <a:solidFill>
                  <a:srgbClr val="FF0066"/>
                </a:solidFill>
                <a:ln w="38100">
                  <a:solidFill>
                    <a:srgbClr val="00FFFF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16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875033" y="1178097"/>
                  <a:ext cx="3811122" cy="737477"/>
                </a:xfrm>
                <a:prstGeom prst="rect">
                  <a:avLst/>
                </a:prstGeom>
                <a:noFill/>
              </p:spPr>
              <p:txBody>
                <a:bodyPr rtlCol="1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ar-EG" sz="4800" b="1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+mn-lt"/>
                      <a:cs typeface="Times New Roman" pitchFamily="18" charset="0"/>
                    </a:rPr>
                    <a:t>أكون جدول الدالة، وأجد قاعدتها.</a:t>
                  </a:r>
                </a:p>
              </p:txBody>
            </p:sp>
          </p:grpSp>
          <p:pic>
            <p:nvPicPr>
              <p:cNvPr id="4105" name="Picture 4" descr="0d8609897d84d5f775639bc9dafb7419.gif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00363" y="132287"/>
                <a:ext cx="3643339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كرة الدر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كون جدول الدا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55650" y="1763713"/>
            <a:ext cx="7786688" cy="25844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ar-EG" sz="5400" b="1" dirty="0" smtClean="0"/>
              <a:t>افرض </a:t>
            </a:r>
            <a:r>
              <a:rPr lang="ar-EG" sz="5400" b="1" dirty="0"/>
              <a:t>أن المتغير هو </a:t>
            </a:r>
            <a:r>
              <a:rPr lang="ar-EG" sz="5400" b="1" dirty="0">
                <a:solidFill>
                  <a:srgbClr val="FF0000"/>
                </a:solidFill>
              </a:rPr>
              <a:t>س</a:t>
            </a:r>
            <a:r>
              <a:rPr lang="ar-EG" sz="5400" b="1" dirty="0"/>
              <a:t> وهو يرمز إلى إجمالي قيمة المشتريات، القاعدة النهائية هي </a:t>
            </a:r>
            <a:r>
              <a:rPr lang="ar-EG" sz="5400" b="1" dirty="0">
                <a:solidFill>
                  <a:srgbClr val="FF0000"/>
                </a:solidFill>
              </a:rPr>
              <a:t>س – 20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17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86000" y="214313"/>
            <a:ext cx="4171950" cy="1357312"/>
            <a:chOff x="5786446" y="285728"/>
            <a:chExt cx="3028979" cy="1143008"/>
          </a:xfrm>
        </p:grpSpPr>
        <p:pic>
          <p:nvPicPr>
            <p:cNvPr id="3" name="Picture 2" descr="CubeSZ.png"/>
            <p:cNvPicPr>
              <a:picLocks noChangeAspect="1"/>
            </p:cNvPicPr>
            <p:nvPr/>
          </p:nvPicPr>
          <p:blipFill>
            <a:blip r:embed="rId15" cstate="print">
              <a:duotone>
                <a:prstClr val="black"/>
                <a:srgbClr val="FF0066">
                  <a:tint val="45000"/>
                  <a:satMod val="400000"/>
                </a:srgbClr>
              </a:duotone>
              <a:lum bright="-1000" contrast="62000"/>
            </a:blip>
            <a:stretch>
              <a:fillRect/>
            </a:stretch>
          </p:blipFill>
          <p:spPr>
            <a:xfrm>
              <a:off x="5786446" y="285728"/>
              <a:ext cx="3028979" cy="114300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429388" y="466203"/>
              <a:ext cx="1928826" cy="933049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600" b="1" dirty="0">
                  <a:ln w="18415" cmpd="sng">
                    <a:solidFill>
                      <a:srgbClr val="0000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تأكد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286625" y="1143000"/>
            <a:ext cx="1571625" cy="1428750"/>
            <a:chOff x="3143240" y="214290"/>
            <a:chExt cx="3714776" cy="1428760"/>
          </a:xfrm>
        </p:grpSpPr>
        <p:grpSp>
          <p:nvGrpSpPr>
            <p:cNvPr id="32814" name="Group 9"/>
            <p:cNvGrpSpPr>
              <a:grpSpLocks/>
            </p:cNvGrpSpPr>
            <p:nvPr/>
          </p:nvGrpSpPr>
          <p:grpSpPr bwMode="auto">
            <a:xfrm>
              <a:off x="3143240" y="214290"/>
              <a:ext cx="3714776" cy="1428760"/>
              <a:chOff x="3143240" y="214290"/>
              <a:chExt cx="3714776" cy="1428760"/>
            </a:xfrm>
          </p:grpSpPr>
          <p:sp>
            <p:nvSpPr>
              <p:cNvPr id="8" name="Double Wave 7"/>
              <p:cNvSpPr/>
              <p:nvPr/>
            </p:nvSpPr>
            <p:spPr>
              <a:xfrm>
                <a:off x="3143240" y="214290"/>
                <a:ext cx="3714776" cy="1428760"/>
              </a:xfrm>
              <a:prstGeom prst="doubleWave">
                <a:avLst/>
              </a:prstGeom>
              <a:solidFill>
                <a:srgbClr val="006699"/>
              </a:solidFill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3143240" y="357166"/>
                <a:ext cx="3714776" cy="1143008"/>
              </a:xfrm>
              <a:prstGeom prst="roundRect">
                <a:avLst/>
              </a:prstGeom>
              <a:solidFill>
                <a:srgbClr val="00FFFF"/>
              </a:solidFill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>
                  <a:cs typeface="Times New Roman" pitchFamily="18" charset="0"/>
                </a:endParaRPr>
              </a:p>
            </p:txBody>
          </p:sp>
        </p:grpSp>
        <p:sp>
          <p:nvSpPr>
            <p:cNvPr id="32815" name="TextBox 6"/>
            <p:cNvSpPr txBox="1">
              <a:spLocks noChangeArrowheads="1"/>
            </p:cNvSpPr>
            <p:nvPr/>
          </p:nvSpPr>
          <p:spPr bwMode="auto">
            <a:xfrm>
              <a:off x="3199526" y="568269"/>
              <a:ext cx="3515903" cy="70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000" b="1">
                  <a:latin typeface="Calibri" pitchFamily="34" charset="0"/>
                  <a:cs typeface="Times New Roman" pitchFamily="18" charset="0"/>
                </a:rPr>
                <a:t>المثال1</a:t>
              </a:r>
              <a:endParaRPr lang="ar-EG" sz="4000"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8596" y="1714488"/>
            <a:ext cx="671517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atin typeface="+mn-lt"/>
                <a:cs typeface="Times New Roman" pitchFamily="18" charset="0"/>
              </a:rPr>
              <a:t>املأ الفراغات في الجدولين الآتيين بالأعداد المناسبة:</a:t>
            </a: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7143750" y="3214688"/>
            <a:ext cx="1428750" cy="1223962"/>
            <a:chOff x="6500826" y="1928802"/>
            <a:chExt cx="1428760" cy="1223970"/>
          </a:xfrm>
        </p:grpSpPr>
        <p:sp>
          <p:nvSpPr>
            <p:cNvPr id="12" name="32-Point Star 11"/>
            <p:cNvSpPr/>
            <p:nvPr/>
          </p:nvSpPr>
          <p:spPr>
            <a:xfrm>
              <a:off x="6581788" y="1928802"/>
              <a:ext cx="1347798" cy="1223970"/>
            </a:xfrm>
            <a:prstGeom prst="star32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6000" dirty="0">
                <a:cs typeface="Times New Roman" pitchFamily="18" charset="0"/>
              </a:endParaRPr>
            </a:p>
          </p:txBody>
        </p:sp>
        <p:sp>
          <p:nvSpPr>
            <p:cNvPr id="13" name="32-Point Star 12"/>
            <p:cNvSpPr/>
            <p:nvPr/>
          </p:nvSpPr>
          <p:spPr>
            <a:xfrm>
              <a:off x="6500826" y="1928802"/>
              <a:ext cx="1000132" cy="1000132"/>
            </a:xfrm>
            <a:prstGeom prst="star32">
              <a:avLst/>
            </a:prstGeom>
            <a:solidFill>
              <a:srgbClr val="9900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000" dirty="0">
                  <a:cs typeface="Times New Roman" pitchFamily="18" charset="0"/>
                </a:rPr>
                <a:t>1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85813" y="3071813"/>
          <a:ext cx="6096000" cy="32861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821531"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821531"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531"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531"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857356" y="4000504"/>
            <a:ext cx="928694" cy="642942"/>
          </a:xfrm>
          <a:prstGeom prst="rect">
            <a:avLst/>
          </a:prstGeom>
          <a:solidFill>
            <a:srgbClr val="CC33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7356" y="4857760"/>
            <a:ext cx="928694" cy="642942"/>
          </a:xfrm>
          <a:prstGeom prst="rect">
            <a:avLst/>
          </a:prstGeom>
          <a:solidFill>
            <a:srgbClr val="CC33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57356" y="5643578"/>
            <a:ext cx="928694" cy="642942"/>
          </a:xfrm>
          <a:prstGeom prst="rect">
            <a:avLst/>
          </a:prstGeom>
          <a:solidFill>
            <a:srgbClr val="CC33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" name="مربع نص 17"/>
          <p:cNvSpPr txBox="1">
            <a:spLocks noChangeArrowheads="1"/>
          </p:cNvSpPr>
          <p:nvPr/>
        </p:nvSpPr>
        <p:spPr bwMode="auto">
          <a:xfrm>
            <a:off x="1571625" y="3857625"/>
            <a:ext cx="1428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800" dirty="0">
                <a:latin typeface="Calibri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مربع نص 18"/>
          <p:cNvSpPr txBox="1">
            <a:spLocks noChangeArrowheads="1"/>
          </p:cNvSpPr>
          <p:nvPr/>
        </p:nvSpPr>
        <p:spPr bwMode="auto">
          <a:xfrm>
            <a:off x="1571625" y="4741863"/>
            <a:ext cx="1428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800" dirty="0">
                <a:latin typeface="Calibri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مربع نص 19"/>
          <p:cNvSpPr txBox="1">
            <a:spLocks noChangeArrowheads="1"/>
          </p:cNvSpPr>
          <p:nvPr/>
        </p:nvSpPr>
        <p:spPr bwMode="auto">
          <a:xfrm>
            <a:off x="1571625" y="5527675"/>
            <a:ext cx="1428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800" dirty="0">
                <a:latin typeface="Calibri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357688" y="3214688"/>
            <a:ext cx="2214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Times New Roman" pitchFamily="18" charset="0"/>
                <a:cs typeface="Times New Roman" pitchFamily="18" charset="0"/>
              </a:rPr>
              <a:t>المدخلة (س)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57250" y="3214688"/>
            <a:ext cx="2928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dirty="0">
                <a:latin typeface="Times New Roman" pitchFamily="18" charset="0"/>
                <a:cs typeface="Times New Roman" pitchFamily="18" charset="0"/>
              </a:rPr>
              <a:t>المخرجة (س+3)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643438" y="4000500"/>
            <a:ext cx="1500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cs typeface="Times New Roman" pitchFamily="18" charset="0"/>
              </a:rPr>
              <a:t>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00563" y="4786313"/>
            <a:ext cx="157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cs typeface="Times New Roman" pitchFamily="18" charset="0"/>
              </a:rPr>
              <a:t>2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572000" y="5643563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7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" decel="5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" decel="10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" decel="100000" autoRev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أك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مثال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ملأ الفراغات في الجدول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مدخلة (س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مخرجة (س+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4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" decel="50000">
                                          <p:stCondLst>
                                            <p:cond delay="3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0 تصبح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4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1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" decel="50000">
                                          <p:stCondLst>
                                            <p:cond delay="3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2 تصبح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4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44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1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" decel="50000">
                                          <p:stCondLst>
                                            <p:cond delay="33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4 تصبح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"/>
          <p:cNvGrpSpPr>
            <a:grpSpLocks/>
          </p:cNvGrpSpPr>
          <p:nvPr/>
        </p:nvGrpSpPr>
        <p:grpSpPr bwMode="auto">
          <a:xfrm>
            <a:off x="2286000" y="214313"/>
            <a:ext cx="4171950" cy="1357312"/>
            <a:chOff x="5786446" y="285728"/>
            <a:chExt cx="3028979" cy="1143008"/>
          </a:xfrm>
        </p:grpSpPr>
        <p:pic>
          <p:nvPicPr>
            <p:cNvPr id="3" name="Picture 2" descr="CubeSZ.png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rgbClr val="FF0066">
                  <a:tint val="45000"/>
                  <a:satMod val="400000"/>
                </a:srgbClr>
              </a:duotone>
              <a:lum bright="-1000" contrast="62000"/>
            </a:blip>
            <a:stretch>
              <a:fillRect/>
            </a:stretch>
          </p:blipFill>
          <p:spPr>
            <a:xfrm>
              <a:off x="5786446" y="285728"/>
              <a:ext cx="3028979" cy="114300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429388" y="466203"/>
              <a:ext cx="1928826" cy="933049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600" b="1" dirty="0">
                  <a:ln w="18415" cmpd="sng">
                    <a:solidFill>
                      <a:srgbClr val="0000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تأكد</a:t>
              </a:r>
            </a:p>
          </p:txBody>
        </p:sp>
      </p:grpSp>
      <p:grpSp>
        <p:nvGrpSpPr>
          <p:cNvPr id="33795" name="Group 4"/>
          <p:cNvGrpSpPr>
            <a:grpSpLocks/>
          </p:cNvGrpSpPr>
          <p:nvPr/>
        </p:nvGrpSpPr>
        <p:grpSpPr bwMode="auto">
          <a:xfrm>
            <a:off x="7286625" y="1143000"/>
            <a:ext cx="1571625" cy="1428750"/>
            <a:chOff x="3143240" y="214290"/>
            <a:chExt cx="3714776" cy="1428760"/>
          </a:xfrm>
        </p:grpSpPr>
        <p:grpSp>
          <p:nvGrpSpPr>
            <p:cNvPr id="33838" name="Group 9"/>
            <p:cNvGrpSpPr>
              <a:grpSpLocks/>
            </p:cNvGrpSpPr>
            <p:nvPr/>
          </p:nvGrpSpPr>
          <p:grpSpPr bwMode="auto">
            <a:xfrm>
              <a:off x="3143240" y="214290"/>
              <a:ext cx="3714776" cy="1428760"/>
              <a:chOff x="3143240" y="214290"/>
              <a:chExt cx="3714776" cy="1428760"/>
            </a:xfrm>
          </p:grpSpPr>
          <p:sp>
            <p:nvSpPr>
              <p:cNvPr id="8" name="Double Wave 7"/>
              <p:cNvSpPr/>
              <p:nvPr/>
            </p:nvSpPr>
            <p:spPr>
              <a:xfrm>
                <a:off x="3143240" y="214290"/>
                <a:ext cx="3714776" cy="1428760"/>
              </a:xfrm>
              <a:prstGeom prst="doubleWave">
                <a:avLst/>
              </a:prstGeom>
              <a:solidFill>
                <a:srgbClr val="006699"/>
              </a:solidFill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3143240" y="357166"/>
                <a:ext cx="3714776" cy="1143008"/>
              </a:xfrm>
              <a:prstGeom prst="roundRect">
                <a:avLst/>
              </a:prstGeom>
              <a:solidFill>
                <a:srgbClr val="00FFFF"/>
              </a:solidFill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>
                  <a:cs typeface="Times New Roman" pitchFamily="18" charset="0"/>
                </a:endParaRPr>
              </a:p>
            </p:txBody>
          </p:sp>
        </p:grpSp>
        <p:sp>
          <p:nvSpPr>
            <p:cNvPr id="33839" name="TextBox 6"/>
            <p:cNvSpPr txBox="1">
              <a:spLocks noChangeArrowheads="1"/>
            </p:cNvSpPr>
            <p:nvPr/>
          </p:nvSpPr>
          <p:spPr bwMode="auto">
            <a:xfrm>
              <a:off x="3199526" y="578723"/>
              <a:ext cx="3658490" cy="769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400" b="1">
                  <a:latin typeface="Calibri" pitchFamily="34" charset="0"/>
                  <a:cs typeface="Times New Roman" pitchFamily="18" charset="0"/>
                </a:rPr>
                <a:t>المثال1</a:t>
              </a:r>
              <a:endParaRPr lang="ar-EG" sz="4400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7143750" y="3214688"/>
            <a:ext cx="1428750" cy="1223962"/>
            <a:chOff x="6500826" y="1928802"/>
            <a:chExt cx="1428760" cy="1223970"/>
          </a:xfrm>
        </p:grpSpPr>
        <p:sp>
          <p:nvSpPr>
            <p:cNvPr id="12" name="32-Point Star 11"/>
            <p:cNvSpPr/>
            <p:nvPr/>
          </p:nvSpPr>
          <p:spPr>
            <a:xfrm>
              <a:off x="6581788" y="1928802"/>
              <a:ext cx="1347798" cy="1223970"/>
            </a:xfrm>
            <a:prstGeom prst="star32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6000" dirty="0">
                <a:cs typeface="Times New Roman" pitchFamily="18" charset="0"/>
              </a:endParaRPr>
            </a:p>
          </p:txBody>
        </p:sp>
        <p:sp>
          <p:nvSpPr>
            <p:cNvPr id="13" name="32-Point Star 12"/>
            <p:cNvSpPr/>
            <p:nvPr/>
          </p:nvSpPr>
          <p:spPr>
            <a:xfrm>
              <a:off x="6500826" y="1928802"/>
              <a:ext cx="1000132" cy="1000132"/>
            </a:xfrm>
            <a:prstGeom prst="star32">
              <a:avLst/>
            </a:prstGeom>
            <a:solidFill>
              <a:srgbClr val="9900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000" dirty="0">
                  <a:cs typeface="Times New Roman" pitchFamily="18" charset="0"/>
                </a:rPr>
                <a:t>2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85813" y="3071813"/>
          <a:ext cx="6096000" cy="32861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821531"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821531"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531"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531"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857356" y="4000504"/>
            <a:ext cx="928694" cy="642942"/>
          </a:xfrm>
          <a:prstGeom prst="rect">
            <a:avLst/>
          </a:prstGeom>
          <a:solidFill>
            <a:srgbClr val="CC33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7356" y="4857760"/>
            <a:ext cx="928694" cy="642942"/>
          </a:xfrm>
          <a:prstGeom prst="rect">
            <a:avLst/>
          </a:prstGeom>
          <a:solidFill>
            <a:srgbClr val="CC33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57356" y="5643578"/>
            <a:ext cx="928694" cy="642942"/>
          </a:xfrm>
          <a:prstGeom prst="rect">
            <a:avLst/>
          </a:prstGeom>
          <a:solidFill>
            <a:srgbClr val="CC33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" name="مربع نص 17"/>
          <p:cNvSpPr txBox="1">
            <a:spLocks noChangeArrowheads="1"/>
          </p:cNvSpPr>
          <p:nvPr/>
        </p:nvSpPr>
        <p:spPr bwMode="auto">
          <a:xfrm>
            <a:off x="1571625" y="3857625"/>
            <a:ext cx="1428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>
                <a:latin typeface="Calibri" pitchFamily="34" charset="0"/>
                <a:cs typeface="Times New Roman" pitchFamily="18" charset="0"/>
              </a:rPr>
              <a:t>4</a:t>
            </a:r>
            <a:endParaRPr lang="ar-SA" sz="4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" name="مربع نص 18"/>
          <p:cNvSpPr txBox="1">
            <a:spLocks noChangeArrowheads="1"/>
          </p:cNvSpPr>
          <p:nvPr/>
        </p:nvSpPr>
        <p:spPr bwMode="auto">
          <a:xfrm>
            <a:off x="1571625" y="4741863"/>
            <a:ext cx="1428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>
                <a:latin typeface="Calibri" pitchFamily="34" charset="0"/>
                <a:cs typeface="Times New Roman" pitchFamily="18" charset="0"/>
              </a:rPr>
              <a:t>12</a:t>
            </a:r>
            <a:endParaRPr lang="ar-SA" sz="4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" name="مربع نص 19"/>
          <p:cNvSpPr txBox="1">
            <a:spLocks noChangeArrowheads="1"/>
          </p:cNvSpPr>
          <p:nvPr/>
        </p:nvSpPr>
        <p:spPr bwMode="auto">
          <a:xfrm>
            <a:off x="1619250" y="5486400"/>
            <a:ext cx="1428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 dirty="0">
                <a:latin typeface="Calibri" pitchFamily="34" charset="0"/>
                <a:cs typeface="Times New Roman" pitchFamily="18" charset="0"/>
              </a:rPr>
              <a:t>24</a:t>
            </a:r>
            <a:endParaRPr lang="ar-SA" sz="4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357688" y="3214688"/>
            <a:ext cx="2214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latin typeface="Times New Roman" pitchFamily="18" charset="0"/>
                <a:cs typeface="Times New Roman" pitchFamily="18" charset="0"/>
              </a:rPr>
              <a:t>المدخلة (س)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57250" y="3214688"/>
            <a:ext cx="2928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dirty="0">
                <a:latin typeface="Times New Roman" pitchFamily="18" charset="0"/>
                <a:cs typeface="Times New Roman" pitchFamily="18" charset="0"/>
              </a:rPr>
              <a:t>المخرجة (4س)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643438" y="4000500"/>
            <a:ext cx="1500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dirty="0">
                <a:cs typeface="Times New Roman" pitchFamily="18" charset="0"/>
              </a:rPr>
              <a:t>1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00563" y="4786313"/>
            <a:ext cx="157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cs typeface="Times New Roman" pitchFamily="18" charset="0"/>
              </a:rPr>
              <a:t>3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572000" y="5643563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cs typeface="Times New Roman" pitchFamily="18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8596" y="1714488"/>
            <a:ext cx="671517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atin typeface="+mn-lt"/>
                <a:cs typeface="Times New Roman" pitchFamily="18" charset="0"/>
              </a:rPr>
              <a:t>املأ الفراغات في الجدولين الآتيين بالأعداد المناسبة:</a:t>
            </a:r>
          </a:p>
        </p:txBody>
      </p: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مدخلة (س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مخرجة (4س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 تصبح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ewem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4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3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 تصبح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ewem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4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" decel="50000">
                                          <p:stCondLst>
                                            <p:cond delay="3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3 تصبح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ewem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4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" decel="50000">
                                          <p:stCondLst>
                                            <p:cond delay="33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6 تصبح 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1"/>
          <p:cNvGrpSpPr>
            <a:grpSpLocks/>
          </p:cNvGrpSpPr>
          <p:nvPr/>
        </p:nvGrpSpPr>
        <p:grpSpPr bwMode="auto">
          <a:xfrm>
            <a:off x="2286000" y="214313"/>
            <a:ext cx="4171950" cy="1357312"/>
            <a:chOff x="5786446" y="285728"/>
            <a:chExt cx="3028979" cy="1143008"/>
          </a:xfrm>
        </p:grpSpPr>
        <p:pic>
          <p:nvPicPr>
            <p:cNvPr id="3" name="Picture 2" descr="CubeSZ.png"/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rgbClr val="FF0066">
                  <a:tint val="45000"/>
                  <a:satMod val="400000"/>
                </a:srgbClr>
              </a:duotone>
              <a:lum bright="-1000" contrast="62000"/>
            </a:blip>
            <a:stretch>
              <a:fillRect/>
            </a:stretch>
          </p:blipFill>
          <p:spPr>
            <a:xfrm>
              <a:off x="5786446" y="285728"/>
              <a:ext cx="3028979" cy="114300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429388" y="466203"/>
              <a:ext cx="1928826" cy="933049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600" b="1" dirty="0">
                  <a:ln w="18415" cmpd="sng">
                    <a:solidFill>
                      <a:srgbClr val="0000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تأكد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286625" y="1143000"/>
            <a:ext cx="1571625" cy="1428750"/>
            <a:chOff x="3143240" y="214290"/>
            <a:chExt cx="3714776" cy="1428760"/>
          </a:xfrm>
        </p:grpSpPr>
        <p:grpSp>
          <p:nvGrpSpPr>
            <p:cNvPr id="34856" name="Group 9"/>
            <p:cNvGrpSpPr>
              <a:grpSpLocks/>
            </p:cNvGrpSpPr>
            <p:nvPr/>
          </p:nvGrpSpPr>
          <p:grpSpPr bwMode="auto">
            <a:xfrm>
              <a:off x="3143240" y="214290"/>
              <a:ext cx="3714776" cy="1428760"/>
              <a:chOff x="3143240" y="214290"/>
              <a:chExt cx="3714776" cy="1428760"/>
            </a:xfrm>
          </p:grpSpPr>
          <p:sp>
            <p:nvSpPr>
              <p:cNvPr id="8" name="Double Wave 7"/>
              <p:cNvSpPr/>
              <p:nvPr/>
            </p:nvSpPr>
            <p:spPr>
              <a:xfrm>
                <a:off x="3143240" y="214290"/>
                <a:ext cx="3714776" cy="1428760"/>
              </a:xfrm>
              <a:prstGeom prst="doubleWave">
                <a:avLst/>
              </a:prstGeom>
              <a:solidFill>
                <a:srgbClr val="0070C0"/>
              </a:solidFill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3143240" y="357166"/>
                <a:ext cx="3714776" cy="1143008"/>
              </a:xfrm>
              <a:prstGeom prst="roundRect">
                <a:avLst/>
              </a:prstGeom>
              <a:gradFill flip="none" rotWithShape="1">
                <a:gsLst>
                  <a:gs pos="0">
                    <a:srgbClr val="993300">
                      <a:shade val="30000"/>
                      <a:satMod val="115000"/>
                    </a:srgbClr>
                  </a:gs>
                  <a:gs pos="50000">
                    <a:srgbClr val="993300">
                      <a:shade val="67500"/>
                      <a:satMod val="115000"/>
                    </a:srgbClr>
                  </a:gs>
                  <a:gs pos="100000">
                    <a:srgbClr val="9933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38100">
                <a:solidFill>
                  <a:srgbClr val="CC66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>
                  <a:cs typeface="Times New Roman" pitchFamily="18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201284" y="578724"/>
              <a:ext cx="3513856" cy="769446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المثال2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5720" y="1676933"/>
            <a:ext cx="6715172" cy="13234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latin typeface="+mn-lt"/>
                <a:cs typeface="Times New Roman" pitchFamily="18" charset="0"/>
              </a:rPr>
              <a:t>أوجد قاعدة كل من الدالتين الممثلتين بالجدولين الآتيين: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143750" y="3214688"/>
            <a:ext cx="1428750" cy="1223962"/>
            <a:chOff x="6500826" y="1928802"/>
            <a:chExt cx="1428760" cy="1223970"/>
          </a:xfrm>
        </p:grpSpPr>
        <p:sp>
          <p:nvSpPr>
            <p:cNvPr id="12" name="32-Point Star 11"/>
            <p:cNvSpPr/>
            <p:nvPr/>
          </p:nvSpPr>
          <p:spPr>
            <a:xfrm>
              <a:off x="6581788" y="1928802"/>
              <a:ext cx="1347798" cy="1223970"/>
            </a:xfrm>
            <a:prstGeom prst="star32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6000" dirty="0">
                <a:cs typeface="Times New Roman" pitchFamily="18" charset="0"/>
              </a:endParaRPr>
            </a:p>
          </p:txBody>
        </p:sp>
        <p:sp>
          <p:nvSpPr>
            <p:cNvPr id="13" name="32-Point Star 12"/>
            <p:cNvSpPr/>
            <p:nvPr/>
          </p:nvSpPr>
          <p:spPr>
            <a:xfrm>
              <a:off x="6500826" y="1928802"/>
              <a:ext cx="1000132" cy="1000132"/>
            </a:xfrm>
            <a:prstGeom prst="star32">
              <a:avLst/>
            </a:prstGeom>
            <a:solidFill>
              <a:srgbClr val="9900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000" dirty="0">
                  <a:cs typeface="Times New Roman" pitchFamily="18" charset="0"/>
                </a:rPr>
                <a:t>3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85813" y="3071813"/>
          <a:ext cx="6096000" cy="32861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821531"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821531"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531"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531"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523984" y="3243258"/>
            <a:ext cx="2286016" cy="64294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1071563" y="3098800"/>
            <a:ext cx="242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SA" sz="5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س-1</a:t>
            </a:r>
            <a:endParaRPr lang="en-US" sz="5400" dirty="0">
              <a:solidFill>
                <a:srgbClr val="C00000"/>
              </a:solidFill>
              <a:latin typeface="Calibri" pitchFamily="34" charset="0"/>
              <a:cs typeface="+mj-cs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29125" y="3143250"/>
            <a:ext cx="2143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>
                <a:latin typeface="Times New Roman" pitchFamily="18" charset="0"/>
                <a:cs typeface="Times New Roman" pitchFamily="18" charset="0"/>
              </a:rPr>
              <a:t>المدخلة (س)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929188" y="4071938"/>
            <a:ext cx="1071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857750" y="4786313"/>
            <a:ext cx="114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643438" y="5643563"/>
            <a:ext cx="1357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28750" y="4000500"/>
            <a:ext cx="1571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643063" y="4857750"/>
            <a:ext cx="1357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857375" y="5643563"/>
            <a:ext cx="1214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مثال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وجد قاعدة كل من الدالت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ewem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مدخلة (س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 أصبحت 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3 أصبحت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5 أصبحت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44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1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" decel="50000">
                                          <p:stCondLst>
                                            <p:cond delay="3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س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"/>
          <p:cNvGrpSpPr>
            <a:grpSpLocks/>
          </p:cNvGrpSpPr>
          <p:nvPr/>
        </p:nvGrpSpPr>
        <p:grpSpPr bwMode="auto">
          <a:xfrm>
            <a:off x="2286000" y="214313"/>
            <a:ext cx="4171950" cy="1357312"/>
            <a:chOff x="5786446" y="285728"/>
            <a:chExt cx="3028979" cy="1143008"/>
          </a:xfrm>
        </p:grpSpPr>
        <p:pic>
          <p:nvPicPr>
            <p:cNvPr id="3" name="Picture 2" descr="CubeSZ.png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rgbClr val="FF0066">
                  <a:tint val="45000"/>
                  <a:satMod val="400000"/>
                </a:srgbClr>
              </a:duotone>
              <a:lum bright="-1000" contrast="62000"/>
            </a:blip>
            <a:stretch>
              <a:fillRect/>
            </a:stretch>
          </p:blipFill>
          <p:spPr>
            <a:xfrm>
              <a:off x="5786446" y="285728"/>
              <a:ext cx="3028979" cy="114300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429388" y="466203"/>
              <a:ext cx="1928826" cy="933049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600" b="1" dirty="0">
                  <a:ln w="18415" cmpd="sng">
                    <a:solidFill>
                      <a:srgbClr val="0000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تأكد</a:t>
              </a:r>
            </a:p>
          </p:txBody>
        </p:sp>
      </p:grpSp>
      <p:grpSp>
        <p:nvGrpSpPr>
          <p:cNvPr id="35843" name="Group 4"/>
          <p:cNvGrpSpPr>
            <a:grpSpLocks/>
          </p:cNvGrpSpPr>
          <p:nvPr/>
        </p:nvGrpSpPr>
        <p:grpSpPr bwMode="auto">
          <a:xfrm>
            <a:off x="7286625" y="1143000"/>
            <a:ext cx="1571625" cy="1428750"/>
            <a:chOff x="3143240" y="214290"/>
            <a:chExt cx="3714776" cy="1428760"/>
          </a:xfrm>
        </p:grpSpPr>
        <p:grpSp>
          <p:nvGrpSpPr>
            <p:cNvPr id="35880" name="Group 9"/>
            <p:cNvGrpSpPr>
              <a:grpSpLocks/>
            </p:cNvGrpSpPr>
            <p:nvPr/>
          </p:nvGrpSpPr>
          <p:grpSpPr bwMode="auto">
            <a:xfrm>
              <a:off x="3143240" y="214290"/>
              <a:ext cx="3714776" cy="1428760"/>
              <a:chOff x="3143240" y="214290"/>
              <a:chExt cx="3714776" cy="1428760"/>
            </a:xfrm>
          </p:grpSpPr>
          <p:sp>
            <p:nvSpPr>
              <p:cNvPr id="8" name="Double Wave 7"/>
              <p:cNvSpPr/>
              <p:nvPr/>
            </p:nvSpPr>
            <p:spPr>
              <a:xfrm>
                <a:off x="3143240" y="214290"/>
                <a:ext cx="3714776" cy="1428760"/>
              </a:xfrm>
              <a:prstGeom prst="doubleWave">
                <a:avLst/>
              </a:prstGeom>
              <a:solidFill>
                <a:srgbClr val="0070C0"/>
              </a:solidFill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3143240" y="357166"/>
                <a:ext cx="3714776" cy="1143008"/>
              </a:xfrm>
              <a:prstGeom prst="roundRect">
                <a:avLst/>
              </a:prstGeom>
              <a:gradFill flip="none" rotWithShape="1">
                <a:gsLst>
                  <a:gs pos="0">
                    <a:srgbClr val="993300">
                      <a:shade val="30000"/>
                      <a:satMod val="115000"/>
                    </a:srgbClr>
                  </a:gs>
                  <a:gs pos="50000">
                    <a:srgbClr val="993300">
                      <a:shade val="67500"/>
                      <a:satMod val="115000"/>
                    </a:srgbClr>
                  </a:gs>
                  <a:gs pos="100000">
                    <a:srgbClr val="9933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38100">
                <a:solidFill>
                  <a:srgbClr val="CC66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>
                  <a:cs typeface="Times New Roman" pitchFamily="18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201284" y="578724"/>
              <a:ext cx="3513856" cy="769446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Times New Roman" pitchFamily="18" charset="0"/>
                </a:rPr>
                <a:t>المثال2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5720" y="1676933"/>
            <a:ext cx="6715172" cy="1323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latin typeface="+mn-lt"/>
                <a:cs typeface="Times New Roman" pitchFamily="18" charset="0"/>
              </a:rPr>
              <a:t>أوجد قاعدة كل من الدالتين الممثلتين بالجدولين الآتيين: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143750" y="3214688"/>
            <a:ext cx="1428750" cy="1223962"/>
            <a:chOff x="6500826" y="1928802"/>
            <a:chExt cx="1428760" cy="1223970"/>
          </a:xfrm>
        </p:grpSpPr>
        <p:sp>
          <p:nvSpPr>
            <p:cNvPr id="12" name="32-Point Star 11"/>
            <p:cNvSpPr/>
            <p:nvPr/>
          </p:nvSpPr>
          <p:spPr>
            <a:xfrm>
              <a:off x="6581788" y="1928802"/>
              <a:ext cx="1347798" cy="1223970"/>
            </a:xfrm>
            <a:prstGeom prst="star32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6000" dirty="0">
                <a:cs typeface="Times New Roman" pitchFamily="18" charset="0"/>
              </a:endParaRPr>
            </a:p>
          </p:txBody>
        </p:sp>
        <p:sp>
          <p:nvSpPr>
            <p:cNvPr id="13" name="32-Point Star 12"/>
            <p:cNvSpPr/>
            <p:nvPr/>
          </p:nvSpPr>
          <p:spPr>
            <a:xfrm>
              <a:off x="6500826" y="1928802"/>
              <a:ext cx="1000132" cy="1000132"/>
            </a:xfrm>
            <a:prstGeom prst="star32">
              <a:avLst/>
            </a:prstGeom>
            <a:solidFill>
              <a:srgbClr val="9900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000" dirty="0">
                  <a:cs typeface="Times New Roman" pitchFamily="18" charset="0"/>
                </a:rPr>
                <a:t>4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85813" y="3071813"/>
          <a:ext cx="6096000" cy="32861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821531"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821531"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531"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531"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3600" dirty="0"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214414" y="3214686"/>
            <a:ext cx="2286016" cy="64294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1071563" y="3098800"/>
            <a:ext cx="2428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48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2س</a:t>
            </a:r>
            <a:endParaRPr lang="en-US" sz="4800" dirty="0">
              <a:solidFill>
                <a:srgbClr val="C00000"/>
              </a:solidFill>
              <a:latin typeface="Calibri" pitchFamily="34" charset="0"/>
              <a:cs typeface="+mj-cs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29125" y="3143250"/>
            <a:ext cx="2143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>
                <a:latin typeface="Times New Roman" pitchFamily="18" charset="0"/>
                <a:cs typeface="Times New Roman" pitchFamily="18" charset="0"/>
              </a:rPr>
              <a:t>المدخلة (س)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929188" y="4071938"/>
            <a:ext cx="1071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857750" y="4786313"/>
            <a:ext cx="114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643438" y="5643563"/>
            <a:ext cx="1357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28750" y="4000500"/>
            <a:ext cx="1571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643063" y="4857750"/>
            <a:ext cx="1357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857375" y="5643563"/>
            <a:ext cx="1214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مدخلة (س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 أصبحت 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3 أصبحت 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6 أصبحت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44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1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" decel="50000">
                                          <p:stCondLst>
                                            <p:cond delay="3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2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-428625" y="928688"/>
            <a:ext cx="7500938" cy="4786312"/>
            <a:chOff x="3" y="1785926"/>
            <a:chExt cx="7786739" cy="4786341"/>
          </a:xfrm>
        </p:grpSpPr>
        <p:grpSp>
          <p:nvGrpSpPr>
            <p:cNvPr id="36885" name="Group 21"/>
            <p:cNvGrpSpPr>
              <a:grpSpLocks/>
            </p:cNvGrpSpPr>
            <p:nvPr/>
          </p:nvGrpSpPr>
          <p:grpSpPr bwMode="auto">
            <a:xfrm>
              <a:off x="3" y="1785926"/>
              <a:ext cx="7786739" cy="4786341"/>
              <a:chOff x="-200505" y="785794"/>
              <a:chExt cx="9201661" cy="3488809"/>
            </a:xfrm>
          </p:grpSpPr>
          <p:grpSp>
            <p:nvGrpSpPr>
              <p:cNvPr id="36887" name="Group 7"/>
              <p:cNvGrpSpPr>
                <a:grpSpLocks/>
              </p:cNvGrpSpPr>
              <p:nvPr/>
            </p:nvGrpSpPr>
            <p:grpSpPr bwMode="auto">
              <a:xfrm>
                <a:off x="6643702" y="785794"/>
                <a:ext cx="2357454" cy="1285884"/>
                <a:chOff x="5786446" y="714356"/>
                <a:chExt cx="2928958" cy="1285884"/>
              </a:xfrm>
            </p:grpSpPr>
            <p:sp>
              <p:nvSpPr>
                <p:cNvPr id="30" name="Wave 29"/>
                <p:cNvSpPr/>
                <p:nvPr/>
              </p:nvSpPr>
              <p:spPr>
                <a:xfrm>
                  <a:off x="5785330" y="714356"/>
                  <a:ext cx="1642874" cy="928035"/>
                </a:xfrm>
                <a:prstGeom prst="wave">
                  <a:avLst>
                    <a:gd name="adj1" fmla="val 12500"/>
                    <a:gd name="adj2" fmla="val -10000"/>
                  </a:avLst>
                </a:prstGeom>
                <a:solidFill>
                  <a:srgbClr val="C00000"/>
                </a:solidFill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4000" dirty="0">
                    <a:cs typeface="Times New Roman" pitchFamily="18" charset="0"/>
                  </a:endParaRPr>
                </a:p>
              </p:txBody>
            </p:sp>
            <p:sp>
              <p:nvSpPr>
                <p:cNvPr id="31" name="Wave 5"/>
                <p:cNvSpPr/>
                <p:nvPr/>
              </p:nvSpPr>
              <p:spPr>
                <a:xfrm>
                  <a:off x="6499098" y="928428"/>
                  <a:ext cx="1645293" cy="929192"/>
                </a:xfrm>
                <a:prstGeom prst="wave">
                  <a:avLst>
                    <a:gd name="adj1" fmla="val 12500"/>
                    <a:gd name="adj2" fmla="val -10000"/>
                  </a:avLst>
                </a:prstGeom>
                <a:solidFill>
                  <a:srgbClr val="99009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4000" dirty="0">
                    <a:cs typeface="Times New Roman" pitchFamily="18" charset="0"/>
                  </a:endParaRPr>
                </a:p>
              </p:txBody>
            </p:sp>
            <p:sp>
              <p:nvSpPr>
                <p:cNvPr id="32" name="Wave 4"/>
                <p:cNvSpPr/>
                <p:nvPr/>
              </p:nvSpPr>
              <p:spPr>
                <a:xfrm>
                  <a:off x="7072530" y="1071915"/>
                  <a:ext cx="1642874" cy="928035"/>
                </a:xfrm>
                <a:prstGeom prst="wave">
                  <a:avLst>
                    <a:gd name="adj1" fmla="val 12500"/>
                    <a:gd name="adj2" fmla="val -10000"/>
                  </a:avLst>
                </a:prstGeom>
                <a:solidFill>
                  <a:srgbClr val="0000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4000" dirty="0"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6888" name="Group 12"/>
              <p:cNvGrpSpPr>
                <a:grpSpLocks/>
              </p:cNvGrpSpPr>
              <p:nvPr/>
            </p:nvGrpSpPr>
            <p:grpSpPr bwMode="auto">
              <a:xfrm>
                <a:off x="-200505" y="1254441"/>
                <a:ext cx="8915909" cy="3020162"/>
                <a:chOff x="-200505" y="1254441"/>
                <a:chExt cx="8915909" cy="3020162"/>
              </a:xfrm>
            </p:grpSpPr>
            <p:grpSp>
              <p:nvGrpSpPr>
                <p:cNvPr id="36889" name="Group 8"/>
                <p:cNvGrpSpPr>
                  <a:grpSpLocks/>
                </p:cNvGrpSpPr>
                <p:nvPr/>
              </p:nvGrpSpPr>
              <p:grpSpPr bwMode="auto">
                <a:xfrm rot="-10284914">
                  <a:off x="-200505" y="2954871"/>
                  <a:ext cx="2360916" cy="1319732"/>
                  <a:chOff x="5786446" y="680508"/>
                  <a:chExt cx="2928958" cy="1319732"/>
                </a:xfrm>
              </p:grpSpPr>
              <p:sp>
                <p:nvSpPr>
                  <p:cNvPr id="27" name="Wave 26"/>
                  <p:cNvSpPr/>
                  <p:nvPr/>
                </p:nvSpPr>
                <p:spPr>
                  <a:xfrm>
                    <a:off x="5787637" y="714171"/>
                    <a:ext cx="1642880" cy="929192"/>
                  </a:xfrm>
                  <a:prstGeom prst="wave">
                    <a:avLst>
                      <a:gd name="adj1" fmla="val 12500"/>
                      <a:gd name="adj2" fmla="val -10000"/>
                    </a:avLst>
                  </a:prstGeom>
                  <a:solidFill>
                    <a:srgbClr val="00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4000" dirty="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28" name="Wave 27"/>
                  <p:cNvSpPr/>
                  <p:nvPr/>
                </p:nvSpPr>
                <p:spPr>
                  <a:xfrm>
                    <a:off x="6490615" y="677425"/>
                    <a:ext cx="1642880" cy="936135"/>
                  </a:xfrm>
                  <a:prstGeom prst="wave">
                    <a:avLst>
                      <a:gd name="adj1" fmla="val 12500"/>
                      <a:gd name="adj2" fmla="val -10000"/>
                    </a:avLst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4000" dirty="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29" name="Wave 28"/>
                  <p:cNvSpPr/>
                  <p:nvPr/>
                </p:nvSpPr>
                <p:spPr>
                  <a:xfrm>
                    <a:off x="7073172" y="1068301"/>
                    <a:ext cx="1642880" cy="936135"/>
                  </a:xfrm>
                  <a:prstGeom prst="wave">
                    <a:avLst>
                      <a:gd name="adj1" fmla="val 12500"/>
                      <a:gd name="adj2" fmla="val -10000"/>
                    </a:avLst>
                  </a:prstGeom>
                  <a:solidFill>
                    <a:srgbClr val="000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ar-EG" sz="4000" dirty="0"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6" name="Snip Diagonal Corner Rectangle 2"/>
                <p:cNvSpPr/>
                <p:nvPr/>
              </p:nvSpPr>
              <p:spPr>
                <a:xfrm>
                  <a:off x="285720" y="1254441"/>
                  <a:ext cx="8429684" cy="2655664"/>
                </a:xfrm>
                <a:prstGeom prst="snip2DiagRect">
                  <a:avLst/>
                </a:prstGeom>
                <a:gradFill>
                  <a:gsLst>
                    <a:gs pos="0">
                      <a:schemeClr val="dk1">
                        <a:tint val="50000"/>
                        <a:satMod val="300000"/>
                      </a:schemeClr>
                    </a:gs>
                    <a:gs pos="35000">
                      <a:schemeClr val="bg1"/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solidFill>
                    <a:srgbClr val="006600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4000" dirty="0"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6886" name="TextBox 20"/>
            <p:cNvSpPr txBox="1">
              <a:spLocks noChangeArrowheads="1"/>
            </p:cNvSpPr>
            <p:nvPr/>
          </p:nvSpPr>
          <p:spPr bwMode="auto">
            <a:xfrm>
              <a:off x="815757" y="2532056"/>
              <a:ext cx="6263998" cy="3170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4000" b="1" dirty="0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حلوى: </a:t>
              </a:r>
              <a:r>
                <a:rPr lang="ar-EG" sz="4000" b="1" dirty="0">
                  <a:latin typeface="Calibri" pitchFamily="34" charset="0"/>
                  <a:cs typeface="Times New Roman" pitchFamily="18" charset="0"/>
                </a:rPr>
                <a:t>يريد عمر شراء حلوى، سعر الكيلو جرام الواحد منها 25 </a:t>
              </a:r>
              <a:r>
                <a:rPr lang="ar-EG" sz="4000" b="1" dirty="0" smtClean="0">
                  <a:latin typeface="Calibri" pitchFamily="34" charset="0"/>
                  <a:cs typeface="Times New Roman" pitchFamily="18" charset="0"/>
                </a:rPr>
                <a:t>ريالًا. </a:t>
              </a:r>
              <a:r>
                <a:rPr lang="ar-EG" sz="4000" b="1">
                  <a:latin typeface="Calibri" pitchFamily="34" charset="0"/>
                  <a:cs typeface="Times New Roman" pitchFamily="18" charset="0"/>
                </a:rPr>
                <a:t>عرف </a:t>
              </a:r>
              <a:r>
                <a:rPr lang="ar-EG" sz="4000" b="1" smtClean="0">
                  <a:latin typeface="Calibri" pitchFamily="34" charset="0"/>
                  <a:cs typeface="Times New Roman" pitchFamily="18" charset="0"/>
                </a:rPr>
                <a:t>متغيرًا، </a:t>
              </a:r>
              <a:r>
                <a:rPr lang="ar-EG" sz="4000" b="1" dirty="0">
                  <a:latin typeface="Calibri" pitchFamily="34" charset="0"/>
                  <a:cs typeface="Times New Roman" pitchFamily="18" charset="0"/>
                </a:rPr>
                <a:t>ثم اكتب قاعدة الدالة التي تربط التكلفة الكلية للحلوى بعدد الكيلوجرامات التي يشتريها.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7286625" y="1143000"/>
            <a:ext cx="1571625" cy="1428750"/>
            <a:chOff x="3143240" y="214290"/>
            <a:chExt cx="3714776" cy="1428760"/>
          </a:xfrm>
        </p:grpSpPr>
        <p:grpSp>
          <p:nvGrpSpPr>
            <p:cNvPr id="36877" name="Group 9"/>
            <p:cNvGrpSpPr>
              <a:grpSpLocks/>
            </p:cNvGrpSpPr>
            <p:nvPr/>
          </p:nvGrpSpPr>
          <p:grpSpPr bwMode="auto">
            <a:xfrm>
              <a:off x="3143240" y="214290"/>
              <a:ext cx="3714776" cy="1428760"/>
              <a:chOff x="3143240" y="214290"/>
              <a:chExt cx="3714776" cy="1428760"/>
            </a:xfrm>
          </p:grpSpPr>
          <p:sp>
            <p:nvSpPr>
              <p:cNvPr id="13" name="Double Wave 12"/>
              <p:cNvSpPr/>
              <p:nvPr/>
            </p:nvSpPr>
            <p:spPr>
              <a:xfrm>
                <a:off x="3143240" y="214290"/>
                <a:ext cx="3714776" cy="1428760"/>
              </a:xfrm>
              <a:prstGeom prst="doubleWav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sz="4000" dirty="0">
                  <a:cs typeface="Times New Roman" pitchFamily="18" charset="0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3143240" y="357166"/>
                <a:ext cx="3714776" cy="1143008"/>
              </a:xfrm>
              <a:prstGeom prst="roundRect">
                <a:avLst/>
              </a:prstGeom>
              <a:solidFill>
                <a:srgbClr val="0000FF"/>
              </a:solidFill>
              <a:ln w="38100">
                <a:solidFill>
                  <a:srgbClr val="00FFFF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sz="4000" dirty="0"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201284" y="640279"/>
              <a:ext cx="3513856" cy="707891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المثال3</a:t>
              </a:r>
            </a:p>
          </p:txBody>
        </p:sp>
      </p:grpSp>
      <p:grpSp>
        <p:nvGrpSpPr>
          <p:cNvPr id="36868" name="Group 14"/>
          <p:cNvGrpSpPr>
            <a:grpSpLocks/>
          </p:cNvGrpSpPr>
          <p:nvPr/>
        </p:nvGrpSpPr>
        <p:grpSpPr bwMode="auto">
          <a:xfrm>
            <a:off x="2286000" y="214313"/>
            <a:ext cx="4171950" cy="1357312"/>
            <a:chOff x="5786446" y="285728"/>
            <a:chExt cx="3028979" cy="1143008"/>
          </a:xfrm>
        </p:grpSpPr>
        <p:pic>
          <p:nvPicPr>
            <p:cNvPr id="16" name="Picture 15" descr="CubeSZ.png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0066">
                  <a:tint val="45000"/>
                  <a:satMod val="400000"/>
                </a:srgbClr>
              </a:duotone>
              <a:lum bright="-1000" contrast="62000"/>
            </a:blip>
            <a:stretch>
              <a:fillRect/>
            </a:stretch>
          </p:blipFill>
          <p:spPr>
            <a:xfrm>
              <a:off x="5786446" y="285728"/>
              <a:ext cx="3028979" cy="114300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429388" y="466203"/>
              <a:ext cx="1928826" cy="933056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600" b="1" dirty="0">
                  <a:ln w="18415" cmpd="sng">
                    <a:solidFill>
                      <a:srgbClr val="0000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تأكد</a:t>
              </a:r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7643813" y="3133725"/>
            <a:ext cx="1428750" cy="1223963"/>
            <a:chOff x="6500826" y="1928802"/>
            <a:chExt cx="1428760" cy="1223970"/>
          </a:xfrm>
        </p:grpSpPr>
        <p:sp>
          <p:nvSpPr>
            <p:cNvPr id="19" name="32-Point Star 18"/>
            <p:cNvSpPr/>
            <p:nvPr/>
          </p:nvSpPr>
          <p:spPr>
            <a:xfrm>
              <a:off x="6581788" y="1928802"/>
              <a:ext cx="1347798" cy="1223970"/>
            </a:xfrm>
            <a:prstGeom prst="star32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4000" dirty="0">
                <a:cs typeface="Times New Roman" pitchFamily="18" charset="0"/>
              </a:endParaRPr>
            </a:p>
          </p:txBody>
        </p:sp>
        <p:sp>
          <p:nvSpPr>
            <p:cNvPr id="20" name="32-Point Star 19"/>
            <p:cNvSpPr/>
            <p:nvPr/>
          </p:nvSpPr>
          <p:spPr>
            <a:xfrm>
              <a:off x="6500826" y="1928802"/>
              <a:ext cx="1000132" cy="1000131"/>
            </a:xfrm>
            <a:prstGeom prst="star32">
              <a:avLst/>
            </a:prstGeom>
            <a:solidFill>
              <a:srgbClr val="9900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000" dirty="0"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34" name="مربع نص 33"/>
          <p:cNvSpPr txBox="1"/>
          <p:nvPr/>
        </p:nvSpPr>
        <p:spPr>
          <a:xfrm>
            <a:off x="1428750" y="5319713"/>
            <a:ext cx="6143625" cy="1323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rgbClr val="0000FF"/>
                </a:solidFill>
                <a:cs typeface="Times New Roman" pitchFamily="18" charset="0"/>
              </a:rPr>
              <a:t>أفرض </a:t>
            </a:r>
            <a:r>
              <a:rPr lang="ar-SA" sz="4000" b="1" dirty="0">
                <a:solidFill>
                  <a:srgbClr val="0000FF"/>
                </a:solidFill>
                <a:cs typeface="Times New Roman" pitchFamily="18" charset="0"/>
              </a:rPr>
              <a:t>أن </a:t>
            </a:r>
            <a:r>
              <a:rPr lang="ar-SA" sz="4000" b="1" dirty="0">
                <a:solidFill>
                  <a:srgbClr val="FF0000"/>
                </a:solidFill>
                <a:cs typeface="Times New Roman" pitchFamily="18" charset="0"/>
              </a:rPr>
              <a:t>ك</a:t>
            </a:r>
            <a:r>
              <a:rPr lang="ar-SA" sz="4000" b="1" dirty="0">
                <a:solidFill>
                  <a:srgbClr val="0000FF"/>
                </a:solidFill>
                <a:cs typeface="Times New Roman" pitchFamily="18" charset="0"/>
              </a:rPr>
              <a:t> يرمز إلى عدد الكيلو جرامات </a:t>
            </a:r>
            <a:r>
              <a:rPr lang="ar-EG" sz="4000" b="1" dirty="0">
                <a:solidFill>
                  <a:srgbClr val="0000FF"/>
                </a:solidFill>
                <a:cs typeface="Times New Roman" pitchFamily="18" charset="0"/>
              </a:rPr>
              <a:t>هي</a:t>
            </a:r>
            <a:r>
              <a:rPr lang="ar-SA" sz="4000" b="1" dirty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ar-SA" sz="4000" b="1" dirty="0">
                <a:solidFill>
                  <a:srgbClr val="FF0000"/>
                </a:solidFill>
                <a:cs typeface="Times New Roman" pitchFamily="18" charset="0"/>
              </a:rPr>
              <a:t>25ك</a:t>
            </a:r>
            <a:endParaRPr lang="en-US" sz="4000" dirty="0">
              <a:solidFill>
                <a:srgbClr val="FF0000"/>
              </a:solidFill>
              <a:cs typeface="+mj-cs"/>
            </a:endParaRPr>
          </a:p>
        </p:txBody>
      </p: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مثال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حلوى يريد عم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4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" decel="50000">
                                          <p:stCondLst>
                                            <p:cond delay="33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57250" y="2071688"/>
            <a:ext cx="4500563" cy="4214812"/>
            <a:chOff x="357158" y="2143116"/>
            <a:chExt cx="8215370" cy="4000529"/>
          </a:xfrm>
        </p:grpSpPr>
        <p:grpSp>
          <p:nvGrpSpPr>
            <p:cNvPr id="3" name="Group 9"/>
            <p:cNvGrpSpPr/>
            <p:nvPr/>
          </p:nvGrpSpPr>
          <p:grpSpPr>
            <a:xfrm rot="10800000">
              <a:off x="571472" y="4714884"/>
              <a:ext cx="7786744" cy="1428761"/>
              <a:chOff x="714346" y="2143116"/>
              <a:chExt cx="7786744" cy="1428761"/>
            </a:xfrm>
            <a:solidFill>
              <a:srgbClr val="CC3300"/>
            </a:solidFill>
          </p:grpSpPr>
          <p:sp>
            <p:nvSpPr>
              <p:cNvPr id="18" name="Rounded Rectangular Callout 17"/>
              <p:cNvSpPr/>
              <p:nvPr/>
            </p:nvSpPr>
            <p:spPr>
              <a:xfrm rot="10800000">
                <a:off x="714346" y="2143116"/>
                <a:ext cx="1928828" cy="1428760"/>
              </a:xfrm>
              <a:prstGeom prst="wedgeRoundRectCallout">
                <a:avLst>
                  <a:gd name="adj1" fmla="val -4537"/>
                  <a:gd name="adj2" fmla="val 15500"/>
                  <a:gd name="adj3" fmla="val 16667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19" name="Rounded Rectangular Callout 18"/>
              <p:cNvSpPr/>
              <p:nvPr/>
            </p:nvSpPr>
            <p:spPr>
              <a:xfrm rot="10800000">
                <a:off x="2143108" y="2143117"/>
                <a:ext cx="3857652" cy="1428760"/>
              </a:xfrm>
              <a:prstGeom prst="wedgeRoundRectCallout">
                <a:avLst>
                  <a:gd name="adj1" fmla="val -4537"/>
                  <a:gd name="adj2" fmla="val 15500"/>
                  <a:gd name="adj3" fmla="val 16667"/>
                </a:avLst>
              </a:prstGeom>
              <a:solidFill>
                <a:srgbClr val="CC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20" name="Rounded Rectangular Callout 19"/>
              <p:cNvSpPr/>
              <p:nvPr/>
            </p:nvSpPr>
            <p:spPr>
              <a:xfrm rot="10800000">
                <a:off x="4643438" y="2143116"/>
                <a:ext cx="3857652" cy="1428760"/>
              </a:xfrm>
              <a:prstGeom prst="wedgeRoundRectCallout">
                <a:avLst>
                  <a:gd name="adj1" fmla="val -4537"/>
                  <a:gd name="adj2" fmla="val 15500"/>
                  <a:gd name="adj3" fmla="val 16667"/>
                </a:avLst>
              </a:prstGeom>
              <a:solidFill>
                <a:srgbClr val="0080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>
                  <a:cs typeface="Times New Roman" pitchFamily="18" charset="0"/>
                </a:endParaRPr>
              </a:p>
            </p:txBody>
          </p:sp>
        </p:grpSp>
        <p:grpSp>
          <p:nvGrpSpPr>
            <p:cNvPr id="5130" name="Group 8"/>
            <p:cNvGrpSpPr>
              <a:grpSpLocks/>
            </p:cNvGrpSpPr>
            <p:nvPr/>
          </p:nvGrpSpPr>
          <p:grpSpPr bwMode="auto">
            <a:xfrm>
              <a:off x="714346" y="2143116"/>
              <a:ext cx="7678971" cy="1428761"/>
              <a:chOff x="714346" y="2143116"/>
              <a:chExt cx="7678971" cy="1428761"/>
            </a:xfrm>
          </p:grpSpPr>
          <p:sp>
            <p:nvSpPr>
              <p:cNvPr id="15" name="Rounded Rectangular Callout 14"/>
              <p:cNvSpPr/>
              <p:nvPr/>
            </p:nvSpPr>
            <p:spPr>
              <a:xfrm rot="10800000">
                <a:off x="713592" y="2143116"/>
                <a:ext cx="1929960" cy="1428437"/>
              </a:xfrm>
              <a:prstGeom prst="wedgeRoundRectCallout">
                <a:avLst>
                  <a:gd name="adj1" fmla="val -4537"/>
                  <a:gd name="adj2" fmla="val 15500"/>
                  <a:gd name="adj3" fmla="val 16667"/>
                </a:avLst>
              </a:prstGeom>
              <a:solidFill>
                <a:srgbClr val="CC00C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16" name="Rounded Rectangular Callout 15"/>
              <p:cNvSpPr/>
              <p:nvPr/>
            </p:nvSpPr>
            <p:spPr>
              <a:xfrm rot="10800000">
                <a:off x="2142225" y="2143116"/>
                <a:ext cx="3857022" cy="1428437"/>
              </a:xfrm>
              <a:prstGeom prst="wedgeRoundRectCallout">
                <a:avLst>
                  <a:gd name="adj1" fmla="val -3152"/>
                  <a:gd name="adj2" fmla="val 31500"/>
                  <a:gd name="adj3" fmla="val 16667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>
                  <a:cs typeface="Times New Roman" pitchFamily="18" charset="0"/>
                </a:endParaRPr>
              </a:p>
            </p:txBody>
          </p:sp>
          <p:sp>
            <p:nvSpPr>
              <p:cNvPr id="17" name="Rounded Rectangular Callout 16"/>
              <p:cNvSpPr/>
              <p:nvPr/>
            </p:nvSpPr>
            <p:spPr>
              <a:xfrm rot="10800000">
                <a:off x="4535838" y="2143116"/>
                <a:ext cx="3857022" cy="1428437"/>
              </a:xfrm>
              <a:prstGeom prst="wedgeRoundRectCallout">
                <a:avLst>
                  <a:gd name="adj1" fmla="val 2735"/>
                  <a:gd name="adj2" fmla="val 12500"/>
                  <a:gd name="adj3" fmla="val 16667"/>
                </a:avLst>
              </a:prstGeom>
              <a:solidFill>
                <a:srgbClr val="00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>
                  <a:cs typeface="Times New Roman" pitchFamily="18" charset="0"/>
                </a:endParaRPr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357158" y="2285992"/>
              <a:ext cx="8215370" cy="3619526"/>
            </a:xfrm>
            <a:prstGeom prst="roundRect">
              <a:avLst>
                <a:gd name="adj" fmla="val 44058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35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</a:gradFill>
            <a:ln w="38100">
              <a:solidFill>
                <a:srgbClr val="9900FF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>
                <a:cs typeface="Times New Roman" pitchFamily="18" charset="0"/>
              </a:endParaRPr>
            </a:p>
          </p:txBody>
        </p:sp>
      </p:grpSp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1214438" y="2547938"/>
            <a:ext cx="31623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4800" b="1" dirty="0">
                <a:latin typeface="Calibri" pitchFamily="34" charset="0"/>
                <a:cs typeface="Times New Roman" pitchFamily="18" charset="0"/>
              </a:rPr>
              <a:t>الدالة</a:t>
            </a:r>
          </a:p>
          <a:p>
            <a:r>
              <a:rPr lang="ar-EG" sz="4800" b="1" dirty="0">
                <a:latin typeface="Calibri" pitchFamily="34" charset="0"/>
                <a:cs typeface="Times New Roman" pitchFamily="18" charset="0"/>
              </a:rPr>
              <a:t>جدول الدالة</a:t>
            </a:r>
          </a:p>
          <a:p>
            <a:r>
              <a:rPr lang="ar-EG" sz="4800" b="1" dirty="0">
                <a:latin typeface="Calibri" pitchFamily="34" charset="0"/>
                <a:cs typeface="Times New Roman" pitchFamily="18" charset="0"/>
              </a:rPr>
              <a:t>قاعدة الدالة</a:t>
            </a:r>
          </a:p>
          <a:p>
            <a:r>
              <a:rPr lang="ar-EG" sz="4800" b="1" dirty="0">
                <a:latin typeface="Calibri" pitchFamily="34" charset="0"/>
                <a:cs typeface="Times New Roman" pitchFamily="18" charset="0"/>
              </a:rPr>
              <a:t>تعريف المتغير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148263" y="214313"/>
            <a:ext cx="3533775" cy="2000250"/>
            <a:chOff x="3357554" y="357166"/>
            <a:chExt cx="5000660" cy="2214578"/>
          </a:xfrm>
        </p:grpSpPr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3357554" y="357166"/>
              <a:ext cx="5000660" cy="2214578"/>
              <a:chOff x="3571868" y="428604"/>
              <a:chExt cx="4714908" cy="2071702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3571868" y="428604"/>
                <a:ext cx="4714908" cy="2071702"/>
              </a:xfrm>
              <a:custGeom>
                <a:avLst/>
                <a:gdLst>
                  <a:gd name="connsiteX0" fmla="*/ 4286250 w 4339349"/>
                  <a:gd name="connsiteY0" fmla="*/ 611147 h 1648487"/>
                  <a:gd name="connsiteX1" fmla="*/ 4286250 w 4339349"/>
                  <a:gd name="connsiteY1" fmla="*/ 353972 h 1648487"/>
                  <a:gd name="connsiteX2" fmla="*/ 4271962 w 4339349"/>
                  <a:gd name="connsiteY2" fmla="*/ 311110 h 1648487"/>
                  <a:gd name="connsiteX3" fmla="*/ 4229100 w 4339349"/>
                  <a:gd name="connsiteY3" fmla="*/ 282535 h 1648487"/>
                  <a:gd name="connsiteX4" fmla="*/ 4200525 w 4339349"/>
                  <a:gd name="connsiteY4" fmla="*/ 239672 h 1648487"/>
                  <a:gd name="connsiteX5" fmla="*/ 4157662 w 4339349"/>
                  <a:gd name="connsiteY5" fmla="*/ 225385 h 1648487"/>
                  <a:gd name="connsiteX6" fmla="*/ 4114800 w 4339349"/>
                  <a:gd name="connsiteY6" fmla="*/ 196810 h 1648487"/>
                  <a:gd name="connsiteX7" fmla="*/ 4029075 w 4339349"/>
                  <a:gd name="connsiteY7" fmla="*/ 153947 h 1648487"/>
                  <a:gd name="connsiteX8" fmla="*/ 4000500 w 4339349"/>
                  <a:gd name="connsiteY8" fmla="*/ 111085 h 1648487"/>
                  <a:gd name="connsiteX9" fmla="*/ 3914775 w 4339349"/>
                  <a:gd name="connsiteY9" fmla="*/ 53935 h 1648487"/>
                  <a:gd name="connsiteX10" fmla="*/ 3800475 w 4339349"/>
                  <a:gd name="connsiteY10" fmla="*/ 68222 h 1648487"/>
                  <a:gd name="connsiteX11" fmla="*/ 3714750 w 4339349"/>
                  <a:gd name="connsiteY11" fmla="*/ 125372 h 1648487"/>
                  <a:gd name="connsiteX12" fmla="*/ 3586162 w 4339349"/>
                  <a:gd name="connsiteY12" fmla="*/ 139660 h 1648487"/>
                  <a:gd name="connsiteX13" fmla="*/ 3543300 w 4339349"/>
                  <a:gd name="connsiteY13" fmla="*/ 168235 h 1648487"/>
                  <a:gd name="connsiteX14" fmla="*/ 3586162 w 4339349"/>
                  <a:gd name="connsiteY14" fmla="*/ 339685 h 1648487"/>
                  <a:gd name="connsiteX15" fmla="*/ 3643312 w 4339349"/>
                  <a:gd name="connsiteY15" fmla="*/ 353972 h 1648487"/>
                  <a:gd name="connsiteX16" fmla="*/ 3771900 w 4339349"/>
                  <a:gd name="connsiteY16" fmla="*/ 382547 h 1648487"/>
                  <a:gd name="connsiteX17" fmla="*/ 3786187 w 4339349"/>
                  <a:gd name="connsiteY17" fmla="*/ 425410 h 1648487"/>
                  <a:gd name="connsiteX18" fmla="*/ 3700462 w 4339349"/>
                  <a:gd name="connsiteY18" fmla="*/ 468272 h 1648487"/>
                  <a:gd name="connsiteX19" fmla="*/ 3529012 w 4339349"/>
                  <a:gd name="connsiteY19" fmla="*/ 439697 h 1648487"/>
                  <a:gd name="connsiteX20" fmla="*/ 3429000 w 4339349"/>
                  <a:gd name="connsiteY20" fmla="*/ 396835 h 1648487"/>
                  <a:gd name="connsiteX21" fmla="*/ 3386137 w 4339349"/>
                  <a:gd name="connsiteY21" fmla="*/ 368260 h 1648487"/>
                  <a:gd name="connsiteX22" fmla="*/ 3343275 w 4339349"/>
                  <a:gd name="connsiteY22" fmla="*/ 353972 h 1648487"/>
                  <a:gd name="connsiteX23" fmla="*/ 3286125 w 4339349"/>
                  <a:gd name="connsiteY23" fmla="*/ 325397 h 1648487"/>
                  <a:gd name="connsiteX24" fmla="*/ 3257550 w 4339349"/>
                  <a:gd name="connsiteY24" fmla="*/ 282535 h 1648487"/>
                  <a:gd name="connsiteX25" fmla="*/ 3171825 w 4339349"/>
                  <a:gd name="connsiteY25" fmla="*/ 253960 h 1648487"/>
                  <a:gd name="connsiteX26" fmla="*/ 3128962 w 4339349"/>
                  <a:gd name="connsiteY26" fmla="*/ 225385 h 1648487"/>
                  <a:gd name="connsiteX27" fmla="*/ 3028950 w 4339349"/>
                  <a:gd name="connsiteY27" fmla="*/ 196810 h 1648487"/>
                  <a:gd name="connsiteX28" fmla="*/ 2986087 w 4339349"/>
                  <a:gd name="connsiteY28" fmla="*/ 168235 h 1648487"/>
                  <a:gd name="connsiteX29" fmla="*/ 2857500 w 4339349"/>
                  <a:gd name="connsiteY29" fmla="*/ 182522 h 1648487"/>
                  <a:gd name="connsiteX30" fmla="*/ 2843212 w 4339349"/>
                  <a:gd name="connsiteY30" fmla="*/ 225385 h 1648487"/>
                  <a:gd name="connsiteX31" fmla="*/ 2828925 w 4339349"/>
                  <a:gd name="connsiteY31" fmla="*/ 296822 h 1648487"/>
                  <a:gd name="connsiteX32" fmla="*/ 2786062 w 4339349"/>
                  <a:gd name="connsiteY32" fmla="*/ 325397 h 1648487"/>
                  <a:gd name="connsiteX33" fmla="*/ 2586037 w 4339349"/>
                  <a:gd name="connsiteY33" fmla="*/ 311110 h 1648487"/>
                  <a:gd name="connsiteX34" fmla="*/ 2500312 w 4339349"/>
                  <a:gd name="connsiteY34" fmla="*/ 282535 h 1648487"/>
                  <a:gd name="connsiteX35" fmla="*/ 2443162 w 4339349"/>
                  <a:gd name="connsiteY35" fmla="*/ 239672 h 1648487"/>
                  <a:gd name="connsiteX36" fmla="*/ 2386012 w 4339349"/>
                  <a:gd name="connsiteY36" fmla="*/ 211097 h 1648487"/>
                  <a:gd name="connsiteX37" fmla="*/ 2314575 w 4339349"/>
                  <a:gd name="connsiteY37" fmla="*/ 125372 h 1648487"/>
                  <a:gd name="connsiteX38" fmla="*/ 2257425 w 4339349"/>
                  <a:gd name="connsiteY38" fmla="*/ 82510 h 1648487"/>
                  <a:gd name="connsiteX39" fmla="*/ 2171700 w 4339349"/>
                  <a:gd name="connsiteY39" fmla="*/ 11072 h 1648487"/>
                  <a:gd name="connsiteX40" fmla="*/ 1943100 w 4339349"/>
                  <a:gd name="connsiteY40" fmla="*/ 25360 h 1648487"/>
                  <a:gd name="connsiteX41" fmla="*/ 1900237 w 4339349"/>
                  <a:gd name="connsiteY41" fmla="*/ 39647 h 1648487"/>
                  <a:gd name="connsiteX42" fmla="*/ 1871662 w 4339349"/>
                  <a:gd name="connsiteY42" fmla="*/ 82510 h 1648487"/>
                  <a:gd name="connsiteX43" fmla="*/ 1957387 w 4339349"/>
                  <a:gd name="connsiteY43" fmla="*/ 253960 h 1648487"/>
                  <a:gd name="connsiteX44" fmla="*/ 1985962 w 4339349"/>
                  <a:gd name="connsiteY44" fmla="*/ 296822 h 1648487"/>
                  <a:gd name="connsiteX45" fmla="*/ 2071687 w 4339349"/>
                  <a:gd name="connsiteY45" fmla="*/ 353972 h 1648487"/>
                  <a:gd name="connsiteX46" fmla="*/ 2014537 w 4339349"/>
                  <a:gd name="connsiteY46" fmla="*/ 439697 h 1648487"/>
                  <a:gd name="connsiteX47" fmla="*/ 1957387 w 4339349"/>
                  <a:gd name="connsiteY47" fmla="*/ 453985 h 1648487"/>
                  <a:gd name="connsiteX48" fmla="*/ 1771650 w 4339349"/>
                  <a:gd name="connsiteY48" fmla="*/ 439697 h 1648487"/>
                  <a:gd name="connsiteX49" fmla="*/ 1714500 w 4339349"/>
                  <a:gd name="connsiteY49" fmla="*/ 396835 h 1648487"/>
                  <a:gd name="connsiteX50" fmla="*/ 1571625 w 4339349"/>
                  <a:gd name="connsiteY50" fmla="*/ 353972 h 1648487"/>
                  <a:gd name="connsiteX51" fmla="*/ 1485900 w 4339349"/>
                  <a:gd name="connsiteY51" fmla="*/ 311110 h 1648487"/>
                  <a:gd name="connsiteX52" fmla="*/ 1400175 w 4339349"/>
                  <a:gd name="connsiteY52" fmla="*/ 268247 h 1648487"/>
                  <a:gd name="connsiteX53" fmla="*/ 1171575 w 4339349"/>
                  <a:gd name="connsiteY53" fmla="*/ 325397 h 1648487"/>
                  <a:gd name="connsiteX54" fmla="*/ 1157287 w 4339349"/>
                  <a:gd name="connsiteY54" fmla="*/ 368260 h 1648487"/>
                  <a:gd name="connsiteX55" fmla="*/ 1171575 w 4339349"/>
                  <a:gd name="connsiteY55" fmla="*/ 411122 h 1648487"/>
                  <a:gd name="connsiteX56" fmla="*/ 1128712 w 4339349"/>
                  <a:gd name="connsiteY56" fmla="*/ 439697 h 1648487"/>
                  <a:gd name="connsiteX57" fmla="*/ 1014412 w 4339349"/>
                  <a:gd name="connsiteY57" fmla="*/ 482560 h 1648487"/>
                  <a:gd name="connsiteX58" fmla="*/ 971550 w 4339349"/>
                  <a:gd name="connsiteY58" fmla="*/ 468272 h 1648487"/>
                  <a:gd name="connsiteX59" fmla="*/ 814387 w 4339349"/>
                  <a:gd name="connsiteY59" fmla="*/ 439697 h 1648487"/>
                  <a:gd name="connsiteX60" fmla="*/ 700087 w 4339349"/>
                  <a:gd name="connsiteY60" fmla="*/ 411122 h 1648487"/>
                  <a:gd name="connsiteX61" fmla="*/ 628650 w 4339349"/>
                  <a:gd name="connsiteY61" fmla="*/ 396835 h 1648487"/>
                  <a:gd name="connsiteX62" fmla="*/ 400050 w 4339349"/>
                  <a:gd name="connsiteY62" fmla="*/ 439697 h 1648487"/>
                  <a:gd name="connsiteX63" fmla="*/ 385762 w 4339349"/>
                  <a:gd name="connsiteY63" fmla="*/ 482560 h 1648487"/>
                  <a:gd name="connsiteX64" fmla="*/ 400050 w 4339349"/>
                  <a:gd name="connsiteY64" fmla="*/ 553997 h 1648487"/>
                  <a:gd name="connsiteX65" fmla="*/ 485775 w 4339349"/>
                  <a:gd name="connsiteY65" fmla="*/ 582572 h 1648487"/>
                  <a:gd name="connsiteX66" fmla="*/ 557212 w 4339349"/>
                  <a:gd name="connsiteY66" fmla="*/ 611147 h 1648487"/>
                  <a:gd name="connsiteX67" fmla="*/ 300037 w 4339349"/>
                  <a:gd name="connsiteY67" fmla="*/ 639722 h 1648487"/>
                  <a:gd name="connsiteX68" fmla="*/ 257175 w 4339349"/>
                  <a:gd name="connsiteY68" fmla="*/ 654010 h 1648487"/>
                  <a:gd name="connsiteX69" fmla="*/ 200025 w 4339349"/>
                  <a:gd name="connsiteY69" fmla="*/ 668297 h 1648487"/>
                  <a:gd name="connsiteX70" fmla="*/ 71437 w 4339349"/>
                  <a:gd name="connsiteY70" fmla="*/ 711160 h 1648487"/>
                  <a:gd name="connsiteX71" fmla="*/ 28575 w 4339349"/>
                  <a:gd name="connsiteY71" fmla="*/ 725447 h 1648487"/>
                  <a:gd name="connsiteX72" fmla="*/ 57150 w 4339349"/>
                  <a:gd name="connsiteY72" fmla="*/ 882610 h 1648487"/>
                  <a:gd name="connsiteX73" fmla="*/ 71437 w 4339349"/>
                  <a:gd name="connsiteY73" fmla="*/ 925472 h 1648487"/>
                  <a:gd name="connsiteX74" fmla="*/ 114300 w 4339349"/>
                  <a:gd name="connsiteY74" fmla="*/ 954047 h 1648487"/>
                  <a:gd name="connsiteX75" fmla="*/ 200025 w 4339349"/>
                  <a:gd name="connsiteY75" fmla="*/ 1039772 h 1648487"/>
                  <a:gd name="connsiteX76" fmla="*/ 185737 w 4339349"/>
                  <a:gd name="connsiteY76" fmla="*/ 1196935 h 1648487"/>
                  <a:gd name="connsiteX77" fmla="*/ 171450 w 4339349"/>
                  <a:gd name="connsiteY77" fmla="*/ 1239797 h 1648487"/>
                  <a:gd name="connsiteX78" fmla="*/ 128587 w 4339349"/>
                  <a:gd name="connsiteY78" fmla="*/ 1254085 h 1648487"/>
                  <a:gd name="connsiteX79" fmla="*/ 0 w 4339349"/>
                  <a:gd name="connsiteY79" fmla="*/ 1154072 h 1648487"/>
                  <a:gd name="connsiteX80" fmla="*/ 57150 w 4339349"/>
                  <a:gd name="connsiteY80" fmla="*/ 1154072 h 1648487"/>
                  <a:gd name="connsiteX81" fmla="*/ 100012 w 4339349"/>
                  <a:gd name="connsiteY81" fmla="*/ 1182647 h 1648487"/>
                  <a:gd name="connsiteX82" fmla="*/ 114300 w 4339349"/>
                  <a:gd name="connsiteY82" fmla="*/ 1225510 h 1648487"/>
                  <a:gd name="connsiteX83" fmla="*/ 142875 w 4339349"/>
                  <a:gd name="connsiteY83" fmla="*/ 1268372 h 1648487"/>
                  <a:gd name="connsiteX84" fmla="*/ 157162 w 4339349"/>
                  <a:gd name="connsiteY84" fmla="*/ 1368385 h 1648487"/>
                  <a:gd name="connsiteX85" fmla="*/ 214312 w 4339349"/>
                  <a:gd name="connsiteY85" fmla="*/ 1411247 h 1648487"/>
                  <a:gd name="connsiteX86" fmla="*/ 300037 w 4339349"/>
                  <a:gd name="connsiteY86" fmla="*/ 1439822 h 1648487"/>
                  <a:gd name="connsiteX87" fmla="*/ 385762 w 4339349"/>
                  <a:gd name="connsiteY87" fmla="*/ 1496972 h 1648487"/>
                  <a:gd name="connsiteX88" fmla="*/ 428625 w 4339349"/>
                  <a:gd name="connsiteY88" fmla="*/ 1525547 h 1648487"/>
                  <a:gd name="connsiteX89" fmla="*/ 828675 w 4339349"/>
                  <a:gd name="connsiteY89" fmla="*/ 1511260 h 1648487"/>
                  <a:gd name="connsiteX90" fmla="*/ 814387 w 4339349"/>
                  <a:gd name="connsiteY90" fmla="*/ 1468397 h 1648487"/>
                  <a:gd name="connsiteX91" fmla="*/ 728662 w 4339349"/>
                  <a:gd name="connsiteY91" fmla="*/ 1411247 h 1648487"/>
                  <a:gd name="connsiteX92" fmla="*/ 728662 w 4339349"/>
                  <a:gd name="connsiteY92" fmla="*/ 1568410 h 1648487"/>
                  <a:gd name="connsiteX93" fmla="*/ 771525 w 4339349"/>
                  <a:gd name="connsiteY93" fmla="*/ 1596985 h 1648487"/>
                  <a:gd name="connsiteX94" fmla="*/ 1028700 w 4339349"/>
                  <a:gd name="connsiteY94" fmla="*/ 1582697 h 1648487"/>
                  <a:gd name="connsiteX95" fmla="*/ 1071562 w 4339349"/>
                  <a:gd name="connsiteY95" fmla="*/ 1568410 h 1648487"/>
                  <a:gd name="connsiteX96" fmla="*/ 1171575 w 4339349"/>
                  <a:gd name="connsiteY96" fmla="*/ 1539835 h 1648487"/>
                  <a:gd name="connsiteX97" fmla="*/ 1157287 w 4339349"/>
                  <a:gd name="connsiteY97" fmla="*/ 1482685 h 1648487"/>
                  <a:gd name="connsiteX98" fmla="*/ 1128712 w 4339349"/>
                  <a:gd name="connsiteY98" fmla="*/ 1439822 h 1648487"/>
                  <a:gd name="connsiteX99" fmla="*/ 1514475 w 4339349"/>
                  <a:gd name="connsiteY99" fmla="*/ 1454110 h 1648487"/>
                  <a:gd name="connsiteX100" fmla="*/ 1528762 w 4339349"/>
                  <a:gd name="connsiteY100" fmla="*/ 1539835 h 1648487"/>
                  <a:gd name="connsiteX101" fmla="*/ 1485900 w 4339349"/>
                  <a:gd name="connsiteY101" fmla="*/ 1525547 h 1648487"/>
                  <a:gd name="connsiteX102" fmla="*/ 1457325 w 4339349"/>
                  <a:gd name="connsiteY102" fmla="*/ 1482685 h 1648487"/>
                  <a:gd name="connsiteX103" fmla="*/ 1500187 w 4339349"/>
                  <a:gd name="connsiteY103" fmla="*/ 1454110 h 1648487"/>
                  <a:gd name="connsiteX104" fmla="*/ 1657350 w 4339349"/>
                  <a:gd name="connsiteY104" fmla="*/ 1468397 h 1648487"/>
                  <a:gd name="connsiteX105" fmla="*/ 1785937 w 4339349"/>
                  <a:gd name="connsiteY105" fmla="*/ 1525547 h 1648487"/>
                  <a:gd name="connsiteX106" fmla="*/ 1828800 w 4339349"/>
                  <a:gd name="connsiteY106" fmla="*/ 1539835 h 1648487"/>
                  <a:gd name="connsiteX107" fmla="*/ 1871662 w 4339349"/>
                  <a:gd name="connsiteY107" fmla="*/ 1525547 h 1648487"/>
                  <a:gd name="connsiteX108" fmla="*/ 1943100 w 4339349"/>
                  <a:gd name="connsiteY108" fmla="*/ 1511260 h 1648487"/>
                  <a:gd name="connsiteX109" fmla="*/ 1985962 w 4339349"/>
                  <a:gd name="connsiteY109" fmla="*/ 1468397 h 1648487"/>
                  <a:gd name="connsiteX110" fmla="*/ 2028825 w 4339349"/>
                  <a:gd name="connsiteY110" fmla="*/ 1454110 h 1648487"/>
                  <a:gd name="connsiteX111" fmla="*/ 2057400 w 4339349"/>
                  <a:gd name="connsiteY111" fmla="*/ 1411247 h 1648487"/>
                  <a:gd name="connsiteX112" fmla="*/ 1985962 w 4339349"/>
                  <a:gd name="connsiteY112" fmla="*/ 1425535 h 1648487"/>
                  <a:gd name="connsiteX113" fmla="*/ 2000250 w 4339349"/>
                  <a:gd name="connsiteY113" fmla="*/ 1468397 h 1648487"/>
                  <a:gd name="connsiteX114" fmla="*/ 2185987 w 4339349"/>
                  <a:gd name="connsiteY114" fmla="*/ 1482685 h 1648487"/>
                  <a:gd name="connsiteX115" fmla="*/ 2300287 w 4339349"/>
                  <a:gd name="connsiteY115" fmla="*/ 1511260 h 1648487"/>
                  <a:gd name="connsiteX116" fmla="*/ 2414587 w 4339349"/>
                  <a:gd name="connsiteY116" fmla="*/ 1554122 h 1648487"/>
                  <a:gd name="connsiteX117" fmla="*/ 2443162 w 4339349"/>
                  <a:gd name="connsiteY117" fmla="*/ 1596985 h 1648487"/>
                  <a:gd name="connsiteX118" fmla="*/ 2400300 w 4339349"/>
                  <a:gd name="connsiteY118" fmla="*/ 1611272 h 1648487"/>
                  <a:gd name="connsiteX119" fmla="*/ 2314575 w 4339349"/>
                  <a:gd name="connsiteY119" fmla="*/ 1596985 h 1648487"/>
                  <a:gd name="connsiteX120" fmla="*/ 2257425 w 4339349"/>
                  <a:gd name="connsiteY120" fmla="*/ 1525547 h 1648487"/>
                  <a:gd name="connsiteX121" fmla="*/ 2286000 w 4339349"/>
                  <a:gd name="connsiteY121" fmla="*/ 1482685 h 1648487"/>
                  <a:gd name="connsiteX122" fmla="*/ 2657475 w 4339349"/>
                  <a:gd name="connsiteY122" fmla="*/ 1496972 h 1648487"/>
                  <a:gd name="connsiteX123" fmla="*/ 2700337 w 4339349"/>
                  <a:gd name="connsiteY123" fmla="*/ 1511260 h 1648487"/>
                  <a:gd name="connsiteX124" fmla="*/ 2757487 w 4339349"/>
                  <a:gd name="connsiteY124" fmla="*/ 1525547 h 1648487"/>
                  <a:gd name="connsiteX125" fmla="*/ 2871787 w 4339349"/>
                  <a:gd name="connsiteY125" fmla="*/ 1539835 h 1648487"/>
                  <a:gd name="connsiteX126" fmla="*/ 2957512 w 4339349"/>
                  <a:gd name="connsiteY126" fmla="*/ 1554122 h 1648487"/>
                  <a:gd name="connsiteX127" fmla="*/ 3143250 w 4339349"/>
                  <a:gd name="connsiteY127" fmla="*/ 1554122 h 1648487"/>
                  <a:gd name="connsiteX128" fmla="*/ 3100387 w 4339349"/>
                  <a:gd name="connsiteY128" fmla="*/ 1525547 h 1648487"/>
                  <a:gd name="connsiteX129" fmla="*/ 2971800 w 4339349"/>
                  <a:gd name="connsiteY129" fmla="*/ 1596985 h 1648487"/>
                  <a:gd name="connsiteX130" fmla="*/ 3400425 w 4339349"/>
                  <a:gd name="connsiteY130" fmla="*/ 1596985 h 1648487"/>
                  <a:gd name="connsiteX131" fmla="*/ 3414712 w 4339349"/>
                  <a:gd name="connsiteY131" fmla="*/ 1554122 h 1648487"/>
                  <a:gd name="connsiteX132" fmla="*/ 3400425 w 4339349"/>
                  <a:gd name="connsiteY132" fmla="*/ 1511260 h 1648487"/>
                  <a:gd name="connsiteX133" fmla="*/ 3657600 w 4339349"/>
                  <a:gd name="connsiteY133" fmla="*/ 1554122 h 1648487"/>
                  <a:gd name="connsiteX134" fmla="*/ 3829050 w 4339349"/>
                  <a:gd name="connsiteY134" fmla="*/ 1539835 h 1648487"/>
                  <a:gd name="connsiteX135" fmla="*/ 3843337 w 4339349"/>
                  <a:gd name="connsiteY135" fmla="*/ 1454110 h 1648487"/>
                  <a:gd name="connsiteX136" fmla="*/ 3757612 w 4339349"/>
                  <a:gd name="connsiteY136" fmla="*/ 1439822 h 1648487"/>
                  <a:gd name="connsiteX137" fmla="*/ 3786187 w 4339349"/>
                  <a:gd name="connsiteY137" fmla="*/ 1396960 h 1648487"/>
                  <a:gd name="connsiteX138" fmla="*/ 4143375 w 4339349"/>
                  <a:gd name="connsiteY138" fmla="*/ 1354097 h 1648487"/>
                  <a:gd name="connsiteX139" fmla="*/ 4186237 w 4339349"/>
                  <a:gd name="connsiteY139" fmla="*/ 1311235 h 1648487"/>
                  <a:gd name="connsiteX140" fmla="*/ 4186237 w 4339349"/>
                  <a:gd name="connsiteY140" fmla="*/ 1225510 h 1648487"/>
                  <a:gd name="connsiteX141" fmla="*/ 4143375 w 4339349"/>
                  <a:gd name="connsiteY141" fmla="*/ 1196935 h 1648487"/>
                  <a:gd name="connsiteX142" fmla="*/ 4029075 w 4339349"/>
                  <a:gd name="connsiteY142" fmla="*/ 1182647 h 1648487"/>
                  <a:gd name="connsiteX143" fmla="*/ 4043362 w 4339349"/>
                  <a:gd name="connsiteY143" fmla="*/ 1111210 h 1648487"/>
                  <a:gd name="connsiteX144" fmla="*/ 4086225 w 4339349"/>
                  <a:gd name="connsiteY144" fmla="*/ 1068347 h 1648487"/>
                  <a:gd name="connsiteX145" fmla="*/ 4243387 w 4339349"/>
                  <a:gd name="connsiteY145" fmla="*/ 1011197 h 1648487"/>
                  <a:gd name="connsiteX146" fmla="*/ 4286250 w 4339349"/>
                  <a:gd name="connsiteY146" fmla="*/ 996910 h 1648487"/>
                  <a:gd name="connsiteX147" fmla="*/ 4300537 w 4339349"/>
                  <a:gd name="connsiteY147" fmla="*/ 811172 h 1648487"/>
                  <a:gd name="connsiteX148" fmla="*/ 4286250 w 4339349"/>
                  <a:gd name="connsiteY148" fmla="*/ 754022 h 1648487"/>
                  <a:gd name="connsiteX149" fmla="*/ 4157662 w 4339349"/>
                  <a:gd name="connsiteY149" fmla="*/ 711160 h 1648487"/>
                  <a:gd name="connsiteX150" fmla="*/ 4114800 w 4339349"/>
                  <a:gd name="connsiteY150" fmla="*/ 696872 h 1648487"/>
                  <a:gd name="connsiteX151" fmla="*/ 4086225 w 4339349"/>
                  <a:gd name="connsiteY151" fmla="*/ 654010 h 1648487"/>
                  <a:gd name="connsiteX152" fmla="*/ 4129087 w 4339349"/>
                  <a:gd name="connsiteY152" fmla="*/ 625435 h 1648487"/>
                  <a:gd name="connsiteX153" fmla="*/ 4286250 w 4339349"/>
                  <a:gd name="connsiteY153" fmla="*/ 611147 h 164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4339349" h="1648487">
                    <a:moveTo>
                      <a:pt x="4286250" y="611147"/>
                    </a:moveTo>
                    <a:cubicBezTo>
                      <a:pt x="4312444" y="565903"/>
                      <a:pt x="4309184" y="560376"/>
                      <a:pt x="4286250" y="353972"/>
                    </a:cubicBezTo>
                    <a:cubicBezTo>
                      <a:pt x="4284587" y="339004"/>
                      <a:pt x="4281370" y="322870"/>
                      <a:pt x="4271962" y="311110"/>
                    </a:cubicBezTo>
                    <a:cubicBezTo>
                      <a:pt x="4261235" y="297702"/>
                      <a:pt x="4243387" y="292060"/>
                      <a:pt x="4229100" y="282535"/>
                    </a:cubicBezTo>
                    <a:cubicBezTo>
                      <a:pt x="4219575" y="268247"/>
                      <a:pt x="4213934" y="250399"/>
                      <a:pt x="4200525" y="239672"/>
                    </a:cubicBezTo>
                    <a:cubicBezTo>
                      <a:pt x="4188765" y="230264"/>
                      <a:pt x="4171133" y="232120"/>
                      <a:pt x="4157662" y="225385"/>
                    </a:cubicBezTo>
                    <a:cubicBezTo>
                      <a:pt x="4142303" y="217706"/>
                      <a:pt x="4130158" y="204489"/>
                      <a:pt x="4114800" y="196810"/>
                    </a:cubicBezTo>
                    <a:cubicBezTo>
                      <a:pt x="3996495" y="137657"/>
                      <a:pt x="4151910" y="235838"/>
                      <a:pt x="4029075" y="153947"/>
                    </a:cubicBezTo>
                    <a:cubicBezTo>
                      <a:pt x="4019550" y="139660"/>
                      <a:pt x="4013423" y="122392"/>
                      <a:pt x="4000500" y="111085"/>
                    </a:cubicBezTo>
                    <a:cubicBezTo>
                      <a:pt x="3974654" y="88470"/>
                      <a:pt x="3914775" y="53935"/>
                      <a:pt x="3914775" y="53935"/>
                    </a:cubicBezTo>
                    <a:cubicBezTo>
                      <a:pt x="3876675" y="58697"/>
                      <a:pt x="3836635" y="55308"/>
                      <a:pt x="3800475" y="68222"/>
                    </a:cubicBezTo>
                    <a:cubicBezTo>
                      <a:pt x="3768133" y="79773"/>
                      <a:pt x="3748883" y="121579"/>
                      <a:pt x="3714750" y="125372"/>
                    </a:cubicBezTo>
                    <a:lnTo>
                      <a:pt x="3586162" y="139660"/>
                    </a:lnTo>
                    <a:cubicBezTo>
                      <a:pt x="3571875" y="149185"/>
                      <a:pt x="3546372" y="151341"/>
                      <a:pt x="3543300" y="168235"/>
                    </a:cubicBezTo>
                    <a:cubicBezTo>
                      <a:pt x="3539247" y="190525"/>
                      <a:pt x="3541723" y="310059"/>
                      <a:pt x="3586162" y="339685"/>
                    </a:cubicBezTo>
                    <a:cubicBezTo>
                      <a:pt x="3602500" y="350577"/>
                      <a:pt x="3624431" y="348578"/>
                      <a:pt x="3643312" y="353972"/>
                    </a:cubicBezTo>
                    <a:cubicBezTo>
                      <a:pt x="3741800" y="382111"/>
                      <a:pt x="3617187" y="356762"/>
                      <a:pt x="3771900" y="382547"/>
                    </a:cubicBezTo>
                    <a:cubicBezTo>
                      <a:pt x="3776662" y="396835"/>
                      <a:pt x="3791780" y="411427"/>
                      <a:pt x="3786187" y="425410"/>
                    </a:cubicBezTo>
                    <a:cubicBezTo>
                      <a:pt x="3777665" y="446716"/>
                      <a:pt x="3718506" y="462257"/>
                      <a:pt x="3700462" y="468272"/>
                    </a:cubicBezTo>
                    <a:cubicBezTo>
                      <a:pt x="3643312" y="458747"/>
                      <a:pt x="3585825" y="451060"/>
                      <a:pt x="3529012" y="439697"/>
                    </a:cubicBezTo>
                    <a:cubicBezTo>
                      <a:pt x="3498186" y="433532"/>
                      <a:pt x="3454023" y="411134"/>
                      <a:pt x="3429000" y="396835"/>
                    </a:cubicBezTo>
                    <a:cubicBezTo>
                      <a:pt x="3414091" y="388316"/>
                      <a:pt x="3401496" y="375939"/>
                      <a:pt x="3386137" y="368260"/>
                    </a:cubicBezTo>
                    <a:cubicBezTo>
                      <a:pt x="3372667" y="361525"/>
                      <a:pt x="3357118" y="359905"/>
                      <a:pt x="3343275" y="353972"/>
                    </a:cubicBezTo>
                    <a:cubicBezTo>
                      <a:pt x="3323699" y="345582"/>
                      <a:pt x="3305175" y="334922"/>
                      <a:pt x="3286125" y="325397"/>
                    </a:cubicBezTo>
                    <a:cubicBezTo>
                      <a:pt x="3276600" y="311110"/>
                      <a:pt x="3272111" y="291636"/>
                      <a:pt x="3257550" y="282535"/>
                    </a:cubicBezTo>
                    <a:cubicBezTo>
                      <a:pt x="3232008" y="266571"/>
                      <a:pt x="3171825" y="253960"/>
                      <a:pt x="3171825" y="253960"/>
                    </a:cubicBezTo>
                    <a:cubicBezTo>
                      <a:pt x="3157537" y="244435"/>
                      <a:pt x="3144321" y="233064"/>
                      <a:pt x="3128962" y="225385"/>
                    </a:cubicBezTo>
                    <a:cubicBezTo>
                      <a:pt x="3108460" y="215134"/>
                      <a:pt x="3047267" y="201389"/>
                      <a:pt x="3028950" y="196810"/>
                    </a:cubicBezTo>
                    <a:cubicBezTo>
                      <a:pt x="3014662" y="187285"/>
                      <a:pt x="3003199" y="169661"/>
                      <a:pt x="2986087" y="168235"/>
                    </a:cubicBezTo>
                    <a:cubicBezTo>
                      <a:pt x="2943110" y="164653"/>
                      <a:pt x="2897542" y="166505"/>
                      <a:pt x="2857500" y="182522"/>
                    </a:cubicBezTo>
                    <a:cubicBezTo>
                      <a:pt x="2843517" y="188115"/>
                      <a:pt x="2846865" y="210774"/>
                      <a:pt x="2843212" y="225385"/>
                    </a:cubicBezTo>
                    <a:cubicBezTo>
                      <a:pt x="2837322" y="248944"/>
                      <a:pt x="2840973" y="275738"/>
                      <a:pt x="2828925" y="296822"/>
                    </a:cubicBezTo>
                    <a:cubicBezTo>
                      <a:pt x="2820405" y="311731"/>
                      <a:pt x="2800350" y="315872"/>
                      <a:pt x="2786062" y="325397"/>
                    </a:cubicBezTo>
                    <a:cubicBezTo>
                      <a:pt x="2719387" y="320635"/>
                      <a:pt x="2652142" y="321026"/>
                      <a:pt x="2586037" y="311110"/>
                    </a:cubicBezTo>
                    <a:cubicBezTo>
                      <a:pt x="2556250" y="306642"/>
                      <a:pt x="2500312" y="282535"/>
                      <a:pt x="2500312" y="282535"/>
                    </a:cubicBezTo>
                    <a:cubicBezTo>
                      <a:pt x="2481262" y="268247"/>
                      <a:pt x="2463355" y="252293"/>
                      <a:pt x="2443162" y="239672"/>
                    </a:cubicBezTo>
                    <a:cubicBezTo>
                      <a:pt x="2425101" y="228384"/>
                      <a:pt x="2403343" y="223477"/>
                      <a:pt x="2386012" y="211097"/>
                    </a:cubicBezTo>
                    <a:cubicBezTo>
                      <a:pt x="2304090" y="152581"/>
                      <a:pt x="2377234" y="188031"/>
                      <a:pt x="2314575" y="125372"/>
                    </a:cubicBezTo>
                    <a:cubicBezTo>
                      <a:pt x="2297737" y="108534"/>
                      <a:pt x="2275505" y="98007"/>
                      <a:pt x="2257425" y="82510"/>
                    </a:cubicBezTo>
                    <a:cubicBezTo>
                      <a:pt x="2161163" y="0"/>
                      <a:pt x="2266436" y="74230"/>
                      <a:pt x="2171700" y="11072"/>
                    </a:cubicBezTo>
                    <a:cubicBezTo>
                      <a:pt x="2095500" y="15835"/>
                      <a:pt x="2019029" y="17367"/>
                      <a:pt x="1943100" y="25360"/>
                    </a:cubicBezTo>
                    <a:cubicBezTo>
                      <a:pt x="1928122" y="26937"/>
                      <a:pt x="1911997" y="30239"/>
                      <a:pt x="1900237" y="39647"/>
                    </a:cubicBezTo>
                    <a:cubicBezTo>
                      <a:pt x="1886828" y="50374"/>
                      <a:pt x="1881187" y="68222"/>
                      <a:pt x="1871662" y="82510"/>
                    </a:cubicBezTo>
                    <a:cubicBezTo>
                      <a:pt x="1893381" y="256257"/>
                      <a:pt x="1853070" y="149643"/>
                      <a:pt x="1957387" y="253960"/>
                    </a:cubicBezTo>
                    <a:cubicBezTo>
                      <a:pt x="1969529" y="266102"/>
                      <a:pt x="1973039" y="285515"/>
                      <a:pt x="1985962" y="296822"/>
                    </a:cubicBezTo>
                    <a:cubicBezTo>
                      <a:pt x="2011808" y="319437"/>
                      <a:pt x="2071687" y="353972"/>
                      <a:pt x="2071687" y="353972"/>
                    </a:cubicBezTo>
                    <a:cubicBezTo>
                      <a:pt x="2058049" y="394889"/>
                      <a:pt x="2058607" y="414514"/>
                      <a:pt x="2014537" y="439697"/>
                    </a:cubicBezTo>
                    <a:cubicBezTo>
                      <a:pt x="1997488" y="449439"/>
                      <a:pt x="1976437" y="449222"/>
                      <a:pt x="1957387" y="453985"/>
                    </a:cubicBezTo>
                    <a:cubicBezTo>
                      <a:pt x="1895475" y="449222"/>
                      <a:pt x="1832095" y="453919"/>
                      <a:pt x="1771650" y="439697"/>
                    </a:cubicBezTo>
                    <a:cubicBezTo>
                      <a:pt x="1748471" y="434243"/>
                      <a:pt x="1735798" y="407484"/>
                      <a:pt x="1714500" y="396835"/>
                    </a:cubicBezTo>
                    <a:cubicBezTo>
                      <a:pt x="1679717" y="379444"/>
                      <a:pt x="1612641" y="364226"/>
                      <a:pt x="1571625" y="353972"/>
                    </a:cubicBezTo>
                    <a:cubicBezTo>
                      <a:pt x="1448784" y="272079"/>
                      <a:pt x="1604206" y="370262"/>
                      <a:pt x="1485900" y="311110"/>
                    </a:cubicBezTo>
                    <a:cubicBezTo>
                      <a:pt x="1375106" y="255713"/>
                      <a:pt x="1507916" y="304162"/>
                      <a:pt x="1400175" y="268247"/>
                    </a:cubicBezTo>
                    <a:cubicBezTo>
                      <a:pt x="1249284" y="279025"/>
                      <a:pt x="1220208" y="228133"/>
                      <a:pt x="1171575" y="325397"/>
                    </a:cubicBezTo>
                    <a:cubicBezTo>
                      <a:pt x="1164840" y="338868"/>
                      <a:pt x="1162050" y="353972"/>
                      <a:pt x="1157287" y="368260"/>
                    </a:cubicBezTo>
                    <a:cubicBezTo>
                      <a:pt x="1162050" y="382547"/>
                      <a:pt x="1177168" y="397139"/>
                      <a:pt x="1171575" y="411122"/>
                    </a:cubicBezTo>
                    <a:cubicBezTo>
                      <a:pt x="1165198" y="427065"/>
                      <a:pt x="1143621" y="431178"/>
                      <a:pt x="1128712" y="439697"/>
                    </a:cubicBezTo>
                    <a:cubicBezTo>
                      <a:pt x="1070602" y="472903"/>
                      <a:pt x="1076917" y="466933"/>
                      <a:pt x="1014412" y="482560"/>
                    </a:cubicBezTo>
                    <a:cubicBezTo>
                      <a:pt x="1000125" y="477797"/>
                      <a:pt x="986161" y="471925"/>
                      <a:pt x="971550" y="468272"/>
                    </a:cubicBezTo>
                    <a:cubicBezTo>
                      <a:pt x="924513" y="456513"/>
                      <a:pt x="861070" y="448185"/>
                      <a:pt x="814387" y="439697"/>
                    </a:cubicBezTo>
                    <a:cubicBezTo>
                      <a:pt x="621277" y="404586"/>
                      <a:pt x="832289" y="444172"/>
                      <a:pt x="700087" y="411122"/>
                    </a:cubicBezTo>
                    <a:cubicBezTo>
                      <a:pt x="676528" y="405232"/>
                      <a:pt x="652462" y="401597"/>
                      <a:pt x="628650" y="396835"/>
                    </a:cubicBezTo>
                    <a:cubicBezTo>
                      <a:pt x="595775" y="399364"/>
                      <a:pt x="447573" y="380293"/>
                      <a:pt x="400050" y="439697"/>
                    </a:cubicBezTo>
                    <a:cubicBezTo>
                      <a:pt x="390642" y="451457"/>
                      <a:pt x="390525" y="468272"/>
                      <a:pt x="385762" y="482560"/>
                    </a:cubicBezTo>
                    <a:cubicBezTo>
                      <a:pt x="390525" y="506372"/>
                      <a:pt x="382879" y="536826"/>
                      <a:pt x="400050" y="553997"/>
                    </a:cubicBezTo>
                    <a:cubicBezTo>
                      <a:pt x="421349" y="575295"/>
                      <a:pt x="457809" y="571385"/>
                      <a:pt x="485775" y="582572"/>
                    </a:cubicBezTo>
                    <a:lnTo>
                      <a:pt x="557212" y="611147"/>
                    </a:lnTo>
                    <a:cubicBezTo>
                      <a:pt x="436780" y="651293"/>
                      <a:pt x="575244" y="609143"/>
                      <a:pt x="300037" y="639722"/>
                    </a:cubicBezTo>
                    <a:cubicBezTo>
                      <a:pt x="285069" y="641385"/>
                      <a:pt x="271656" y="649873"/>
                      <a:pt x="257175" y="654010"/>
                    </a:cubicBezTo>
                    <a:cubicBezTo>
                      <a:pt x="238294" y="659405"/>
                      <a:pt x="218793" y="662522"/>
                      <a:pt x="200025" y="668297"/>
                    </a:cubicBezTo>
                    <a:cubicBezTo>
                      <a:pt x="156842" y="681584"/>
                      <a:pt x="114300" y="696872"/>
                      <a:pt x="71437" y="711160"/>
                    </a:cubicBezTo>
                    <a:lnTo>
                      <a:pt x="28575" y="725447"/>
                    </a:lnTo>
                    <a:cubicBezTo>
                      <a:pt x="40139" y="806398"/>
                      <a:pt x="37901" y="815239"/>
                      <a:pt x="57150" y="882610"/>
                    </a:cubicBezTo>
                    <a:cubicBezTo>
                      <a:pt x="61287" y="897091"/>
                      <a:pt x="62029" y="913712"/>
                      <a:pt x="71437" y="925472"/>
                    </a:cubicBezTo>
                    <a:cubicBezTo>
                      <a:pt x="82164" y="938881"/>
                      <a:pt x="101466" y="942639"/>
                      <a:pt x="114300" y="954047"/>
                    </a:cubicBezTo>
                    <a:cubicBezTo>
                      <a:pt x="144504" y="980895"/>
                      <a:pt x="200025" y="1039772"/>
                      <a:pt x="200025" y="1039772"/>
                    </a:cubicBezTo>
                    <a:cubicBezTo>
                      <a:pt x="195262" y="1092160"/>
                      <a:pt x="193176" y="1144860"/>
                      <a:pt x="185737" y="1196935"/>
                    </a:cubicBezTo>
                    <a:cubicBezTo>
                      <a:pt x="183607" y="1211844"/>
                      <a:pt x="182099" y="1229148"/>
                      <a:pt x="171450" y="1239797"/>
                    </a:cubicBezTo>
                    <a:cubicBezTo>
                      <a:pt x="160801" y="1250446"/>
                      <a:pt x="142875" y="1249322"/>
                      <a:pt x="128587" y="1254085"/>
                    </a:cubicBezTo>
                    <a:cubicBezTo>
                      <a:pt x="26050" y="1185727"/>
                      <a:pt x="67146" y="1221219"/>
                      <a:pt x="0" y="1154072"/>
                    </a:cubicBezTo>
                    <a:cubicBezTo>
                      <a:pt x="45720" y="1085493"/>
                      <a:pt x="11430" y="1108352"/>
                      <a:pt x="57150" y="1154072"/>
                    </a:cubicBezTo>
                    <a:cubicBezTo>
                      <a:pt x="69292" y="1166214"/>
                      <a:pt x="85725" y="1173122"/>
                      <a:pt x="100012" y="1182647"/>
                    </a:cubicBezTo>
                    <a:cubicBezTo>
                      <a:pt x="104775" y="1196935"/>
                      <a:pt x="107565" y="1212039"/>
                      <a:pt x="114300" y="1225510"/>
                    </a:cubicBezTo>
                    <a:cubicBezTo>
                      <a:pt x="121979" y="1240868"/>
                      <a:pt x="137941" y="1251925"/>
                      <a:pt x="142875" y="1268372"/>
                    </a:cubicBezTo>
                    <a:cubicBezTo>
                      <a:pt x="152552" y="1300628"/>
                      <a:pt x="142102" y="1338264"/>
                      <a:pt x="157162" y="1368385"/>
                    </a:cubicBezTo>
                    <a:cubicBezTo>
                      <a:pt x="167811" y="1389683"/>
                      <a:pt x="193014" y="1400598"/>
                      <a:pt x="214312" y="1411247"/>
                    </a:cubicBezTo>
                    <a:cubicBezTo>
                      <a:pt x="241253" y="1424717"/>
                      <a:pt x="300037" y="1439822"/>
                      <a:pt x="300037" y="1439822"/>
                    </a:cubicBezTo>
                    <a:lnTo>
                      <a:pt x="385762" y="1496972"/>
                    </a:lnTo>
                    <a:lnTo>
                      <a:pt x="428625" y="1525547"/>
                    </a:lnTo>
                    <a:cubicBezTo>
                      <a:pt x="561975" y="1520785"/>
                      <a:pt x="696681" y="1530815"/>
                      <a:pt x="828675" y="1511260"/>
                    </a:cubicBezTo>
                    <a:cubicBezTo>
                      <a:pt x="843573" y="1509053"/>
                      <a:pt x="822741" y="1480928"/>
                      <a:pt x="814387" y="1468397"/>
                    </a:cubicBezTo>
                    <a:cubicBezTo>
                      <a:pt x="783809" y="1422530"/>
                      <a:pt x="773599" y="1426226"/>
                      <a:pt x="728662" y="1411247"/>
                    </a:cubicBezTo>
                    <a:cubicBezTo>
                      <a:pt x="708570" y="1471525"/>
                      <a:pt x="696352" y="1487634"/>
                      <a:pt x="728662" y="1568410"/>
                    </a:cubicBezTo>
                    <a:cubicBezTo>
                      <a:pt x="735039" y="1584353"/>
                      <a:pt x="757237" y="1587460"/>
                      <a:pt x="771525" y="1596985"/>
                    </a:cubicBezTo>
                    <a:cubicBezTo>
                      <a:pt x="857250" y="1592222"/>
                      <a:pt x="943230" y="1590837"/>
                      <a:pt x="1028700" y="1582697"/>
                    </a:cubicBezTo>
                    <a:cubicBezTo>
                      <a:pt x="1043692" y="1581269"/>
                      <a:pt x="1057081" y="1572547"/>
                      <a:pt x="1071562" y="1568410"/>
                    </a:cubicBezTo>
                    <a:cubicBezTo>
                      <a:pt x="1197151" y="1532527"/>
                      <a:pt x="1068798" y="1574092"/>
                      <a:pt x="1171575" y="1539835"/>
                    </a:cubicBezTo>
                    <a:cubicBezTo>
                      <a:pt x="1166812" y="1520785"/>
                      <a:pt x="1165022" y="1500734"/>
                      <a:pt x="1157287" y="1482685"/>
                    </a:cubicBezTo>
                    <a:cubicBezTo>
                      <a:pt x="1150523" y="1466902"/>
                      <a:pt x="1111595" y="1441191"/>
                      <a:pt x="1128712" y="1439822"/>
                    </a:cubicBezTo>
                    <a:cubicBezTo>
                      <a:pt x="1256978" y="1429561"/>
                      <a:pt x="1385887" y="1449347"/>
                      <a:pt x="1514475" y="1454110"/>
                    </a:cubicBezTo>
                    <a:cubicBezTo>
                      <a:pt x="1523303" y="1467351"/>
                      <a:pt x="1573127" y="1517652"/>
                      <a:pt x="1528762" y="1539835"/>
                    </a:cubicBezTo>
                    <a:cubicBezTo>
                      <a:pt x="1515292" y="1546570"/>
                      <a:pt x="1500187" y="1530310"/>
                      <a:pt x="1485900" y="1525547"/>
                    </a:cubicBezTo>
                    <a:cubicBezTo>
                      <a:pt x="1476375" y="1511260"/>
                      <a:pt x="1453958" y="1499523"/>
                      <a:pt x="1457325" y="1482685"/>
                    </a:cubicBezTo>
                    <a:cubicBezTo>
                      <a:pt x="1460692" y="1465847"/>
                      <a:pt x="1483059" y="1455333"/>
                      <a:pt x="1500187" y="1454110"/>
                    </a:cubicBezTo>
                    <a:cubicBezTo>
                      <a:pt x="1552657" y="1450362"/>
                      <a:pt x="1604962" y="1463635"/>
                      <a:pt x="1657350" y="1468397"/>
                    </a:cubicBezTo>
                    <a:cubicBezTo>
                      <a:pt x="1725274" y="1513680"/>
                      <a:pt x="1683921" y="1491541"/>
                      <a:pt x="1785937" y="1525547"/>
                    </a:cubicBezTo>
                    <a:lnTo>
                      <a:pt x="1828800" y="1539835"/>
                    </a:lnTo>
                    <a:cubicBezTo>
                      <a:pt x="1843087" y="1535072"/>
                      <a:pt x="1857051" y="1529200"/>
                      <a:pt x="1871662" y="1525547"/>
                    </a:cubicBezTo>
                    <a:cubicBezTo>
                      <a:pt x="1895221" y="1519657"/>
                      <a:pt x="1921380" y="1522120"/>
                      <a:pt x="1943100" y="1511260"/>
                    </a:cubicBezTo>
                    <a:cubicBezTo>
                      <a:pt x="1961172" y="1502224"/>
                      <a:pt x="1969150" y="1479605"/>
                      <a:pt x="1985962" y="1468397"/>
                    </a:cubicBezTo>
                    <a:cubicBezTo>
                      <a:pt x="1998493" y="1460043"/>
                      <a:pt x="2014537" y="1458872"/>
                      <a:pt x="2028825" y="1454110"/>
                    </a:cubicBezTo>
                    <a:cubicBezTo>
                      <a:pt x="2038350" y="1439822"/>
                      <a:pt x="2071688" y="1420772"/>
                      <a:pt x="2057400" y="1411247"/>
                    </a:cubicBezTo>
                    <a:cubicBezTo>
                      <a:pt x="2037194" y="1397777"/>
                      <a:pt x="2003134" y="1408363"/>
                      <a:pt x="1985962" y="1425535"/>
                    </a:cubicBezTo>
                    <a:cubicBezTo>
                      <a:pt x="1975313" y="1436184"/>
                      <a:pt x="1985769" y="1464260"/>
                      <a:pt x="2000250" y="1468397"/>
                    </a:cubicBezTo>
                    <a:cubicBezTo>
                      <a:pt x="2059956" y="1485456"/>
                      <a:pt x="2124075" y="1477922"/>
                      <a:pt x="2185987" y="1482685"/>
                    </a:cubicBezTo>
                    <a:cubicBezTo>
                      <a:pt x="2224087" y="1492210"/>
                      <a:pt x="2265161" y="1493697"/>
                      <a:pt x="2300287" y="1511260"/>
                    </a:cubicBezTo>
                    <a:cubicBezTo>
                      <a:pt x="2375000" y="1548617"/>
                      <a:pt x="2336774" y="1534670"/>
                      <a:pt x="2414587" y="1554122"/>
                    </a:cubicBezTo>
                    <a:cubicBezTo>
                      <a:pt x="2424112" y="1568410"/>
                      <a:pt x="2447327" y="1580326"/>
                      <a:pt x="2443162" y="1596985"/>
                    </a:cubicBezTo>
                    <a:cubicBezTo>
                      <a:pt x="2439510" y="1611596"/>
                      <a:pt x="2415360" y="1611272"/>
                      <a:pt x="2400300" y="1611272"/>
                    </a:cubicBezTo>
                    <a:cubicBezTo>
                      <a:pt x="2371331" y="1611272"/>
                      <a:pt x="2343150" y="1601747"/>
                      <a:pt x="2314575" y="1596985"/>
                    </a:cubicBezTo>
                    <a:cubicBezTo>
                      <a:pt x="2289531" y="1580289"/>
                      <a:pt x="2250523" y="1566955"/>
                      <a:pt x="2257425" y="1525547"/>
                    </a:cubicBezTo>
                    <a:cubicBezTo>
                      <a:pt x="2260248" y="1508609"/>
                      <a:pt x="2276475" y="1496972"/>
                      <a:pt x="2286000" y="1482685"/>
                    </a:cubicBezTo>
                    <a:cubicBezTo>
                      <a:pt x="2409825" y="1487447"/>
                      <a:pt x="2533852" y="1488446"/>
                      <a:pt x="2657475" y="1496972"/>
                    </a:cubicBezTo>
                    <a:cubicBezTo>
                      <a:pt x="2672500" y="1498008"/>
                      <a:pt x="2685856" y="1507123"/>
                      <a:pt x="2700337" y="1511260"/>
                    </a:cubicBezTo>
                    <a:cubicBezTo>
                      <a:pt x="2719218" y="1516655"/>
                      <a:pt x="2738118" y="1522319"/>
                      <a:pt x="2757487" y="1525547"/>
                    </a:cubicBezTo>
                    <a:cubicBezTo>
                      <a:pt x="2795361" y="1531859"/>
                      <a:pt x="2833776" y="1534405"/>
                      <a:pt x="2871787" y="1539835"/>
                    </a:cubicBezTo>
                    <a:cubicBezTo>
                      <a:pt x="2900465" y="1543932"/>
                      <a:pt x="2928937" y="1549360"/>
                      <a:pt x="2957512" y="1554122"/>
                    </a:cubicBezTo>
                    <a:cubicBezTo>
                      <a:pt x="3024360" y="1576405"/>
                      <a:pt x="3053466" y="1592601"/>
                      <a:pt x="3143250" y="1554122"/>
                    </a:cubicBezTo>
                    <a:cubicBezTo>
                      <a:pt x="3159033" y="1547358"/>
                      <a:pt x="3114675" y="1535072"/>
                      <a:pt x="3100387" y="1525547"/>
                    </a:cubicBezTo>
                    <a:cubicBezTo>
                      <a:pt x="2995493" y="1560512"/>
                      <a:pt x="3035960" y="1532823"/>
                      <a:pt x="2971800" y="1596985"/>
                    </a:cubicBezTo>
                    <a:cubicBezTo>
                      <a:pt x="3126310" y="1648487"/>
                      <a:pt x="3088684" y="1641519"/>
                      <a:pt x="3400425" y="1596985"/>
                    </a:cubicBezTo>
                    <a:cubicBezTo>
                      <a:pt x="3415334" y="1594855"/>
                      <a:pt x="3409950" y="1568410"/>
                      <a:pt x="3414712" y="1554122"/>
                    </a:cubicBezTo>
                    <a:cubicBezTo>
                      <a:pt x="3409950" y="1539835"/>
                      <a:pt x="3385516" y="1513390"/>
                      <a:pt x="3400425" y="1511260"/>
                    </a:cubicBezTo>
                    <a:cubicBezTo>
                      <a:pt x="3571967" y="1486754"/>
                      <a:pt x="3569533" y="1495411"/>
                      <a:pt x="3657600" y="1554122"/>
                    </a:cubicBezTo>
                    <a:cubicBezTo>
                      <a:pt x="3714750" y="1549360"/>
                      <a:pt x="3773908" y="1555590"/>
                      <a:pt x="3829050" y="1539835"/>
                    </a:cubicBezTo>
                    <a:cubicBezTo>
                      <a:pt x="3854598" y="1532536"/>
                      <a:pt x="3873037" y="1471081"/>
                      <a:pt x="3843337" y="1454110"/>
                    </a:cubicBezTo>
                    <a:cubicBezTo>
                      <a:pt x="3818185" y="1439737"/>
                      <a:pt x="3786187" y="1444585"/>
                      <a:pt x="3757612" y="1439822"/>
                    </a:cubicBezTo>
                    <a:cubicBezTo>
                      <a:pt x="3767137" y="1425535"/>
                      <a:pt x="3774045" y="1409102"/>
                      <a:pt x="3786187" y="1396960"/>
                    </a:cubicBezTo>
                    <a:cubicBezTo>
                      <a:pt x="3870876" y="1312272"/>
                      <a:pt x="4089457" y="1356548"/>
                      <a:pt x="4143375" y="1354097"/>
                    </a:cubicBezTo>
                    <a:cubicBezTo>
                      <a:pt x="4157662" y="1339810"/>
                      <a:pt x="4175029" y="1328047"/>
                      <a:pt x="4186237" y="1311235"/>
                    </a:cubicBezTo>
                    <a:cubicBezTo>
                      <a:pt x="4203556" y="1285257"/>
                      <a:pt x="4207020" y="1251488"/>
                      <a:pt x="4186237" y="1225510"/>
                    </a:cubicBezTo>
                    <a:cubicBezTo>
                      <a:pt x="4175510" y="1212102"/>
                      <a:pt x="4157662" y="1206460"/>
                      <a:pt x="4143375" y="1196935"/>
                    </a:cubicBezTo>
                    <a:cubicBezTo>
                      <a:pt x="4041360" y="1230940"/>
                      <a:pt x="4074358" y="1250572"/>
                      <a:pt x="4029075" y="1182647"/>
                    </a:cubicBezTo>
                    <a:cubicBezTo>
                      <a:pt x="4033837" y="1158835"/>
                      <a:pt x="4032502" y="1132930"/>
                      <a:pt x="4043362" y="1111210"/>
                    </a:cubicBezTo>
                    <a:cubicBezTo>
                      <a:pt x="4052398" y="1093137"/>
                      <a:pt x="4070703" y="1081282"/>
                      <a:pt x="4086225" y="1068347"/>
                    </a:cubicBezTo>
                    <a:cubicBezTo>
                      <a:pt x="4141628" y="1022178"/>
                      <a:pt x="4158481" y="1034353"/>
                      <a:pt x="4243387" y="1011197"/>
                    </a:cubicBezTo>
                    <a:cubicBezTo>
                      <a:pt x="4257917" y="1007234"/>
                      <a:pt x="4271962" y="1001672"/>
                      <a:pt x="4286250" y="996910"/>
                    </a:cubicBezTo>
                    <a:cubicBezTo>
                      <a:pt x="4339349" y="917261"/>
                      <a:pt x="4322179" y="962665"/>
                      <a:pt x="4300537" y="811172"/>
                    </a:cubicBezTo>
                    <a:cubicBezTo>
                      <a:pt x="4297760" y="791733"/>
                      <a:pt x="4301159" y="766801"/>
                      <a:pt x="4286250" y="754022"/>
                    </a:cubicBezTo>
                    <a:cubicBezTo>
                      <a:pt x="4286246" y="754018"/>
                      <a:pt x="4179096" y="718305"/>
                      <a:pt x="4157662" y="711160"/>
                    </a:cubicBezTo>
                    <a:lnTo>
                      <a:pt x="4114800" y="696872"/>
                    </a:lnTo>
                    <a:cubicBezTo>
                      <a:pt x="4105275" y="682585"/>
                      <a:pt x="4082858" y="670848"/>
                      <a:pt x="4086225" y="654010"/>
                    </a:cubicBezTo>
                    <a:cubicBezTo>
                      <a:pt x="4089592" y="637172"/>
                      <a:pt x="4112048" y="627565"/>
                      <a:pt x="4129087" y="625435"/>
                    </a:cubicBezTo>
                    <a:cubicBezTo>
                      <a:pt x="4190522" y="617756"/>
                      <a:pt x="4260056" y="656391"/>
                      <a:pt x="4286250" y="61114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35000">
                    <a:schemeClr val="bg1"/>
                  </a:gs>
                  <a:gs pos="100000">
                    <a:srgbClr val="0000FF"/>
                  </a:gs>
                </a:gsLst>
              </a:gradFill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>
                  <a:ln>
                    <a:solidFill>
                      <a:srgbClr val="FF0000"/>
                    </a:solidFill>
                  </a:ln>
                  <a:solidFill>
                    <a:srgbClr val="0000FF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3785796" y="637418"/>
                <a:ext cx="4337885" cy="1649141"/>
              </a:xfrm>
              <a:custGeom>
                <a:avLst/>
                <a:gdLst>
                  <a:gd name="connsiteX0" fmla="*/ 4286250 w 4339349"/>
                  <a:gd name="connsiteY0" fmla="*/ 611147 h 1648487"/>
                  <a:gd name="connsiteX1" fmla="*/ 4286250 w 4339349"/>
                  <a:gd name="connsiteY1" fmla="*/ 353972 h 1648487"/>
                  <a:gd name="connsiteX2" fmla="*/ 4271962 w 4339349"/>
                  <a:gd name="connsiteY2" fmla="*/ 311110 h 1648487"/>
                  <a:gd name="connsiteX3" fmla="*/ 4229100 w 4339349"/>
                  <a:gd name="connsiteY3" fmla="*/ 282535 h 1648487"/>
                  <a:gd name="connsiteX4" fmla="*/ 4200525 w 4339349"/>
                  <a:gd name="connsiteY4" fmla="*/ 239672 h 1648487"/>
                  <a:gd name="connsiteX5" fmla="*/ 4157662 w 4339349"/>
                  <a:gd name="connsiteY5" fmla="*/ 225385 h 1648487"/>
                  <a:gd name="connsiteX6" fmla="*/ 4114800 w 4339349"/>
                  <a:gd name="connsiteY6" fmla="*/ 196810 h 1648487"/>
                  <a:gd name="connsiteX7" fmla="*/ 4029075 w 4339349"/>
                  <a:gd name="connsiteY7" fmla="*/ 153947 h 1648487"/>
                  <a:gd name="connsiteX8" fmla="*/ 4000500 w 4339349"/>
                  <a:gd name="connsiteY8" fmla="*/ 111085 h 1648487"/>
                  <a:gd name="connsiteX9" fmla="*/ 3914775 w 4339349"/>
                  <a:gd name="connsiteY9" fmla="*/ 53935 h 1648487"/>
                  <a:gd name="connsiteX10" fmla="*/ 3800475 w 4339349"/>
                  <a:gd name="connsiteY10" fmla="*/ 68222 h 1648487"/>
                  <a:gd name="connsiteX11" fmla="*/ 3714750 w 4339349"/>
                  <a:gd name="connsiteY11" fmla="*/ 125372 h 1648487"/>
                  <a:gd name="connsiteX12" fmla="*/ 3586162 w 4339349"/>
                  <a:gd name="connsiteY12" fmla="*/ 139660 h 1648487"/>
                  <a:gd name="connsiteX13" fmla="*/ 3543300 w 4339349"/>
                  <a:gd name="connsiteY13" fmla="*/ 168235 h 1648487"/>
                  <a:gd name="connsiteX14" fmla="*/ 3586162 w 4339349"/>
                  <a:gd name="connsiteY14" fmla="*/ 339685 h 1648487"/>
                  <a:gd name="connsiteX15" fmla="*/ 3643312 w 4339349"/>
                  <a:gd name="connsiteY15" fmla="*/ 353972 h 1648487"/>
                  <a:gd name="connsiteX16" fmla="*/ 3771900 w 4339349"/>
                  <a:gd name="connsiteY16" fmla="*/ 382547 h 1648487"/>
                  <a:gd name="connsiteX17" fmla="*/ 3786187 w 4339349"/>
                  <a:gd name="connsiteY17" fmla="*/ 425410 h 1648487"/>
                  <a:gd name="connsiteX18" fmla="*/ 3700462 w 4339349"/>
                  <a:gd name="connsiteY18" fmla="*/ 468272 h 1648487"/>
                  <a:gd name="connsiteX19" fmla="*/ 3529012 w 4339349"/>
                  <a:gd name="connsiteY19" fmla="*/ 439697 h 1648487"/>
                  <a:gd name="connsiteX20" fmla="*/ 3429000 w 4339349"/>
                  <a:gd name="connsiteY20" fmla="*/ 396835 h 1648487"/>
                  <a:gd name="connsiteX21" fmla="*/ 3386137 w 4339349"/>
                  <a:gd name="connsiteY21" fmla="*/ 368260 h 1648487"/>
                  <a:gd name="connsiteX22" fmla="*/ 3343275 w 4339349"/>
                  <a:gd name="connsiteY22" fmla="*/ 353972 h 1648487"/>
                  <a:gd name="connsiteX23" fmla="*/ 3286125 w 4339349"/>
                  <a:gd name="connsiteY23" fmla="*/ 325397 h 1648487"/>
                  <a:gd name="connsiteX24" fmla="*/ 3257550 w 4339349"/>
                  <a:gd name="connsiteY24" fmla="*/ 282535 h 1648487"/>
                  <a:gd name="connsiteX25" fmla="*/ 3171825 w 4339349"/>
                  <a:gd name="connsiteY25" fmla="*/ 253960 h 1648487"/>
                  <a:gd name="connsiteX26" fmla="*/ 3128962 w 4339349"/>
                  <a:gd name="connsiteY26" fmla="*/ 225385 h 1648487"/>
                  <a:gd name="connsiteX27" fmla="*/ 3028950 w 4339349"/>
                  <a:gd name="connsiteY27" fmla="*/ 196810 h 1648487"/>
                  <a:gd name="connsiteX28" fmla="*/ 2986087 w 4339349"/>
                  <a:gd name="connsiteY28" fmla="*/ 168235 h 1648487"/>
                  <a:gd name="connsiteX29" fmla="*/ 2857500 w 4339349"/>
                  <a:gd name="connsiteY29" fmla="*/ 182522 h 1648487"/>
                  <a:gd name="connsiteX30" fmla="*/ 2843212 w 4339349"/>
                  <a:gd name="connsiteY30" fmla="*/ 225385 h 1648487"/>
                  <a:gd name="connsiteX31" fmla="*/ 2828925 w 4339349"/>
                  <a:gd name="connsiteY31" fmla="*/ 296822 h 1648487"/>
                  <a:gd name="connsiteX32" fmla="*/ 2786062 w 4339349"/>
                  <a:gd name="connsiteY32" fmla="*/ 325397 h 1648487"/>
                  <a:gd name="connsiteX33" fmla="*/ 2586037 w 4339349"/>
                  <a:gd name="connsiteY33" fmla="*/ 311110 h 1648487"/>
                  <a:gd name="connsiteX34" fmla="*/ 2500312 w 4339349"/>
                  <a:gd name="connsiteY34" fmla="*/ 282535 h 1648487"/>
                  <a:gd name="connsiteX35" fmla="*/ 2443162 w 4339349"/>
                  <a:gd name="connsiteY35" fmla="*/ 239672 h 1648487"/>
                  <a:gd name="connsiteX36" fmla="*/ 2386012 w 4339349"/>
                  <a:gd name="connsiteY36" fmla="*/ 211097 h 1648487"/>
                  <a:gd name="connsiteX37" fmla="*/ 2314575 w 4339349"/>
                  <a:gd name="connsiteY37" fmla="*/ 125372 h 1648487"/>
                  <a:gd name="connsiteX38" fmla="*/ 2257425 w 4339349"/>
                  <a:gd name="connsiteY38" fmla="*/ 82510 h 1648487"/>
                  <a:gd name="connsiteX39" fmla="*/ 2171700 w 4339349"/>
                  <a:gd name="connsiteY39" fmla="*/ 11072 h 1648487"/>
                  <a:gd name="connsiteX40" fmla="*/ 1943100 w 4339349"/>
                  <a:gd name="connsiteY40" fmla="*/ 25360 h 1648487"/>
                  <a:gd name="connsiteX41" fmla="*/ 1900237 w 4339349"/>
                  <a:gd name="connsiteY41" fmla="*/ 39647 h 1648487"/>
                  <a:gd name="connsiteX42" fmla="*/ 1871662 w 4339349"/>
                  <a:gd name="connsiteY42" fmla="*/ 82510 h 1648487"/>
                  <a:gd name="connsiteX43" fmla="*/ 1957387 w 4339349"/>
                  <a:gd name="connsiteY43" fmla="*/ 253960 h 1648487"/>
                  <a:gd name="connsiteX44" fmla="*/ 1985962 w 4339349"/>
                  <a:gd name="connsiteY44" fmla="*/ 296822 h 1648487"/>
                  <a:gd name="connsiteX45" fmla="*/ 2071687 w 4339349"/>
                  <a:gd name="connsiteY45" fmla="*/ 353972 h 1648487"/>
                  <a:gd name="connsiteX46" fmla="*/ 2014537 w 4339349"/>
                  <a:gd name="connsiteY46" fmla="*/ 439697 h 1648487"/>
                  <a:gd name="connsiteX47" fmla="*/ 1957387 w 4339349"/>
                  <a:gd name="connsiteY47" fmla="*/ 453985 h 1648487"/>
                  <a:gd name="connsiteX48" fmla="*/ 1771650 w 4339349"/>
                  <a:gd name="connsiteY48" fmla="*/ 439697 h 1648487"/>
                  <a:gd name="connsiteX49" fmla="*/ 1714500 w 4339349"/>
                  <a:gd name="connsiteY49" fmla="*/ 396835 h 1648487"/>
                  <a:gd name="connsiteX50" fmla="*/ 1571625 w 4339349"/>
                  <a:gd name="connsiteY50" fmla="*/ 353972 h 1648487"/>
                  <a:gd name="connsiteX51" fmla="*/ 1485900 w 4339349"/>
                  <a:gd name="connsiteY51" fmla="*/ 311110 h 1648487"/>
                  <a:gd name="connsiteX52" fmla="*/ 1400175 w 4339349"/>
                  <a:gd name="connsiteY52" fmla="*/ 268247 h 1648487"/>
                  <a:gd name="connsiteX53" fmla="*/ 1171575 w 4339349"/>
                  <a:gd name="connsiteY53" fmla="*/ 325397 h 1648487"/>
                  <a:gd name="connsiteX54" fmla="*/ 1157287 w 4339349"/>
                  <a:gd name="connsiteY54" fmla="*/ 368260 h 1648487"/>
                  <a:gd name="connsiteX55" fmla="*/ 1171575 w 4339349"/>
                  <a:gd name="connsiteY55" fmla="*/ 411122 h 1648487"/>
                  <a:gd name="connsiteX56" fmla="*/ 1128712 w 4339349"/>
                  <a:gd name="connsiteY56" fmla="*/ 439697 h 1648487"/>
                  <a:gd name="connsiteX57" fmla="*/ 1014412 w 4339349"/>
                  <a:gd name="connsiteY57" fmla="*/ 482560 h 1648487"/>
                  <a:gd name="connsiteX58" fmla="*/ 971550 w 4339349"/>
                  <a:gd name="connsiteY58" fmla="*/ 468272 h 1648487"/>
                  <a:gd name="connsiteX59" fmla="*/ 814387 w 4339349"/>
                  <a:gd name="connsiteY59" fmla="*/ 439697 h 1648487"/>
                  <a:gd name="connsiteX60" fmla="*/ 700087 w 4339349"/>
                  <a:gd name="connsiteY60" fmla="*/ 411122 h 1648487"/>
                  <a:gd name="connsiteX61" fmla="*/ 628650 w 4339349"/>
                  <a:gd name="connsiteY61" fmla="*/ 396835 h 1648487"/>
                  <a:gd name="connsiteX62" fmla="*/ 400050 w 4339349"/>
                  <a:gd name="connsiteY62" fmla="*/ 439697 h 1648487"/>
                  <a:gd name="connsiteX63" fmla="*/ 385762 w 4339349"/>
                  <a:gd name="connsiteY63" fmla="*/ 482560 h 1648487"/>
                  <a:gd name="connsiteX64" fmla="*/ 400050 w 4339349"/>
                  <a:gd name="connsiteY64" fmla="*/ 553997 h 1648487"/>
                  <a:gd name="connsiteX65" fmla="*/ 485775 w 4339349"/>
                  <a:gd name="connsiteY65" fmla="*/ 582572 h 1648487"/>
                  <a:gd name="connsiteX66" fmla="*/ 557212 w 4339349"/>
                  <a:gd name="connsiteY66" fmla="*/ 611147 h 1648487"/>
                  <a:gd name="connsiteX67" fmla="*/ 300037 w 4339349"/>
                  <a:gd name="connsiteY67" fmla="*/ 639722 h 1648487"/>
                  <a:gd name="connsiteX68" fmla="*/ 257175 w 4339349"/>
                  <a:gd name="connsiteY68" fmla="*/ 654010 h 1648487"/>
                  <a:gd name="connsiteX69" fmla="*/ 200025 w 4339349"/>
                  <a:gd name="connsiteY69" fmla="*/ 668297 h 1648487"/>
                  <a:gd name="connsiteX70" fmla="*/ 71437 w 4339349"/>
                  <a:gd name="connsiteY70" fmla="*/ 711160 h 1648487"/>
                  <a:gd name="connsiteX71" fmla="*/ 28575 w 4339349"/>
                  <a:gd name="connsiteY71" fmla="*/ 725447 h 1648487"/>
                  <a:gd name="connsiteX72" fmla="*/ 57150 w 4339349"/>
                  <a:gd name="connsiteY72" fmla="*/ 882610 h 1648487"/>
                  <a:gd name="connsiteX73" fmla="*/ 71437 w 4339349"/>
                  <a:gd name="connsiteY73" fmla="*/ 925472 h 1648487"/>
                  <a:gd name="connsiteX74" fmla="*/ 114300 w 4339349"/>
                  <a:gd name="connsiteY74" fmla="*/ 954047 h 1648487"/>
                  <a:gd name="connsiteX75" fmla="*/ 200025 w 4339349"/>
                  <a:gd name="connsiteY75" fmla="*/ 1039772 h 1648487"/>
                  <a:gd name="connsiteX76" fmla="*/ 185737 w 4339349"/>
                  <a:gd name="connsiteY76" fmla="*/ 1196935 h 1648487"/>
                  <a:gd name="connsiteX77" fmla="*/ 171450 w 4339349"/>
                  <a:gd name="connsiteY77" fmla="*/ 1239797 h 1648487"/>
                  <a:gd name="connsiteX78" fmla="*/ 128587 w 4339349"/>
                  <a:gd name="connsiteY78" fmla="*/ 1254085 h 1648487"/>
                  <a:gd name="connsiteX79" fmla="*/ 0 w 4339349"/>
                  <a:gd name="connsiteY79" fmla="*/ 1154072 h 1648487"/>
                  <a:gd name="connsiteX80" fmla="*/ 57150 w 4339349"/>
                  <a:gd name="connsiteY80" fmla="*/ 1154072 h 1648487"/>
                  <a:gd name="connsiteX81" fmla="*/ 100012 w 4339349"/>
                  <a:gd name="connsiteY81" fmla="*/ 1182647 h 1648487"/>
                  <a:gd name="connsiteX82" fmla="*/ 114300 w 4339349"/>
                  <a:gd name="connsiteY82" fmla="*/ 1225510 h 1648487"/>
                  <a:gd name="connsiteX83" fmla="*/ 142875 w 4339349"/>
                  <a:gd name="connsiteY83" fmla="*/ 1268372 h 1648487"/>
                  <a:gd name="connsiteX84" fmla="*/ 157162 w 4339349"/>
                  <a:gd name="connsiteY84" fmla="*/ 1368385 h 1648487"/>
                  <a:gd name="connsiteX85" fmla="*/ 214312 w 4339349"/>
                  <a:gd name="connsiteY85" fmla="*/ 1411247 h 1648487"/>
                  <a:gd name="connsiteX86" fmla="*/ 300037 w 4339349"/>
                  <a:gd name="connsiteY86" fmla="*/ 1439822 h 1648487"/>
                  <a:gd name="connsiteX87" fmla="*/ 385762 w 4339349"/>
                  <a:gd name="connsiteY87" fmla="*/ 1496972 h 1648487"/>
                  <a:gd name="connsiteX88" fmla="*/ 428625 w 4339349"/>
                  <a:gd name="connsiteY88" fmla="*/ 1525547 h 1648487"/>
                  <a:gd name="connsiteX89" fmla="*/ 828675 w 4339349"/>
                  <a:gd name="connsiteY89" fmla="*/ 1511260 h 1648487"/>
                  <a:gd name="connsiteX90" fmla="*/ 814387 w 4339349"/>
                  <a:gd name="connsiteY90" fmla="*/ 1468397 h 1648487"/>
                  <a:gd name="connsiteX91" fmla="*/ 728662 w 4339349"/>
                  <a:gd name="connsiteY91" fmla="*/ 1411247 h 1648487"/>
                  <a:gd name="connsiteX92" fmla="*/ 728662 w 4339349"/>
                  <a:gd name="connsiteY92" fmla="*/ 1568410 h 1648487"/>
                  <a:gd name="connsiteX93" fmla="*/ 771525 w 4339349"/>
                  <a:gd name="connsiteY93" fmla="*/ 1596985 h 1648487"/>
                  <a:gd name="connsiteX94" fmla="*/ 1028700 w 4339349"/>
                  <a:gd name="connsiteY94" fmla="*/ 1582697 h 1648487"/>
                  <a:gd name="connsiteX95" fmla="*/ 1071562 w 4339349"/>
                  <a:gd name="connsiteY95" fmla="*/ 1568410 h 1648487"/>
                  <a:gd name="connsiteX96" fmla="*/ 1171575 w 4339349"/>
                  <a:gd name="connsiteY96" fmla="*/ 1539835 h 1648487"/>
                  <a:gd name="connsiteX97" fmla="*/ 1157287 w 4339349"/>
                  <a:gd name="connsiteY97" fmla="*/ 1482685 h 1648487"/>
                  <a:gd name="connsiteX98" fmla="*/ 1128712 w 4339349"/>
                  <a:gd name="connsiteY98" fmla="*/ 1439822 h 1648487"/>
                  <a:gd name="connsiteX99" fmla="*/ 1514475 w 4339349"/>
                  <a:gd name="connsiteY99" fmla="*/ 1454110 h 1648487"/>
                  <a:gd name="connsiteX100" fmla="*/ 1528762 w 4339349"/>
                  <a:gd name="connsiteY100" fmla="*/ 1539835 h 1648487"/>
                  <a:gd name="connsiteX101" fmla="*/ 1485900 w 4339349"/>
                  <a:gd name="connsiteY101" fmla="*/ 1525547 h 1648487"/>
                  <a:gd name="connsiteX102" fmla="*/ 1457325 w 4339349"/>
                  <a:gd name="connsiteY102" fmla="*/ 1482685 h 1648487"/>
                  <a:gd name="connsiteX103" fmla="*/ 1500187 w 4339349"/>
                  <a:gd name="connsiteY103" fmla="*/ 1454110 h 1648487"/>
                  <a:gd name="connsiteX104" fmla="*/ 1657350 w 4339349"/>
                  <a:gd name="connsiteY104" fmla="*/ 1468397 h 1648487"/>
                  <a:gd name="connsiteX105" fmla="*/ 1785937 w 4339349"/>
                  <a:gd name="connsiteY105" fmla="*/ 1525547 h 1648487"/>
                  <a:gd name="connsiteX106" fmla="*/ 1828800 w 4339349"/>
                  <a:gd name="connsiteY106" fmla="*/ 1539835 h 1648487"/>
                  <a:gd name="connsiteX107" fmla="*/ 1871662 w 4339349"/>
                  <a:gd name="connsiteY107" fmla="*/ 1525547 h 1648487"/>
                  <a:gd name="connsiteX108" fmla="*/ 1943100 w 4339349"/>
                  <a:gd name="connsiteY108" fmla="*/ 1511260 h 1648487"/>
                  <a:gd name="connsiteX109" fmla="*/ 1985962 w 4339349"/>
                  <a:gd name="connsiteY109" fmla="*/ 1468397 h 1648487"/>
                  <a:gd name="connsiteX110" fmla="*/ 2028825 w 4339349"/>
                  <a:gd name="connsiteY110" fmla="*/ 1454110 h 1648487"/>
                  <a:gd name="connsiteX111" fmla="*/ 2057400 w 4339349"/>
                  <a:gd name="connsiteY111" fmla="*/ 1411247 h 1648487"/>
                  <a:gd name="connsiteX112" fmla="*/ 1985962 w 4339349"/>
                  <a:gd name="connsiteY112" fmla="*/ 1425535 h 1648487"/>
                  <a:gd name="connsiteX113" fmla="*/ 2000250 w 4339349"/>
                  <a:gd name="connsiteY113" fmla="*/ 1468397 h 1648487"/>
                  <a:gd name="connsiteX114" fmla="*/ 2185987 w 4339349"/>
                  <a:gd name="connsiteY114" fmla="*/ 1482685 h 1648487"/>
                  <a:gd name="connsiteX115" fmla="*/ 2300287 w 4339349"/>
                  <a:gd name="connsiteY115" fmla="*/ 1511260 h 1648487"/>
                  <a:gd name="connsiteX116" fmla="*/ 2414587 w 4339349"/>
                  <a:gd name="connsiteY116" fmla="*/ 1554122 h 1648487"/>
                  <a:gd name="connsiteX117" fmla="*/ 2443162 w 4339349"/>
                  <a:gd name="connsiteY117" fmla="*/ 1596985 h 1648487"/>
                  <a:gd name="connsiteX118" fmla="*/ 2400300 w 4339349"/>
                  <a:gd name="connsiteY118" fmla="*/ 1611272 h 1648487"/>
                  <a:gd name="connsiteX119" fmla="*/ 2314575 w 4339349"/>
                  <a:gd name="connsiteY119" fmla="*/ 1596985 h 1648487"/>
                  <a:gd name="connsiteX120" fmla="*/ 2257425 w 4339349"/>
                  <a:gd name="connsiteY120" fmla="*/ 1525547 h 1648487"/>
                  <a:gd name="connsiteX121" fmla="*/ 2286000 w 4339349"/>
                  <a:gd name="connsiteY121" fmla="*/ 1482685 h 1648487"/>
                  <a:gd name="connsiteX122" fmla="*/ 2657475 w 4339349"/>
                  <a:gd name="connsiteY122" fmla="*/ 1496972 h 1648487"/>
                  <a:gd name="connsiteX123" fmla="*/ 2700337 w 4339349"/>
                  <a:gd name="connsiteY123" fmla="*/ 1511260 h 1648487"/>
                  <a:gd name="connsiteX124" fmla="*/ 2757487 w 4339349"/>
                  <a:gd name="connsiteY124" fmla="*/ 1525547 h 1648487"/>
                  <a:gd name="connsiteX125" fmla="*/ 2871787 w 4339349"/>
                  <a:gd name="connsiteY125" fmla="*/ 1539835 h 1648487"/>
                  <a:gd name="connsiteX126" fmla="*/ 2957512 w 4339349"/>
                  <a:gd name="connsiteY126" fmla="*/ 1554122 h 1648487"/>
                  <a:gd name="connsiteX127" fmla="*/ 3143250 w 4339349"/>
                  <a:gd name="connsiteY127" fmla="*/ 1554122 h 1648487"/>
                  <a:gd name="connsiteX128" fmla="*/ 3100387 w 4339349"/>
                  <a:gd name="connsiteY128" fmla="*/ 1525547 h 1648487"/>
                  <a:gd name="connsiteX129" fmla="*/ 2971800 w 4339349"/>
                  <a:gd name="connsiteY129" fmla="*/ 1596985 h 1648487"/>
                  <a:gd name="connsiteX130" fmla="*/ 3400425 w 4339349"/>
                  <a:gd name="connsiteY130" fmla="*/ 1596985 h 1648487"/>
                  <a:gd name="connsiteX131" fmla="*/ 3414712 w 4339349"/>
                  <a:gd name="connsiteY131" fmla="*/ 1554122 h 1648487"/>
                  <a:gd name="connsiteX132" fmla="*/ 3400425 w 4339349"/>
                  <a:gd name="connsiteY132" fmla="*/ 1511260 h 1648487"/>
                  <a:gd name="connsiteX133" fmla="*/ 3657600 w 4339349"/>
                  <a:gd name="connsiteY133" fmla="*/ 1554122 h 1648487"/>
                  <a:gd name="connsiteX134" fmla="*/ 3829050 w 4339349"/>
                  <a:gd name="connsiteY134" fmla="*/ 1539835 h 1648487"/>
                  <a:gd name="connsiteX135" fmla="*/ 3843337 w 4339349"/>
                  <a:gd name="connsiteY135" fmla="*/ 1454110 h 1648487"/>
                  <a:gd name="connsiteX136" fmla="*/ 3757612 w 4339349"/>
                  <a:gd name="connsiteY136" fmla="*/ 1439822 h 1648487"/>
                  <a:gd name="connsiteX137" fmla="*/ 3786187 w 4339349"/>
                  <a:gd name="connsiteY137" fmla="*/ 1396960 h 1648487"/>
                  <a:gd name="connsiteX138" fmla="*/ 4143375 w 4339349"/>
                  <a:gd name="connsiteY138" fmla="*/ 1354097 h 1648487"/>
                  <a:gd name="connsiteX139" fmla="*/ 4186237 w 4339349"/>
                  <a:gd name="connsiteY139" fmla="*/ 1311235 h 1648487"/>
                  <a:gd name="connsiteX140" fmla="*/ 4186237 w 4339349"/>
                  <a:gd name="connsiteY140" fmla="*/ 1225510 h 1648487"/>
                  <a:gd name="connsiteX141" fmla="*/ 4143375 w 4339349"/>
                  <a:gd name="connsiteY141" fmla="*/ 1196935 h 1648487"/>
                  <a:gd name="connsiteX142" fmla="*/ 4029075 w 4339349"/>
                  <a:gd name="connsiteY142" fmla="*/ 1182647 h 1648487"/>
                  <a:gd name="connsiteX143" fmla="*/ 4043362 w 4339349"/>
                  <a:gd name="connsiteY143" fmla="*/ 1111210 h 1648487"/>
                  <a:gd name="connsiteX144" fmla="*/ 4086225 w 4339349"/>
                  <a:gd name="connsiteY144" fmla="*/ 1068347 h 1648487"/>
                  <a:gd name="connsiteX145" fmla="*/ 4243387 w 4339349"/>
                  <a:gd name="connsiteY145" fmla="*/ 1011197 h 1648487"/>
                  <a:gd name="connsiteX146" fmla="*/ 4286250 w 4339349"/>
                  <a:gd name="connsiteY146" fmla="*/ 996910 h 1648487"/>
                  <a:gd name="connsiteX147" fmla="*/ 4300537 w 4339349"/>
                  <a:gd name="connsiteY147" fmla="*/ 811172 h 1648487"/>
                  <a:gd name="connsiteX148" fmla="*/ 4286250 w 4339349"/>
                  <a:gd name="connsiteY148" fmla="*/ 754022 h 1648487"/>
                  <a:gd name="connsiteX149" fmla="*/ 4157662 w 4339349"/>
                  <a:gd name="connsiteY149" fmla="*/ 711160 h 1648487"/>
                  <a:gd name="connsiteX150" fmla="*/ 4114800 w 4339349"/>
                  <a:gd name="connsiteY150" fmla="*/ 696872 h 1648487"/>
                  <a:gd name="connsiteX151" fmla="*/ 4086225 w 4339349"/>
                  <a:gd name="connsiteY151" fmla="*/ 654010 h 1648487"/>
                  <a:gd name="connsiteX152" fmla="*/ 4129087 w 4339349"/>
                  <a:gd name="connsiteY152" fmla="*/ 625435 h 1648487"/>
                  <a:gd name="connsiteX153" fmla="*/ 4286250 w 4339349"/>
                  <a:gd name="connsiteY153" fmla="*/ 611147 h 164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4339349" h="1648487">
                    <a:moveTo>
                      <a:pt x="4286250" y="611147"/>
                    </a:moveTo>
                    <a:cubicBezTo>
                      <a:pt x="4312444" y="565903"/>
                      <a:pt x="4309184" y="560376"/>
                      <a:pt x="4286250" y="353972"/>
                    </a:cubicBezTo>
                    <a:cubicBezTo>
                      <a:pt x="4284587" y="339004"/>
                      <a:pt x="4281370" y="322870"/>
                      <a:pt x="4271962" y="311110"/>
                    </a:cubicBezTo>
                    <a:cubicBezTo>
                      <a:pt x="4261235" y="297702"/>
                      <a:pt x="4243387" y="292060"/>
                      <a:pt x="4229100" y="282535"/>
                    </a:cubicBezTo>
                    <a:cubicBezTo>
                      <a:pt x="4219575" y="268247"/>
                      <a:pt x="4213934" y="250399"/>
                      <a:pt x="4200525" y="239672"/>
                    </a:cubicBezTo>
                    <a:cubicBezTo>
                      <a:pt x="4188765" y="230264"/>
                      <a:pt x="4171133" y="232120"/>
                      <a:pt x="4157662" y="225385"/>
                    </a:cubicBezTo>
                    <a:cubicBezTo>
                      <a:pt x="4142303" y="217706"/>
                      <a:pt x="4130158" y="204489"/>
                      <a:pt x="4114800" y="196810"/>
                    </a:cubicBezTo>
                    <a:cubicBezTo>
                      <a:pt x="3996495" y="137657"/>
                      <a:pt x="4151910" y="235838"/>
                      <a:pt x="4029075" y="153947"/>
                    </a:cubicBezTo>
                    <a:cubicBezTo>
                      <a:pt x="4019550" y="139660"/>
                      <a:pt x="4013423" y="122392"/>
                      <a:pt x="4000500" y="111085"/>
                    </a:cubicBezTo>
                    <a:cubicBezTo>
                      <a:pt x="3974654" y="88470"/>
                      <a:pt x="3914775" y="53935"/>
                      <a:pt x="3914775" y="53935"/>
                    </a:cubicBezTo>
                    <a:cubicBezTo>
                      <a:pt x="3876675" y="58697"/>
                      <a:pt x="3836635" y="55308"/>
                      <a:pt x="3800475" y="68222"/>
                    </a:cubicBezTo>
                    <a:cubicBezTo>
                      <a:pt x="3768133" y="79773"/>
                      <a:pt x="3748883" y="121579"/>
                      <a:pt x="3714750" y="125372"/>
                    </a:cubicBezTo>
                    <a:lnTo>
                      <a:pt x="3586162" y="139660"/>
                    </a:lnTo>
                    <a:cubicBezTo>
                      <a:pt x="3571875" y="149185"/>
                      <a:pt x="3546372" y="151341"/>
                      <a:pt x="3543300" y="168235"/>
                    </a:cubicBezTo>
                    <a:cubicBezTo>
                      <a:pt x="3539247" y="190525"/>
                      <a:pt x="3541723" y="310059"/>
                      <a:pt x="3586162" y="339685"/>
                    </a:cubicBezTo>
                    <a:cubicBezTo>
                      <a:pt x="3602500" y="350577"/>
                      <a:pt x="3624431" y="348578"/>
                      <a:pt x="3643312" y="353972"/>
                    </a:cubicBezTo>
                    <a:cubicBezTo>
                      <a:pt x="3741800" y="382111"/>
                      <a:pt x="3617187" y="356762"/>
                      <a:pt x="3771900" y="382547"/>
                    </a:cubicBezTo>
                    <a:cubicBezTo>
                      <a:pt x="3776662" y="396835"/>
                      <a:pt x="3791780" y="411427"/>
                      <a:pt x="3786187" y="425410"/>
                    </a:cubicBezTo>
                    <a:cubicBezTo>
                      <a:pt x="3777665" y="446716"/>
                      <a:pt x="3718506" y="462257"/>
                      <a:pt x="3700462" y="468272"/>
                    </a:cubicBezTo>
                    <a:cubicBezTo>
                      <a:pt x="3643312" y="458747"/>
                      <a:pt x="3585825" y="451060"/>
                      <a:pt x="3529012" y="439697"/>
                    </a:cubicBezTo>
                    <a:cubicBezTo>
                      <a:pt x="3498186" y="433532"/>
                      <a:pt x="3454023" y="411134"/>
                      <a:pt x="3429000" y="396835"/>
                    </a:cubicBezTo>
                    <a:cubicBezTo>
                      <a:pt x="3414091" y="388316"/>
                      <a:pt x="3401496" y="375939"/>
                      <a:pt x="3386137" y="368260"/>
                    </a:cubicBezTo>
                    <a:cubicBezTo>
                      <a:pt x="3372667" y="361525"/>
                      <a:pt x="3357118" y="359905"/>
                      <a:pt x="3343275" y="353972"/>
                    </a:cubicBezTo>
                    <a:cubicBezTo>
                      <a:pt x="3323699" y="345582"/>
                      <a:pt x="3305175" y="334922"/>
                      <a:pt x="3286125" y="325397"/>
                    </a:cubicBezTo>
                    <a:cubicBezTo>
                      <a:pt x="3276600" y="311110"/>
                      <a:pt x="3272111" y="291636"/>
                      <a:pt x="3257550" y="282535"/>
                    </a:cubicBezTo>
                    <a:cubicBezTo>
                      <a:pt x="3232008" y="266571"/>
                      <a:pt x="3171825" y="253960"/>
                      <a:pt x="3171825" y="253960"/>
                    </a:cubicBezTo>
                    <a:cubicBezTo>
                      <a:pt x="3157537" y="244435"/>
                      <a:pt x="3144321" y="233064"/>
                      <a:pt x="3128962" y="225385"/>
                    </a:cubicBezTo>
                    <a:cubicBezTo>
                      <a:pt x="3108460" y="215134"/>
                      <a:pt x="3047267" y="201389"/>
                      <a:pt x="3028950" y="196810"/>
                    </a:cubicBezTo>
                    <a:cubicBezTo>
                      <a:pt x="3014662" y="187285"/>
                      <a:pt x="3003199" y="169661"/>
                      <a:pt x="2986087" y="168235"/>
                    </a:cubicBezTo>
                    <a:cubicBezTo>
                      <a:pt x="2943110" y="164653"/>
                      <a:pt x="2897542" y="166505"/>
                      <a:pt x="2857500" y="182522"/>
                    </a:cubicBezTo>
                    <a:cubicBezTo>
                      <a:pt x="2843517" y="188115"/>
                      <a:pt x="2846865" y="210774"/>
                      <a:pt x="2843212" y="225385"/>
                    </a:cubicBezTo>
                    <a:cubicBezTo>
                      <a:pt x="2837322" y="248944"/>
                      <a:pt x="2840973" y="275738"/>
                      <a:pt x="2828925" y="296822"/>
                    </a:cubicBezTo>
                    <a:cubicBezTo>
                      <a:pt x="2820405" y="311731"/>
                      <a:pt x="2800350" y="315872"/>
                      <a:pt x="2786062" y="325397"/>
                    </a:cubicBezTo>
                    <a:cubicBezTo>
                      <a:pt x="2719387" y="320635"/>
                      <a:pt x="2652142" y="321026"/>
                      <a:pt x="2586037" y="311110"/>
                    </a:cubicBezTo>
                    <a:cubicBezTo>
                      <a:pt x="2556250" y="306642"/>
                      <a:pt x="2500312" y="282535"/>
                      <a:pt x="2500312" y="282535"/>
                    </a:cubicBezTo>
                    <a:cubicBezTo>
                      <a:pt x="2481262" y="268247"/>
                      <a:pt x="2463355" y="252293"/>
                      <a:pt x="2443162" y="239672"/>
                    </a:cubicBezTo>
                    <a:cubicBezTo>
                      <a:pt x="2425101" y="228384"/>
                      <a:pt x="2403343" y="223477"/>
                      <a:pt x="2386012" y="211097"/>
                    </a:cubicBezTo>
                    <a:cubicBezTo>
                      <a:pt x="2304090" y="152581"/>
                      <a:pt x="2377234" y="188031"/>
                      <a:pt x="2314575" y="125372"/>
                    </a:cubicBezTo>
                    <a:cubicBezTo>
                      <a:pt x="2297737" y="108534"/>
                      <a:pt x="2275505" y="98007"/>
                      <a:pt x="2257425" y="82510"/>
                    </a:cubicBezTo>
                    <a:cubicBezTo>
                      <a:pt x="2161163" y="0"/>
                      <a:pt x="2266436" y="74230"/>
                      <a:pt x="2171700" y="11072"/>
                    </a:cubicBezTo>
                    <a:cubicBezTo>
                      <a:pt x="2095500" y="15835"/>
                      <a:pt x="2019029" y="17367"/>
                      <a:pt x="1943100" y="25360"/>
                    </a:cubicBezTo>
                    <a:cubicBezTo>
                      <a:pt x="1928122" y="26937"/>
                      <a:pt x="1911997" y="30239"/>
                      <a:pt x="1900237" y="39647"/>
                    </a:cubicBezTo>
                    <a:cubicBezTo>
                      <a:pt x="1886828" y="50374"/>
                      <a:pt x="1881187" y="68222"/>
                      <a:pt x="1871662" y="82510"/>
                    </a:cubicBezTo>
                    <a:cubicBezTo>
                      <a:pt x="1893381" y="256257"/>
                      <a:pt x="1853070" y="149643"/>
                      <a:pt x="1957387" y="253960"/>
                    </a:cubicBezTo>
                    <a:cubicBezTo>
                      <a:pt x="1969529" y="266102"/>
                      <a:pt x="1973039" y="285515"/>
                      <a:pt x="1985962" y="296822"/>
                    </a:cubicBezTo>
                    <a:cubicBezTo>
                      <a:pt x="2011808" y="319437"/>
                      <a:pt x="2071687" y="353972"/>
                      <a:pt x="2071687" y="353972"/>
                    </a:cubicBezTo>
                    <a:cubicBezTo>
                      <a:pt x="2058049" y="394889"/>
                      <a:pt x="2058607" y="414514"/>
                      <a:pt x="2014537" y="439697"/>
                    </a:cubicBezTo>
                    <a:cubicBezTo>
                      <a:pt x="1997488" y="449439"/>
                      <a:pt x="1976437" y="449222"/>
                      <a:pt x="1957387" y="453985"/>
                    </a:cubicBezTo>
                    <a:cubicBezTo>
                      <a:pt x="1895475" y="449222"/>
                      <a:pt x="1832095" y="453919"/>
                      <a:pt x="1771650" y="439697"/>
                    </a:cubicBezTo>
                    <a:cubicBezTo>
                      <a:pt x="1748471" y="434243"/>
                      <a:pt x="1735798" y="407484"/>
                      <a:pt x="1714500" y="396835"/>
                    </a:cubicBezTo>
                    <a:cubicBezTo>
                      <a:pt x="1679717" y="379444"/>
                      <a:pt x="1612641" y="364226"/>
                      <a:pt x="1571625" y="353972"/>
                    </a:cubicBezTo>
                    <a:cubicBezTo>
                      <a:pt x="1448784" y="272079"/>
                      <a:pt x="1604206" y="370262"/>
                      <a:pt x="1485900" y="311110"/>
                    </a:cubicBezTo>
                    <a:cubicBezTo>
                      <a:pt x="1375106" y="255713"/>
                      <a:pt x="1507916" y="304162"/>
                      <a:pt x="1400175" y="268247"/>
                    </a:cubicBezTo>
                    <a:cubicBezTo>
                      <a:pt x="1249284" y="279025"/>
                      <a:pt x="1220208" y="228133"/>
                      <a:pt x="1171575" y="325397"/>
                    </a:cubicBezTo>
                    <a:cubicBezTo>
                      <a:pt x="1164840" y="338868"/>
                      <a:pt x="1162050" y="353972"/>
                      <a:pt x="1157287" y="368260"/>
                    </a:cubicBezTo>
                    <a:cubicBezTo>
                      <a:pt x="1162050" y="382547"/>
                      <a:pt x="1177168" y="397139"/>
                      <a:pt x="1171575" y="411122"/>
                    </a:cubicBezTo>
                    <a:cubicBezTo>
                      <a:pt x="1165198" y="427065"/>
                      <a:pt x="1143621" y="431178"/>
                      <a:pt x="1128712" y="439697"/>
                    </a:cubicBezTo>
                    <a:cubicBezTo>
                      <a:pt x="1070602" y="472903"/>
                      <a:pt x="1076917" y="466933"/>
                      <a:pt x="1014412" y="482560"/>
                    </a:cubicBezTo>
                    <a:cubicBezTo>
                      <a:pt x="1000125" y="477797"/>
                      <a:pt x="986161" y="471925"/>
                      <a:pt x="971550" y="468272"/>
                    </a:cubicBezTo>
                    <a:cubicBezTo>
                      <a:pt x="924513" y="456513"/>
                      <a:pt x="861070" y="448185"/>
                      <a:pt x="814387" y="439697"/>
                    </a:cubicBezTo>
                    <a:cubicBezTo>
                      <a:pt x="621277" y="404586"/>
                      <a:pt x="832289" y="444172"/>
                      <a:pt x="700087" y="411122"/>
                    </a:cubicBezTo>
                    <a:cubicBezTo>
                      <a:pt x="676528" y="405232"/>
                      <a:pt x="652462" y="401597"/>
                      <a:pt x="628650" y="396835"/>
                    </a:cubicBezTo>
                    <a:cubicBezTo>
                      <a:pt x="595775" y="399364"/>
                      <a:pt x="447573" y="380293"/>
                      <a:pt x="400050" y="439697"/>
                    </a:cubicBezTo>
                    <a:cubicBezTo>
                      <a:pt x="390642" y="451457"/>
                      <a:pt x="390525" y="468272"/>
                      <a:pt x="385762" y="482560"/>
                    </a:cubicBezTo>
                    <a:cubicBezTo>
                      <a:pt x="390525" y="506372"/>
                      <a:pt x="382879" y="536826"/>
                      <a:pt x="400050" y="553997"/>
                    </a:cubicBezTo>
                    <a:cubicBezTo>
                      <a:pt x="421349" y="575295"/>
                      <a:pt x="457809" y="571385"/>
                      <a:pt x="485775" y="582572"/>
                    </a:cubicBezTo>
                    <a:lnTo>
                      <a:pt x="557212" y="611147"/>
                    </a:lnTo>
                    <a:cubicBezTo>
                      <a:pt x="436780" y="651293"/>
                      <a:pt x="575244" y="609143"/>
                      <a:pt x="300037" y="639722"/>
                    </a:cubicBezTo>
                    <a:cubicBezTo>
                      <a:pt x="285069" y="641385"/>
                      <a:pt x="271656" y="649873"/>
                      <a:pt x="257175" y="654010"/>
                    </a:cubicBezTo>
                    <a:cubicBezTo>
                      <a:pt x="238294" y="659405"/>
                      <a:pt x="218793" y="662522"/>
                      <a:pt x="200025" y="668297"/>
                    </a:cubicBezTo>
                    <a:cubicBezTo>
                      <a:pt x="156842" y="681584"/>
                      <a:pt x="114300" y="696872"/>
                      <a:pt x="71437" y="711160"/>
                    </a:cubicBezTo>
                    <a:lnTo>
                      <a:pt x="28575" y="725447"/>
                    </a:lnTo>
                    <a:cubicBezTo>
                      <a:pt x="40139" y="806398"/>
                      <a:pt x="37901" y="815239"/>
                      <a:pt x="57150" y="882610"/>
                    </a:cubicBezTo>
                    <a:cubicBezTo>
                      <a:pt x="61287" y="897091"/>
                      <a:pt x="62029" y="913712"/>
                      <a:pt x="71437" y="925472"/>
                    </a:cubicBezTo>
                    <a:cubicBezTo>
                      <a:pt x="82164" y="938881"/>
                      <a:pt x="101466" y="942639"/>
                      <a:pt x="114300" y="954047"/>
                    </a:cubicBezTo>
                    <a:cubicBezTo>
                      <a:pt x="144504" y="980895"/>
                      <a:pt x="200025" y="1039772"/>
                      <a:pt x="200025" y="1039772"/>
                    </a:cubicBezTo>
                    <a:cubicBezTo>
                      <a:pt x="195262" y="1092160"/>
                      <a:pt x="193176" y="1144860"/>
                      <a:pt x="185737" y="1196935"/>
                    </a:cubicBezTo>
                    <a:cubicBezTo>
                      <a:pt x="183607" y="1211844"/>
                      <a:pt x="182099" y="1229148"/>
                      <a:pt x="171450" y="1239797"/>
                    </a:cubicBezTo>
                    <a:cubicBezTo>
                      <a:pt x="160801" y="1250446"/>
                      <a:pt x="142875" y="1249322"/>
                      <a:pt x="128587" y="1254085"/>
                    </a:cubicBezTo>
                    <a:cubicBezTo>
                      <a:pt x="26050" y="1185727"/>
                      <a:pt x="67146" y="1221219"/>
                      <a:pt x="0" y="1154072"/>
                    </a:cubicBezTo>
                    <a:cubicBezTo>
                      <a:pt x="45720" y="1085493"/>
                      <a:pt x="11430" y="1108352"/>
                      <a:pt x="57150" y="1154072"/>
                    </a:cubicBezTo>
                    <a:cubicBezTo>
                      <a:pt x="69292" y="1166214"/>
                      <a:pt x="85725" y="1173122"/>
                      <a:pt x="100012" y="1182647"/>
                    </a:cubicBezTo>
                    <a:cubicBezTo>
                      <a:pt x="104775" y="1196935"/>
                      <a:pt x="107565" y="1212039"/>
                      <a:pt x="114300" y="1225510"/>
                    </a:cubicBezTo>
                    <a:cubicBezTo>
                      <a:pt x="121979" y="1240868"/>
                      <a:pt x="137941" y="1251925"/>
                      <a:pt x="142875" y="1268372"/>
                    </a:cubicBezTo>
                    <a:cubicBezTo>
                      <a:pt x="152552" y="1300628"/>
                      <a:pt x="142102" y="1338264"/>
                      <a:pt x="157162" y="1368385"/>
                    </a:cubicBezTo>
                    <a:cubicBezTo>
                      <a:pt x="167811" y="1389683"/>
                      <a:pt x="193014" y="1400598"/>
                      <a:pt x="214312" y="1411247"/>
                    </a:cubicBezTo>
                    <a:cubicBezTo>
                      <a:pt x="241253" y="1424717"/>
                      <a:pt x="300037" y="1439822"/>
                      <a:pt x="300037" y="1439822"/>
                    </a:cubicBezTo>
                    <a:lnTo>
                      <a:pt x="385762" y="1496972"/>
                    </a:lnTo>
                    <a:lnTo>
                      <a:pt x="428625" y="1525547"/>
                    </a:lnTo>
                    <a:cubicBezTo>
                      <a:pt x="561975" y="1520785"/>
                      <a:pt x="696681" y="1530815"/>
                      <a:pt x="828675" y="1511260"/>
                    </a:cubicBezTo>
                    <a:cubicBezTo>
                      <a:pt x="843573" y="1509053"/>
                      <a:pt x="822741" y="1480928"/>
                      <a:pt x="814387" y="1468397"/>
                    </a:cubicBezTo>
                    <a:cubicBezTo>
                      <a:pt x="783809" y="1422530"/>
                      <a:pt x="773599" y="1426226"/>
                      <a:pt x="728662" y="1411247"/>
                    </a:cubicBezTo>
                    <a:cubicBezTo>
                      <a:pt x="708570" y="1471525"/>
                      <a:pt x="696352" y="1487634"/>
                      <a:pt x="728662" y="1568410"/>
                    </a:cubicBezTo>
                    <a:cubicBezTo>
                      <a:pt x="735039" y="1584353"/>
                      <a:pt x="757237" y="1587460"/>
                      <a:pt x="771525" y="1596985"/>
                    </a:cubicBezTo>
                    <a:cubicBezTo>
                      <a:pt x="857250" y="1592222"/>
                      <a:pt x="943230" y="1590837"/>
                      <a:pt x="1028700" y="1582697"/>
                    </a:cubicBezTo>
                    <a:cubicBezTo>
                      <a:pt x="1043692" y="1581269"/>
                      <a:pt x="1057081" y="1572547"/>
                      <a:pt x="1071562" y="1568410"/>
                    </a:cubicBezTo>
                    <a:cubicBezTo>
                      <a:pt x="1197151" y="1532527"/>
                      <a:pt x="1068798" y="1574092"/>
                      <a:pt x="1171575" y="1539835"/>
                    </a:cubicBezTo>
                    <a:cubicBezTo>
                      <a:pt x="1166812" y="1520785"/>
                      <a:pt x="1165022" y="1500734"/>
                      <a:pt x="1157287" y="1482685"/>
                    </a:cubicBezTo>
                    <a:cubicBezTo>
                      <a:pt x="1150523" y="1466902"/>
                      <a:pt x="1111595" y="1441191"/>
                      <a:pt x="1128712" y="1439822"/>
                    </a:cubicBezTo>
                    <a:cubicBezTo>
                      <a:pt x="1256978" y="1429561"/>
                      <a:pt x="1385887" y="1449347"/>
                      <a:pt x="1514475" y="1454110"/>
                    </a:cubicBezTo>
                    <a:cubicBezTo>
                      <a:pt x="1523303" y="1467351"/>
                      <a:pt x="1573127" y="1517652"/>
                      <a:pt x="1528762" y="1539835"/>
                    </a:cubicBezTo>
                    <a:cubicBezTo>
                      <a:pt x="1515292" y="1546570"/>
                      <a:pt x="1500187" y="1530310"/>
                      <a:pt x="1485900" y="1525547"/>
                    </a:cubicBezTo>
                    <a:cubicBezTo>
                      <a:pt x="1476375" y="1511260"/>
                      <a:pt x="1453958" y="1499523"/>
                      <a:pt x="1457325" y="1482685"/>
                    </a:cubicBezTo>
                    <a:cubicBezTo>
                      <a:pt x="1460692" y="1465847"/>
                      <a:pt x="1483059" y="1455333"/>
                      <a:pt x="1500187" y="1454110"/>
                    </a:cubicBezTo>
                    <a:cubicBezTo>
                      <a:pt x="1552657" y="1450362"/>
                      <a:pt x="1604962" y="1463635"/>
                      <a:pt x="1657350" y="1468397"/>
                    </a:cubicBezTo>
                    <a:cubicBezTo>
                      <a:pt x="1725274" y="1513680"/>
                      <a:pt x="1683921" y="1491541"/>
                      <a:pt x="1785937" y="1525547"/>
                    </a:cubicBezTo>
                    <a:lnTo>
                      <a:pt x="1828800" y="1539835"/>
                    </a:lnTo>
                    <a:cubicBezTo>
                      <a:pt x="1843087" y="1535072"/>
                      <a:pt x="1857051" y="1529200"/>
                      <a:pt x="1871662" y="1525547"/>
                    </a:cubicBezTo>
                    <a:cubicBezTo>
                      <a:pt x="1895221" y="1519657"/>
                      <a:pt x="1921380" y="1522120"/>
                      <a:pt x="1943100" y="1511260"/>
                    </a:cubicBezTo>
                    <a:cubicBezTo>
                      <a:pt x="1961172" y="1502224"/>
                      <a:pt x="1969150" y="1479605"/>
                      <a:pt x="1985962" y="1468397"/>
                    </a:cubicBezTo>
                    <a:cubicBezTo>
                      <a:pt x="1998493" y="1460043"/>
                      <a:pt x="2014537" y="1458872"/>
                      <a:pt x="2028825" y="1454110"/>
                    </a:cubicBezTo>
                    <a:cubicBezTo>
                      <a:pt x="2038350" y="1439822"/>
                      <a:pt x="2071688" y="1420772"/>
                      <a:pt x="2057400" y="1411247"/>
                    </a:cubicBezTo>
                    <a:cubicBezTo>
                      <a:pt x="2037194" y="1397777"/>
                      <a:pt x="2003134" y="1408363"/>
                      <a:pt x="1985962" y="1425535"/>
                    </a:cubicBezTo>
                    <a:cubicBezTo>
                      <a:pt x="1975313" y="1436184"/>
                      <a:pt x="1985769" y="1464260"/>
                      <a:pt x="2000250" y="1468397"/>
                    </a:cubicBezTo>
                    <a:cubicBezTo>
                      <a:pt x="2059956" y="1485456"/>
                      <a:pt x="2124075" y="1477922"/>
                      <a:pt x="2185987" y="1482685"/>
                    </a:cubicBezTo>
                    <a:cubicBezTo>
                      <a:pt x="2224087" y="1492210"/>
                      <a:pt x="2265161" y="1493697"/>
                      <a:pt x="2300287" y="1511260"/>
                    </a:cubicBezTo>
                    <a:cubicBezTo>
                      <a:pt x="2375000" y="1548617"/>
                      <a:pt x="2336774" y="1534670"/>
                      <a:pt x="2414587" y="1554122"/>
                    </a:cubicBezTo>
                    <a:cubicBezTo>
                      <a:pt x="2424112" y="1568410"/>
                      <a:pt x="2447327" y="1580326"/>
                      <a:pt x="2443162" y="1596985"/>
                    </a:cubicBezTo>
                    <a:cubicBezTo>
                      <a:pt x="2439510" y="1611596"/>
                      <a:pt x="2415360" y="1611272"/>
                      <a:pt x="2400300" y="1611272"/>
                    </a:cubicBezTo>
                    <a:cubicBezTo>
                      <a:pt x="2371331" y="1611272"/>
                      <a:pt x="2343150" y="1601747"/>
                      <a:pt x="2314575" y="1596985"/>
                    </a:cubicBezTo>
                    <a:cubicBezTo>
                      <a:pt x="2289531" y="1580289"/>
                      <a:pt x="2250523" y="1566955"/>
                      <a:pt x="2257425" y="1525547"/>
                    </a:cubicBezTo>
                    <a:cubicBezTo>
                      <a:pt x="2260248" y="1508609"/>
                      <a:pt x="2276475" y="1496972"/>
                      <a:pt x="2286000" y="1482685"/>
                    </a:cubicBezTo>
                    <a:cubicBezTo>
                      <a:pt x="2409825" y="1487447"/>
                      <a:pt x="2533852" y="1488446"/>
                      <a:pt x="2657475" y="1496972"/>
                    </a:cubicBezTo>
                    <a:cubicBezTo>
                      <a:pt x="2672500" y="1498008"/>
                      <a:pt x="2685856" y="1507123"/>
                      <a:pt x="2700337" y="1511260"/>
                    </a:cubicBezTo>
                    <a:cubicBezTo>
                      <a:pt x="2719218" y="1516655"/>
                      <a:pt x="2738118" y="1522319"/>
                      <a:pt x="2757487" y="1525547"/>
                    </a:cubicBezTo>
                    <a:cubicBezTo>
                      <a:pt x="2795361" y="1531859"/>
                      <a:pt x="2833776" y="1534405"/>
                      <a:pt x="2871787" y="1539835"/>
                    </a:cubicBezTo>
                    <a:cubicBezTo>
                      <a:pt x="2900465" y="1543932"/>
                      <a:pt x="2928937" y="1549360"/>
                      <a:pt x="2957512" y="1554122"/>
                    </a:cubicBezTo>
                    <a:cubicBezTo>
                      <a:pt x="3024360" y="1576405"/>
                      <a:pt x="3053466" y="1592601"/>
                      <a:pt x="3143250" y="1554122"/>
                    </a:cubicBezTo>
                    <a:cubicBezTo>
                      <a:pt x="3159033" y="1547358"/>
                      <a:pt x="3114675" y="1535072"/>
                      <a:pt x="3100387" y="1525547"/>
                    </a:cubicBezTo>
                    <a:cubicBezTo>
                      <a:pt x="2995493" y="1560512"/>
                      <a:pt x="3035960" y="1532823"/>
                      <a:pt x="2971800" y="1596985"/>
                    </a:cubicBezTo>
                    <a:cubicBezTo>
                      <a:pt x="3126310" y="1648487"/>
                      <a:pt x="3088684" y="1641519"/>
                      <a:pt x="3400425" y="1596985"/>
                    </a:cubicBezTo>
                    <a:cubicBezTo>
                      <a:pt x="3415334" y="1594855"/>
                      <a:pt x="3409950" y="1568410"/>
                      <a:pt x="3414712" y="1554122"/>
                    </a:cubicBezTo>
                    <a:cubicBezTo>
                      <a:pt x="3409950" y="1539835"/>
                      <a:pt x="3385516" y="1513390"/>
                      <a:pt x="3400425" y="1511260"/>
                    </a:cubicBezTo>
                    <a:cubicBezTo>
                      <a:pt x="3571967" y="1486754"/>
                      <a:pt x="3569533" y="1495411"/>
                      <a:pt x="3657600" y="1554122"/>
                    </a:cubicBezTo>
                    <a:cubicBezTo>
                      <a:pt x="3714750" y="1549360"/>
                      <a:pt x="3773908" y="1555590"/>
                      <a:pt x="3829050" y="1539835"/>
                    </a:cubicBezTo>
                    <a:cubicBezTo>
                      <a:pt x="3854598" y="1532536"/>
                      <a:pt x="3873037" y="1471081"/>
                      <a:pt x="3843337" y="1454110"/>
                    </a:cubicBezTo>
                    <a:cubicBezTo>
                      <a:pt x="3818185" y="1439737"/>
                      <a:pt x="3786187" y="1444585"/>
                      <a:pt x="3757612" y="1439822"/>
                    </a:cubicBezTo>
                    <a:cubicBezTo>
                      <a:pt x="3767137" y="1425535"/>
                      <a:pt x="3774045" y="1409102"/>
                      <a:pt x="3786187" y="1396960"/>
                    </a:cubicBezTo>
                    <a:cubicBezTo>
                      <a:pt x="3870876" y="1312272"/>
                      <a:pt x="4089457" y="1356548"/>
                      <a:pt x="4143375" y="1354097"/>
                    </a:cubicBezTo>
                    <a:cubicBezTo>
                      <a:pt x="4157662" y="1339810"/>
                      <a:pt x="4175029" y="1328047"/>
                      <a:pt x="4186237" y="1311235"/>
                    </a:cubicBezTo>
                    <a:cubicBezTo>
                      <a:pt x="4203556" y="1285257"/>
                      <a:pt x="4207020" y="1251488"/>
                      <a:pt x="4186237" y="1225510"/>
                    </a:cubicBezTo>
                    <a:cubicBezTo>
                      <a:pt x="4175510" y="1212102"/>
                      <a:pt x="4157662" y="1206460"/>
                      <a:pt x="4143375" y="1196935"/>
                    </a:cubicBezTo>
                    <a:cubicBezTo>
                      <a:pt x="4041360" y="1230940"/>
                      <a:pt x="4074358" y="1250572"/>
                      <a:pt x="4029075" y="1182647"/>
                    </a:cubicBezTo>
                    <a:cubicBezTo>
                      <a:pt x="4033837" y="1158835"/>
                      <a:pt x="4032502" y="1132930"/>
                      <a:pt x="4043362" y="1111210"/>
                    </a:cubicBezTo>
                    <a:cubicBezTo>
                      <a:pt x="4052398" y="1093137"/>
                      <a:pt x="4070703" y="1081282"/>
                      <a:pt x="4086225" y="1068347"/>
                    </a:cubicBezTo>
                    <a:cubicBezTo>
                      <a:pt x="4141628" y="1022178"/>
                      <a:pt x="4158481" y="1034353"/>
                      <a:pt x="4243387" y="1011197"/>
                    </a:cubicBezTo>
                    <a:cubicBezTo>
                      <a:pt x="4257917" y="1007234"/>
                      <a:pt x="4271962" y="1001672"/>
                      <a:pt x="4286250" y="996910"/>
                    </a:cubicBezTo>
                    <a:cubicBezTo>
                      <a:pt x="4339349" y="917261"/>
                      <a:pt x="4322179" y="962665"/>
                      <a:pt x="4300537" y="811172"/>
                    </a:cubicBezTo>
                    <a:cubicBezTo>
                      <a:pt x="4297760" y="791733"/>
                      <a:pt x="4301159" y="766801"/>
                      <a:pt x="4286250" y="754022"/>
                    </a:cubicBezTo>
                    <a:cubicBezTo>
                      <a:pt x="4286246" y="754018"/>
                      <a:pt x="4179096" y="718305"/>
                      <a:pt x="4157662" y="711160"/>
                    </a:cubicBezTo>
                    <a:lnTo>
                      <a:pt x="4114800" y="696872"/>
                    </a:lnTo>
                    <a:cubicBezTo>
                      <a:pt x="4105275" y="682585"/>
                      <a:pt x="4082858" y="670848"/>
                      <a:pt x="4086225" y="654010"/>
                    </a:cubicBezTo>
                    <a:cubicBezTo>
                      <a:pt x="4089592" y="637172"/>
                      <a:pt x="4112048" y="627565"/>
                      <a:pt x="4129087" y="625435"/>
                    </a:cubicBezTo>
                    <a:cubicBezTo>
                      <a:pt x="4190522" y="617756"/>
                      <a:pt x="4260056" y="656391"/>
                      <a:pt x="4286250" y="611147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/>
                  </a:gs>
                  <a:gs pos="35000">
                    <a:srgbClr val="FFFF00"/>
                  </a:gs>
                  <a:gs pos="100000">
                    <a:schemeClr val="bg1"/>
                  </a:gs>
                </a:gsLst>
              </a:gradFill>
              <a:ln>
                <a:solidFill>
                  <a:srgbClr val="C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>
                  <a:ln>
                    <a:solidFill>
                      <a:srgbClr val="FF0000"/>
                    </a:solidFill>
                  </a:ln>
                  <a:solidFill>
                    <a:srgbClr val="0000FF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6" name="Rectangle 2"/>
            <p:cNvSpPr/>
            <p:nvPr/>
          </p:nvSpPr>
          <p:spPr>
            <a:xfrm>
              <a:off x="3866920" y="1148087"/>
              <a:ext cx="4019408" cy="112477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000" b="1" dirty="0">
                  <a:ln>
                    <a:solidFill>
                      <a:srgbClr val="FF0000"/>
                    </a:solidFill>
                  </a:ln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المفردات:</a:t>
              </a:r>
              <a:endParaRPr lang="ar-EG" sz="6000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مفرد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دا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جدول الدا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قاعدة الدا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تعريف المتغ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57250" y="1928813"/>
            <a:ext cx="7786688" cy="3857625"/>
            <a:chOff x="1357290" y="1285860"/>
            <a:chExt cx="7500958" cy="4286280"/>
          </a:xfrm>
        </p:grpSpPr>
        <p:grpSp>
          <p:nvGrpSpPr>
            <p:cNvPr id="6153" name="Group 6"/>
            <p:cNvGrpSpPr>
              <a:grpSpLocks/>
            </p:cNvGrpSpPr>
            <p:nvPr/>
          </p:nvGrpSpPr>
          <p:grpSpPr bwMode="auto">
            <a:xfrm>
              <a:off x="1357290" y="1285860"/>
              <a:ext cx="7500958" cy="4286280"/>
              <a:chOff x="1643042" y="1357298"/>
              <a:chExt cx="6929486" cy="428628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1643042" y="1357298"/>
                <a:ext cx="6143668" cy="3929090"/>
              </a:xfrm>
              <a:prstGeom prst="roundRect">
                <a:avLst/>
              </a:prstGeom>
              <a:gradFill>
                <a:gsLst>
                  <a:gs pos="0">
                    <a:schemeClr val="lt1">
                      <a:tint val="80000"/>
                      <a:satMod val="300000"/>
                    </a:schemeClr>
                  </a:gs>
                  <a:gs pos="100000">
                    <a:srgbClr val="006600"/>
                  </a:gs>
                </a:gsLst>
              </a:gra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dirty="0">
                  <a:cs typeface="Times New Roman" pitchFamily="18" charset="0"/>
                </a:endParaRPr>
              </a:p>
            </p:txBody>
          </p:sp>
          <p:pic>
            <p:nvPicPr>
              <p:cNvPr id="6158" name="Picture 11" descr="00125.WMF"/>
              <p:cNvPicPr>
                <a:picLocks noChangeAspect="1"/>
              </p:cNvPicPr>
              <p:nvPr/>
            </p:nvPicPr>
            <p:blipFill>
              <a:blip r:embed="rId7" cstate="print">
                <a:lum bright="-24000" contrast="44000"/>
              </a:blip>
              <a:srcRect/>
              <a:stretch>
                <a:fillRect/>
              </a:stretch>
            </p:blipFill>
            <p:spPr bwMode="auto">
              <a:xfrm flipH="1">
                <a:off x="3714744" y="1357298"/>
                <a:ext cx="4857784" cy="4286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1467444" y="1725490"/>
              <a:ext cx="5918187" cy="2667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5400" b="1" dirty="0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علوم: </a:t>
              </a:r>
              <a:r>
                <a:rPr lang="ar-EG" sz="4800" b="1" dirty="0">
                  <a:latin typeface="Calibri" pitchFamily="34" charset="0"/>
                  <a:cs typeface="Times New Roman" pitchFamily="18" charset="0"/>
                </a:rPr>
                <a:t>يرفرف الطائر الطنان ذو الحنجرة الياقوتية بجناحيه 52 مرة </a:t>
              </a:r>
              <a:r>
                <a:rPr lang="ar-EG" sz="4800" b="1" dirty="0" smtClean="0">
                  <a:latin typeface="Calibri" pitchFamily="34" charset="0"/>
                  <a:cs typeface="Times New Roman" pitchFamily="18" charset="0"/>
                </a:rPr>
                <a:t>تقريبًا </a:t>
              </a:r>
              <a:r>
                <a:rPr lang="ar-EG" sz="4800" b="1" dirty="0">
                  <a:latin typeface="Calibri" pitchFamily="34" charset="0"/>
                  <a:cs typeface="Times New Roman" pitchFamily="18" charset="0"/>
                </a:rPr>
                <a:t>في الثانية.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3352" y="5063148"/>
            <a:ext cx="2361260" cy="179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429250" y="285750"/>
            <a:ext cx="2786063" cy="1271588"/>
            <a:chOff x="2000232" y="428604"/>
            <a:chExt cx="2786082" cy="1271767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2143108" y="428604"/>
              <a:ext cx="2500330" cy="1214446"/>
            </a:xfrm>
            <a:prstGeom prst="wedgeRoundRectCallout">
              <a:avLst/>
            </a:prstGeom>
            <a:gradFill flip="none" rotWithShape="1">
              <a:gsLst>
                <a:gs pos="0">
                  <a:srgbClr val="FF0066">
                    <a:shade val="30000"/>
                    <a:satMod val="115000"/>
                  </a:srgbClr>
                </a:gs>
                <a:gs pos="50000">
                  <a:srgbClr val="FF0066">
                    <a:shade val="67500"/>
                    <a:satMod val="115000"/>
                  </a:srgbClr>
                </a:gs>
                <a:gs pos="100000">
                  <a:srgbClr val="FF0066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2800" dirty="0"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00232" y="500042"/>
              <a:ext cx="2786082" cy="1200329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72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Times New Roman" pitchFamily="18" charset="0"/>
                </a:rPr>
                <a:t>استعد</a:t>
              </a:r>
            </a:p>
          </p:txBody>
        </p:sp>
      </p:grpSp>
    </p:spTree>
  </p:cSld>
  <p:clrMapOvr>
    <a:masterClrMapping/>
  </p:clrMapOvr>
  <p:transition>
    <p:fade/>
    <p:sndAc>
      <p:stSnd>
        <p:snd r:embed="rId3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ستع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edingfrenzych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علوم يرفرف الطائ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7188" y="1214438"/>
            <a:ext cx="6929437" cy="4286250"/>
            <a:chOff x="1357290" y="1285860"/>
            <a:chExt cx="6929485" cy="4286659"/>
          </a:xfrm>
        </p:grpSpPr>
        <p:sp>
          <p:nvSpPr>
            <p:cNvPr id="11" name="Plaque 10"/>
            <p:cNvSpPr/>
            <p:nvPr/>
          </p:nvSpPr>
          <p:spPr>
            <a:xfrm>
              <a:off x="1357290" y="1285860"/>
              <a:ext cx="6929485" cy="4215214"/>
            </a:xfrm>
            <a:prstGeom prst="plaque">
              <a:avLst/>
            </a:prstGeom>
            <a:gradFill>
              <a:gsLst>
                <a:gs pos="0">
                  <a:srgbClr val="FF0066"/>
                </a:gs>
                <a:gs pos="50000">
                  <a:schemeClr val="bg1"/>
                </a:gs>
                <a:gs pos="100000">
                  <a:srgbClr val="FF3300"/>
                </a:gs>
              </a:gsLst>
              <a:lin ang="5400000" scaled="0"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7182" name="TextBox 11"/>
            <p:cNvSpPr txBox="1">
              <a:spLocks noChangeArrowheads="1"/>
            </p:cNvSpPr>
            <p:nvPr/>
          </p:nvSpPr>
          <p:spPr bwMode="auto">
            <a:xfrm>
              <a:off x="2000231" y="1571600"/>
              <a:ext cx="5857916" cy="3786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6000" b="1" dirty="0">
                  <a:latin typeface="Calibri" pitchFamily="34" charset="0"/>
                  <a:cs typeface="Times New Roman" pitchFamily="18" charset="0"/>
                </a:rPr>
                <a:t>اكتب عبارة تمثل عدد مرات رفرفة الجناحين في ثانيتين، 6 </a:t>
              </a:r>
              <a:r>
                <a:rPr lang="ar-EG" sz="6000" b="1" dirty="0" smtClean="0">
                  <a:latin typeface="Calibri" pitchFamily="34" charset="0"/>
                  <a:cs typeface="Times New Roman" pitchFamily="18" charset="0"/>
                </a:rPr>
                <a:t>ثوان</a:t>
              </a:r>
              <a:r>
                <a:rPr lang="ar-SA" sz="6000" b="1" dirty="0" smtClean="0">
                  <a:latin typeface="Calibri" pitchFamily="34" charset="0"/>
                  <a:cs typeface="Times New Roman" pitchFamily="18" charset="0"/>
                </a:rPr>
                <a:t>ٍ</a:t>
              </a:r>
              <a:r>
                <a:rPr lang="ar-EG" sz="6000" b="1" dirty="0" smtClean="0">
                  <a:latin typeface="Calibri" pitchFamily="34" charset="0"/>
                  <a:cs typeface="Times New Roman" pitchFamily="18" charset="0"/>
                </a:rPr>
                <a:t>، </a:t>
              </a:r>
              <a:r>
                <a:rPr lang="ar-EG" sz="6000" b="1" dirty="0" err="1">
                  <a:latin typeface="Calibri" pitchFamily="34" charset="0"/>
                  <a:cs typeface="Times New Roman" pitchFamily="18" charset="0"/>
                </a:rPr>
                <a:t>ن</a:t>
              </a:r>
              <a:r>
                <a:rPr lang="ar-EG" sz="6000" b="1" dirty="0">
                  <a:latin typeface="Calibri" pitchFamily="34" charset="0"/>
                  <a:cs typeface="Times New Roman" pitchFamily="18" charset="0"/>
                </a:rPr>
                <a:t> من الثواني؟</a:t>
              </a:r>
            </a:p>
          </p:txBody>
        </p:sp>
        <p:pic>
          <p:nvPicPr>
            <p:cNvPr id="7183" name="Picture 12" descr="aafb7a6125c0968d8ae59a49df7d74df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72344" y="4580423"/>
              <a:ext cx="785819" cy="992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643813" y="2214563"/>
            <a:ext cx="1071562" cy="1714500"/>
            <a:chOff x="7929586" y="3071810"/>
            <a:chExt cx="714380" cy="1394861"/>
          </a:xfrm>
        </p:grpSpPr>
        <p:grpSp>
          <p:nvGrpSpPr>
            <p:cNvPr id="7175" name="Group 9"/>
            <p:cNvGrpSpPr>
              <a:grpSpLocks/>
            </p:cNvGrpSpPr>
            <p:nvPr/>
          </p:nvGrpSpPr>
          <p:grpSpPr bwMode="auto">
            <a:xfrm>
              <a:off x="7929586" y="3214686"/>
              <a:ext cx="714380" cy="1251985"/>
              <a:chOff x="8072462" y="2143116"/>
              <a:chExt cx="714380" cy="1251985"/>
            </a:xfrm>
          </p:grpSpPr>
          <p:sp>
            <p:nvSpPr>
              <p:cNvPr id="7" name="Curved Down Arrow 7"/>
              <p:cNvSpPr/>
              <p:nvPr/>
            </p:nvSpPr>
            <p:spPr>
              <a:xfrm rot="6111631">
                <a:off x="7899762" y="2537656"/>
                <a:ext cx="1051312" cy="663580"/>
              </a:xfrm>
              <a:prstGeom prst="curvedDownArrow">
                <a:avLst>
                  <a:gd name="adj1" fmla="val 25000"/>
                  <a:gd name="adj2" fmla="val 57029"/>
                  <a:gd name="adj3" fmla="val 55000"/>
                </a:avLst>
              </a:prstGeom>
              <a:solidFill>
                <a:srgbClr val="CC00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sz="2400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" name="Oval 8"/>
              <p:cNvSpPr/>
              <p:nvPr/>
            </p:nvSpPr>
            <p:spPr>
              <a:xfrm>
                <a:off x="8072462" y="2143600"/>
                <a:ext cx="714380" cy="71422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sz="6600" b="1" dirty="0">
                  <a:cs typeface="Times New Roman" pitchFamily="18" charset="0"/>
                </a:endParaRPr>
              </a:p>
            </p:txBody>
          </p:sp>
        </p:grpSp>
        <p:grpSp>
          <p:nvGrpSpPr>
            <p:cNvPr id="7176" name="Group 6"/>
            <p:cNvGrpSpPr>
              <a:grpSpLocks/>
            </p:cNvGrpSpPr>
            <p:nvPr/>
          </p:nvGrpSpPr>
          <p:grpSpPr bwMode="auto">
            <a:xfrm>
              <a:off x="7929586" y="3071810"/>
              <a:ext cx="714380" cy="1251985"/>
              <a:chOff x="8072462" y="2143116"/>
              <a:chExt cx="714380" cy="1251985"/>
            </a:xfrm>
          </p:grpSpPr>
          <p:sp>
            <p:nvSpPr>
              <p:cNvPr id="5" name="Curved Down Arrow 4"/>
              <p:cNvSpPr/>
              <p:nvPr/>
            </p:nvSpPr>
            <p:spPr>
              <a:xfrm rot="6111631">
                <a:off x="7899762" y="2537171"/>
                <a:ext cx="1051312" cy="663580"/>
              </a:xfrm>
              <a:prstGeom prst="curvedDownArrow">
                <a:avLst>
                  <a:gd name="adj1" fmla="val 25000"/>
                  <a:gd name="adj2" fmla="val 57029"/>
                  <a:gd name="adj3" fmla="val 55000"/>
                </a:avLst>
              </a:prstGeom>
              <a:solidFill>
                <a:srgbClr val="FFFF00"/>
              </a:solidFill>
              <a:ln w="381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sz="2400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8072462" y="2143116"/>
                <a:ext cx="714380" cy="714220"/>
              </a:xfrm>
              <a:prstGeom prst="ellipse">
                <a:avLst/>
              </a:prstGeom>
              <a:solidFill>
                <a:srgbClr val="00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EG" sz="6600" b="1" dirty="0">
                    <a:cs typeface="Times New Roman" pitchFamily="18" charset="0"/>
                  </a:rPr>
                  <a:t>1</a:t>
                </a:r>
              </a:p>
            </p:txBody>
          </p:sp>
        </p:grpSp>
      </p:grp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14 - غلق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كتب عبارة تمث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4800" y="228600"/>
            <a:ext cx="6981825" cy="6629401"/>
            <a:chOff x="1357290" y="884324"/>
            <a:chExt cx="6929485" cy="4688195"/>
          </a:xfrm>
        </p:grpSpPr>
        <p:sp>
          <p:nvSpPr>
            <p:cNvPr id="11" name="Plaque 10"/>
            <p:cNvSpPr/>
            <p:nvPr/>
          </p:nvSpPr>
          <p:spPr>
            <a:xfrm>
              <a:off x="1357290" y="884324"/>
              <a:ext cx="6929485" cy="4514557"/>
            </a:xfrm>
            <a:prstGeom prst="plaque">
              <a:avLst/>
            </a:prstGeom>
            <a:gradFill>
              <a:gsLst>
                <a:gs pos="0">
                  <a:srgbClr val="FF0066"/>
                </a:gs>
                <a:gs pos="50000">
                  <a:schemeClr val="bg1"/>
                </a:gs>
                <a:gs pos="100000">
                  <a:srgbClr val="FF3300"/>
                </a:gs>
              </a:gsLst>
              <a:lin ang="5400000" scaled="0"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7182" name="TextBox 11"/>
            <p:cNvSpPr txBox="1">
              <a:spLocks noChangeArrowheads="1"/>
            </p:cNvSpPr>
            <p:nvPr/>
          </p:nvSpPr>
          <p:spPr bwMode="auto">
            <a:xfrm>
              <a:off x="1811063" y="1369310"/>
              <a:ext cx="5857916" cy="1240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Arial" pitchFamily="34" charset="0"/>
                <a:buChar char="•"/>
              </a:pPr>
              <a:r>
                <a:rPr lang="ar-EG" sz="3600" b="1" dirty="0" smtClean="0">
                  <a:latin typeface="Calibri" pitchFamily="34" charset="0"/>
                  <a:cs typeface="Times New Roman" pitchFamily="18" charset="0"/>
                </a:rPr>
                <a:t>عدد مرات رفرفة الجناحين في عدد من الثواني= عدد مرات رفرة الثانية الواحدة</a:t>
              </a:r>
              <a:r>
                <a:rPr lang="ar-SA" sz="3600" b="1" dirty="0" smtClean="0">
                  <a:solidFill>
                    <a:schemeClr val="bg1"/>
                  </a:solidFill>
                </a:rPr>
                <a:t> </a:t>
              </a:r>
              <a:r>
                <a:rPr lang="ar-SA" sz="3600" b="1" dirty="0" smtClean="0"/>
                <a:t>×</a:t>
              </a:r>
              <a:r>
                <a:rPr lang="ar-EG" sz="3600" b="1" dirty="0" smtClean="0"/>
                <a:t> عدد الثواني</a:t>
              </a:r>
            </a:p>
          </p:txBody>
        </p:sp>
        <p:pic>
          <p:nvPicPr>
            <p:cNvPr id="7183" name="Picture 12" descr="aafb7a6125c0968d8ae59a49df7d74df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72344" y="4580423"/>
              <a:ext cx="785819" cy="992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643813" y="2214563"/>
            <a:ext cx="1071562" cy="1714500"/>
            <a:chOff x="7929586" y="3071810"/>
            <a:chExt cx="714380" cy="1394861"/>
          </a:xfrm>
        </p:grpSpPr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7929586" y="3214686"/>
              <a:ext cx="714380" cy="1251985"/>
              <a:chOff x="8072462" y="2143116"/>
              <a:chExt cx="714380" cy="1251985"/>
            </a:xfrm>
          </p:grpSpPr>
          <p:sp>
            <p:nvSpPr>
              <p:cNvPr id="7" name="Curved Down Arrow 7"/>
              <p:cNvSpPr/>
              <p:nvPr/>
            </p:nvSpPr>
            <p:spPr>
              <a:xfrm rot="6111631">
                <a:off x="7899762" y="2537656"/>
                <a:ext cx="1051312" cy="663580"/>
              </a:xfrm>
              <a:prstGeom prst="curvedDownArrow">
                <a:avLst>
                  <a:gd name="adj1" fmla="val 25000"/>
                  <a:gd name="adj2" fmla="val 57029"/>
                  <a:gd name="adj3" fmla="val 55000"/>
                </a:avLst>
              </a:prstGeom>
              <a:solidFill>
                <a:srgbClr val="CC00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sz="2400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" name="Oval 8"/>
              <p:cNvSpPr/>
              <p:nvPr/>
            </p:nvSpPr>
            <p:spPr>
              <a:xfrm>
                <a:off x="8072462" y="2143600"/>
                <a:ext cx="714380" cy="71422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sz="6600" b="1" dirty="0"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7929586" y="3071810"/>
              <a:ext cx="714380" cy="1251985"/>
              <a:chOff x="8072462" y="2143116"/>
              <a:chExt cx="714380" cy="1251985"/>
            </a:xfrm>
          </p:grpSpPr>
          <p:sp>
            <p:nvSpPr>
              <p:cNvPr id="5" name="Curved Down Arrow 4"/>
              <p:cNvSpPr/>
              <p:nvPr/>
            </p:nvSpPr>
            <p:spPr>
              <a:xfrm rot="6111631">
                <a:off x="7899762" y="2537171"/>
                <a:ext cx="1051312" cy="663580"/>
              </a:xfrm>
              <a:prstGeom prst="curvedDownArrow">
                <a:avLst>
                  <a:gd name="adj1" fmla="val 25000"/>
                  <a:gd name="adj2" fmla="val 57029"/>
                  <a:gd name="adj3" fmla="val 55000"/>
                </a:avLst>
              </a:prstGeom>
              <a:solidFill>
                <a:srgbClr val="FFFF00"/>
              </a:solidFill>
              <a:ln w="381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 sz="2400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8072462" y="2143116"/>
                <a:ext cx="714380" cy="714220"/>
              </a:xfrm>
              <a:prstGeom prst="ellipse">
                <a:avLst/>
              </a:prstGeom>
              <a:solidFill>
                <a:srgbClr val="00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EG" sz="6600" b="1" dirty="0">
                    <a:cs typeface="Times New Roman" pitchFamily="18" charset="0"/>
                  </a:rPr>
                  <a:t>1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685800" y="2819400"/>
            <a:ext cx="62484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ar-EG" sz="3600" b="1" dirty="0" smtClean="0">
                <a:latin typeface="Calibri" pitchFamily="34" charset="0"/>
                <a:cs typeface="Times New Roman" pitchFamily="18" charset="0"/>
              </a:rPr>
              <a:t>عدد مرات رفرفة الجناحين في ثانيتين =2</a:t>
            </a:r>
            <a:r>
              <a:rPr lang="ar-SA" sz="3600" b="1" dirty="0" smtClean="0">
                <a:solidFill>
                  <a:schemeClr val="bg1"/>
                </a:solidFill>
              </a:rPr>
              <a:t> </a:t>
            </a:r>
            <a:r>
              <a:rPr lang="ar-SA" sz="3600" b="1" dirty="0" smtClean="0"/>
              <a:t>×</a:t>
            </a:r>
            <a:r>
              <a:rPr lang="ar-EG" sz="3600" b="1" dirty="0" smtClean="0"/>
              <a:t> 52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4114800"/>
            <a:ext cx="6400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ar-EG" sz="3600" b="1" dirty="0" smtClean="0">
                <a:latin typeface="Calibri" pitchFamily="34" charset="0"/>
                <a:cs typeface="Times New Roman" pitchFamily="18" charset="0"/>
              </a:rPr>
              <a:t>عدد مرات رفرفة الجناحين في 6 ثواني = 6</a:t>
            </a:r>
            <a:r>
              <a:rPr lang="ar-SA" sz="3600" b="1" dirty="0" smtClean="0">
                <a:solidFill>
                  <a:schemeClr val="bg1"/>
                </a:solidFill>
              </a:rPr>
              <a:t> </a:t>
            </a:r>
            <a:r>
              <a:rPr lang="ar-SA" sz="3600" b="1" dirty="0" smtClean="0"/>
              <a:t>×</a:t>
            </a:r>
            <a:r>
              <a:rPr lang="ar-EG" sz="3600" b="1" dirty="0" smtClean="0"/>
              <a:t> 52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600" y="5257800"/>
            <a:ext cx="51816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EG" sz="3600" b="1" dirty="0" smtClean="0">
                <a:latin typeface="Calibri" pitchFamily="34" charset="0"/>
                <a:cs typeface="Times New Roman" pitchFamily="18" charset="0"/>
              </a:rPr>
              <a:t>عدد مرات رفرفة الجناحين في ن من ثواني = ن </a:t>
            </a:r>
            <a:r>
              <a:rPr lang="ar-SA" sz="3600" b="1" dirty="0" smtClean="0"/>
              <a:t>×</a:t>
            </a:r>
            <a:r>
              <a:rPr lang="ar-EG" sz="3600" b="1" dirty="0" smtClean="0"/>
              <a:t> 52+ 52ن</a:t>
            </a:r>
            <a:r>
              <a:rPr lang="ar-EG" sz="3600" b="1" dirty="0" smtClean="0">
                <a:latin typeface="Calibri" pitchFamily="34" charset="0"/>
                <a:cs typeface="Times New Roman" pitchFamily="18" charset="0"/>
              </a:rPr>
              <a:t> </a:t>
            </a:r>
          </a:p>
          <a:p>
            <a:endParaRPr lang="ar-EG" sz="3600" dirty="0"/>
          </a:p>
        </p:txBody>
      </p: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8625" y="142875"/>
            <a:ext cx="8215313" cy="6572250"/>
            <a:chOff x="500029" y="357166"/>
            <a:chExt cx="8215381" cy="6215106"/>
          </a:xfrm>
        </p:grpSpPr>
        <p:grpSp>
          <p:nvGrpSpPr>
            <p:cNvPr id="8195" name="Group 46"/>
            <p:cNvGrpSpPr>
              <a:grpSpLocks/>
            </p:cNvGrpSpPr>
            <p:nvPr/>
          </p:nvGrpSpPr>
          <p:grpSpPr bwMode="auto">
            <a:xfrm>
              <a:off x="500029" y="357166"/>
              <a:ext cx="8215381" cy="6215106"/>
              <a:chOff x="500029" y="357166"/>
              <a:chExt cx="8215381" cy="6215106"/>
            </a:xfrm>
          </p:grpSpPr>
          <p:grpSp>
            <p:nvGrpSpPr>
              <p:cNvPr id="8197" name="Group 44"/>
              <p:cNvGrpSpPr>
                <a:grpSpLocks/>
              </p:cNvGrpSpPr>
              <p:nvPr/>
            </p:nvGrpSpPr>
            <p:grpSpPr bwMode="auto">
              <a:xfrm>
                <a:off x="500029" y="357166"/>
                <a:ext cx="8215381" cy="6215106"/>
                <a:chOff x="500029" y="357166"/>
                <a:chExt cx="8215381" cy="6215106"/>
              </a:xfrm>
            </p:grpSpPr>
            <p:grpSp>
              <p:nvGrpSpPr>
                <p:cNvPr id="5" name="Group 37"/>
                <p:cNvGrpSpPr/>
                <p:nvPr/>
              </p:nvGrpSpPr>
              <p:grpSpPr>
                <a:xfrm rot="16200000">
                  <a:off x="-1893144" y="3107531"/>
                  <a:ext cx="5572163" cy="785817"/>
                  <a:chOff x="1000100" y="357166"/>
                  <a:chExt cx="7072362" cy="500066"/>
                </a:xfrm>
                <a:solidFill>
                  <a:srgbClr val="0000FF"/>
                </a:solidFill>
              </p:grpSpPr>
              <p:grpSp>
                <p:nvGrpSpPr>
                  <p:cNvPr id="6" name="Group 19"/>
                  <p:cNvGrpSpPr/>
                  <p:nvPr/>
                </p:nvGrpSpPr>
                <p:grpSpPr>
                  <a:xfrm>
                    <a:off x="1000100" y="357166"/>
                    <a:ext cx="4000528" cy="500066"/>
                    <a:chOff x="3857620" y="357166"/>
                    <a:chExt cx="4000528" cy="500066"/>
                  </a:xfrm>
                  <a:grpFill/>
                </p:grpSpPr>
                <p:sp>
                  <p:nvSpPr>
                    <p:cNvPr id="36" name="Heart 35"/>
                    <p:cNvSpPr/>
                    <p:nvPr/>
                  </p:nvSpPr>
                  <p:spPr>
                    <a:xfrm>
                      <a:off x="3857620" y="357166"/>
                      <a:ext cx="2000264" cy="500066"/>
                    </a:xfrm>
                    <a:prstGeom prst="heart">
                      <a:avLst/>
                    </a:prstGeom>
                    <a:grpFill/>
                    <a:ln>
                      <a:solidFill>
                        <a:srgbClr val="00FF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sz="4400" dirty="0"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7" name="Heart 36"/>
                    <p:cNvSpPr/>
                    <p:nvPr/>
                  </p:nvSpPr>
                  <p:spPr>
                    <a:xfrm>
                      <a:off x="5857884" y="357166"/>
                      <a:ext cx="2000264" cy="500066"/>
                    </a:xfrm>
                    <a:prstGeom prst="heart">
                      <a:avLst/>
                    </a:prstGeom>
                    <a:grpFill/>
                    <a:ln>
                      <a:solidFill>
                        <a:srgbClr val="00FF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sz="4400" dirty="0"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7" name="Group 18"/>
                  <p:cNvGrpSpPr/>
                  <p:nvPr/>
                </p:nvGrpSpPr>
                <p:grpSpPr>
                  <a:xfrm>
                    <a:off x="4071934" y="357166"/>
                    <a:ext cx="4000528" cy="500066"/>
                    <a:chOff x="3857620" y="357166"/>
                    <a:chExt cx="4000528" cy="500066"/>
                  </a:xfrm>
                  <a:grpFill/>
                </p:grpSpPr>
                <p:sp>
                  <p:nvSpPr>
                    <p:cNvPr id="34" name="Heart 33"/>
                    <p:cNvSpPr/>
                    <p:nvPr/>
                  </p:nvSpPr>
                  <p:spPr>
                    <a:xfrm>
                      <a:off x="3857620" y="357166"/>
                      <a:ext cx="2000264" cy="500066"/>
                    </a:xfrm>
                    <a:prstGeom prst="heart">
                      <a:avLst/>
                    </a:prstGeom>
                    <a:grpFill/>
                    <a:ln>
                      <a:solidFill>
                        <a:srgbClr val="00FF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sz="4400" dirty="0"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5" name="Heart 34"/>
                    <p:cNvSpPr/>
                    <p:nvPr/>
                  </p:nvSpPr>
                  <p:spPr>
                    <a:xfrm>
                      <a:off x="5857884" y="357166"/>
                      <a:ext cx="2000264" cy="500066"/>
                    </a:xfrm>
                    <a:prstGeom prst="heart">
                      <a:avLst/>
                    </a:prstGeom>
                    <a:grpFill/>
                    <a:ln>
                      <a:solidFill>
                        <a:srgbClr val="00FF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sz="4400" dirty="0"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8" name="Group 30"/>
                <p:cNvGrpSpPr/>
                <p:nvPr/>
              </p:nvGrpSpPr>
              <p:grpSpPr>
                <a:xfrm rot="5400000">
                  <a:off x="5572138" y="3214685"/>
                  <a:ext cx="5572163" cy="714380"/>
                  <a:chOff x="1000100" y="357166"/>
                  <a:chExt cx="7072362" cy="500066"/>
                </a:xfrm>
                <a:solidFill>
                  <a:srgbClr val="00FF00"/>
                </a:solidFill>
              </p:grpSpPr>
              <p:grpSp>
                <p:nvGrpSpPr>
                  <p:cNvPr id="9" name="Group 19"/>
                  <p:cNvGrpSpPr/>
                  <p:nvPr/>
                </p:nvGrpSpPr>
                <p:grpSpPr>
                  <a:xfrm>
                    <a:off x="1000100" y="357166"/>
                    <a:ext cx="4000528" cy="500066"/>
                    <a:chOff x="3857620" y="357166"/>
                    <a:chExt cx="4000528" cy="500066"/>
                  </a:xfrm>
                  <a:grpFill/>
                </p:grpSpPr>
                <p:sp>
                  <p:nvSpPr>
                    <p:cNvPr id="30" name="Heart 29"/>
                    <p:cNvSpPr/>
                    <p:nvPr/>
                  </p:nvSpPr>
                  <p:spPr>
                    <a:xfrm>
                      <a:off x="3857620" y="357166"/>
                      <a:ext cx="2000264" cy="500066"/>
                    </a:xfrm>
                    <a:prstGeom prst="heart">
                      <a:avLst/>
                    </a:prstGeom>
                    <a:grpFill/>
                    <a:ln>
                      <a:solidFill>
                        <a:srgbClr val="0066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sz="4400" dirty="0"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1" name="Heart 30"/>
                    <p:cNvSpPr/>
                    <p:nvPr/>
                  </p:nvSpPr>
                  <p:spPr>
                    <a:xfrm>
                      <a:off x="5857884" y="357166"/>
                      <a:ext cx="2000264" cy="500066"/>
                    </a:xfrm>
                    <a:prstGeom prst="heart">
                      <a:avLst/>
                    </a:prstGeom>
                    <a:grpFill/>
                    <a:ln>
                      <a:solidFill>
                        <a:srgbClr val="0066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sz="4400" dirty="0"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0" name="Group 18"/>
                  <p:cNvGrpSpPr/>
                  <p:nvPr/>
                </p:nvGrpSpPr>
                <p:grpSpPr>
                  <a:xfrm>
                    <a:off x="4071934" y="357166"/>
                    <a:ext cx="4000528" cy="500066"/>
                    <a:chOff x="3857620" y="357166"/>
                    <a:chExt cx="4000528" cy="500066"/>
                  </a:xfrm>
                  <a:grpFill/>
                </p:grpSpPr>
                <p:sp>
                  <p:nvSpPr>
                    <p:cNvPr id="28" name="Heart 27"/>
                    <p:cNvSpPr/>
                    <p:nvPr/>
                  </p:nvSpPr>
                  <p:spPr>
                    <a:xfrm>
                      <a:off x="3857620" y="357166"/>
                      <a:ext cx="2000264" cy="500066"/>
                    </a:xfrm>
                    <a:prstGeom prst="heart">
                      <a:avLst/>
                    </a:prstGeom>
                    <a:grpFill/>
                    <a:ln>
                      <a:solidFill>
                        <a:srgbClr val="0066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sz="4400" dirty="0"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" name="Heart 28"/>
                    <p:cNvSpPr/>
                    <p:nvPr/>
                  </p:nvSpPr>
                  <p:spPr>
                    <a:xfrm>
                      <a:off x="5857884" y="357166"/>
                      <a:ext cx="2000264" cy="500066"/>
                    </a:xfrm>
                    <a:prstGeom prst="heart">
                      <a:avLst/>
                    </a:prstGeom>
                    <a:grpFill/>
                    <a:ln>
                      <a:solidFill>
                        <a:srgbClr val="0066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sz="4400" dirty="0"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1" name="Group 23"/>
                <p:cNvGrpSpPr/>
                <p:nvPr/>
              </p:nvGrpSpPr>
              <p:grpSpPr>
                <a:xfrm rot="10800000">
                  <a:off x="1152500" y="5857892"/>
                  <a:ext cx="7072362" cy="714380"/>
                  <a:chOff x="1000100" y="357166"/>
                  <a:chExt cx="7072362" cy="500066"/>
                </a:xfrm>
                <a:solidFill>
                  <a:srgbClr val="CC00FF"/>
                </a:solidFill>
              </p:grpSpPr>
              <p:grpSp>
                <p:nvGrpSpPr>
                  <p:cNvPr id="12" name="Group 19"/>
                  <p:cNvGrpSpPr/>
                  <p:nvPr/>
                </p:nvGrpSpPr>
                <p:grpSpPr>
                  <a:xfrm>
                    <a:off x="1000100" y="357166"/>
                    <a:ext cx="4000528" cy="500066"/>
                    <a:chOff x="3857620" y="357166"/>
                    <a:chExt cx="4000528" cy="500066"/>
                  </a:xfrm>
                  <a:grpFill/>
                </p:grpSpPr>
                <p:sp>
                  <p:nvSpPr>
                    <p:cNvPr id="24" name="Heart 23"/>
                    <p:cNvSpPr/>
                    <p:nvPr/>
                  </p:nvSpPr>
                  <p:spPr>
                    <a:xfrm>
                      <a:off x="3857620" y="357166"/>
                      <a:ext cx="2000264" cy="500066"/>
                    </a:xfrm>
                    <a:prstGeom prst="hear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sz="4400" dirty="0"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5" name="Heart 24"/>
                    <p:cNvSpPr/>
                    <p:nvPr/>
                  </p:nvSpPr>
                  <p:spPr>
                    <a:xfrm>
                      <a:off x="5857884" y="357166"/>
                      <a:ext cx="2000264" cy="500066"/>
                    </a:xfrm>
                    <a:prstGeom prst="hear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sz="4400" dirty="0"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4" name="Group 23"/>
                  <p:cNvGrpSpPr/>
                  <p:nvPr/>
                </p:nvGrpSpPr>
                <p:grpSpPr>
                  <a:xfrm>
                    <a:off x="4071934" y="357166"/>
                    <a:ext cx="4000528" cy="500066"/>
                    <a:chOff x="3857620" y="357166"/>
                    <a:chExt cx="4000528" cy="500066"/>
                  </a:xfrm>
                  <a:grpFill/>
                </p:grpSpPr>
                <p:sp>
                  <p:nvSpPr>
                    <p:cNvPr id="22" name="Heart 21"/>
                    <p:cNvSpPr/>
                    <p:nvPr/>
                  </p:nvSpPr>
                  <p:spPr>
                    <a:xfrm>
                      <a:off x="3857620" y="357166"/>
                      <a:ext cx="2000264" cy="500066"/>
                    </a:xfrm>
                    <a:prstGeom prst="hear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sz="4400" dirty="0"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3" name="Heart 22"/>
                    <p:cNvSpPr/>
                    <p:nvPr/>
                  </p:nvSpPr>
                  <p:spPr>
                    <a:xfrm>
                      <a:off x="5857884" y="357166"/>
                      <a:ext cx="2000264" cy="500066"/>
                    </a:xfrm>
                    <a:prstGeom prst="heart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sz="4400" dirty="0"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8202" name="Group 22"/>
                <p:cNvGrpSpPr>
                  <a:grpSpLocks/>
                </p:cNvGrpSpPr>
                <p:nvPr/>
              </p:nvGrpSpPr>
              <p:grpSpPr bwMode="auto">
                <a:xfrm>
                  <a:off x="1000100" y="357166"/>
                  <a:ext cx="7072362" cy="642942"/>
                  <a:chOff x="1000100" y="357166"/>
                  <a:chExt cx="7072362" cy="500066"/>
                </a:xfrm>
              </p:grpSpPr>
              <p:grpSp>
                <p:nvGrpSpPr>
                  <p:cNvPr id="8204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1000100" y="357166"/>
                    <a:ext cx="4000528" cy="500066"/>
                    <a:chOff x="3857620" y="357166"/>
                    <a:chExt cx="4000528" cy="500066"/>
                  </a:xfrm>
                </p:grpSpPr>
                <p:sp>
                  <p:nvSpPr>
                    <p:cNvPr id="18" name="Heart 17"/>
                    <p:cNvSpPr/>
                    <p:nvPr/>
                  </p:nvSpPr>
                  <p:spPr>
                    <a:xfrm>
                      <a:off x="3857616" y="357166"/>
                      <a:ext cx="2000267" cy="499744"/>
                    </a:xfrm>
                    <a:prstGeom prst="heart">
                      <a:avLst/>
                    </a:prstGeom>
                    <a:solidFill>
                      <a:srgbClr val="CC00FF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sz="4400" dirty="0"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" name="Heart 18"/>
                    <p:cNvSpPr/>
                    <p:nvPr/>
                  </p:nvSpPr>
                  <p:spPr>
                    <a:xfrm>
                      <a:off x="5857882" y="357166"/>
                      <a:ext cx="2000267" cy="499744"/>
                    </a:xfrm>
                    <a:prstGeom prst="heart">
                      <a:avLst/>
                    </a:prstGeom>
                    <a:solidFill>
                      <a:srgbClr val="CC00FF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sz="4400" dirty="0"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8205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4071934" y="357166"/>
                    <a:ext cx="4000528" cy="500066"/>
                    <a:chOff x="3857620" y="357166"/>
                    <a:chExt cx="4000528" cy="500066"/>
                  </a:xfrm>
                </p:grpSpPr>
                <p:sp>
                  <p:nvSpPr>
                    <p:cNvPr id="16" name="Heart 15"/>
                    <p:cNvSpPr/>
                    <p:nvPr/>
                  </p:nvSpPr>
                  <p:spPr>
                    <a:xfrm>
                      <a:off x="3857620" y="357166"/>
                      <a:ext cx="2000267" cy="499744"/>
                    </a:xfrm>
                    <a:prstGeom prst="heart">
                      <a:avLst/>
                    </a:prstGeom>
                    <a:solidFill>
                      <a:srgbClr val="CC00FF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sz="4400" dirty="0"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" name="Heart 16"/>
                    <p:cNvSpPr/>
                    <p:nvPr/>
                  </p:nvSpPr>
                  <p:spPr>
                    <a:xfrm>
                      <a:off x="5857887" y="357166"/>
                      <a:ext cx="2000267" cy="499744"/>
                    </a:xfrm>
                    <a:prstGeom prst="heart">
                      <a:avLst/>
                    </a:prstGeom>
                    <a:solidFill>
                      <a:srgbClr val="CC00FF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ar-EG" sz="4400" dirty="0"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13" name="Rounded Rectangle 12"/>
                <p:cNvSpPr/>
                <p:nvPr/>
              </p:nvSpPr>
              <p:spPr>
                <a:xfrm>
                  <a:off x="714344" y="499784"/>
                  <a:ext cx="7786751" cy="585781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bg1"/>
                    </a:gs>
                    <a:gs pos="100000">
                      <a:srgbClr val="00FFFF"/>
                    </a:gs>
                  </a:gsLst>
                  <a:lin ang="13500000" scaled="1"/>
                  <a:tileRect/>
                </a:gradFill>
                <a:ln w="571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ar-EG" sz="4400" dirty="0">
                    <a:cs typeface="Times New Roman" pitchFamily="18" charset="0"/>
                  </a:endParaRPr>
                </a:p>
              </p:txBody>
            </p:sp>
          </p:grpSp>
          <p:pic>
            <p:nvPicPr>
              <p:cNvPr id="8198" name="Picture 7" descr="4fe4d6be42519b2e5e498ef8a21718eb.g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66803" y="500043"/>
                <a:ext cx="1968926" cy="499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196" name="TextBox 5"/>
            <p:cNvSpPr txBox="1">
              <a:spLocks noChangeArrowheads="1"/>
            </p:cNvSpPr>
            <p:nvPr/>
          </p:nvSpPr>
          <p:spPr bwMode="auto">
            <a:xfrm>
              <a:off x="1000096" y="1432049"/>
              <a:ext cx="7215247" cy="392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4400" b="1" dirty="0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الدالة</a:t>
              </a:r>
              <a:r>
                <a:rPr lang="ar-EG" sz="4400" b="1" dirty="0">
                  <a:latin typeface="Calibri" pitchFamily="34" charset="0"/>
                  <a:cs typeface="Times New Roman" pitchFamily="18" charset="0"/>
                </a:rPr>
                <a:t> علاقة تحدد مخرجة واحدة فقط للمدخلة الواحدة. ويعتمد عدد مرات رفرفة الجناحين (المخرجة) على عدد الثواني (المدخلة). ويمكنك تنظيم قيم </a:t>
              </a:r>
              <a:r>
                <a:rPr lang="ar-EG" sz="4400" b="1" dirty="0" err="1">
                  <a:latin typeface="Calibri" pitchFamily="34" charset="0"/>
                  <a:cs typeface="Times New Roman" pitchFamily="18" charset="0"/>
                </a:rPr>
                <a:t>المدخلات</a:t>
              </a:r>
              <a:r>
                <a:rPr lang="ar-EG" sz="4400" b="1" dirty="0">
                  <a:latin typeface="Calibri" pitchFamily="34" charset="0"/>
                  <a:cs typeface="Times New Roman" pitchFamily="18" charset="0"/>
                </a:rPr>
                <a:t> والمخرجات في </a:t>
              </a:r>
              <a:r>
                <a:rPr lang="ar-EG" sz="4400" b="1" dirty="0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جدول دالة </a:t>
              </a:r>
              <a:r>
                <a:rPr lang="ar-EG" sz="4400" b="1" dirty="0">
                  <a:latin typeface="Calibri" pitchFamily="34" charset="0"/>
                  <a:cs typeface="Times New Roman" pitchFamily="18" charset="0"/>
                </a:rPr>
                <a:t>على النحو الآتي:</a:t>
              </a:r>
            </a:p>
          </p:txBody>
        </p:sp>
      </p:grp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دالة علاقة تحد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973888" y="836613"/>
            <a:ext cx="1846262" cy="1008062"/>
            <a:chOff x="6973190" y="836712"/>
            <a:chExt cx="1847282" cy="1008112"/>
          </a:xfrm>
        </p:grpSpPr>
        <p:grpSp>
          <p:nvGrpSpPr>
            <p:cNvPr id="6" name="Group 3"/>
            <p:cNvGrpSpPr/>
            <p:nvPr/>
          </p:nvGrpSpPr>
          <p:grpSpPr>
            <a:xfrm>
              <a:off x="6973190" y="836712"/>
              <a:ext cx="1847282" cy="1008112"/>
              <a:chOff x="6588224" y="836712"/>
              <a:chExt cx="1872208" cy="1008112"/>
            </a:xfr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5400000" scaled="1"/>
              <a:tileRect/>
            </a:gradFill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2" name="Rectangle 1"/>
              <p:cNvSpPr/>
              <p:nvPr/>
            </p:nvSpPr>
            <p:spPr>
              <a:xfrm>
                <a:off x="6588224" y="836712"/>
                <a:ext cx="1872208" cy="648072"/>
              </a:xfrm>
              <a:prstGeom prst="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EG"/>
              </a:p>
            </p:txBody>
          </p:sp>
          <p:sp>
            <p:nvSpPr>
              <p:cNvPr id="3" name="Isosceles Triangle 2"/>
              <p:cNvSpPr/>
              <p:nvPr/>
            </p:nvSpPr>
            <p:spPr>
              <a:xfrm rot="10800000">
                <a:off x="6804248" y="1412776"/>
                <a:ext cx="1440160" cy="432048"/>
              </a:xfrm>
              <a:prstGeom prst="triangle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EG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08304" y="908720"/>
              <a:ext cx="1227012" cy="584775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>
                <a:defRPr/>
              </a:pPr>
              <a:r>
                <a:rPr lang="ar-EG" sz="32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المدخلة</a:t>
              </a:r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5100638" y="836613"/>
            <a:ext cx="1847850" cy="1008062"/>
            <a:chOff x="5100982" y="836712"/>
            <a:chExt cx="1847282" cy="1008112"/>
          </a:xfrm>
        </p:grpSpPr>
        <p:grpSp>
          <p:nvGrpSpPr>
            <p:cNvPr id="12" name="Group 5"/>
            <p:cNvGrpSpPr/>
            <p:nvPr/>
          </p:nvGrpSpPr>
          <p:grpSpPr>
            <a:xfrm>
              <a:off x="5100982" y="836712"/>
              <a:ext cx="1847282" cy="1008112"/>
              <a:chOff x="6588224" y="836712"/>
              <a:chExt cx="1872208" cy="1008112"/>
            </a:xfrm>
            <a:gradFill flip="none" rotWithShape="1">
              <a:gsLst>
                <a:gs pos="0">
                  <a:srgbClr val="990033">
                    <a:shade val="30000"/>
                    <a:satMod val="115000"/>
                  </a:srgbClr>
                </a:gs>
                <a:gs pos="50000">
                  <a:srgbClr val="990033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5400000" scaled="1"/>
              <a:tileRect/>
            </a:gradFill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7" name="Rectangle 6"/>
              <p:cNvSpPr/>
              <p:nvPr/>
            </p:nvSpPr>
            <p:spPr>
              <a:xfrm>
                <a:off x="6588224" y="836712"/>
                <a:ext cx="1872208" cy="648072"/>
              </a:xfrm>
              <a:prstGeom prst="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EG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6804248" y="1412776"/>
                <a:ext cx="1440160" cy="432048"/>
              </a:xfrm>
              <a:prstGeom prst="triangle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EG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292080" y="908720"/>
              <a:ext cx="1584176" cy="523220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>
                <a:defRPr/>
              </a:pPr>
              <a:r>
                <a:rPr lang="ar-EG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قاعدة الدالة</a:t>
              </a: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3228975" y="836613"/>
            <a:ext cx="1847850" cy="1008062"/>
            <a:chOff x="3228774" y="836712"/>
            <a:chExt cx="1847282" cy="1008112"/>
          </a:xfrm>
        </p:grpSpPr>
        <p:grpSp>
          <p:nvGrpSpPr>
            <p:cNvPr id="16" name="Group 8"/>
            <p:cNvGrpSpPr/>
            <p:nvPr/>
          </p:nvGrpSpPr>
          <p:grpSpPr>
            <a:xfrm>
              <a:off x="3228774" y="836712"/>
              <a:ext cx="1847282" cy="1008112"/>
              <a:chOff x="6588224" y="836712"/>
              <a:chExt cx="1872208" cy="1008112"/>
            </a:xfrm>
            <a:gradFill flip="none" rotWithShape="1">
              <a:gsLst>
                <a:gs pos="0">
                  <a:srgbClr val="993300">
                    <a:shade val="30000"/>
                    <a:satMod val="115000"/>
                  </a:srgbClr>
                </a:gs>
                <a:gs pos="50000">
                  <a:srgbClr val="993300">
                    <a:shade val="67500"/>
                    <a:satMod val="115000"/>
                  </a:srgbClr>
                </a:gs>
                <a:gs pos="100000">
                  <a:srgbClr val="FFC000"/>
                </a:gs>
              </a:gsLst>
              <a:lin ang="5400000" scaled="1"/>
              <a:tileRect/>
            </a:gradFill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10" name="Rectangle 9"/>
              <p:cNvSpPr/>
              <p:nvPr/>
            </p:nvSpPr>
            <p:spPr>
              <a:xfrm>
                <a:off x="6588224" y="836712"/>
                <a:ext cx="1872208" cy="648072"/>
              </a:xfrm>
              <a:prstGeom prst="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EG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 rot="10800000">
                <a:off x="6804248" y="1412776"/>
                <a:ext cx="1440160" cy="432048"/>
              </a:xfrm>
              <a:prstGeom prst="triangle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EG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347864" y="908720"/>
              <a:ext cx="1584176" cy="523220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>
                <a:defRPr/>
              </a:pPr>
              <a:r>
                <a:rPr lang="ar-EG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المخرجة</a:t>
              </a: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228453" y="2060575"/>
          <a:ext cx="5591697" cy="432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63899"/>
                <a:gridCol w="1863899"/>
                <a:gridCol w="1863899"/>
              </a:tblGrid>
              <a:tr h="108012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92950" y="2133600"/>
            <a:ext cx="16335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2800" b="1" dirty="0">
                <a:solidFill>
                  <a:srgbClr val="FFFF00"/>
                </a:solidFill>
              </a:rPr>
              <a:t>عدد الثواني (ن)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241925" y="2276475"/>
            <a:ext cx="16335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rgbClr val="FFFF00"/>
                </a:solidFill>
              </a:rPr>
              <a:t>52 </a:t>
            </a:r>
            <a:r>
              <a:rPr lang="ar-EG" sz="3200" b="1" dirty="0" err="1">
                <a:solidFill>
                  <a:srgbClr val="FFFF00"/>
                </a:solidFill>
              </a:rPr>
              <a:t>ن</a:t>
            </a:r>
            <a:endParaRPr lang="ar-EG" sz="32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76600" y="2060575"/>
            <a:ext cx="16335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rgbClr val="FFFF00"/>
                </a:solidFill>
              </a:rPr>
              <a:t>عدد </a:t>
            </a:r>
            <a:r>
              <a:rPr lang="ar-EG" sz="3200" b="1" dirty="0" err="1">
                <a:solidFill>
                  <a:srgbClr val="FFFF00"/>
                </a:solidFill>
              </a:rPr>
              <a:t>الرفرفات</a:t>
            </a:r>
            <a:endParaRPr lang="ar-EG" sz="32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380288" y="3357563"/>
            <a:ext cx="100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1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64163" y="3357563"/>
            <a:ext cx="1368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52×1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492500" y="3357563"/>
            <a:ext cx="1366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52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380288" y="4449763"/>
            <a:ext cx="100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2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64163" y="4449763"/>
            <a:ext cx="1368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52×2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492500" y="4449763"/>
            <a:ext cx="1366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104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380288" y="5445125"/>
            <a:ext cx="100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3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364163" y="5445125"/>
            <a:ext cx="1368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52×3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492500" y="5445125"/>
            <a:ext cx="1366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/>
              <a:t>156</a:t>
            </a:r>
          </a:p>
        </p:txBody>
      </p:sp>
      <p:grpSp>
        <p:nvGrpSpPr>
          <p:cNvPr id="31" name="Group 2047"/>
          <p:cNvGrpSpPr>
            <a:grpSpLocks/>
          </p:cNvGrpSpPr>
          <p:nvPr/>
        </p:nvGrpSpPr>
        <p:grpSpPr bwMode="auto">
          <a:xfrm>
            <a:off x="250825" y="1412875"/>
            <a:ext cx="2665413" cy="1663700"/>
            <a:chOff x="251520" y="1413250"/>
            <a:chExt cx="2664296" cy="1663444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251520" y="1413250"/>
              <a:ext cx="2664296" cy="1663444"/>
            </a:xfrm>
            <a:prstGeom prst="wedgeRoundRectCallout">
              <a:avLst>
                <a:gd name="adj1" fmla="val 76230"/>
                <a:gd name="adj2" fmla="val -35105"/>
                <a:gd name="adj3" fmla="val 16667"/>
              </a:avLst>
            </a:prstGeom>
            <a:gradFill flip="none" rotWithShape="1">
              <a:gsLst>
                <a:gs pos="0">
                  <a:srgbClr val="9900FF">
                    <a:tint val="66000"/>
                    <a:satMod val="160000"/>
                  </a:srgbClr>
                </a:gs>
                <a:gs pos="50000">
                  <a:srgbClr val="9900FF">
                    <a:tint val="44500"/>
                    <a:satMod val="160000"/>
                  </a:srgbClr>
                </a:gs>
                <a:gs pos="100000">
                  <a:srgbClr val="9900FF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/>
            </a:p>
          </p:txBody>
        </p:sp>
        <p:sp>
          <p:nvSpPr>
            <p:cNvPr id="9261" name="TextBox 30"/>
            <p:cNvSpPr txBox="1">
              <a:spLocks noChangeArrowheads="1"/>
            </p:cNvSpPr>
            <p:nvPr/>
          </p:nvSpPr>
          <p:spPr bwMode="auto">
            <a:xfrm>
              <a:off x="467544" y="1628800"/>
              <a:ext cx="223224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2400" b="1" dirty="0"/>
                <a:t>تصف قاعدة الدالة العلاقة بين </a:t>
              </a:r>
              <a:r>
                <a:rPr lang="ar-EG" sz="2400" b="1" dirty="0" err="1"/>
                <a:t>المدخلات</a:t>
              </a:r>
              <a:r>
                <a:rPr lang="ar-EG" sz="2400" b="1" dirty="0"/>
                <a:t> والمخرجات.</a:t>
              </a:r>
            </a:p>
          </p:txBody>
        </p:sp>
      </p:grpSp>
    </p:spTree>
  </p:cSld>
  <p:clrMapOvr>
    <a:masterClrMapping/>
  </p:clrMapOvr>
  <p:transition>
    <p:fade/>
    <p:sndAc>
      <p:stSnd>
        <p:snd r:embed="rId2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مدخ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اعدة الدالة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مخرج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089 - spring 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عدد الثواني (ن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52 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عدد الرفرف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1 في الثانية الواح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2 في ثانيت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3 في ثلاث ثوا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تصف قاعدة الدالة العلاقة ب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19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3992</TotalTime>
  <Words>740</Words>
  <Application>Microsoft Office PowerPoint</Application>
  <PresentationFormat>عرض على الشاشة (3:4)‏</PresentationFormat>
  <Paragraphs>182</Paragraphs>
  <Slides>35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6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– الصف السادس الابتدائي – الفصل الدراسي الأول – الفصل الأول</dc:title>
  <dc:subject>1 - 6  الجبر: الدوال</dc:subject>
  <dc:creator>أ/ بندر الحازمي</dc:creator>
  <cp:keywords>حقيبة إنجاز المعلم والمعلمة</cp:keywords>
  <cp:lastModifiedBy>Dell</cp:lastModifiedBy>
  <cp:revision>236</cp:revision>
  <dcterms:created xsi:type="dcterms:W3CDTF">2011-05-21T10:06:11Z</dcterms:created>
  <dcterms:modified xsi:type="dcterms:W3CDTF">2017-04-17T13:32:05Z</dcterms:modified>
</cp:coreProperties>
</file>