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95" d="100"/>
          <a:sy n="95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11/07/1440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63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264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191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006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511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93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59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825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900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1186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11/07/40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1748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3/17/2019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6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8" y="2420888"/>
            <a:ext cx="7753615" cy="16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86" y="674801"/>
            <a:ext cx="7054118" cy="396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3491880" y="3789040"/>
            <a:ext cx="511256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5747"/>
            <a:ext cx="3750300" cy="6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49" y="1342259"/>
            <a:ext cx="5758755" cy="73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2699792" y="2590800"/>
            <a:ext cx="611799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9.  خلال عملية التنفس الهوائي تقوم الخلايا بتحليل سكر الجلوكوز في وجود الأكسجين . </a:t>
            </a:r>
          </a:p>
          <a:p>
            <a:r>
              <a:rPr lang="ar-SA" sz="2800" b="1" dirty="0">
                <a:solidFill>
                  <a:srgbClr val="C00000"/>
                </a:solidFill>
              </a:rPr>
              <a:t>أم التنفس اللاهوائي لا يستعمل الأكسجين. </a:t>
            </a:r>
          </a:p>
          <a:p>
            <a:r>
              <a:rPr lang="ar-SA" sz="2800" b="1" dirty="0">
                <a:solidFill>
                  <a:srgbClr val="C00000"/>
                </a:solidFill>
              </a:rPr>
              <a:t>و أكثر عمليات التنفس شيوعًا هي التخمر .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7075624" cy="280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5"/>
          <p:cNvSpPr txBox="1"/>
          <p:nvPr/>
        </p:nvSpPr>
        <p:spPr>
          <a:xfrm>
            <a:off x="2331124" y="3418144"/>
            <a:ext cx="611799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قبل </a:t>
            </a:r>
            <a:r>
              <a:rPr lang="ar-SA" sz="2800" b="1" dirty="0">
                <a:solidFill>
                  <a:srgbClr val="C00000"/>
                </a:solidFill>
              </a:rPr>
              <a:t>اكتشاف المجهر لم يكن الناس يعرفون عن وجود الخلايا ؛ لأن معظم الخلايا لا يمكن مشاهدتها بالعين المجردة ، لذلك كان اختراع المجهر بداية الطريق لتعر الخلايا. </a:t>
            </a:r>
          </a:p>
        </p:txBody>
      </p:sp>
    </p:spTree>
    <p:extLst>
      <p:ext uri="{BB962C8B-B14F-4D97-AF65-F5344CB8AC3E}">
        <p14:creationId xmlns:p14="http://schemas.microsoft.com/office/powerpoint/2010/main" val="19208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1" y="695551"/>
            <a:ext cx="3505909" cy="57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5898146" cy="396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491880" y="3284984"/>
            <a:ext cx="5112568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8524"/>
            <a:ext cx="5994259" cy="55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915816" y="4293096"/>
            <a:ext cx="5688632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6515479" cy="432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483768" y="3429000"/>
            <a:ext cx="612068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09" y="620688"/>
            <a:ext cx="7059495" cy="394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6228184" y="2420888"/>
            <a:ext cx="2448272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7296065" cy="45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915816" y="2996952"/>
            <a:ext cx="5688632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718905" cy="337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6662"/>
            <a:ext cx="4370036" cy="283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3275856" y="5373216"/>
            <a:ext cx="1152128" cy="5277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472608" cy="539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4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78889"/>
            <a:ext cx="6275975" cy="53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627784" y="678888"/>
            <a:ext cx="6192688" cy="14539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</TotalTime>
  <Words>59</Words>
  <Application>Microsoft Office PowerPoint</Application>
  <PresentationFormat>عرض على الشاشة (3:4)‏</PresentationFormat>
  <Paragraphs>4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Ninja</cp:lastModifiedBy>
  <cp:revision>335</cp:revision>
  <dcterms:created xsi:type="dcterms:W3CDTF">2011-03-17T07:07:04Z</dcterms:created>
  <dcterms:modified xsi:type="dcterms:W3CDTF">2019-03-17T17:29:41Z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