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custDataLst>
    <p:tags r:id="rId12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78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D8FD16E-1502-4433-9360-8D0859C6345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14D66E0-BF1E-47F1-AD78-1B953DACAAB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4558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6B193-1F8C-41A8-9C2D-1F9112E212EE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3616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6B193-1F8C-41A8-9C2D-1F9112E212EE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82809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6B193-1F8C-41A8-9C2D-1F9112E212EE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1344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6B193-1F8C-41A8-9C2D-1F9112E212EE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0141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6B193-1F8C-41A8-9C2D-1F9112E212EE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5473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6B193-1F8C-41A8-9C2D-1F9112E212EE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7591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6B193-1F8C-41A8-9C2D-1F9112E212EE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8261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6B193-1F8C-41A8-9C2D-1F9112E212EE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6457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6B193-1F8C-41A8-9C2D-1F9112E212EE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364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476672"/>
            <a:ext cx="2752404" cy="6902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4966" y="1340768"/>
            <a:ext cx="2114165" cy="6301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4937" y="3356992"/>
            <a:ext cx="3032951" cy="1041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48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476672"/>
            <a:ext cx="2752404" cy="6902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4966" y="1340768"/>
            <a:ext cx="2114165" cy="6301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4937" y="3356992"/>
            <a:ext cx="3032951" cy="1041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36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4" y="548680"/>
            <a:ext cx="5184788" cy="118744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4699" y="2060848"/>
            <a:ext cx="4219758" cy="5869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7399" y="3253910"/>
            <a:ext cx="2670315" cy="5290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39392" y="4389103"/>
            <a:ext cx="2373614" cy="55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38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620688"/>
            <a:ext cx="6454911" cy="228253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3888" y="3501008"/>
            <a:ext cx="4605470" cy="138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95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620688"/>
            <a:ext cx="6454911" cy="228253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3888" y="3501008"/>
            <a:ext cx="4605470" cy="138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31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548680"/>
            <a:ext cx="6164803" cy="1864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76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7475" y="657230"/>
            <a:ext cx="5026128" cy="7802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0986" y="1628800"/>
            <a:ext cx="1755156" cy="12103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89800" y="4005064"/>
            <a:ext cx="1930672" cy="118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41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548680"/>
            <a:ext cx="6708756" cy="20188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2567493"/>
            <a:ext cx="4813162" cy="233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20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6538" y="476672"/>
            <a:ext cx="6418648" cy="189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36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</Words>
  <Application>Microsoft Office PowerPoint</Application>
  <PresentationFormat>On-screen Show (4:3)</PresentationFormat>
  <Paragraphs>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Mostafa Hassan</cp:lastModifiedBy>
  <cp:revision>11</cp:revision>
  <dcterms:created xsi:type="dcterms:W3CDTF">2015-10-06T14:56:54Z</dcterms:created>
  <dcterms:modified xsi:type="dcterms:W3CDTF">2019-04-20T09:04:01Z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