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95" r:id="rId2"/>
    <p:sldId id="413" r:id="rId3"/>
    <p:sldId id="479" r:id="rId4"/>
    <p:sldId id="494" r:id="rId5"/>
    <p:sldId id="489" r:id="rId6"/>
    <p:sldId id="496" r:id="rId7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2BD5"/>
    <a:srgbClr val="00FFCC"/>
    <a:srgbClr val="008DF6"/>
    <a:srgbClr val="D3B5E9"/>
    <a:srgbClr val="FAB4F0"/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59" autoAdjust="0"/>
    <p:restoredTop sz="97513" autoAdjust="0"/>
  </p:normalViewPr>
  <p:slideViewPr>
    <p:cSldViewPr snapToGrid="0">
      <p:cViewPr>
        <p:scale>
          <a:sx n="75" d="100"/>
          <a:sy n="75" d="100"/>
        </p:scale>
        <p:origin x="150" y="0"/>
      </p:cViewPr>
      <p:guideLst>
        <p:guide orient="horz" pos="912"/>
        <p:guide pos="2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12" Type="http://schemas.openxmlformats.org/officeDocument/2006/relationships/image" Target="../media/image2.svg"/><Relationship Id="rId2" Type="http://schemas.openxmlformats.org/officeDocument/2006/relationships/image" Target="../media/image5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15" Type="http://schemas.microsoft.com/office/2007/relationships/hdphoto" Target="../media/hdphoto2.wdp"/><Relationship Id="rId4" Type="http://schemas.openxmlformats.org/officeDocument/2006/relationships/image" Target="../media/image6.gif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3196" y="1933130"/>
            <a:ext cx="5355771" cy="3328611"/>
            <a:chOff x="3433196" y="1933130"/>
            <a:chExt cx="5355771" cy="332861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3196" y="2460484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4264833" y="3639456"/>
              <a:ext cx="35481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الحركة</a:t>
              </a:r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  <a:p>
              <a:pPr algn="ctr"/>
              <a:endParaRPr lang="ar-SY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557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643" b="54018" l="16983" r="81319">
                        <a14:foregroundMark x1="80420" y1="49107" x2="16983" y2="49554"/>
                        <a14:foregroundMark x1="80220" y1="50000" x2="64835" y2="49554"/>
                        <a14:backgroundMark x1="79920" y1="46429" x2="75724" y2="46429"/>
                        <a14:backgroundMark x1="72727" y1="45982" x2="63237" y2="45982"/>
                        <a14:backgroundMark x1="80220" y1="48661" x2="75225" y2="48661"/>
                        <a14:backgroundMark x1="73427" y1="48661" x2="65035" y2="48661"/>
                        <a14:backgroundMark x1="64835" y1="48661" x2="64835" y2="48661"/>
                        <a14:backgroundMark x1="60240" y1="49107" x2="50549" y2="49107"/>
                        <a14:backgroundMark x1="47253" y1="49107" x2="38462" y2="49107"/>
                        <a14:backgroundMark x1="36763" y1="48661" x2="32867" y2="48661"/>
                        <a14:backgroundMark x1="80420" y1="48661" x2="80420" y2="48661"/>
                        <a14:backgroundMark x1="74825" y1="48661" x2="74825" y2="48661"/>
                        <a14:backgroundMark x1="64136" y1="49107" x2="62837" y2="49107"/>
                        <a14:backgroundMark x1="61239" y1="48661" x2="61239" y2="48661"/>
                        <a14:backgroundMark x1="47752" y1="48661" x2="47752" y2="48661"/>
                        <a14:backgroundMark x1="80120" y1="50446" x2="79421" y2="51339"/>
                        <a14:backgroundMark x1="79321" y1="51339" x2="76923" y2="51339"/>
                        <a14:backgroundMark x1="76923" y1="51339" x2="75624" y2="51339"/>
                        <a14:backgroundMark x1="75025" y1="51339" x2="75025" y2="51339"/>
                        <a14:backgroundMark x1="29271" y1="47768" x2="29271" y2="53571"/>
                        <a14:backgroundMark x1="27473" y1="47321" x2="27473" y2="53125"/>
                        <a14:backgroundMark x1="22877" y1="45536" x2="22877" y2="53125"/>
                        <a14:backgroundMark x1="20679" y1="48214" x2="20879" y2="53125"/>
                        <a14:backgroundMark x1="19580" y1="42411" x2="19281" y2="53571"/>
                        <a14:backgroundMark x1="31069" y1="47321" x2="31069" y2="51339"/>
                        <a14:backgroundMark x1="33067" y1="45982" x2="32667" y2="50893"/>
                        <a14:backgroundMark x1="36364" y1="46875" x2="35964" y2="53125"/>
                        <a14:backgroundMark x1="41459" y1="45536" x2="40859" y2="52232"/>
                        <a14:backgroundMark x1="38961" y1="42411" x2="39461" y2="51786"/>
                        <a14:backgroundMark x1="44555" y1="46429" x2="44555" y2="51339"/>
                        <a14:backgroundMark x1="46154" y1="47321" x2="45854" y2="50893"/>
                        <a14:backgroundMark x1="54446" y1="48214" x2="54446" y2="53571"/>
                        <a14:backgroundMark x1="53047" y1="45536" x2="52348" y2="52232"/>
                        <a14:backgroundMark x1="51149" y1="49554" x2="50749" y2="50893"/>
                        <a14:backgroundMark x1="65834" y1="47768" x2="66234" y2="53571"/>
                        <a14:backgroundMark x1="67732" y1="46875" x2="67732" y2="53571"/>
                        <a14:backgroundMark x1="69231" y1="49107" x2="69231" y2="52232"/>
                        <a14:backgroundMark x1="71029" y1="48214" x2="71029" y2="53571"/>
                        <a14:backgroundMark x1="57443" y1="47321" x2="57742" y2="51786"/>
                        <a14:backgroundMark x1="59441" y1="45536" x2="59441" y2="50446"/>
                        <a14:backgroundMark x1="24276" y1="48214" x2="24276" y2="52232"/>
                        <a14:backgroundMark x1="19181" y1="48214" x2="19181" y2="52679"/>
                        <a14:backgroundMark x1="17682" y1="48214" x2="17682" y2="53125"/>
                        <a14:backgroundMark x1="61439" y1="47321" x2="60939" y2="53571"/>
                        <a14:backgroundMark x1="61439" y1="48214" x2="60340" y2="48214"/>
                        <a14:backgroundMark x1="61738" y1="48214" x2="59940" y2="4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43520" r="17499" b="44575"/>
          <a:stretch/>
        </p:blipFill>
        <p:spPr bwMode="auto">
          <a:xfrm>
            <a:off x="3933648" y="3461274"/>
            <a:ext cx="6528975" cy="52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4" y="3562666"/>
            <a:ext cx="732702" cy="73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778273" y="492018"/>
            <a:ext cx="969498" cy="2365989"/>
            <a:chOff x="1159173" y="335569"/>
            <a:chExt cx="969498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59173" y="6263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الحركة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xmlns="" id="{588DBE0A-494B-4074-B44D-3FF4BEEEFCE9}"/>
              </a:ext>
            </a:extLst>
          </p:cNvPr>
          <p:cNvGrpSpPr/>
          <p:nvPr/>
        </p:nvGrpSpPr>
        <p:grpSpPr>
          <a:xfrm>
            <a:off x="5473566" y="178449"/>
            <a:ext cx="2778786" cy="659751"/>
            <a:chOff x="5166610" y="157026"/>
            <a:chExt cx="1858780" cy="850729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:a16="http://schemas.microsoft.com/office/drawing/2014/main" xmlns="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50729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:a16="http://schemas.microsoft.com/office/drawing/2014/main" xmlns="" id="{D2394BDF-3F06-4F6B-82C4-F7DA188DB043}"/>
                </a:ext>
              </a:extLst>
            </p:cNvPr>
            <p:cNvSpPr txBox="1"/>
            <p:nvPr/>
          </p:nvSpPr>
          <p:spPr>
            <a:xfrm>
              <a:off x="5267738" y="294039"/>
              <a:ext cx="1656522" cy="67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الحركة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29" name="مجموعة 28"/>
          <p:cNvGrpSpPr/>
          <p:nvPr/>
        </p:nvGrpSpPr>
        <p:grpSpPr>
          <a:xfrm>
            <a:off x="2432836" y="1016443"/>
            <a:ext cx="8521632" cy="1451482"/>
            <a:chOff x="3022842" y="1011158"/>
            <a:chExt cx="7256314" cy="1600595"/>
          </a:xfrm>
        </p:grpSpPr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xmlns="" id="{468E39C0-3777-42DF-99E5-7E7AA8305FC5}"/>
                </a:ext>
              </a:extLst>
            </p:cNvPr>
            <p:cNvSpPr/>
            <p:nvPr/>
          </p:nvSpPr>
          <p:spPr>
            <a:xfrm rot="173929">
              <a:off x="7611673" y="1594185"/>
              <a:ext cx="2548619" cy="891794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10">
              <a:extLst>
                <a:ext uri="{FF2B5EF4-FFF2-40B4-BE49-F238E27FC236}">
                  <a16:creationId xmlns:a16="http://schemas.microsoft.com/office/drawing/2014/main" xmlns="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46">
              <a:extLst>
                <a:ext uri="{FF2B5EF4-FFF2-40B4-BE49-F238E27FC236}">
                  <a16:creationId xmlns:a16="http://schemas.microsoft.com/office/drawing/2014/main" xmlns="" id="{6B14ACBE-14D9-4D3B-BAD8-0274A075EEBA}"/>
                </a:ext>
              </a:extLst>
            </p:cNvPr>
            <p:cNvSpPr/>
            <p:nvPr/>
          </p:nvSpPr>
          <p:spPr>
            <a:xfrm>
              <a:off x="3266120" y="1065664"/>
              <a:ext cx="7013036" cy="1493479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3" name="Group 4">
              <a:extLst>
                <a:ext uri="{FF2B5EF4-FFF2-40B4-BE49-F238E27FC236}">
                  <a16:creationId xmlns:a16="http://schemas.microsoft.com/office/drawing/2014/main" xmlns="" id="{54CF8F33-453A-45BE-B988-F8BB194E6484}"/>
                </a:ext>
              </a:extLst>
            </p:cNvPr>
            <p:cNvGrpSpPr/>
            <p:nvPr/>
          </p:nvGrpSpPr>
          <p:grpSpPr>
            <a:xfrm>
              <a:off x="3022842" y="1326661"/>
              <a:ext cx="6173277" cy="1147295"/>
              <a:chOff x="608847" y="407252"/>
              <a:chExt cx="6741193" cy="1573932"/>
            </a:xfrm>
          </p:grpSpPr>
          <p:sp>
            <p:nvSpPr>
              <p:cNvPr id="40" name="TextBox 23">
                <a:extLst>
                  <a:ext uri="{FF2B5EF4-FFF2-40B4-BE49-F238E27FC236}">
                    <a16:creationId xmlns:a16="http://schemas.microsoft.com/office/drawing/2014/main" xmlns="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608847" y="407252"/>
                <a:ext cx="6741193" cy="977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الحركة:</a:t>
                </a:r>
              </a:p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Hand Of Sean" panose="02000500000000000000" pitchFamily="2" charset="-128"/>
                    <a:ea typeface="Hand Of Sean" panose="02000500000000000000" pitchFamily="2" charset="-128"/>
                  </a:rPr>
                  <a:t>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هي </a:t>
                </a:r>
                <a:r>
                  <a:rPr lang="ar-SY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انتقال الناس و البضائع من مكان إلى آخر بمساعدة الطرق و وسائل المواصلات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.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1" name="TextBox 24">
                <a:extLst>
                  <a:ext uri="{FF2B5EF4-FFF2-40B4-BE49-F238E27FC236}">
                    <a16:creationId xmlns:a16="http://schemas.microsoft.com/office/drawing/2014/main" xmlns="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294558" y="1422463"/>
                <a:ext cx="5882228" cy="55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و بالحركة تُعرف الأماكن و المنتجات , و يحصل الناس على احتياجاتهم.</a:t>
                </a:r>
                <a:endParaRPr lang="en-US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34" name="Group 7">
              <a:extLst>
                <a:ext uri="{FF2B5EF4-FFF2-40B4-BE49-F238E27FC236}">
                  <a16:creationId xmlns:a16="http://schemas.microsoft.com/office/drawing/2014/main" xmlns="" id="{68C6B186-2980-40AB-8370-2E4C1C8B9EA1}"/>
                </a:ext>
              </a:extLst>
            </p:cNvPr>
            <p:cNvGrpSpPr/>
            <p:nvPr/>
          </p:nvGrpSpPr>
          <p:grpSpPr>
            <a:xfrm>
              <a:off x="9048961" y="1160093"/>
              <a:ext cx="1051443" cy="751528"/>
              <a:chOff x="7189359" y="178747"/>
              <a:chExt cx="1148173" cy="1030994"/>
            </a:xfrm>
          </p:grpSpPr>
          <p:sp>
            <p:nvSpPr>
              <p:cNvPr id="36" name="Rectangle 29">
                <a:extLst>
                  <a:ext uri="{FF2B5EF4-FFF2-40B4-BE49-F238E27FC236}">
                    <a16:creationId xmlns:a16="http://schemas.microsoft.com/office/drawing/2014/main" xmlns="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7189359" y="329178"/>
                <a:ext cx="978410" cy="848268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" name="Group 1">
                <a:extLst>
                  <a:ext uri="{FF2B5EF4-FFF2-40B4-BE49-F238E27FC236}">
                    <a16:creationId xmlns:a16="http://schemas.microsoft.com/office/drawing/2014/main" xmlns="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7350055" y="178747"/>
                <a:ext cx="987477" cy="1030994"/>
                <a:chOff x="7350055" y="178747"/>
                <a:chExt cx="987477" cy="1030994"/>
              </a:xfrm>
            </p:grpSpPr>
            <p:sp>
              <p:nvSpPr>
                <p:cNvPr id="38" name="Freeform: Shape 17">
                  <a:extLst>
                    <a:ext uri="{FF2B5EF4-FFF2-40B4-BE49-F238E27FC236}">
                      <a16:creationId xmlns:a16="http://schemas.microsoft.com/office/drawing/2014/main" xmlns="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7350055" y="178747"/>
                  <a:ext cx="987477" cy="1030994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39" name="Graphic 30" descr="Lightbulb">
                  <a:extLst>
                    <a:ext uri="{FF2B5EF4-FFF2-40B4-BE49-F238E27FC236}">
                      <a16:creationId xmlns:a16="http://schemas.microsoft.com/office/drawing/2014/main" xmlns="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xmlns="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93196" y="438803"/>
                  <a:ext cx="548640" cy="548639"/>
                </a:xfrm>
                <a:prstGeom prst="rect">
                  <a:avLst/>
                </a:prstGeom>
              </p:spPr>
            </p:pic>
          </p:grpSp>
        </p:grpSp>
        <p:sp>
          <p:nvSpPr>
            <p:cNvPr id="35" name="Freeform: Shape 18">
              <a:extLst>
                <a:ext uri="{FF2B5EF4-FFF2-40B4-BE49-F238E27FC236}">
                  <a16:creationId xmlns:a16="http://schemas.microsoft.com/office/drawing/2014/main" xmlns="" id="{CC0B3BAF-40CF-4E53-A6C9-AC9F133B10C5}"/>
                </a:ext>
              </a:extLst>
            </p:cNvPr>
            <p:cNvSpPr/>
            <p:nvPr/>
          </p:nvSpPr>
          <p:spPr>
            <a:xfrm>
              <a:off x="9418782" y="1011158"/>
              <a:ext cx="25121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89732" l="1798" r="18881">
                        <a14:foregroundMark x1="11988" y1="20536" x2="8691" y2="62946"/>
                        <a14:foregroundMark x1="4595" y1="30804" x2="10490" y2="61607"/>
                        <a14:foregroundMark x1="15584" y1="38839" x2="7393" y2="66518"/>
                        <a14:foregroundMark x1="14585" y1="50446" x2="12987" y2="70982"/>
                        <a14:foregroundMark x1="10989" y1="79018" x2="9191" y2="17411"/>
                        <a14:foregroundMark x1="8392" y1="22768" x2="6094" y2="65179"/>
                        <a14:foregroundMark x1="4595" y1="36607" x2="8392" y2="67411"/>
                        <a14:foregroundMark x1="9391" y1="74107" x2="4096" y2="51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51" r="81276" b="15229"/>
          <a:stretch/>
        </p:blipFill>
        <p:spPr bwMode="auto">
          <a:xfrm>
            <a:off x="10073196" y="3001203"/>
            <a:ext cx="1363543" cy="1287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6562">
                        <a14:foregroundMark x1="41557" y1="48916" x2="13145" y2="60062"/>
                        <a14:foregroundMark x1="14762" y1="19505" x2="14762" y2="34365"/>
                        <a14:foregroundMark x1="38322" y1="14551" x2="11122" y2="25697"/>
                        <a14:foregroundMark x1="13145" y1="19505" x2="1011" y2="19505"/>
                        <a14:foregroundMark x1="14762" y1="87926" x2="5662" y2="90402"/>
                        <a14:foregroundMark x1="93933" y1="11455" x2="60870" y2="64396"/>
                        <a14:foregroundMark x1="80384" y1="87307" x2="74115" y2="87307"/>
                        <a14:foregroundMark x1="69161" y1="89783" x2="65521" y2="91022"/>
                        <a14:backgroundMark x1="93529" y1="4644" x2="809" y2="4644"/>
                        <a14:backgroundMark x1="46714" y1="1548" x2="11729" y2="2167"/>
                        <a14:backgroundMark x1="48938" y1="4644" x2="97068" y2="2167"/>
                        <a14:backgroundMark x1="47118" y1="4025" x2="47321" y2="94118"/>
                        <a14:backgroundMark x1="46916" y1="90402" x2="35490" y2="95356"/>
                        <a14:backgroundMark x1="30030" y1="95356" x2="2224" y2="96594"/>
                        <a14:backgroundMark x1="607" y1="71827" x2="607" y2="866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5216" y="4798746"/>
            <a:ext cx="6305271" cy="2059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1" b="89732" l="79021" r="98002">
                        <a14:foregroundMark x1="88511" y1="20536" x2="87512" y2="61607"/>
                        <a14:foregroundMark x1="91409" y1="22768" x2="91409" y2="78571"/>
                        <a14:foregroundMark x1="87113" y1="27232" x2="87313" y2="72768"/>
                        <a14:foregroundMark x1="84416" y1="39732" x2="90410" y2="64732"/>
                        <a14:foregroundMark x1="86114" y1="53571" x2="92108" y2="51339"/>
                        <a14:foregroundMark x1="92907" y1="33929" x2="93806" y2="58036"/>
                        <a14:foregroundMark x1="92108" y1="27232" x2="84615" y2="26339"/>
                        <a14:foregroundMark x1="84615" y1="26339" x2="83916" y2="63839"/>
                        <a14:foregroundMark x1="94306" y1="35268" x2="93606" y2="62500"/>
                        <a14:foregroundMark x1="82917" y1="39732" x2="86613" y2="74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583" t="5593" r="1975" b="15315"/>
          <a:stretch/>
        </p:blipFill>
        <p:spPr bwMode="auto">
          <a:xfrm>
            <a:off x="2446017" y="2930808"/>
            <a:ext cx="1647794" cy="158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57">
            <a:extLst>
              <a:ext uri="{FF2B5EF4-FFF2-40B4-BE49-F238E27FC236}">
                <a16:creationId xmlns:a16="http://schemas.microsoft.com/office/drawing/2014/main" xmlns="" id="{74A0F2B4-9E17-4919-A307-A5A32D457EB5}"/>
              </a:ext>
            </a:extLst>
          </p:cNvPr>
          <p:cNvGrpSpPr/>
          <p:nvPr/>
        </p:nvGrpSpPr>
        <p:grpSpPr>
          <a:xfrm>
            <a:off x="9104090" y="2902891"/>
            <a:ext cx="1008967" cy="595086"/>
            <a:chOff x="845126" y="4773593"/>
            <a:chExt cx="653274" cy="595086"/>
          </a:xfrm>
        </p:grpSpPr>
        <p:sp>
          <p:nvSpPr>
            <p:cNvPr id="45" name="Oval 10">
              <a:extLst>
                <a:ext uri="{FF2B5EF4-FFF2-40B4-BE49-F238E27FC236}">
                  <a16:creationId xmlns:a16="http://schemas.microsoft.com/office/drawing/2014/main" xmlns="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xmlns="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الإنسان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58">
            <a:extLst>
              <a:ext uri="{FF2B5EF4-FFF2-40B4-BE49-F238E27FC236}">
                <a16:creationId xmlns:a16="http://schemas.microsoft.com/office/drawing/2014/main" xmlns="" id="{4A1C45CA-FD95-46B3-A1F0-57F4817E9CE0}"/>
              </a:ext>
            </a:extLst>
          </p:cNvPr>
          <p:cNvGrpSpPr/>
          <p:nvPr/>
        </p:nvGrpSpPr>
        <p:grpSpPr>
          <a:xfrm>
            <a:off x="9194927" y="4044579"/>
            <a:ext cx="1008967" cy="595086"/>
            <a:chOff x="3048696" y="3934806"/>
            <a:chExt cx="653274" cy="595086"/>
          </a:xfrm>
        </p:grpSpPr>
        <p:sp>
          <p:nvSpPr>
            <p:cNvPr id="48" name="Oval 20">
              <a:extLst>
                <a:ext uri="{FF2B5EF4-FFF2-40B4-BE49-F238E27FC236}">
                  <a16:creationId xmlns:a16="http://schemas.microsoft.com/office/drawing/2014/main" xmlns="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TextBox 21">
              <a:extLst>
                <a:ext uri="{FF2B5EF4-FFF2-40B4-BE49-F238E27FC236}">
                  <a16:creationId xmlns:a16="http://schemas.microsoft.com/office/drawing/2014/main" xmlns="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البضائع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0" name="Group 59">
            <a:extLst>
              <a:ext uri="{FF2B5EF4-FFF2-40B4-BE49-F238E27FC236}">
                <a16:creationId xmlns:a16="http://schemas.microsoft.com/office/drawing/2014/main" xmlns="" id="{A27EE541-992C-4337-A0A1-70D68B392B09}"/>
              </a:ext>
            </a:extLst>
          </p:cNvPr>
          <p:cNvGrpSpPr/>
          <p:nvPr/>
        </p:nvGrpSpPr>
        <p:grpSpPr>
          <a:xfrm>
            <a:off x="6693652" y="2865148"/>
            <a:ext cx="1008967" cy="595086"/>
            <a:chOff x="5161908" y="2988752"/>
            <a:chExt cx="653274" cy="595086"/>
          </a:xfrm>
        </p:grpSpPr>
        <p:sp>
          <p:nvSpPr>
            <p:cNvPr id="51" name="Oval 30">
              <a:extLst>
                <a:ext uri="{FF2B5EF4-FFF2-40B4-BE49-F238E27FC236}">
                  <a16:creationId xmlns:a16="http://schemas.microsoft.com/office/drawing/2014/main" xmlns="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xmlns="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الحركة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" y="3492569"/>
            <a:ext cx="688391" cy="68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الحركة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4" name="مجموعة 63"/>
          <p:cNvGrpSpPr/>
          <p:nvPr/>
        </p:nvGrpSpPr>
        <p:grpSpPr>
          <a:xfrm>
            <a:off x="2670139" y="1059850"/>
            <a:ext cx="7879424" cy="511333"/>
            <a:chOff x="9054531" y="3189296"/>
            <a:chExt cx="2594957" cy="190975"/>
          </a:xfrm>
          <a:solidFill>
            <a:schemeClr val="accent2"/>
          </a:solidFill>
        </p:grpSpPr>
        <p:sp>
          <p:nvSpPr>
            <p:cNvPr id="65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054531" y="3189296"/>
              <a:ext cx="2594957" cy="190975"/>
            </a:xfrm>
            <a:prstGeom prst="roundRect">
              <a:avLst>
                <a:gd name="adj" fmla="val 50000"/>
              </a:avLst>
            </a:pr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9103688" y="3198571"/>
              <a:ext cx="2444571" cy="149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للمملكة العربية السعودية موقع استراتيجي يسهلُ الحركة , و يربط بين قارات ثلاث هي:</a:t>
              </a:r>
              <a:endParaRPr lang="en-US" sz="20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157" y="2769683"/>
            <a:ext cx="4476182" cy="236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9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21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23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10075318" y="1901081"/>
            <a:ext cx="318148" cy="209141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8437637" y="1810667"/>
            <a:ext cx="1545211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آسيا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5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7591914" y="1868751"/>
            <a:ext cx="318148" cy="209141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5933256" y="1810667"/>
            <a:ext cx="1540787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افريقيا</a:t>
            </a:r>
            <a:endParaRPr lang="en-US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sp>
        <p:nvSpPr>
          <p:cNvPr id="27" name="Arrow: Chevron 33">
            <a:extLst>
              <a:ext uri="{FF2B5EF4-FFF2-40B4-BE49-F238E27FC236}">
                <a16:creationId xmlns:a16="http://schemas.microsoft.com/office/drawing/2014/main" xmlns="" id="{5C15002E-34F3-4921-B422-7B7424F78878}"/>
              </a:ext>
            </a:extLst>
          </p:cNvPr>
          <p:cNvSpPr/>
          <p:nvPr/>
        </p:nvSpPr>
        <p:spPr>
          <a:xfrm rot="10800000">
            <a:off x="5054944" y="1901922"/>
            <a:ext cx="318148" cy="209141"/>
          </a:xfrm>
          <a:prstGeom prst="chevron">
            <a:avLst/>
          </a:pr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619679285">
                  <a:custGeom>
                    <a:avLst/>
                    <a:gdLst>
                      <a:gd name="connsiteX0" fmla="*/ 0 w 457425"/>
                      <a:gd name="connsiteY0" fmla="*/ 0 h 601394"/>
                      <a:gd name="connsiteX1" fmla="*/ 228713 w 457425"/>
                      <a:gd name="connsiteY1" fmla="*/ 0 h 601394"/>
                      <a:gd name="connsiteX2" fmla="*/ 457425 w 457425"/>
                      <a:gd name="connsiteY2" fmla="*/ 300697 h 601394"/>
                      <a:gd name="connsiteX3" fmla="*/ 228713 w 457425"/>
                      <a:gd name="connsiteY3" fmla="*/ 601394 h 601394"/>
                      <a:gd name="connsiteX4" fmla="*/ 0 w 457425"/>
                      <a:gd name="connsiteY4" fmla="*/ 601394 h 601394"/>
                      <a:gd name="connsiteX5" fmla="*/ 228713 w 457425"/>
                      <a:gd name="connsiteY5" fmla="*/ 300697 h 601394"/>
                      <a:gd name="connsiteX6" fmla="*/ 0 w 457425"/>
                      <a:gd name="connsiteY6" fmla="*/ 0 h 6013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425" h="601394" fill="none" extrusionOk="0">
                        <a:moveTo>
                          <a:pt x="0" y="0"/>
                        </a:moveTo>
                        <a:cubicBezTo>
                          <a:pt x="53228" y="-6318"/>
                          <a:pt x="115565" y="26939"/>
                          <a:pt x="228713" y="0"/>
                        </a:cubicBezTo>
                        <a:cubicBezTo>
                          <a:pt x="347570" y="84893"/>
                          <a:pt x="372561" y="263373"/>
                          <a:pt x="457425" y="300697"/>
                        </a:cubicBezTo>
                        <a:cubicBezTo>
                          <a:pt x="382664" y="461328"/>
                          <a:pt x="322722" y="468775"/>
                          <a:pt x="228713" y="601394"/>
                        </a:cubicBezTo>
                        <a:cubicBezTo>
                          <a:pt x="118789" y="621553"/>
                          <a:pt x="78222" y="592008"/>
                          <a:pt x="0" y="601394"/>
                        </a:cubicBezTo>
                        <a:cubicBezTo>
                          <a:pt x="53854" y="474456"/>
                          <a:pt x="134151" y="442642"/>
                          <a:pt x="228713" y="300697"/>
                        </a:cubicBezTo>
                        <a:cubicBezTo>
                          <a:pt x="120675" y="192658"/>
                          <a:pt x="59231" y="66957"/>
                          <a:pt x="0" y="0"/>
                        </a:cubicBezTo>
                        <a:close/>
                      </a:path>
                      <a:path w="457425" h="601394" stroke="0" extrusionOk="0">
                        <a:moveTo>
                          <a:pt x="0" y="0"/>
                        </a:moveTo>
                        <a:cubicBezTo>
                          <a:pt x="69118" y="-11041"/>
                          <a:pt x="144549" y="207"/>
                          <a:pt x="228713" y="0"/>
                        </a:cubicBezTo>
                        <a:cubicBezTo>
                          <a:pt x="332525" y="80445"/>
                          <a:pt x="403320" y="243191"/>
                          <a:pt x="457425" y="300697"/>
                        </a:cubicBezTo>
                        <a:cubicBezTo>
                          <a:pt x="426834" y="398018"/>
                          <a:pt x="298214" y="476775"/>
                          <a:pt x="228713" y="601394"/>
                        </a:cubicBezTo>
                        <a:cubicBezTo>
                          <a:pt x="158657" y="611200"/>
                          <a:pt x="79632" y="585547"/>
                          <a:pt x="0" y="601394"/>
                        </a:cubicBezTo>
                        <a:cubicBezTo>
                          <a:pt x="65454" y="509437"/>
                          <a:pt x="200903" y="407857"/>
                          <a:pt x="228713" y="300697"/>
                        </a:cubicBezTo>
                        <a:cubicBezTo>
                          <a:pt x="122209" y="162087"/>
                          <a:pt x="82188" y="9917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38">
            <a:extLst>
              <a:ext uri="{FF2B5EF4-FFF2-40B4-BE49-F238E27FC236}">
                <a16:creationId xmlns:a16="http://schemas.microsoft.com/office/drawing/2014/main" xmlns="" id="{0B07B1C5-B7CB-4471-8A9B-8D05FD8D8202}"/>
              </a:ext>
            </a:extLst>
          </p:cNvPr>
          <p:cNvSpPr txBox="1"/>
          <p:nvPr/>
        </p:nvSpPr>
        <p:spPr>
          <a:xfrm>
            <a:off x="3394075" y="1810667"/>
            <a:ext cx="1542999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solidFill>
                  <a:schemeClr val="bg1"/>
                </a:solidFill>
                <a:latin typeface="Hand Of Sean" panose="02000500000000000000" pitchFamily="2" charset="-128"/>
                <a:ea typeface="Hand Of Sean" panose="02000500000000000000" pitchFamily="2" charset="-128"/>
              </a:rPr>
              <a:t>أوروبا</a:t>
            </a:r>
            <a:endParaRPr lang="ar-SY" sz="2000" b="1" dirty="0">
              <a:solidFill>
                <a:schemeClr val="bg1"/>
              </a:solidFill>
              <a:latin typeface="Hand Of Sean" panose="02000500000000000000" pitchFamily="2" charset="-128"/>
              <a:ea typeface="Hand Of Sean" panose="02000500000000000000" pitchFamily="2" charset="-128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8020" y="2774961"/>
            <a:ext cx="4044818" cy="2368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71" y="3458192"/>
            <a:ext cx="679696" cy="67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الحركة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0294" y="387576"/>
            <a:ext cx="5930847" cy="3138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577" r="98686">
                        <a14:foregroundMark x1="92510" y1="3641" x2="66229" y2="13107"/>
                        <a14:foregroundMark x1="91064" y1="16990" x2="77924" y2="19660"/>
                        <a14:foregroundMark x1="90276" y1="2427" x2="63338" y2="2427"/>
                        <a14:foregroundMark x1="48752" y1="34466" x2="48752" y2="34466"/>
                        <a14:foregroundMark x1="49146" y1="33738" x2="49146" y2="33738"/>
                        <a14:foregroundMark x1="49146" y1="32524" x2="49146" y2="32524"/>
                        <a14:foregroundMark x1="49146" y1="35194" x2="49146" y2="35194"/>
                        <a14:foregroundMark x1="49146" y1="36650" x2="49146" y2="36650"/>
                        <a14:foregroundMark x1="32589" y1="1699" x2="30092" y2="1699"/>
                        <a14:foregroundMark x1="31143" y1="3155" x2="28909" y2="2913"/>
                        <a14:foregroundMark x1="30618" y1="1456" x2="30618" y2="1456"/>
                        <a14:foregroundMark x1="60184" y1="2913" x2="63469" y2="2913"/>
                        <a14:foregroundMark x1="62024" y1="2913" x2="61235" y2="2913"/>
                        <a14:foregroundMark x1="62943" y1="1699" x2="60053" y2="2184"/>
                        <a14:backgroundMark x1="90933" y1="1456" x2="54008" y2="1699"/>
                        <a14:backgroundMark x1="52168" y1="6796" x2="49146" y2="35922"/>
                        <a14:backgroundMark x1="44152" y1="1456" x2="32589" y2="243"/>
                        <a14:backgroundMark x1="48752" y1="98301" x2="4599" y2="98301"/>
                        <a14:backgroundMark x1="51380" y1="28641" x2="50591" y2="98786"/>
                        <a14:backgroundMark x1="32194" y1="1456" x2="11170" y2="243"/>
                        <a14:backgroundMark x1="95401" y1="97330" x2="50723" y2="98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0" y="3725528"/>
            <a:ext cx="5525515" cy="299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20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:a16="http://schemas.microsoft.com/office/drawing/2014/main" xmlns="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:a16="http://schemas.microsoft.com/office/drawing/2014/main" xmlns="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:a16="http://schemas.microsoft.com/office/drawing/2014/main" xmlns="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:a16="http://schemas.microsoft.com/office/drawing/2014/main" xmlns="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الثالثة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xmlns="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3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:a16="http://schemas.microsoft.com/office/drawing/2014/main" xmlns="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6" y="3455672"/>
            <a:ext cx="688391" cy="68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:a16="http://schemas.microsoft.com/office/drawing/2014/main" xmlns="" id="{6A460868-B9FD-412C-A768-ECBAB7A7A540}"/>
              </a:ext>
            </a:extLst>
          </p:cNvPr>
          <p:cNvGrpSpPr/>
          <p:nvPr/>
        </p:nvGrpSpPr>
        <p:grpSpPr>
          <a:xfrm rot="5400000">
            <a:off x="819461" y="367467"/>
            <a:ext cx="1026336" cy="2365989"/>
            <a:chOff x="1115035" y="335569"/>
            <a:chExt cx="1026336" cy="2365989"/>
          </a:xfrm>
        </p:grpSpPr>
        <p:sp>
          <p:nvSpPr>
            <p:cNvPr id="14" name="TextBox 51">
              <a:extLst>
                <a:ext uri="{FF2B5EF4-FFF2-40B4-BE49-F238E27FC236}">
                  <a16:creationId xmlns:a16="http://schemas.microsoft.com/office/drawing/2014/main" xmlns="" id="{4E19FC31-64B6-492B-A85A-416820957BD0}"/>
                </a:ext>
              </a:extLst>
            </p:cNvPr>
            <p:cNvSpPr txBox="1"/>
            <p:nvPr/>
          </p:nvSpPr>
          <p:spPr>
            <a:xfrm>
              <a:off x="1115035" y="575526"/>
              <a:ext cx="492443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solidFill>
                    <a:srgbClr val="D3B5E9"/>
                  </a:solidFill>
                  <a:latin typeface="Oswald" panose="02000503000000000000" pitchFamily="2" charset="0"/>
                </a:rPr>
                <a:t>الجغرافيا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:a16="http://schemas.microsoft.com/office/drawing/2014/main" xmlns="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الحركة</a:t>
              </a:r>
              <a:endParaRPr lang="ar-SY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9017294" y="2057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28" name="Group 85">
            <a:extLst>
              <a:ext uri="{FF2B5EF4-FFF2-40B4-BE49-F238E27FC236}">
                <a16:creationId xmlns:a16="http://schemas.microsoft.com/office/drawing/2014/main" xmlns="" id="{D6ED553C-21E6-427B-B99A-F502605D79B0}"/>
              </a:ext>
            </a:extLst>
          </p:cNvPr>
          <p:cNvGrpSpPr/>
          <p:nvPr/>
        </p:nvGrpSpPr>
        <p:grpSpPr>
          <a:xfrm flipH="1">
            <a:off x="4867139" y="1178427"/>
            <a:ext cx="5952462" cy="392760"/>
            <a:chOff x="6808680" y="2432390"/>
            <a:chExt cx="5952457" cy="392760"/>
          </a:xfrm>
        </p:grpSpPr>
        <p:sp>
          <p:nvSpPr>
            <p:cNvPr id="33" name="Rectangle: Top Corners Rounded 47">
              <a:extLst>
                <a:ext uri="{FF2B5EF4-FFF2-40B4-BE49-F238E27FC236}">
                  <a16:creationId xmlns:a16="http://schemas.microsoft.com/office/drawing/2014/main" xmlns="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828776" y="-107211"/>
              <a:ext cx="392760" cy="547196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48">
              <a:extLst>
                <a:ext uri="{FF2B5EF4-FFF2-40B4-BE49-F238E27FC236}">
                  <a16:creationId xmlns:a16="http://schemas.microsoft.com/office/drawing/2014/main" xmlns="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6103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:a16="http://schemas.microsoft.com/office/drawing/2014/main" xmlns="" id="{4130D395-E325-40CB-B1B9-ACAC5CCBC41D}"/>
                </a:ext>
              </a:extLst>
            </p:cNvPr>
            <p:cNvSpPr txBox="1"/>
            <p:nvPr/>
          </p:nvSpPr>
          <p:spPr>
            <a:xfrm>
              <a:off x="7382745" y="2441899"/>
              <a:ext cx="5378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chemeClr val="bg1"/>
                  </a:solidFill>
                </a:rPr>
                <a:t>يذكر الطلبة ثلاثة أمثلة إضافية لحالات الحركة من الوطن إلى خارجه: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مجموعة 25"/>
          <p:cNvGrpSpPr/>
          <p:nvPr/>
        </p:nvGrpSpPr>
        <p:grpSpPr>
          <a:xfrm>
            <a:off x="8115301" y="2130919"/>
            <a:ext cx="1867547" cy="730964"/>
            <a:chOff x="9979561" y="3189296"/>
            <a:chExt cx="1669927" cy="273004"/>
          </a:xfrm>
          <a:solidFill>
            <a:schemeClr val="accent2"/>
          </a:solidFill>
        </p:grpSpPr>
        <p:sp>
          <p:nvSpPr>
            <p:cNvPr id="27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979561" y="3189296"/>
              <a:ext cx="1669927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060197" y="3253856"/>
              <a:ext cx="1473076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1- السياحة</a:t>
              </a:r>
              <a:endParaRPr lang="ar-SY" sz="2000" b="1" dirty="0" smtClean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0" name="مجموعة 29"/>
          <p:cNvGrpSpPr/>
          <p:nvPr/>
        </p:nvGrpSpPr>
        <p:grpSpPr>
          <a:xfrm>
            <a:off x="8115300" y="3226900"/>
            <a:ext cx="1867547" cy="730964"/>
            <a:chOff x="9979561" y="3189296"/>
            <a:chExt cx="1669927" cy="273004"/>
          </a:xfrm>
          <a:solidFill>
            <a:schemeClr val="accent2"/>
          </a:solidFill>
        </p:grpSpPr>
        <p:sp>
          <p:nvSpPr>
            <p:cNvPr id="31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979561" y="3189296"/>
              <a:ext cx="1669927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060197" y="3253856"/>
              <a:ext cx="1473076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2- التجارة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5" name="مجموعة 34"/>
          <p:cNvGrpSpPr/>
          <p:nvPr/>
        </p:nvGrpSpPr>
        <p:grpSpPr>
          <a:xfrm>
            <a:off x="8067668" y="4331800"/>
            <a:ext cx="1867547" cy="730964"/>
            <a:chOff x="9979561" y="3189296"/>
            <a:chExt cx="1669927" cy="273004"/>
          </a:xfrm>
          <a:solidFill>
            <a:schemeClr val="accent2"/>
          </a:solidFill>
        </p:grpSpPr>
        <p:sp>
          <p:nvSpPr>
            <p:cNvPr id="36" name="Rectangle: Rounded Corners 5">
              <a:extLst>
                <a:ext uri="{FF2B5EF4-FFF2-40B4-BE49-F238E27FC236}">
                  <a16:creationId xmlns="" xmlns:a16="http://schemas.microsoft.com/office/drawing/2014/main" id="{AC896EFE-4A9E-43AC-B16E-73A23D735A69}"/>
                </a:ext>
              </a:extLst>
            </p:cNvPr>
            <p:cNvSpPr/>
            <p:nvPr/>
          </p:nvSpPr>
          <p:spPr>
            <a:xfrm>
              <a:off x="9979561" y="3189296"/>
              <a:ext cx="1669927" cy="273004"/>
            </a:xfrm>
            <a:prstGeom prst="roundRect">
              <a:avLst>
                <a:gd name="adj" fmla="val 36274"/>
              </a:avLst>
            </a:prstGeom>
            <a:solidFill>
              <a:srgbClr val="7030A0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8">
              <a:extLst>
                <a:ext uri="{FF2B5EF4-FFF2-40B4-BE49-F238E27FC236}">
                  <a16:creationId xmlns="" xmlns:a16="http://schemas.microsoft.com/office/drawing/2014/main" id="{E8A79AC4-22C0-4005-8459-89D25376CB68}"/>
                </a:ext>
              </a:extLst>
            </p:cNvPr>
            <p:cNvSpPr txBox="1"/>
            <p:nvPr/>
          </p:nvSpPr>
          <p:spPr>
            <a:xfrm>
              <a:off x="10060197" y="3253856"/>
              <a:ext cx="1473076" cy="149435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 smtClean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3- التعليم</a:t>
              </a:r>
              <a:endParaRPr lang="ar-SY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2350" y="2064731"/>
            <a:ext cx="3324904" cy="332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91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xmlns="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:a16="http://schemas.microsoft.com/office/drawing/2014/main" xmlns="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xmlns="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xmlns="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xmlns="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xmlns="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xmlns="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:a16="http://schemas.microsoft.com/office/drawing/2014/main" xmlns="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xmlns="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:a16="http://schemas.microsoft.com/office/drawing/2014/main" xmlns="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3EF4D74-C438-43C0-9825-F988D0CD04DA}"/>
              </a:ext>
            </a:extLst>
          </p:cNvPr>
          <p:cNvGrpSpPr/>
          <p:nvPr/>
        </p:nvGrpSpPr>
        <p:grpSpPr>
          <a:xfrm>
            <a:off x="3435857" y="1933130"/>
            <a:ext cx="5355771" cy="3326116"/>
            <a:chOff x="3435857" y="1933130"/>
            <a:chExt cx="5355771" cy="3326116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B1A9CCC0-5F4F-4C20-A0CA-47B60ACE01F9}"/>
                </a:ext>
              </a:extLst>
            </p:cNvPr>
            <p:cNvSpPr/>
            <p:nvPr/>
          </p:nvSpPr>
          <p:spPr>
            <a:xfrm>
              <a:off x="3435857" y="2457989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06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3132</TotalTime>
  <Words>98</Words>
  <Application>Microsoft Office PowerPoint</Application>
  <PresentationFormat>مخصص</PresentationFormat>
  <Paragraphs>35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2100</cp:revision>
  <dcterms:created xsi:type="dcterms:W3CDTF">2020-10-10T04:32:51Z</dcterms:created>
  <dcterms:modified xsi:type="dcterms:W3CDTF">2021-09-01T07:57:50Z</dcterms:modified>
</cp:coreProperties>
</file>