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54" r:id="rId8"/>
    <p:sldId id="349" r:id="rId9"/>
    <p:sldId id="319" r:id="rId10"/>
    <p:sldId id="259" r:id="rId11"/>
    <p:sldId id="34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50" d="100"/>
          <a:sy n="50" d="100"/>
        </p:scale>
        <p:origin x="-792" y="-606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الصَّاد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41138" y="1805312"/>
            <a:ext cx="5237356" cy="2140560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913519"/>
            <a:ext cx="5022086" cy="185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32000" y="527123"/>
            <a:ext cx="2340000" cy="226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27" t="15873" r="12419" b="15873"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أُسَمِّيْ الحَرفَ و أُلَوِّنُهُ : </a:t>
              </a:r>
              <a:endParaRPr lang="en-US" sz="2400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569354899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54" y="38628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294598" y="971763"/>
            <a:ext cx="3531304" cy="2629432"/>
            <a:chOff x="4401019" y="1076435"/>
            <a:chExt cx="3269305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401019" y="1364493"/>
              <a:ext cx="31217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قَالَ فَوَّازٌ :</a:t>
              </a:r>
            </a:p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رَنَّ جَرَسُ الْحِ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ةِ , وَ ذَهَبْتُ مَع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صّ</a:t>
              </a:r>
              <a:r>
                <a:rPr lang="ar-SY" sz="2000" dirty="0" smtClean="0">
                  <a:latin typeface="Century Gothic" panose="020B0502020202020204" pitchFamily="34" charset="0"/>
                </a:rPr>
                <a:t>دِيْقِي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الِح إلى المَقْ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</a:t>
              </a:r>
              <a:r>
                <a:rPr lang="ar-SY" sz="2000" dirty="0" smtClean="0">
                  <a:latin typeface="Century Gothic" panose="020B0502020202020204" pitchFamily="34" charset="0"/>
                </a:rPr>
                <a:t>فْ , و اشْتَرَيْتُ عَ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</a:t>
              </a:r>
              <a:r>
                <a:rPr lang="ar-SY" sz="2000" dirty="0" smtClean="0">
                  <a:latin typeface="Century Gothic" panose="020B0502020202020204" pitchFamily="34" charset="0"/>
                </a:rPr>
                <a:t>ِيْراً وَ شَطِيرةً , فَأنَا أحْرِ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 عَلَى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صِ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حَّتِي و نَظَافَةِ مَدْرَسَتِيْ .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526396" y="1260797"/>
            <a:ext cx="1878267" cy="18782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237927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232531"/>
            <a:ext cx="1331313" cy="134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505436"/>
            <a:ext cx="1439145" cy="14852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22" y="5208362"/>
            <a:ext cx="1343788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2898355" y="-107221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ص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7" y="2952858"/>
            <a:ext cx="1338587" cy="13052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14" y="4218945"/>
            <a:ext cx="1412007" cy="13622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أحْرِ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صُ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عَ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صِ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ير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صَ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دِيْقِي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ـصِـ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صُ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ص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صِـِ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صُـ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صَـ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4800" dirty="0" err="1" smtClean="0">
                    <a:solidFill>
                      <a:schemeClr val="tx1"/>
                    </a:solidFill>
                  </a:rPr>
                  <a:t>صِي</a:t>
                </a:r>
                <a:r>
                  <a:rPr lang="ar-SY" sz="4800" dirty="0" smtClean="0">
                    <a:solidFill>
                      <a:schemeClr val="tx1"/>
                    </a:solidFill>
                  </a:rPr>
                  <a:t>ـ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صُو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صَا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670727" y="1734686"/>
            <a:ext cx="2220652" cy="249853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702 w 2525252"/>
              <a:gd name="connsiteY0" fmla="*/ 1494797 h 2440149"/>
              <a:gd name="connsiteX1" fmla="*/ 387138 w 2525252"/>
              <a:gd name="connsiteY1" fmla="*/ 332029 h 2440149"/>
              <a:gd name="connsiteX2" fmla="*/ 2136384 w 2525252"/>
              <a:gd name="connsiteY2" fmla="*/ 219487 h 2440149"/>
              <a:gd name="connsiteX3" fmla="*/ 2492684 w 2525252"/>
              <a:gd name="connsiteY3" fmla="*/ 1522933 h 2440149"/>
              <a:gd name="connsiteX4" fmla="*/ 1840962 w 2525252"/>
              <a:gd name="connsiteY4" fmla="*/ 2404346 h 2440149"/>
              <a:gd name="connsiteX5" fmla="*/ 837304 w 2525252"/>
              <a:gd name="connsiteY5" fmla="*/ 2263669 h 2440149"/>
              <a:gd name="connsiteX6" fmla="*/ 482211 w 2525252"/>
              <a:gd name="connsiteY6" fmla="*/ 2217179 h 2440149"/>
              <a:gd name="connsiteX7" fmla="*/ 2702 w 2525252"/>
              <a:gd name="connsiteY7" fmla="*/ 1494797 h 2440149"/>
              <a:gd name="connsiteX0" fmla="*/ 6000 w 2528550"/>
              <a:gd name="connsiteY0" fmla="*/ 1494797 h 2438955"/>
              <a:gd name="connsiteX1" fmla="*/ 390436 w 2528550"/>
              <a:gd name="connsiteY1" fmla="*/ 332029 h 2438955"/>
              <a:gd name="connsiteX2" fmla="*/ 2139682 w 2528550"/>
              <a:gd name="connsiteY2" fmla="*/ 219487 h 2438955"/>
              <a:gd name="connsiteX3" fmla="*/ 2495982 w 2528550"/>
              <a:gd name="connsiteY3" fmla="*/ 1522933 h 2438955"/>
              <a:gd name="connsiteX4" fmla="*/ 1844260 w 2528550"/>
              <a:gd name="connsiteY4" fmla="*/ 2404346 h 2438955"/>
              <a:gd name="connsiteX5" fmla="*/ 840602 w 2528550"/>
              <a:gd name="connsiteY5" fmla="*/ 2263669 h 2438955"/>
              <a:gd name="connsiteX6" fmla="*/ 205467 w 2528550"/>
              <a:gd name="connsiteY6" fmla="*/ 2289796 h 2438955"/>
              <a:gd name="connsiteX7" fmla="*/ 6000 w 2528550"/>
              <a:gd name="connsiteY7" fmla="*/ 1494797 h 2438955"/>
              <a:gd name="connsiteX0" fmla="*/ 6000 w 2689761"/>
              <a:gd name="connsiteY0" fmla="*/ 1381650 h 2325808"/>
              <a:gd name="connsiteX1" fmla="*/ 390436 w 2689761"/>
              <a:gd name="connsiteY1" fmla="*/ 218882 h 2325808"/>
              <a:gd name="connsiteX2" fmla="*/ 2139682 w 2689761"/>
              <a:gd name="connsiteY2" fmla="*/ 106340 h 2325808"/>
              <a:gd name="connsiteX3" fmla="*/ 2682677 w 2689761"/>
              <a:gd name="connsiteY3" fmla="*/ 1391632 h 2325808"/>
              <a:gd name="connsiteX4" fmla="*/ 1844260 w 2689761"/>
              <a:gd name="connsiteY4" fmla="*/ 2291199 h 2325808"/>
              <a:gd name="connsiteX5" fmla="*/ 840602 w 2689761"/>
              <a:gd name="connsiteY5" fmla="*/ 2150522 h 2325808"/>
              <a:gd name="connsiteX6" fmla="*/ 205467 w 2689761"/>
              <a:gd name="connsiteY6" fmla="*/ 2176649 h 2325808"/>
              <a:gd name="connsiteX7" fmla="*/ 6000 w 2689761"/>
              <a:gd name="connsiteY7" fmla="*/ 1381650 h 2325808"/>
              <a:gd name="connsiteX0" fmla="*/ 6000 w 2720363"/>
              <a:gd name="connsiteY0" fmla="*/ 1436874 h 2381032"/>
              <a:gd name="connsiteX1" fmla="*/ 390436 w 2720363"/>
              <a:gd name="connsiteY1" fmla="*/ 274106 h 2381032"/>
              <a:gd name="connsiteX2" fmla="*/ 2349714 w 2720363"/>
              <a:gd name="connsiteY2" fmla="*/ 88948 h 2381032"/>
              <a:gd name="connsiteX3" fmla="*/ 2682677 w 2720363"/>
              <a:gd name="connsiteY3" fmla="*/ 1446856 h 2381032"/>
              <a:gd name="connsiteX4" fmla="*/ 1844260 w 2720363"/>
              <a:gd name="connsiteY4" fmla="*/ 2346423 h 2381032"/>
              <a:gd name="connsiteX5" fmla="*/ 840602 w 2720363"/>
              <a:gd name="connsiteY5" fmla="*/ 2205746 h 2381032"/>
              <a:gd name="connsiteX6" fmla="*/ 205467 w 2720363"/>
              <a:gd name="connsiteY6" fmla="*/ 2231873 h 2381032"/>
              <a:gd name="connsiteX7" fmla="*/ 6000 w 2720363"/>
              <a:gd name="connsiteY7" fmla="*/ 1436874 h 238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363" h="2381032">
                <a:moveTo>
                  <a:pt x="6000" y="1436874"/>
                </a:moveTo>
                <a:cubicBezTo>
                  <a:pt x="36828" y="1110580"/>
                  <a:pt x="-183" y="498760"/>
                  <a:pt x="390436" y="274106"/>
                </a:cubicBezTo>
                <a:cubicBezTo>
                  <a:pt x="781055" y="49452"/>
                  <a:pt x="1967674" y="-106510"/>
                  <a:pt x="2349714" y="88948"/>
                </a:cubicBezTo>
                <a:cubicBezTo>
                  <a:pt x="2731754" y="284406"/>
                  <a:pt x="2766919" y="1070610"/>
                  <a:pt x="2682677" y="1446856"/>
                </a:cubicBezTo>
                <a:cubicBezTo>
                  <a:pt x="2598435" y="1823102"/>
                  <a:pt x="2120157" y="2222967"/>
                  <a:pt x="1844260" y="2346423"/>
                </a:cubicBezTo>
                <a:cubicBezTo>
                  <a:pt x="1568363" y="2469879"/>
                  <a:pt x="1113734" y="2224838"/>
                  <a:pt x="840602" y="2205746"/>
                </a:cubicBezTo>
                <a:cubicBezTo>
                  <a:pt x="567470" y="2186654"/>
                  <a:pt x="344567" y="2360018"/>
                  <a:pt x="205467" y="2231873"/>
                </a:cubicBezTo>
                <a:cubicBezTo>
                  <a:pt x="66367" y="2103728"/>
                  <a:pt x="-24828" y="1763168"/>
                  <a:pt x="6000" y="1436874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51277" y="1521020"/>
            <a:ext cx="2252309" cy="298664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2969 w 2545519"/>
              <a:gd name="connsiteY0" fmla="*/ 1494797 h 2445439"/>
              <a:gd name="connsiteX1" fmla="*/ 407405 w 2545519"/>
              <a:gd name="connsiteY1" fmla="*/ 332029 h 2445439"/>
              <a:gd name="connsiteX2" fmla="*/ 2156651 w 2545519"/>
              <a:gd name="connsiteY2" fmla="*/ 219487 h 2445439"/>
              <a:gd name="connsiteX3" fmla="*/ 2512951 w 2545519"/>
              <a:gd name="connsiteY3" fmla="*/ 1522933 h 2445439"/>
              <a:gd name="connsiteX4" fmla="*/ 1861229 w 2545519"/>
              <a:gd name="connsiteY4" fmla="*/ 2404346 h 2445439"/>
              <a:gd name="connsiteX5" fmla="*/ 857571 w 2545519"/>
              <a:gd name="connsiteY5" fmla="*/ 2263669 h 2445439"/>
              <a:gd name="connsiteX6" fmla="*/ 22969 w 2545519"/>
              <a:gd name="connsiteY6" fmla="*/ 1494797 h 2445439"/>
              <a:gd name="connsiteX0" fmla="*/ 18876 w 2541426"/>
              <a:gd name="connsiteY0" fmla="*/ 1494797 h 2469397"/>
              <a:gd name="connsiteX1" fmla="*/ 403312 w 2541426"/>
              <a:gd name="connsiteY1" fmla="*/ 332029 h 2469397"/>
              <a:gd name="connsiteX2" fmla="*/ 2152558 w 2541426"/>
              <a:gd name="connsiteY2" fmla="*/ 219487 h 2469397"/>
              <a:gd name="connsiteX3" fmla="*/ 2508858 w 2541426"/>
              <a:gd name="connsiteY3" fmla="*/ 1522933 h 2469397"/>
              <a:gd name="connsiteX4" fmla="*/ 1857136 w 2541426"/>
              <a:gd name="connsiteY4" fmla="*/ 2404346 h 2469397"/>
              <a:gd name="connsiteX5" fmla="*/ 788992 w 2541426"/>
              <a:gd name="connsiteY5" fmla="*/ 2373925 h 2469397"/>
              <a:gd name="connsiteX6" fmla="*/ 18876 w 2541426"/>
              <a:gd name="connsiteY6" fmla="*/ 1494797 h 246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426" h="2469397">
                <a:moveTo>
                  <a:pt x="18876" y="1494797"/>
                </a:moveTo>
                <a:cubicBezTo>
                  <a:pt x="-45404" y="1154481"/>
                  <a:pt x="47698" y="544581"/>
                  <a:pt x="403312" y="332029"/>
                </a:cubicBezTo>
                <a:cubicBezTo>
                  <a:pt x="758926" y="119477"/>
                  <a:pt x="1689093" y="-232216"/>
                  <a:pt x="2152558" y="219487"/>
                </a:cubicBezTo>
                <a:cubicBezTo>
                  <a:pt x="2616023" y="671190"/>
                  <a:pt x="2558095" y="1158790"/>
                  <a:pt x="2508858" y="1522933"/>
                </a:cubicBezTo>
                <a:cubicBezTo>
                  <a:pt x="2459621" y="1887076"/>
                  <a:pt x="2133033" y="2280890"/>
                  <a:pt x="1857136" y="2404346"/>
                </a:cubicBezTo>
                <a:cubicBezTo>
                  <a:pt x="1581239" y="2527802"/>
                  <a:pt x="1289615" y="2451333"/>
                  <a:pt x="788992" y="2373925"/>
                </a:cubicBezTo>
                <a:cubicBezTo>
                  <a:pt x="288369" y="2296517"/>
                  <a:pt x="83156" y="1835113"/>
                  <a:pt x="18876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297" y="1104898"/>
            <a:ext cx="2404063" cy="317105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5473 w 2610363"/>
              <a:gd name="connsiteY0" fmla="*/ 1608813 h 2635722"/>
              <a:gd name="connsiteX1" fmla="*/ 409909 w 2610363"/>
              <a:gd name="connsiteY1" fmla="*/ 446045 h 2635722"/>
              <a:gd name="connsiteX2" fmla="*/ 2302390 w 2610363"/>
              <a:gd name="connsiteY2" fmla="*/ 188271 h 2635722"/>
              <a:gd name="connsiteX3" fmla="*/ 2515455 w 2610363"/>
              <a:gd name="connsiteY3" fmla="*/ 1636949 h 2635722"/>
              <a:gd name="connsiteX4" fmla="*/ 1863733 w 2610363"/>
              <a:gd name="connsiteY4" fmla="*/ 2518362 h 2635722"/>
              <a:gd name="connsiteX5" fmla="*/ 860075 w 2610363"/>
              <a:gd name="connsiteY5" fmla="*/ 2377685 h 2635722"/>
              <a:gd name="connsiteX6" fmla="*/ 25473 w 2610363"/>
              <a:gd name="connsiteY6" fmla="*/ 1608813 h 2635722"/>
              <a:gd name="connsiteX0" fmla="*/ 23649 w 2527671"/>
              <a:gd name="connsiteY0" fmla="*/ 1735800 h 2762709"/>
              <a:gd name="connsiteX1" fmla="*/ 408085 w 2527671"/>
              <a:gd name="connsiteY1" fmla="*/ 573032 h 2762709"/>
              <a:gd name="connsiteX2" fmla="*/ 2198342 w 2527671"/>
              <a:gd name="connsiteY2" fmla="*/ 13095 h 2762709"/>
              <a:gd name="connsiteX3" fmla="*/ 2300566 w 2527671"/>
              <a:gd name="connsiteY3" fmla="*/ 315258 h 2762709"/>
              <a:gd name="connsiteX4" fmla="*/ 2513631 w 2527671"/>
              <a:gd name="connsiteY4" fmla="*/ 1763936 h 2762709"/>
              <a:gd name="connsiteX5" fmla="*/ 1861909 w 2527671"/>
              <a:gd name="connsiteY5" fmla="*/ 2645349 h 2762709"/>
              <a:gd name="connsiteX6" fmla="*/ 858251 w 2527671"/>
              <a:gd name="connsiteY6" fmla="*/ 2504672 h 2762709"/>
              <a:gd name="connsiteX7" fmla="*/ 23649 w 2527671"/>
              <a:gd name="connsiteY7" fmla="*/ 1735800 h 2762709"/>
              <a:gd name="connsiteX0" fmla="*/ 23649 w 2527671"/>
              <a:gd name="connsiteY0" fmla="*/ 1745001 h 2771910"/>
              <a:gd name="connsiteX1" fmla="*/ 408085 w 2527671"/>
              <a:gd name="connsiteY1" fmla="*/ 582233 h 2771910"/>
              <a:gd name="connsiteX2" fmla="*/ 2198342 w 2527671"/>
              <a:gd name="connsiteY2" fmla="*/ 22296 h 2771910"/>
              <a:gd name="connsiteX3" fmla="*/ 2300566 w 2527671"/>
              <a:gd name="connsiteY3" fmla="*/ 324459 h 2771910"/>
              <a:gd name="connsiteX4" fmla="*/ 2513631 w 2527671"/>
              <a:gd name="connsiteY4" fmla="*/ 1773137 h 2771910"/>
              <a:gd name="connsiteX5" fmla="*/ 1861909 w 2527671"/>
              <a:gd name="connsiteY5" fmla="*/ 2654550 h 2771910"/>
              <a:gd name="connsiteX6" fmla="*/ 858251 w 2527671"/>
              <a:gd name="connsiteY6" fmla="*/ 2513873 h 2771910"/>
              <a:gd name="connsiteX7" fmla="*/ 23649 w 2527671"/>
              <a:gd name="connsiteY7" fmla="*/ 1745001 h 2771910"/>
              <a:gd name="connsiteX0" fmla="*/ 23649 w 2581476"/>
              <a:gd name="connsiteY0" fmla="*/ 1745001 h 2771910"/>
              <a:gd name="connsiteX1" fmla="*/ 408085 w 2581476"/>
              <a:gd name="connsiteY1" fmla="*/ 582233 h 2771910"/>
              <a:gd name="connsiteX2" fmla="*/ 2198342 w 2581476"/>
              <a:gd name="connsiteY2" fmla="*/ 22296 h 2771910"/>
              <a:gd name="connsiteX3" fmla="*/ 2525651 w 2581476"/>
              <a:gd name="connsiteY3" fmla="*/ 324459 h 2771910"/>
              <a:gd name="connsiteX4" fmla="*/ 2513631 w 2581476"/>
              <a:gd name="connsiteY4" fmla="*/ 1773137 h 2771910"/>
              <a:gd name="connsiteX5" fmla="*/ 1861909 w 2581476"/>
              <a:gd name="connsiteY5" fmla="*/ 2654550 h 2771910"/>
              <a:gd name="connsiteX6" fmla="*/ 858251 w 2581476"/>
              <a:gd name="connsiteY6" fmla="*/ 2513873 h 2771910"/>
              <a:gd name="connsiteX7" fmla="*/ 23649 w 2581476"/>
              <a:gd name="connsiteY7" fmla="*/ 1745001 h 2771910"/>
              <a:gd name="connsiteX0" fmla="*/ 22008 w 2585732"/>
              <a:gd name="connsiteY0" fmla="*/ 1868164 h 2895073"/>
              <a:gd name="connsiteX1" fmla="*/ 406444 w 2585732"/>
              <a:gd name="connsiteY1" fmla="*/ 705396 h 2895073"/>
              <a:gd name="connsiteX2" fmla="*/ 2094390 w 2585732"/>
              <a:gd name="connsiteY2" fmla="*/ 18380 h 2895073"/>
              <a:gd name="connsiteX3" fmla="*/ 2524010 w 2585732"/>
              <a:gd name="connsiteY3" fmla="*/ 447622 h 2895073"/>
              <a:gd name="connsiteX4" fmla="*/ 2511990 w 2585732"/>
              <a:gd name="connsiteY4" fmla="*/ 1896300 h 2895073"/>
              <a:gd name="connsiteX5" fmla="*/ 1860268 w 2585732"/>
              <a:gd name="connsiteY5" fmla="*/ 2777713 h 2895073"/>
              <a:gd name="connsiteX6" fmla="*/ 856610 w 2585732"/>
              <a:gd name="connsiteY6" fmla="*/ 2637036 h 2895073"/>
              <a:gd name="connsiteX7" fmla="*/ 22008 w 2585732"/>
              <a:gd name="connsiteY7" fmla="*/ 1868164 h 2895073"/>
              <a:gd name="connsiteX0" fmla="*/ 23306 w 2582281"/>
              <a:gd name="connsiteY0" fmla="*/ 2010308 h 3037217"/>
              <a:gd name="connsiteX1" fmla="*/ 407742 w 2582281"/>
              <a:gd name="connsiteY1" fmla="*/ 847540 h 3037217"/>
              <a:gd name="connsiteX2" fmla="*/ 2177537 w 2582281"/>
              <a:gd name="connsiteY2" fmla="*/ 15291 h 3037217"/>
              <a:gd name="connsiteX3" fmla="*/ 2525308 w 2582281"/>
              <a:gd name="connsiteY3" fmla="*/ 589766 h 3037217"/>
              <a:gd name="connsiteX4" fmla="*/ 2513288 w 2582281"/>
              <a:gd name="connsiteY4" fmla="*/ 2038444 h 3037217"/>
              <a:gd name="connsiteX5" fmla="*/ 1861566 w 2582281"/>
              <a:gd name="connsiteY5" fmla="*/ 2919857 h 3037217"/>
              <a:gd name="connsiteX6" fmla="*/ 857908 w 2582281"/>
              <a:gd name="connsiteY6" fmla="*/ 2779180 h 3037217"/>
              <a:gd name="connsiteX7" fmla="*/ 23306 w 2582281"/>
              <a:gd name="connsiteY7" fmla="*/ 2010308 h 3037217"/>
              <a:gd name="connsiteX0" fmla="*/ 23306 w 2582281"/>
              <a:gd name="connsiteY0" fmla="*/ 2010308 h 3037217"/>
              <a:gd name="connsiteX1" fmla="*/ 407742 w 2582281"/>
              <a:gd name="connsiteY1" fmla="*/ 847540 h 3037217"/>
              <a:gd name="connsiteX2" fmla="*/ 2177537 w 2582281"/>
              <a:gd name="connsiteY2" fmla="*/ 15291 h 3037217"/>
              <a:gd name="connsiteX3" fmla="*/ 2525308 w 2582281"/>
              <a:gd name="connsiteY3" fmla="*/ 589766 h 3037217"/>
              <a:gd name="connsiteX4" fmla="*/ 2513288 w 2582281"/>
              <a:gd name="connsiteY4" fmla="*/ 2038444 h 3037217"/>
              <a:gd name="connsiteX5" fmla="*/ 1861566 w 2582281"/>
              <a:gd name="connsiteY5" fmla="*/ 2919857 h 3037217"/>
              <a:gd name="connsiteX6" fmla="*/ 857908 w 2582281"/>
              <a:gd name="connsiteY6" fmla="*/ 2779180 h 3037217"/>
              <a:gd name="connsiteX7" fmla="*/ 23306 w 2582281"/>
              <a:gd name="connsiteY7" fmla="*/ 2010308 h 3037217"/>
              <a:gd name="connsiteX0" fmla="*/ 23306 w 2582281"/>
              <a:gd name="connsiteY0" fmla="*/ 1995017 h 3021926"/>
              <a:gd name="connsiteX1" fmla="*/ 407742 w 2582281"/>
              <a:gd name="connsiteY1" fmla="*/ 832249 h 3021926"/>
              <a:gd name="connsiteX2" fmla="*/ 2177537 w 2582281"/>
              <a:gd name="connsiteY2" fmla="*/ 0 h 3021926"/>
              <a:gd name="connsiteX3" fmla="*/ 2525308 w 2582281"/>
              <a:gd name="connsiteY3" fmla="*/ 574475 h 3021926"/>
              <a:gd name="connsiteX4" fmla="*/ 2513288 w 2582281"/>
              <a:gd name="connsiteY4" fmla="*/ 2023153 h 3021926"/>
              <a:gd name="connsiteX5" fmla="*/ 1861566 w 2582281"/>
              <a:gd name="connsiteY5" fmla="*/ 2904566 h 3021926"/>
              <a:gd name="connsiteX6" fmla="*/ 857908 w 2582281"/>
              <a:gd name="connsiteY6" fmla="*/ 2763889 h 3021926"/>
              <a:gd name="connsiteX7" fmla="*/ 23306 w 2582281"/>
              <a:gd name="connsiteY7" fmla="*/ 1995017 h 302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281" h="3021926">
                <a:moveTo>
                  <a:pt x="23306" y="1995017"/>
                </a:moveTo>
                <a:cubicBezTo>
                  <a:pt x="-51722" y="1673077"/>
                  <a:pt x="48704" y="1164752"/>
                  <a:pt x="407742" y="832249"/>
                </a:cubicBezTo>
                <a:cubicBezTo>
                  <a:pt x="766780" y="499746"/>
                  <a:pt x="1739351" y="115579"/>
                  <a:pt x="2177537" y="0"/>
                </a:cubicBezTo>
                <a:cubicBezTo>
                  <a:pt x="2513412" y="247503"/>
                  <a:pt x="2469350" y="237283"/>
                  <a:pt x="2525308" y="574475"/>
                </a:cubicBezTo>
                <a:cubicBezTo>
                  <a:pt x="2581266" y="911667"/>
                  <a:pt x="2623912" y="1634805"/>
                  <a:pt x="2513288" y="2023153"/>
                </a:cubicBezTo>
                <a:cubicBezTo>
                  <a:pt x="2402664" y="2411502"/>
                  <a:pt x="2137463" y="2781110"/>
                  <a:pt x="1861566" y="2904566"/>
                </a:cubicBezTo>
                <a:cubicBezTo>
                  <a:pt x="1585669" y="3028022"/>
                  <a:pt x="1122082" y="3140563"/>
                  <a:pt x="857908" y="2763889"/>
                </a:cubicBezTo>
                <a:cubicBezTo>
                  <a:pt x="593734" y="2387215"/>
                  <a:pt x="98334" y="2316957"/>
                  <a:pt x="23306" y="199501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CF4841-75F5-48FC-8D6C-DBFAE3E8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1"/>
          <a:stretch/>
        </p:blipFill>
        <p:spPr>
          <a:xfrm>
            <a:off x="10000762" y="4133612"/>
            <a:ext cx="1268251" cy="2749351"/>
          </a:xfrm>
          <a:prstGeom prst="rect">
            <a:avLst/>
          </a:prstGeom>
        </p:spPr>
      </p:pic>
      <p:sp>
        <p:nvSpPr>
          <p:cNvPr id="64" name="Speech Bubble: Oval 63">
            <a:extLst>
              <a:ext uri="{FF2B5EF4-FFF2-40B4-BE49-F238E27FC236}">
                <a16:creationId xmlns="" xmlns:a16="http://schemas.microsoft.com/office/drawing/2014/main" id="{CB30A57F-7811-4C5E-B337-8DF2F80D879F}"/>
              </a:ext>
            </a:extLst>
          </p:cNvPr>
          <p:cNvSpPr/>
          <p:nvPr/>
        </p:nvSpPr>
        <p:spPr>
          <a:xfrm rot="837819">
            <a:off x="4078400" y="2797489"/>
            <a:ext cx="1705745" cy="1680671"/>
          </a:xfrm>
          <a:prstGeom prst="wedgeEllipseCallout">
            <a:avLst>
              <a:gd name="adj1" fmla="val 320369"/>
              <a:gd name="adj2" fmla="val 20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6C59E40-3306-41FE-98C4-7FF0239EC624}"/>
              </a:ext>
            </a:extLst>
          </p:cNvPr>
          <p:cNvSpPr txBox="1"/>
          <p:nvPr/>
        </p:nvSpPr>
        <p:spPr>
          <a:xfrm>
            <a:off x="4222190" y="3313853"/>
            <a:ext cx="176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أُخْتِي نُوْرَةُ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تَكْنُسُ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Speech Bubble: Oval 61">
            <a:extLst>
              <a:ext uri="{FF2B5EF4-FFF2-40B4-BE49-F238E27FC236}">
                <a16:creationId xmlns="" xmlns:a16="http://schemas.microsoft.com/office/drawing/2014/main" id="{A9996957-B703-4E81-8CCD-AD1905290AD9}"/>
              </a:ext>
            </a:extLst>
          </p:cNvPr>
          <p:cNvSpPr/>
          <p:nvPr/>
        </p:nvSpPr>
        <p:spPr>
          <a:xfrm rot="837819">
            <a:off x="7602428" y="5140052"/>
            <a:ext cx="1688409" cy="1657335"/>
          </a:xfrm>
          <a:prstGeom prst="wedgeEllipseCallout">
            <a:avLst>
              <a:gd name="adj1" fmla="val 88971"/>
              <a:gd name="adj2" fmla="val -6839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4B33B5C-764F-4CCA-A541-54CF0117CCD0}"/>
              </a:ext>
            </a:extLst>
          </p:cNvPr>
          <p:cNvSpPr txBox="1"/>
          <p:nvPr/>
        </p:nvSpPr>
        <p:spPr>
          <a:xfrm>
            <a:off x="7427412" y="6027003"/>
            <a:ext cx="199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أُمَّي مَرْيَمُ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تَخِيْطُ .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7652DCF-0D86-4975-A891-CAF00EF596ED}"/>
              </a:ext>
            </a:extLst>
          </p:cNvPr>
          <p:cNvSpPr txBox="1"/>
          <p:nvPr/>
        </p:nvSpPr>
        <p:spPr>
          <a:xfrm>
            <a:off x="2973135" y="4022002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سَيَّارَةٌ</a:t>
            </a: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4539087" y="36707"/>
            <a:ext cx="6993089" cy="1220593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أُحَاكِي </a:t>
              </a:r>
              <a:r>
                <a:rPr lang="ar-SY" sz="2400" b="1" dirty="0" err="1"/>
                <a:t>فَوَّازاً</a:t>
              </a:r>
              <a:r>
                <a:rPr lang="ar-SY" sz="2400" b="1" dirty="0"/>
                <a:t> </a:t>
              </a:r>
              <a:r>
                <a:rPr lang="ar-SY" sz="2400" b="1" dirty="0" smtClean="0"/>
                <a:t>و أتَحَدَّث عَنِ الصُّوَر بِاسْتخْدَام جُمَل اِسْمِيَة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8804967" y="2410050"/>
            <a:ext cx="1688409" cy="1657335"/>
          </a:xfrm>
          <a:prstGeom prst="wedgeEllipseCallout">
            <a:avLst>
              <a:gd name="adj1" fmla="val 70121"/>
              <a:gd name="adj2" fmla="val 7720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8770292" y="2708117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ياسِرٌ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يَلْعَبُ بِالكُرَةِ .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Speech Bubble: Oval 38">
            <a:extLst>
              <a:ext uri="{FF2B5EF4-FFF2-40B4-BE49-F238E27FC236}">
                <a16:creationId xmlns="" xmlns:a16="http://schemas.microsoft.com/office/drawing/2014/main" id="{07954680-E963-46E3-AF11-F8552044F587}"/>
              </a:ext>
            </a:extLst>
          </p:cNvPr>
          <p:cNvSpPr/>
          <p:nvPr/>
        </p:nvSpPr>
        <p:spPr>
          <a:xfrm rot="837819">
            <a:off x="7067590" y="1962343"/>
            <a:ext cx="1705745" cy="1680671"/>
          </a:xfrm>
          <a:prstGeom prst="wedgeEllipseCallout">
            <a:avLst>
              <a:gd name="adj1" fmla="val 176702"/>
              <a:gd name="adj2" fmla="val 87332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D405245-CD6A-4451-83F9-56612EB58C70}"/>
              </a:ext>
            </a:extLst>
          </p:cNvPr>
          <p:cNvSpPr txBox="1"/>
          <p:nvPr/>
        </p:nvSpPr>
        <p:spPr>
          <a:xfrm>
            <a:off x="7048151" y="2385685"/>
            <a:ext cx="176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أبِي سَعْدٌ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يَقْرَأ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CF3D5BE-5349-4C3C-AECD-58BB761B8CB9}"/>
              </a:ext>
            </a:extLst>
          </p:cNvPr>
          <p:cNvSpPr/>
          <p:nvPr/>
        </p:nvSpPr>
        <p:spPr>
          <a:xfrm>
            <a:off x="8276060" y="3371876"/>
            <a:ext cx="1613172" cy="16131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1AC36D5-99C8-48D5-B7FB-14BD905E555B}"/>
              </a:ext>
            </a:extLst>
          </p:cNvPr>
          <p:cNvSpPr/>
          <p:nvPr/>
        </p:nvSpPr>
        <p:spPr>
          <a:xfrm>
            <a:off x="5666202" y="2004245"/>
            <a:ext cx="1686209" cy="168620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E60D1D4-7C1B-4A02-A31A-D45F38C54D46}"/>
              </a:ext>
            </a:extLst>
          </p:cNvPr>
          <p:cNvSpPr/>
          <p:nvPr/>
        </p:nvSpPr>
        <p:spPr>
          <a:xfrm>
            <a:off x="6581602" y="4246609"/>
            <a:ext cx="1840823" cy="18408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B46D5886-5822-4A2B-9337-DBB07C4F4543}"/>
              </a:ext>
            </a:extLst>
          </p:cNvPr>
          <p:cNvSpPr/>
          <p:nvPr/>
        </p:nvSpPr>
        <p:spPr>
          <a:xfrm>
            <a:off x="2299861" y="2151784"/>
            <a:ext cx="2219875" cy="22198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7" grpId="0"/>
      <p:bldP spid="62" grpId="0" animBg="1"/>
      <p:bldP spid="63" grpId="0"/>
      <p:bldP spid="58" grpId="0"/>
      <p:bldP spid="31" grpId="0" animBg="1"/>
      <p:bldP spid="32" grpId="0"/>
      <p:bldP spid="39" grpId="0" animBg="1"/>
      <p:bldP spid="40" grpId="0"/>
      <p:bldP spid="42" grpId="0" animBg="1"/>
      <p:bldP spid="43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بَصَل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قَفَص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صَقْر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 smtClean="0"/>
              <a:t>ـص</a:t>
            </a:r>
            <a:endParaRPr lang="en-US" sz="1400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ـصَـ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الحَرِفْ </a:t>
              </a:r>
              <a:r>
                <a:rPr lang="ar-SY" sz="2400" b="1" dirty="0" smtClean="0"/>
                <a:t>ص ثمَّ </a:t>
              </a:r>
              <a:r>
                <a:rPr lang="ar-SY" sz="2400" b="1" dirty="0"/>
                <a:t>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أَحْرُصُ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صُ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746896" y="287878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393783" y="28494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583651" y="29071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199225" y="2866088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4516088" y="36707"/>
            <a:ext cx="7018952" cy="1258693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أقْرَأ الكَلِمَة و أكْتُب المَقْطَع السَّاكِن عَلَى مِثَال الكَلِمَة الأُوْلَى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3535778" y="4184704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رَمْل</a:t>
            </a:r>
          </a:p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.......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4102293" y="2169373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نِمْر</a:t>
            </a:r>
          </a:p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......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2341150" y="545613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مَدْرَسَة</a:t>
            </a:r>
          </a:p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مَدْ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 flipH="1">
            <a:off x="1666503" y="2702936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صقْر</a:t>
            </a:r>
          </a:p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........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707139" y="2983740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400" dirty="0" smtClean="0">
                <a:solidFill>
                  <a:srgbClr val="FF0000"/>
                </a:solidFill>
              </a:rPr>
              <a:t>نِمْـ</a:t>
            </a:r>
            <a:endParaRPr lang="ar-SY" sz="4400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269959" y="3464041"/>
            <a:ext cx="926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400" dirty="0" err="1" smtClean="0">
                <a:solidFill>
                  <a:srgbClr val="FF0000"/>
                </a:solidFill>
              </a:rPr>
              <a:t>صَقْ</a:t>
            </a:r>
            <a:r>
              <a:rPr lang="ar-SY" sz="4400" dirty="0" smtClean="0">
                <a:solidFill>
                  <a:srgbClr val="FF0000"/>
                </a:solidFill>
              </a:rPr>
              <a:t>ـ</a:t>
            </a:r>
            <a:endParaRPr lang="ar-SY" sz="4400" dirty="0">
              <a:solidFill>
                <a:srgbClr val="FF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189513" y="5272308"/>
            <a:ext cx="8002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400" dirty="0" smtClean="0">
                <a:solidFill>
                  <a:srgbClr val="FF0000"/>
                </a:solidFill>
              </a:rPr>
              <a:t>رَمْـ</a:t>
            </a:r>
            <a:endParaRPr lang="ar-SY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uha abo anas\arabic abo anas\FINISH\56935489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0594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2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153</Words>
  <Application>Microsoft Office PowerPoint</Application>
  <PresentationFormat>مخصص</PresentationFormat>
  <Paragraphs>53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299</cp:revision>
  <dcterms:created xsi:type="dcterms:W3CDTF">2020-09-22T10:26:44Z</dcterms:created>
  <dcterms:modified xsi:type="dcterms:W3CDTF">2021-04-23T16:58:01Z</dcterms:modified>
</cp:coreProperties>
</file>