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39" autoAdjust="0"/>
    <p:restoredTop sz="94660"/>
  </p:normalViewPr>
  <p:slideViewPr>
    <p:cSldViewPr snapToGrid="0">
      <p:cViewPr varScale="1">
        <p:scale>
          <a:sx n="35" d="100"/>
          <a:sy n="35" d="100"/>
        </p:scale>
        <p:origin x="53" y="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0B77B91-F2E2-4065-AD54-13BA11CF3AC1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CA6B4BD-BC08-4F3A-910F-FEEFEDF75FE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0505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CC4950-5B5E-4818-B57C-1A9056CD6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DCE435A-AB0B-4917-B606-B7595420E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DD54F6-4049-477B-88EE-6AA4308C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955097-2020-4D0F-8790-7E3411A9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5D5637-8858-4A6A-86A9-553C198C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7947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5954BF-51D5-4677-9644-DA5017E5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E5CD9B0-37BB-4D29-AFF2-21B6203DE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75EDBE-6530-4B20-9E15-BABA7C5B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9B2691-8FBB-424C-B6F5-1EB9D44F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1EE458-5745-4D11-87C7-13382416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245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34C40B-FE1B-49E9-B1BD-B75253375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2D6477-0A67-4982-A013-4CC23ACA6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8A5CD2-1C55-4CF8-9B96-2D611691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E50EC9-3C2E-4CB6-8873-FA6D7CE6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610741-63B5-4E1C-8D14-D8F3D59F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508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904B7E-3F35-4C79-8249-3C89CC35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ED9DAD-BF2D-4132-9FBF-4D45373BA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66240E-95E8-4808-BE4D-667D0649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EAF2FC-337D-4FC4-925C-A504C021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ED2753-C03B-44D7-BF44-46980209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2827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289E08-F67F-4991-89B5-4B316F4B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26BA9D-D547-4A28-B96E-6C4B44420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F33E7A-AA96-43D0-8C63-2259A5D3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893029-25CA-492A-B8C0-EC1F5BFB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9A0D20-5619-486F-8C45-04922D4A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3819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E5FC68-EF4E-45E6-B1D3-91FF7863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B8E41A4-E536-4A15-A143-231D77EDD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87188D7-88ED-4BE6-9044-99E0F7FF4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D3930F5-0DA3-4E1F-937E-85BFC85B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012C68D-A604-4537-9B17-D5753436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2AF21E-703A-40F6-93DF-03F00A11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7702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C24D28-BEEE-43C9-A1CC-E9BC4FA3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8F356D5-3BEC-48B0-884A-61ACE5410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727A32-06FC-4CF9-932B-05A3062B9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C22CE34-7937-4978-8B32-77C075B34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740DF03-56E7-43EE-9542-A04C7A358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A5A7949-45B1-4A08-9D4E-555280B8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207271B-5267-4B6E-B798-BE0960F1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34F1E30-FB20-4FF9-98DA-EA38EEB2B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2290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B627CA-2D98-4ACF-A117-0830F976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FDEF1CB-00C2-4AD3-AFC1-6A1367B4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F000EA1-050D-4EAE-9177-DE5E8DCE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6B55EDB-4FA5-4B6F-8749-B87BB970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7518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6D6729-837F-46DB-BC45-3A7FA083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6C10BB1-EC5C-4A38-9847-462944B4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36B10CA-BC20-4221-8154-36A8142D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4714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6A9AC5-BFC4-471F-B034-668A8A85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EDE9EB-2BAC-4625-B48E-91430FB1B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A946373-CD32-46E0-8846-3CC05546D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6D220D-39F1-4F3F-8196-6FBC703D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01722D6-EBB8-473B-AE11-9C3E838A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0549F3D-811B-435D-873C-E88B9330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650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9837E5-2D7E-4C7A-AEE6-EA20D3FD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51DF5F3-FAFB-4052-B62E-BDC2A5CDF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3E761E3-E4C9-45C7-BEC8-CB0BB7889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C57E828-9A73-4B6E-8865-7FD61DA1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3DB35A-4705-414B-B65D-FB965E695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B368B45-FF8C-4A72-A179-6BFEAC2D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7726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0CD13CD-6013-410C-B807-E2FA6D50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7DBC01C-1B18-4E4E-AFE8-3D2453C5F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F467E-65C4-4ECC-ACEB-093151917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8399-8C01-4F78-88B2-DBDE90A4EC10}" type="datetimeFigureOut">
              <a:rPr lang="ar-EG" smtClean="0"/>
              <a:t>30/12/1442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D4B4493-722B-4DDE-90B8-E2C8EAB3A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8CF811-FFB2-41BA-B4B3-7340FD4DF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919A4-63F7-46D2-81CE-35424274076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065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E715010-437A-45AC-96D8-EF5FF7510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54" y="252977"/>
            <a:ext cx="8872630" cy="635204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180AAD3-FD32-42FB-B7E3-33B58CCE9EC0}"/>
              </a:ext>
            </a:extLst>
          </p:cNvPr>
          <p:cNvSpPr txBox="1"/>
          <p:nvPr/>
        </p:nvSpPr>
        <p:spPr>
          <a:xfrm>
            <a:off x="4114800" y="1686911"/>
            <a:ext cx="450893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>
                <a:solidFill>
                  <a:srgbClr val="0099CC"/>
                </a:solidFill>
              </a:rPr>
              <a:t>الوحدة الثالثة:</a:t>
            </a:r>
          </a:p>
          <a:p>
            <a:pPr algn="ctr"/>
            <a:r>
              <a:rPr lang="ar-EG" sz="4800" b="1" dirty="0">
                <a:solidFill>
                  <a:srgbClr val="FF6699"/>
                </a:solidFill>
              </a:rPr>
              <a:t>العمل مع البرمجة</a:t>
            </a:r>
          </a:p>
        </p:txBody>
      </p:sp>
    </p:spTree>
    <p:extLst>
      <p:ext uri="{BB962C8B-B14F-4D97-AF65-F5344CB8AC3E}">
        <p14:creationId xmlns:p14="http://schemas.microsoft.com/office/powerpoint/2010/main" val="280994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اص بملحقات التصميم على تويتر: &amp;quot;خلفيات ورق @islamic_pic2 @islamic_pic  #خلفيات #بطاقات #إطارات #سكرابز #رمزيات #صور… &amp;quot;">
            <a:extLst>
              <a:ext uri="{FF2B5EF4-FFF2-40B4-BE49-F238E27FC236}">
                <a16:creationId xmlns:a16="http://schemas.microsoft.com/office/drawing/2014/main" id="{970A7397-4173-460E-A568-D5D982C6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24" y="382876"/>
            <a:ext cx="5065462" cy="2459421"/>
          </a:xfrm>
          <a:prstGeom prst="rect">
            <a:avLst/>
          </a:prstGeom>
          <a:noFill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2CB48F7-A0A0-4200-AC24-EBE51FCFDF90}"/>
              </a:ext>
            </a:extLst>
          </p:cNvPr>
          <p:cNvSpPr txBox="1"/>
          <p:nvPr/>
        </p:nvSpPr>
        <p:spPr>
          <a:xfrm rot="20930807">
            <a:off x="5769429" y="1393371"/>
            <a:ext cx="20029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/>
              <a:t>لنطبق معًا</a:t>
            </a:r>
          </a:p>
        </p:txBody>
      </p:sp>
      <p:pic>
        <p:nvPicPr>
          <p:cNvPr id="4" name="Picture 2" descr="مربع الكتابة, مربع النص, ورقة, أخضر png">
            <a:extLst>
              <a:ext uri="{FF2B5EF4-FFF2-40B4-BE49-F238E27FC236}">
                <a16:creationId xmlns:a16="http://schemas.microsoft.com/office/drawing/2014/main" id="{AABD9838-CFF5-4A26-9569-0F94C8AF0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15" y="2004472"/>
            <a:ext cx="3644028" cy="5880539"/>
          </a:xfrm>
          <a:prstGeom prst="rect">
            <a:avLst/>
          </a:prstGeom>
          <a:noFill/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4F36CF3-333E-4D41-871C-7CFDA22DBBDE}"/>
              </a:ext>
            </a:extLst>
          </p:cNvPr>
          <p:cNvSpPr txBox="1"/>
          <p:nvPr/>
        </p:nvSpPr>
        <p:spPr>
          <a:xfrm>
            <a:off x="5892812" y="4310743"/>
            <a:ext cx="136178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/>
              <a:t>تدريب 1 </a:t>
            </a:r>
          </a:p>
        </p:txBody>
      </p:sp>
    </p:spTree>
    <p:extLst>
      <p:ext uri="{BB962C8B-B14F-4D97-AF65-F5344CB8AC3E}">
        <p14:creationId xmlns:p14="http://schemas.microsoft.com/office/powerpoint/2010/main" val="165707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913B5F3-29E6-4CA3-A15C-01E0F4A79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20" y="-620486"/>
            <a:ext cx="8868104" cy="809897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6D47A1C-0A4B-438D-8922-B232D8734CC0}"/>
              </a:ext>
            </a:extLst>
          </p:cNvPr>
          <p:cNvSpPr txBox="1"/>
          <p:nvPr/>
        </p:nvSpPr>
        <p:spPr>
          <a:xfrm>
            <a:off x="5976258" y="2133600"/>
            <a:ext cx="455022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/>
              <a:t>أنشئ مشروعًا جديدًا في </a:t>
            </a:r>
            <a:r>
              <a:rPr lang="ar-EG" sz="3600" b="1" dirty="0" err="1"/>
              <a:t>سكراتش</a:t>
            </a:r>
            <a:r>
              <a:rPr lang="ar-EG" sz="3600" b="1" dirty="0"/>
              <a:t> واجعله يبدو كما في الصورة.</a:t>
            </a:r>
          </a:p>
          <a:p>
            <a:r>
              <a:rPr lang="ar-EG" sz="3600" b="1" dirty="0">
                <a:solidFill>
                  <a:srgbClr val="7030A0"/>
                </a:solidFill>
              </a:rPr>
              <a:t>قم بتحريك الكائن إلى منتصف المنصة قم بتسمية مشروعك "الفضاء" واحفظه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185F5A5-F02F-424A-9E6E-563DEAFA0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018" y="1096734"/>
            <a:ext cx="3524250" cy="51298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8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اص بملحقات التصميم على تويتر: &amp;quot;خلفيات ورق @islamic_pic2 @islamic_pic  #خلفيات #بطاقات #إطارات #سكرابز #رمزيات #صور… &amp;quot;">
            <a:extLst>
              <a:ext uri="{FF2B5EF4-FFF2-40B4-BE49-F238E27FC236}">
                <a16:creationId xmlns:a16="http://schemas.microsoft.com/office/drawing/2014/main" id="{970A7397-4173-460E-A568-D5D982C6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24" y="382876"/>
            <a:ext cx="5065462" cy="2459421"/>
          </a:xfrm>
          <a:prstGeom prst="rect">
            <a:avLst/>
          </a:prstGeom>
          <a:noFill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2CB48F7-A0A0-4200-AC24-EBE51FCFDF90}"/>
              </a:ext>
            </a:extLst>
          </p:cNvPr>
          <p:cNvSpPr txBox="1"/>
          <p:nvPr/>
        </p:nvSpPr>
        <p:spPr>
          <a:xfrm rot="20930807">
            <a:off x="5769429" y="1393371"/>
            <a:ext cx="20029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/>
              <a:t>لنطبق معًا</a:t>
            </a:r>
          </a:p>
        </p:txBody>
      </p:sp>
      <p:pic>
        <p:nvPicPr>
          <p:cNvPr id="4" name="Picture 2" descr="مربع الكتابة, مربع النص, ورقة, أخضر png">
            <a:extLst>
              <a:ext uri="{FF2B5EF4-FFF2-40B4-BE49-F238E27FC236}">
                <a16:creationId xmlns:a16="http://schemas.microsoft.com/office/drawing/2014/main" id="{AABD9838-CFF5-4A26-9569-0F94C8AF0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15" y="2004472"/>
            <a:ext cx="3644028" cy="5880539"/>
          </a:xfrm>
          <a:prstGeom prst="rect">
            <a:avLst/>
          </a:prstGeom>
          <a:noFill/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4F36CF3-333E-4D41-871C-7CFDA22DBBDE}"/>
              </a:ext>
            </a:extLst>
          </p:cNvPr>
          <p:cNvSpPr txBox="1"/>
          <p:nvPr/>
        </p:nvSpPr>
        <p:spPr>
          <a:xfrm>
            <a:off x="5892812" y="4310743"/>
            <a:ext cx="136178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/>
              <a:t>تدريب 2 </a:t>
            </a:r>
          </a:p>
        </p:txBody>
      </p:sp>
    </p:spTree>
    <p:extLst>
      <p:ext uri="{BB962C8B-B14F-4D97-AF65-F5344CB8AC3E}">
        <p14:creationId xmlns:p14="http://schemas.microsoft.com/office/powerpoint/2010/main" val="153387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913B5F3-29E6-4CA3-A15C-01E0F4A79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20" y="-620486"/>
            <a:ext cx="8868104" cy="89154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6D47A1C-0A4B-438D-8922-B232D8734CC0}"/>
              </a:ext>
            </a:extLst>
          </p:cNvPr>
          <p:cNvSpPr txBox="1"/>
          <p:nvPr/>
        </p:nvSpPr>
        <p:spPr>
          <a:xfrm>
            <a:off x="5976258" y="2133600"/>
            <a:ext cx="4550227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/>
              <a:t>أنشئ مشروعًا جديدًا في </a:t>
            </a:r>
            <a:r>
              <a:rPr lang="ar-EG" sz="3600" b="1" dirty="0" err="1"/>
              <a:t>سكراتش</a:t>
            </a:r>
            <a:r>
              <a:rPr lang="ar-EG" sz="3600" b="1" dirty="0"/>
              <a:t> واجعله يبدو كما في الصورة.</a:t>
            </a:r>
          </a:p>
          <a:p>
            <a:r>
              <a:rPr lang="ar-EG" sz="3600" b="1" dirty="0">
                <a:solidFill>
                  <a:srgbClr val="7030A0"/>
                </a:solidFill>
              </a:rPr>
              <a:t>قم بتحريك الكائن إلى الجانب الأيسر من ملعب كرة القدم قم بتسمية مشروعك "كرة القدم" واحفظ المشروع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428DB1A-DF9B-4D8B-AFA5-7B9927D09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95528"/>
            <a:ext cx="4367893" cy="36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اص بملحقات التصميم على تويتر: &amp;quot;خلفيات ورق @islamic_pic2 @islamic_pic  #خلفيات #بطاقات #إطارات #سكرابز #رمزيات #صور… &amp;quot;">
            <a:extLst>
              <a:ext uri="{FF2B5EF4-FFF2-40B4-BE49-F238E27FC236}">
                <a16:creationId xmlns:a16="http://schemas.microsoft.com/office/drawing/2014/main" id="{970A7397-4173-460E-A568-D5D982C6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24" y="382876"/>
            <a:ext cx="5065462" cy="2459421"/>
          </a:xfrm>
          <a:prstGeom prst="rect">
            <a:avLst/>
          </a:prstGeom>
          <a:noFill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2CB48F7-A0A0-4200-AC24-EBE51FCFDF90}"/>
              </a:ext>
            </a:extLst>
          </p:cNvPr>
          <p:cNvSpPr txBox="1"/>
          <p:nvPr/>
        </p:nvSpPr>
        <p:spPr>
          <a:xfrm rot="20930807">
            <a:off x="5769429" y="1393371"/>
            <a:ext cx="20029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/>
              <a:t>لنطبق معًا</a:t>
            </a:r>
          </a:p>
        </p:txBody>
      </p:sp>
      <p:pic>
        <p:nvPicPr>
          <p:cNvPr id="4" name="Picture 2" descr="مربع الكتابة, مربع النص, ورقة, أخضر png">
            <a:extLst>
              <a:ext uri="{FF2B5EF4-FFF2-40B4-BE49-F238E27FC236}">
                <a16:creationId xmlns:a16="http://schemas.microsoft.com/office/drawing/2014/main" id="{AABD9838-CFF5-4A26-9569-0F94C8AF0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15" y="2004472"/>
            <a:ext cx="3644028" cy="5880539"/>
          </a:xfrm>
          <a:prstGeom prst="rect">
            <a:avLst/>
          </a:prstGeom>
          <a:noFill/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4F36CF3-333E-4D41-871C-7CFDA22DBBDE}"/>
              </a:ext>
            </a:extLst>
          </p:cNvPr>
          <p:cNvSpPr txBox="1"/>
          <p:nvPr/>
        </p:nvSpPr>
        <p:spPr>
          <a:xfrm>
            <a:off x="5892812" y="4310743"/>
            <a:ext cx="136178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/>
              <a:t>تدريب 3 </a:t>
            </a:r>
          </a:p>
        </p:txBody>
      </p:sp>
    </p:spTree>
    <p:extLst>
      <p:ext uri="{BB962C8B-B14F-4D97-AF65-F5344CB8AC3E}">
        <p14:creationId xmlns:p14="http://schemas.microsoft.com/office/powerpoint/2010/main" val="28439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16348FB-6D01-4EFB-9D88-3F75D9181949}"/>
              </a:ext>
            </a:extLst>
          </p:cNvPr>
          <p:cNvSpPr txBox="1"/>
          <p:nvPr/>
        </p:nvSpPr>
        <p:spPr>
          <a:xfrm>
            <a:off x="4650242" y="1588901"/>
            <a:ext cx="6096000" cy="13234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4000" b="1" dirty="0">
                <a:solidFill>
                  <a:srgbClr val="7030A0"/>
                </a:solidFill>
              </a:rPr>
              <a:t>اكتب خوارزمية تمثل الخطوات الواجب اتباعها لتنظيف أسنانك.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C748386-2000-4B77-B884-9EE25DD7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58" y="1072243"/>
            <a:ext cx="2539125" cy="23567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5F06AD9-DC5D-4E1B-90FB-88797A03EFC1}"/>
              </a:ext>
            </a:extLst>
          </p:cNvPr>
          <p:cNvSpPr txBox="1"/>
          <p:nvPr/>
        </p:nvSpPr>
        <p:spPr>
          <a:xfrm>
            <a:off x="4650242" y="3945661"/>
            <a:ext cx="6096000" cy="13234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4000" b="1" dirty="0">
                <a:solidFill>
                  <a:srgbClr val="7030A0"/>
                </a:solidFill>
              </a:rPr>
              <a:t>اكتب مثالًا على خوارزمية من حياتك اليومية.</a:t>
            </a:r>
          </a:p>
        </p:txBody>
      </p:sp>
    </p:spTree>
    <p:extLst>
      <p:ext uri="{BB962C8B-B14F-4D97-AF65-F5344CB8AC3E}">
        <p14:creationId xmlns:p14="http://schemas.microsoft.com/office/powerpoint/2010/main" val="29525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FB8023E-3B1C-4231-AA3D-CC673D64E7A2}"/>
              </a:ext>
            </a:extLst>
          </p:cNvPr>
          <p:cNvSpPr/>
          <p:nvPr/>
        </p:nvSpPr>
        <p:spPr>
          <a:xfrm>
            <a:off x="1088571" y="413657"/>
            <a:ext cx="9906000" cy="570411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5400" b="1" dirty="0">
                <a:solidFill>
                  <a:srgbClr val="7030A0"/>
                </a:solidFill>
              </a:rPr>
              <a:t>الخوارزمية</a:t>
            </a:r>
          </a:p>
          <a:p>
            <a:r>
              <a:rPr lang="ar-EG" sz="5400" b="1" dirty="0">
                <a:solidFill>
                  <a:srgbClr val="7030A0"/>
                </a:solidFill>
              </a:rPr>
              <a:t>الطريقة:</a:t>
            </a:r>
          </a:p>
          <a:p>
            <a:pPr algn="ctr"/>
            <a:endParaRPr lang="ar-EG" sz="5400" b="1" dirty="0">
              <a:solidFill>
                <a:srgbClr val="7030A0"/>
              </a:solidFill>
            </a:endParaRPr>
          </a:p>
          <a:p>
            <a:pPr algn="ctr"/>
            <a:endParaRPr lang="ar-EG" sz="5400" b="1" dirty="0">
              <a:solidFill>
                <a:srgbClr val="7030A0"/>
              </a:solidFill>
            </a:endParaRPr>
          </a:p>
          <a:p>
            <a:pPr algn="ctr"/>
            <a:endParaRPr lang="ar-EG" sz="5400" b="1" dirty="0">
              <a:solidFill>
                <a:srgbClr val="7030A0"/>
              </a:solidFill>
            </a:endParaRPr>
          </a:p>
          <a:p>
            <a:pPr algn="ctr"/>
            <a:endParaRPr lang="ar-EG" sz="5400" b="1" dirty="0">
              <a:solidFill>
                <a:srgbClr val="7030A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4AF2706-779B-40DC-B537-547ED2A5F3A5}"/>
              </a:ext>
            </a:extLst>
          </p:cNvPr>
          <p:cNvSpPr txBox="1"/>
          <p:nvPr/>
        </p:nvSpPr>
        <p:spPr>
          <a:xfrm>
            <a:off x="2090057" y="2525486"/>
            <a:ext cx="785948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atinLnBrk="0">
              <a:buFont typeface="Arial" panose="020B0604020202020204" pitchFamily="34" charset="0"/>
              <a:buChar char="•"/>
            </a:pPr>
            <a:r>
              <a:rPr lang="ar-EG" sz="3600" b="1" dirty="0">
                <a:effectLst/>
                <a:latin typeface="Arial" panose="020B0604020202020204" pitchFamily="34" charset="0"/>
              </a:rPr>
              <a:t>ضَعْ الفرشاة بزاوية 45 درجة مقابل اللثة</a:t>
            </a:r>
          </a:p>
          <a:p>
            <a:pPr latinLnBrk="0">
              <a:buFont typeface="Arial" panose="020B0604020202020204" pitchFamily="34" charset="0"/>
              <a:buChar char="•"/>
            </a:pPr>
            <a:r>
              <a:rPr lang="ar-EG" sz="3600" b="1" dirty="0">
                <a:effectLst/>
                <a:latin typeface="Arial" panose="020B0604020202020204" pitchFamily="34" charset="0"/>
              </a:rPr>
              <a:t>حرك الفرشاة ذهاباً وإياباً بلطف بتكرار قصير</a:t>
            </a:r>
          </a:p>
          <a:p>
            <a:pPr latinLnBrk="0">
              <a:buFont typeface="Arial" panose="020B0604020202020204" pitchFamily="34" charset="0"/>
              <a:buChar char="•"/>
            </a:pPr>
            <a:r>
              <a:rPr lang="ar-EG" sz="3600" b="1" dirty="0">
                <a:effectLst/>
                <a:latin typeface="Arial" panose="020B0604020202020204" pitchFamily="34" charset="0"/>
              </a:rPr>
              <a:t>استخدم رأس الفرشاة لتنظيف سطح الأسنان الأمامية متبعاً التنظيف العامودي</a:t>
            </a:r>
          </a:p>
          <a:p>
            <a:pPr latinLnBrk="0">
              <a:buFont typeface="Arial" panose="020B0604020202020204" pitchFamily="34" charset="0"/>
              <a:buChar char="•"/>
            </a:pPr>
            <a:r>
              <a:rPr lang="ar-EG" sz="3600" b="1" dirty="0">
                <a:effectLst/>
                <a:latin typeface="Arial" panose="020B0604020202020204" pitchFamily="34" charset="0"/>
              </a:rPr>
              <a:t>نظف لسانك بالفرشاة لإزالة البكتيريا وللمحافظة على نَفَسْ مُنْتَعِشْ</a:t>
            </a:r>
          </a:p>
          <a:p>
            <a:endParaRPr lang="ar-EG" sz="3600" b="1" dirty="0"/>
          </a:p>
        </p:txBody>
      </p:sp>
    </p:spTree>
    <p:extLst>
      <p:ext uri="{BB962C8B-B14F-4D97-AF65-F5344CB8AC3E}">
        <p14:creationId xmlns:p14="http://schemas.microsoft.com/office/powerpoint/2010/main" val="30161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اص بملحقات التصميم على تويتر: &amp;quot;خلفيات ورق @islamic_pic2 @islamic_pic  #خلفيات #بطاقات #إطارات #سكرابز #رمزيات #صور… &amp;quot;">
            <a:extLst>
              <a:ext uri="{FF2B5EF4-FFF2-40B4-BE49-F238E27FC236}">
                <a16:creationId xmlns:a16="http://schemas.microsoft.com/office/drawing/2014/main" id="{970A7397-4173-460E-A568-D5D982C6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24" y="382876"/>
            <a:ext cx="5065462" cy="2459421"/>
          </a:xfrm>
          <a:prstGeom prst="rect">
            <a:avLst/>
          </a:prstGeom>
          <a:noFill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2CB48F7-A0A0-4200-AC24-EBE51FCFDF90}"/>
              </a:ext>
            </a:extLst>
          </p:cNvPr>
          <p:cNvSpPr txBox="1"/>
          <p:nvPr/>
        </p:nvSpPr>
        <p:spPr>
          <a:xfrm rot="20930807">
            <a:off x="5769429" y="1393371"/>
            <a:ext cx="20029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/>
              <a:t>لنطبق معًا</a:t>
            </a:r>
          </a:p>
        </p:txBody>
      </p:sp>
      <p:pic>
        <p:nvPicPr>
          <p:cNvPr id="4" name="Picture 2" descr="مربع الكتابة, مربع النص, ورقة, أخضر png">
            <a:extLst>
              <a:ext uri="{FF2B5EF4-FFF2-40B4-BE49-F238E27FC236}">
                <a16:creationId xmlns:a16="http://schemas.microsoft.com/office/drawing/2014/main" id="{AABD9838-CFF5-4A26-9569-0F94C8AF0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15" y="2004472"/>
            <a:ext cx="3644028" cy="5880539"/>
          </a:xfrm>
          <a:prstGeom prst="rect">
            <a:avLst/>
          </a:prstGeom>
          <a:noFill/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4F36CF3-333E-4D41-871C-7CFDA22DBBDE}"/>
              </a:ext>
            </a:extLst>
          </p:cNvPr>
          <p:cNvSpPr txBox="1"/>
          <p:nvPr/>
        </p:nvSpPr>
        <p:spPr>
          <a:xfrm>
            <a:off x="5892812" y="4310743"/>
            <a:ext cx="136178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/>
              <a:t>تدريب 4 </a:t>
            </a:r>
          </a:p>
        </p:txBody>
      </p:sp>
    </p:spTree>
    <p:extLst>
      <p:ext uri="{BB962C8B-B14F-4D97-AF65-F5344CB8AC3E}">
        <p14:creationId xmlns:p14="http://schemas.microsoft.com/office/powerpoint/2010/main" val="11232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16348FB-6D01-4EFB-9D88-3F75D9181949}"/>
              </a:ext>
            </a:extLst>
          </p:cNvPr>
          <p:cNvSpPr txBox="1"/>
          <p:nvPr/>
        </p:nvSpPr>
        <p:spPr>
          <a:xfrm>
            <a:off x="1189407" y="1320457"/>
            <a:ext cx="6096000" cy="193899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tx1"/>
                </a:solidFill>
              </a:rPr>
              <a:t>في المنصة الموجودة </a:t>
            </a:r>
            <a:r>
              <a:rPr lang="ar-EG" sz="4000" b="1" dirty="0" err="1">
                <a:solidFill>
                  <a:schemeClr val="tx1"/>
                </a:solidFill>
              </a:rPr>
              <a:t>أدناە</a:t>
            </a:r>
            <a:r>
              <a:rPr lang="ar-EG" sz="4000" b="1" dirty="0">
                <a:solidFill>
                  <a:schemeClr val="tx1"/>
                </a:solidFill>
              </a:rPr>
              <a:t> قمنا بتغيير الخلفية هل يمكنك تحديد أي خلفية تم استخدامها؟ .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3D6254D-B29D-459B-AEDF-661A87059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22108">
            <a:off x="7847925" y="1743722"/>
            <a:ext cx="3113306" cy="3791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1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0E13FDC-8113-41FC-940C-15C7FF031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35" y="845005"/>
            <a:ext cx="5054794" cy="3762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90FEBFB-D649-498A-8088-458B8233F898}"/>
              </a:ext>
            </a:extLst>
          </p:cNvPr>
          <p:cNvSpPr txBox="1"/>
          <p:nvPr/>
        </p:nvSpPr>
        <p:spPr>
          <a:xfrm>
            <a:off x="6727370" y="1588901"/>
            <a:ext cx="4018871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4000" b="1" dirty="0">
                <a:solidFill>
                  <a:srgbClr val="7030A0"/>
                </a:solidFill>
              </a:rPr>
              <a:t>ما اسم الخلفية؟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98512EF-9D46-48FA-BB2C-09FD0946D5EF}"/>
              </a:ext>
            </a:extLst>
          </p:cNvPr>
          <p:cNvSpPr txBox="1"/>
          <p:nvPr/>
        </p:nvSpPr>
        <p:spPr>
          <a:xfrm>
            <a:off x="4650242" y="3945661"/>
            <a:ext cx="6096000" cy="19389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4000" b="1" dirty="0">
                <a:solidFill>
                  <a:srgbClr val="7030A0"/>
                </a:solidFill>
              </a:rPr>
              <a:t>أنشئ مشروعًا جديدَا بهذه الخلفية.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4000" b="1" dirty="0">
                <a:solidFill>
                  <a:srgbClr val="7030A0"/>
                </a:solidFill>
              </a:rPr>
              <a:t>احفظ المشروع باسم مزرعتي.</a:t>
            </a:r>
          </a:p>
        </p:txBody>
      </p:sp>
    </p:spTree>
    <p:extLst>
      <p:ext uri="{BB962C8B-B14F-4D97-AF65-F5344CB8AC3E}">
        <p14:creationId xmlns:p14="http://schemas.microsoft.com/office/powerpoint/2010/main" val="4014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AF05990-58A4-435B-B70C-12DC189441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80" y="1015546"/>
            <a:ext cx="8297839" cy="564563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05CEF09-404B-4BBE-9809-0FD11341CD3C}"/>
              </a:ext>
            </a:extLst>
          </p:cNvPr>
          <p:cNvSpPr txBox="1"/>
          <p:nvPr/>
        </p:nvSpPr>
        <p:spPr>
          <a:xfrm>
            <a:off x="3809999" y="2776532"/>
            <a:ext cx="457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4400" b="1" dirty="0"/>
              <a:t>الدرس الأول</a:t>
            </a:r>
          </a:p>
          <a:p>
            <a:pPr algn="ctr"/>
            <a:r>
              <a:rPr lang="ar-EG" sz="4400" b="1" dirty="0"/>
              <a:t> أساسيات </a:t>
            </a:r>
            <a:r>
              <a:rPr lang="ar-EG" sz="4400" b="1" dirty="0" err="1"/>
              <a:t>سكراتش</a:t>
            </a:r>
            <a:r>
              <a:rPr lang="ar-EG" sz="4400" b="1" dirty="0"/>
              <a:t>(</a:t>
            </a:r>
            <a:r>
              <a:rPr lang="ar-EG" sz="4400" b="1" dirty="0" err="1"/>
              <a:t>scratsh</a:t>
            </a:r>
            <a:r>
              <a:rPr lang="ar-EG" sz="4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565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B8FB968-7D67-45A6-AFD2-5758D551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60" y="1503800"/>
            <a:ext cx="6542362" cy="4638675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B9AE65F7-A59E-433E-BF8A-83633ED61F60}"/>
              </a:ext>
            </a:extLst>
          </p:cNvPr>
          <p:cNvSpPr/>
          <p:nvPr/>
        </p:nvSpPr>
        <p:spPr>
          <a:xfrm>
            <a:off x="3657600" y="520262"/>
            <a:ext cx="7551683" cy="677917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>
                <a:solidFill>
                  <a:schemeClr val="tx1"/>
                </a:solidFill>
              </a:rPr>
              <a:t>لتغيير خلفية المنصة: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6460BE8-F078-4800-87FF-739A1F4CAA6B}"/>
              </a:ext>
            </a:extLst>
          </p:cNvPr>
          <p:cNvSpPr txBox="1"/>
          <p:nvPr/>
        </p:nvSpPr>
        <p:spPr>
          <a:xfrm>
            <a:off x="7740869" y="1907628"/>
            <a:ext cx="350487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EG" sz="2800" b="1" dirty="0">
                <a:solidFill>
                  <a:schemeClr val="accent6">
                    <a:lumMod val="75000"/>
                  </a:schemeClr>
                </a:solidFill>
              </a:rPr>
              <a:t>اضغط على اختيار خلفية.</a:t>
            </a:r>
          </a:p>
        </p:txBody>
      </p:sp>
    </p:spTree>
    <p:extLst>
      <p:ext uri="{BB962C8B-B14F-4D97-AF65-F5344CB8AC3E}">
        <p14:creationId xmlns:p14="http://schemas.microsoft.com/office/powerpoint/2010/main" val="30736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D035BB3-4114-4044-A936-BA6E01A0E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928" y="1907628"/>
            <a:ext cx="3239941" cy="3593646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B9AE65F7-A59E-433E-BF8A-83633ED61F60}"/>
              </a:ext>
            </a:extLst>
          </p:cNvPr>
          <p:cNvSpPr/>
          <p:nvPr/>
        </p:nvSpPr>
        <p:spPr>
          <a:xfrm>
            <a:off x="3657600" y="520262"/>
            <a:ext cx="7551683" cy="677917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>
                <a:solidFill>
                  <a:schemeClr val="tx1"/>
                </a:solidFill>
              </a:rPr>
              <a:t>لتغيير خلفية المنصة: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6460BE8-F078-4800-87FF-739A1F4CAA6B}"/>
              </a:ext>
            </a:extLst>
          </p:cNvPr>
          <p:cNvSpPr txBox="1"/>
          <p:nvPr/>
        </p:nvSpPr>
        <p:spPr>
          <a:xfrm>
            <a:off x="7433441" y="2134791"/>
            <a:ext cx="3504871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7030A0"/>
                </a:solidFill>
              </a:rPr>
              <a:t>تحميل خلفية تحميل صوت من حاسبك.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F4BA7E-8F85-4CB6-975C-ADD553BEBDAB}"/>
              </a:ext>
            </a:extLst>
          </p:cNvPr>
          <p:cNvSpPr txBox="1"/>
          <p:nvPr/>
        </p:nvSpPr>
        <p:spPr>
          <a:xfrm>
            <a:off x="7433440" y="4401571"/>
            <a:ext cx="3504871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7030A0"/>
                </a:solidFill>
              </a:rPr>
              <a:t>رسم إنشاء خلفية خاصة بك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8BE0D8-C384-4257-930F-7472B42818B9}"/>
              </a:ext>
            </a:extLst>
          </p:cNvPr>
          <p:cNvSpPr txBox="1"/>
          <p:nvPr/>
        </p:nvSpPr>
        <p:spPr>
          <a:xfrm>
            <a:off x="996057" y="4401571"/>
            <a:ext cx="350487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7030A0"/>
                </a:solidFill>
              </a:rPr>
              <a:t>اختيار خلفية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DA63ED6-ED5F-429C-8864-C40A1916D716}"/>
              </a:ext>
            </a:extLst>
          </p:cNvPr>
          <p:cNvSpPr txBox="1"/>
          <p:nvPr/>
        </p:nvSpPr>
        <p:spPr>
          <a:xfrm>
            <a:off x="709878" y="2456429"/>
            <a:ext cx="3504871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7030A0"/>
                </a:solidFill>
              </a:rPr>
              <a:t>مفاجأة إضافة خلفية عشوائية من مكتبة الصوت. </a:t>
            </a:r>
          </a:p>
        </p:txBody>
      </p:sp>
    </p:spTree>
    <p:extLst>
      <p:ext uri="{BB962C8B-B14F-4D97-AF65-F5344CB8AC3E}">
        <p14:creationId xmlns:p14="http://schemas.microsoft.com/office/powerpoint/2010/main" val="13194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B9AE65F7-A59E-433E-BF8A-83633ED61F60}"/>
              </a:ext>
            </a:extLst>
          </p:cNvPr>
          <p:cNvSpPr/>
          <p:nvPr/>
        </p:nvSpPr>
        <p:spPr>
          <a:xfrm>
            <a:off x="3657600" y="520262"/>
            <a:ext cx="7551683" cy="677917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>
                <a:solidFill>
                  <a:schemeClr val="tx1"/>
                </a:solidFill>
              </a:rPr>
              <a:t>لتغيير خلفية المنصة: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6460BE8-F078-4800-87FF-739A1F4CAA6B}"/>
              </a:ext>
            </a:extLst>
          </p:cNvPr>
          <p:cNvSpPr txBox="1"/>
          <p:nvPr/>
        </p:nvSpPr>
        <p:spPr>
          <a:xfrm>
            <a:off x="7740869" y="1907628"/>
            <a:ext cx="350487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>
                <a:solidFill>
                  <a:srgbClr val="7030A0"/>
                </a:solidFill>
              </a:rPr>
              <a:t>2- ستظهر نافذة مكتبة صور الخلفية</a:t>
            </a:r>
          </a:p>
          <a:p>
            <a:r>
              <a:rPr lang="ar-EG" sz="3600" b="1" dirty="0">
                <a:solidFill>
                  <a:srgbClr val="7030A0"/>
                </a:solidFill>
              </a:rPr>
              <a:t>3- اختر خلفية من المكتبة واضغط عليها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816C9AD-22B4-4570-A4A0-FB138A29C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44" y="2994463"/>
            <a:ext cx="65817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B9AE65F7-A59E-433E-BF8A-83633ED61F60}"/>
              </a:ext>
            </a:extLst>
          </p:cNvPr>
          <p:cNvSpPr/>
          <p:nvPr/>
        </p:nvSpPr>
        <p:spPr>
          <a:xfrm>
            <a:off x="3657600" y="520262"/>
            <a:ext cx="7551683" cy="677917"/>
          </a:xfrm>
          <a:prstGeom prst="roundRect">
            <a:avLst/>
          </a:prstGeom>
          <a:solidFill>
            <a:srgbClr val="FF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>
                <a:solidFill>
                  <a:schemeClr val="tx1"/>
                </a:solidFill>
              </a:rPr>
              <a:t>لتغيير خلفية المنصة: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6460BE8-F078-4800-87FF-739A1F4CAA6B}"/>
              </a:ext>
            </a:extLst>
          </p:cNvPr>
          <p:cNvSpPr txBox="1"/>
          <p:nvPr/>
        </p:nvSpPr>
        <p:spPr>
          <a:xfrm>
            <a:off x="7621923" y="1929399"/>
            <a:ext cx="350487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>
                <a:solidFill>
                  <a:srgbClr val="7030A0"/>
                </a:solidFill>
              </a:rPr>
              <a:t>4- ستتم إضافة الخلفية الجديدة إلى المنصة.</a:t>
            </a:r>
          </a:p>
          <a:p>
            <a:r>
              <a:rPr lang="ar-EG" sz="3600" b="1" dirty="0"/>
              <a:t>5-اضغط على صورة الخلفية ليتم فتح علامة تبويب الخلفية</a:t>
            </a:r>
            <a:endParaRPr lang="ar-EG" sz="3600" b="1" dirty="0">
              <a:solidFill>
                <a:srgbClr val="7030A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CB2537F-9C9C-40C6-8E6C-6DE09B800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94" y="2495550"/>
            <a:ext cx="70389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7EF76DA-31DC-4F21-A659-33A6AC344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34" y="1069773"/>
            <a:ext cx="5773511" cy="471845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3648B59-E0F3-4638-BD3B-57597D6DAEE5}"/>
              </a:ext>
            </a:extLst>
          </p:cNvPr>
          <p:cNvSpPr txBox="1"/>
          <p:nvPr/>
        </p:nvSpPr>
        <p:spPr>
          <a:xfrm>
            <a:off x="7455211" y="1549513"/>
            <a:ext cx="3504871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3200" b="1" dirty="0"/>
              <a:t>ضغط على علامة تبويب الخلفيات لتحرير الخلفية.</a:t>
            </a:r>
            <a:endParaRPr lang="ar-EG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8A929009-DD05-4347-A634-52D40DFD448E}"/>
              </a:ext>
            </a:extLst>
          </p:cNvPr>
          <p:cNvSpPr/>
          <p:nvPr/>
        </p:nvSpPr>
        <p:spPr>
          <a:xfrm>
            <a:off x="4441371" y="653143"/>
            <a:ext cx="3875315" cy="156754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400" b="1" dirty="0"/>
              <a:t>حفظ عملك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5ED386-8A78-48B5-BCBE-B86828003B2E}"/>
              </a:ext>
            </a:extLst>
          </p:cNvPr>
          <p:cNvSpPr txBox="1"/>
          <p:nvPr/>
        </p:nvSpPr>
        <p:spPr>
          <a:xfrm>
            <a:off x="3679373" y="3429000"/>
            <a:ext cx="616290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/>
              <a:t>في إصدار </a:t>
            </a:r>
            <a:r>
              <a:rPr lang="ar-EG" sz="3600" b="1" dirty="0" err="1"/>
              <a:t>سكراتش</a:t>
            </a:r>
            <a:r>
              <a:rPr lang="ar-EG" sz="3600" b="1" dirty="0"/>
              <a:t> المتوفر عبر الإنترنت يتم حفظ عملك تلقائيًا. هناك عدة خيارات للحفظ من قائمة ملف.</a:t>
            </a:r>
            <a:endParaRPr lang="ar-EG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8D793E-D78C-4D78-ABD1-5BE02CBE9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36" y="711653"/>
            <a:ext cx="10780528" cy="54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7191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270</Words>
  <Application>Microsoft Office PowerPoint</Application>
  <PresentationFormat>شاشة عريضة</PresentationFormat>
  <Paragraphs>46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4</cp:revision>
  <dcterms:created xsi:type="dcterms:W3CDTF">2021-08-07T23:15:25Z</dcterms:created>
  <dcterms:modified xsi:type="dcterms:W3CDTF">2021-08-08T00:57:09Z</dcterms:modified>
</cp:coreProperties>
</file>