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310" r:id="rId2"/>
    <p:sldId id="256" r:id="rId3"/>
    <p:sldId id="257" r:id="rId4"/>
    <p:sldId id="259" r:id="rId5"/>
    <p:sldId id="262" r:id="rId6"/>
    <p:sldId id="400" r:id="rId7"/>
    <p:sldId id="260" r:id="rId8"/>
    <p:sldId id="401" r:id="rId9"/>
    <p:sldId id="258" r:id="rId10"/>
    <p:sldId id="265" r:id="rId11"/>
    <p:sldId id="403" r:id="rId12"/>
    <p:sldId id="261" r:id="rId13"/>
    <p:sldId id="404" r:id="rId14"/>
    <p:sldId id="405" r:id="rId15"/>
    <p:sldId id="406" r:id="rId16"/>
    <p:sldId id="407" r:id="rId17"/>
    <p:sldId id="408" r:id="rId18"/>
    <p:sldId id="409" r:id="rId19"/>
    <p:sldId id="267" r:id="rId20"/>
    <p:sldId id="410" r:id="rId21"/>
    <p:sldId id="264" r:id="rId22"/>
  </p:sldIdLst>
  <p:sldSz cx="9144000" cy="5143500" type="screen16x9"/>
  <p:notesSz cx="6858000" cy="9144000"/>
  <p:embeddedFontLst>
    <p:embeddedFont>
      <p:font typeface="Architects Daughter" pitchFamily="2" charset="0"/>
      <p:regular r:id="rId24"/>
    </p:embeddedFont>
    <p:embeddedFont>
      <p:font typeface="Slackey" panose="020000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EDB1C2-7A72-48DC-A701-8B5933A0C25E}">
  <a:tblStyle styleId="{2EEDB1C2-7A72-48DC-A701-8B5933A0C2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41" d="100"/>
          <a:sy n="141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7" name="Google Shape;10207;g889056291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8" name="Google Shape;10208;g889056291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64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Google Shape;10295;g889056291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6" name="Google Shape;10296;g889056291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Google Shape;10295;g889056291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6" name="Google Shape;10296;g889056291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051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Google Shape;10295;g889056291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6" name="Google Shape;10296;g889056291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12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Google Shape;10295;g889056291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6" name="Google Shape;10296;g889056291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267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Google Shape;10295;g889056291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6" name="Google Shape;10296;g889056291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18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" name="Google Shape;10452;g820329d9a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3" name="Google Shape;10453;g820329d9a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82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" name="Google Shape;10452;g820329d9a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3" name="Google Shape;10453;g820329d9a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88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" name="Google Shape;10489;g89545e95f4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0" name="Google Shape;10490;g89545e95f4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" name="Google Shape;10489;g89545e95f4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0" name="Google Shape;10490;g89545e95f4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701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0" name="Google Shape;10440;g889056291b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1" name="Google Shape;10441;g889056291b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g88740b90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9" name="Google Shape;10199;g88740b90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7" name="Google Shape;10207;g889056291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8" name="Google Shape;10208;g889056291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8" name="Google Shape;10238;g889056291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9" name="Google Shape;10239;g889056291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8" name="Google Shape;10318;g88905629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9" name="Google Shape;10319;g88905629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Google Shape;10288;g88740b90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9" name="Google Shape;10289;g88740b90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7" name="Google Shape;10207;g889056291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8" name="Google Shape;10208;g889056291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11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4" name="Google Shape;10214;g889056291b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5" name="Google Shape;10215;g889056291b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" name="Google Shape;10452;g820329d9a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3" name="Google Shape;10453;g820329d9a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7994" cy="5210954"/>
            <a:chOff x="4499983" y="-33734"/>
            <a:chExt cx="4787994" cy="5210954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7994" cy="5210954"/>
              <a:chOff x="4499983" y="-33734"/>
              <a:chExt cx="4787994" cy="5210954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4980" cy="5170066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301" cy="2523668"/>
            <a:chOff x="-143972" y="-33734"/>
            <a:chExt cx="5612301" cy="2523668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501" cy="2510165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3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1" cy="38104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1" cy="36043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7" cy="33156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3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0" cy="37726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6" cy="30305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7" cy="38482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2" cy="38070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1" cy="38482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2" cy="3848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29" cy="38482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29" cy="38516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chemeClr val="dk2"/>
            </a:solidFill>
            <a:ln w="29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388" cy="2508928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486" cy="2534732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357" cy="932778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626" cy="2213200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04" cy="281916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03" cy="2532704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647" cy="1557012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12" cy="2526142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297" cy="2528203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492" cy="1250633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071" cy="558849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595" cy="2088030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65" cy="2529818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56" cy="2531055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05" cy="2530231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41" cy="2528616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48" cy="2526966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8976" cy="2524939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451" cy="2522053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589" cy="1644147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688" cy="893506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16" cy="239345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776" cy="614098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548" cy="1244483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445" cy="1877341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777" cy="2537205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02" cy="2535969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3973" cy="2533941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090" cy="2532292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3863" cy="2537205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055" cy="2523702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1"/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">
    <p:bg>
      <p:bgPr>
        <a:solidFill>
          <a:schemeClr val="accent1"/>
        </a:solidFill>
        <a:effectLst/>
      </p:bgPr>
    </p:bg>
    <p:spTree>
      <p:nvGrpSpPr>
        <p:cNvPr id="1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0" name="Google Shape;6560;p1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561" name="Google Shape;6561;p1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3" name="Google Shape;6573;p17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74" name="Google Shape;6574;p17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75" name="Google Shape;6575;p17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CUSTOM_1">
    <p:bg>
      <p:bgPr>
        <a:solidFill>
          <a:schemeClr val="accent2"/>
        </a:solidFill>
        <a:effectLst/>
      </p:bgPr>
    </p:bg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22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697" name="Google Shape;6697;p22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8" name="Google Shape;6698;p22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699" name="Google Shape;6699;p22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22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22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22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22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22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22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22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22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22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22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22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11" name="Google Shape;671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12" name="Google Shape;6712;p22"/>
          <p:cNvSpPr txBox="1">
            <a:spLocks noGrp="1"/>
          </p:cNvSpPr>
          <p:nvPr>
            <p:ph type="subTitle" idx="1"/>
          </p:nvPr>
        </p:nvSpPr>
        <p:spPr>
          <a:xfrm>
            <a:off x="1256625" y="1701725"/>
            <a:ext cx="29754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2"/>
        </a:solidFill>
        <a:effectLst/>
      </p:bgPr>
    </p:bg>
    <p:spTree>
      <p:nvGrpSpPr>
        <p:cNvPr id="1" name="Shape 6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1" name="Google Shape;6971;p3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72" name="Google Shape;6972;p3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7" name="Google Shape;6987;p36"/>
          <p:cNvSpPr txBox="1">
            <a:spLocks noGrp="1"/>
          </p:cNvSpPr>
          <p:nvPr>
            <p:ph type="title"/>
          </p:nvPr>
        </p:nvSpPr>
        <p:spPr>
          <a:xfrm>
            <a:off x="1661550" y="540000"/>
            <a:ext cx="5820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88" name="Google Shape;6988;p36"/>
          <p:cNvSpPr txBox="1">
            <a:spLocks noGrp="1"/>
          </p:cNvSpPr>
          <p:nvPr>
            <p:ph type="title" idx="2" hasCustomPrompt="1"/>
          </p:nvPr>
        </p:nvSpPr>
        <p:spPr>
          <a:xfrm>
            <a:off x="14859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89" name="Google Shape;6989;p36"/>
          <p:cNvSpPr txBox="1">
            <a:spLocks noGrp="1"/>
          </p:cNvSpPr>
          <p:nvPr>
            <p:ph type="subTitle" idx="1"/>
          </p:nvPr>
        </p:nvSpPr>
        <p:spPr>
          <a:xfrm>
            <a:off x="12382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0" name="Google Shape;6990;p36"/>
          <p:cNvSpPr txBox="1">
            <a:spLocks noGrp="1"/>
          </p:cNvSpPr>
          <p:nvPr>
            <p:ph type="subTitle" idx="3"/>
          </p:nvPr>
        </p:nvSpPr>
        <p:spPr>
          <a:xfrm>
            <a:off x="94635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1" name="Google Shape;6991;p36"/>
          <p:cNvSpPr txBox="1">
            <a:spLocks noGrp="1"/>
          </p:cNvSpPr>
          <p:nvPr>
            <p:ph type="title" idx="4" hasCustomPrompt="1"/>
          </p:nvPr>
        </p:nvSpPr>
        <p:spPr>
          <a:xfrm>
            <a:off x="393375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2" name="Google Shape;6992;p36"/>
          <p:cNvSpPr txBox="1">
            <a:spLocks noGrp="1"/>
          </p:cNvSpPr>
          <p:nvPr>
            <p:ph type="subTitle" idx="5"/>
          </p:nvPr>
        </p:nvSpPr>
        <p:spPr>
          <a:xfrm>
            <a:off x="368610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3" name="Google Shape;6993;p36"/>
          <p:cNvSpPr txBox="1">
            <a:spLocks noGrp="1"/>
          </p:cNvSpPr>
          <p:nvPr>
            <p:ph type="subTitle" idx="6"/>
          </p:nvPr>
        </p:nvSpPr>
        <p:spPr>
          <a:xfrm>
            <a:off x="342765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4" name="Google Shape;6994;p36"/>
          <p:cNvSpPr txBox="1">
            <a:spLocks noGrp="1"/>
          </p:cNvSpPr>
          <p:nvPr>
            <p:ph type="title" idx="7" hasCustomPrompt="1"/>
          </p:nvPr>
        </p:nvSpPr>
        <p:spPr>
          <a:xfrm>
            <a:off x="63816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5" name="Google Shape;6995;p36"/>
          <p:cNvSpPr txBox="1">
            <a:spLocks noGrp="1"/>
          </p:cNvSpPr>
          <p:nvPr>
            <p:ph type="subTitle" idx="8"/>
          </p:nvPr>
        </p:nvSpPr>
        <p:spPr>
          <a:xfrm>
            <a:off x="61339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6" name="Google Shape;6996;p36"/>
          <p:cNvSpPr txBox="1">
            <a:spLocks noGrp="1"/>
          </p:cNvSpPr>
          <p:nvPr>
            <p:ph type="subTitle" idx="9"/>
          </p:nvPr>
        </p:nvSpPr>
        <p:spPr>
          <a:xfrm>
            <a:off x="587550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7" name="Google Shape;6997;p36"/>
          <p:cNvSpPr txBox="1">
            <a:spLocks noGrp="1"/>
          </p:cNvSpPr>
          <p:nvPr>
            <p:ph type="title" idx="13" hasCustomPrompt="1"/>
          </p:nvPr>
        </p:nvSpPr>
        <p:spPr>
          <a:xfrm>
            <a:off x="14859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8" name="Google Shape;6998;p36"/>
          <p:cNvSpPr txBox="1">
            <a:spLocks noGrp="1"/>
          </p:cNvSpPr>
          <p:nvPr>
            <p:ph type="subTitle" idx="14"/>
          </p:nvPr>
        </p:nvSpPr>
        <p:spPr>
          <a:xfrm>
            <a:off x="12382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9" name="Google Shape;6999;p36"/>
          <p:cNvSpPr txBox="1">
            <a:spLocks noGrp="1"/>
          </p:cNvSpPr>
          <p:nvPr>
            <p:ph type="subTitle" idx="15"/>
          </p:nvPr>
        </p:nvSpPr>
        <p:spPr>
          <a:xfrm>
            <a:off x="94635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00" name="Google Shape;7000;p36"/>
          <p:cNvSpPr txBox="1">
            <a:spLocks noGrp="1"/>
          </p:cNvSpPr>
          <p:nvPr>
            <p:ph type="title" idx="16" hasCustomPrompt="1"/>
          </p:nvPr>
        </p:nvSpPr>
        <p:spPr>
          <a:xfrm>
            <a:off x="393375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1" name="Google Shape;7001;p36"/>
          <p:cNvSpPr txBox="1">
            <a:spLocks noGrp="1"/>
          </p:cNvSpPr>
          <p:nvPr>
            <p:ph type="subTitle" idx="17"/>
          </p:nvPr>
        </p:nvSpPr>
        <p:spPr>
          <a:xfrm>
            <a:off x="368610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002" name="Google Shape;7002;p36"/>
          <p:cNvSpPr txBox="1">
            <a:spLocks noGrp="1"/>
          </p:cNvSpPr>
          <p:nvPr>
            <p:ph type="subTitle" idx="18"/>
          </p:nvPr>
        </p:nvSpPr>
        <p:spPr>
          <a:xfrm>
            <a:off x="342765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03" name="Google Shape;7003;p36"/>
          <p:cNvSpPr txBox="1">
            <a:spLocks noGrp="1"/>
          </p:cNvSpPr>
          <p:nvPr>
            <p:ph type="title" idx="19" hasCustomPrompt="1"/>
          </p:nvPr>
        </p:nvSpPr>
        <p:spPr>
          <a:xfrm>
            <a:off x="63816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4" name="Google Shape;7004;p36"/>
          <p:cNvSpPr txBox="1">
            <a:spLocks noGrp="1"/>
          </p:cNvSpPr>
          <p:nvPr>
            <p:ph type="subTitle" idx="20"/>
          </p:nvPr>
        </p:nvSpPr>
        <p:spPr>
          <a:xfrm>
            <a:off x="61339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005" name="Google Shape;7005;p36"/>
          <p:cNvSpPr txBox="1">
            <a:spLocks noGrp="1"/>
          </p:cNvSpPr>
          <p:nvPr>
            <p:ph type="subTitle" idx="21"/>
          </p:nvPr>
        </p:nvSpPr>
        <p:spPr>
          <a:xfrm>
            <a:off x="587550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">
    <p:bg>
      <p:bgPr>
        <a:solidFill>
          <a:schemeClr val="accent3"/>
        </a:solidFill>
        <a:effectLst/>
      </p:bgPr>
    </p:bg>
    <p:spTree>
      <p:nvGrpSpPr>
        <p:cNvPr id="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" name="Google Shape;8602;p38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8603" name="Google Shape;8603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8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8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8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8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8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8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8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8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8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8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8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8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8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8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8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8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8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8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8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8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8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8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8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8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8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8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8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8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8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8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8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8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8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8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8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8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8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8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8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8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8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8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8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8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8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8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8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8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8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8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8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8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8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8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8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8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8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8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8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8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8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8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8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8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8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8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8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8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8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8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8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8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8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8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8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8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8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8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8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8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8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8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8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8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8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8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8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8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8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8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8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8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8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8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8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8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8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8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8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8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8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8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8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8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8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8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8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8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8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8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8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8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8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8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8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8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8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8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8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8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8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8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8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8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8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8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8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8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8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8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8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8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8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8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8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8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8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8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8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8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8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8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8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8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8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8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8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8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8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8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8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8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8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8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8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8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8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8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8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8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8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8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8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8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8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8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8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8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8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8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8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8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8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8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8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8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8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8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8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8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8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8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8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8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8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8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8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8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8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8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8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8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8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8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8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8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8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8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8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8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8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8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8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8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8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8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8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8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8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8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8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8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8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8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8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8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8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8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8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8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8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8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8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8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8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8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8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8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8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8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8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8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8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8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8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8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8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8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8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8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8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8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8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8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8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8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8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8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8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8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8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8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8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8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8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8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8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8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8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8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8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8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8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8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8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8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8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8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8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8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8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8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8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8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8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8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8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8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8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8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8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8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8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8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8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8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8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8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8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8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8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8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8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8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8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8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8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8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8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8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8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8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8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8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8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8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8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8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8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8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8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8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8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2" name="Google Shape;10192;p38"/>
          <p:cNvSpPr txBox="1">
            <a:spLocks noGrp="1"/>
          </p:cNvSpPr>
          <p:nvPr>
            <p:ph type="ctrTitle"/>
          </p:nvPr>
        </p:nvSpPr>
        <p:spPr>
          <a:xfrm>
            <a:off x="2672850" y="2115475"/>
            <a:ext cx="3798300" cy="9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94C8-EB45-4FA8-98A3-DF23E46E1742}" type="datetimeFigureOut">
              <a:rPr lang="ar-SA" smtClean="0"/>
              <a:pPr/>
              <a:t>13 رجب،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710C-2124-44A0-B5D2-8C23ED26254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70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"/>
          <p:cNvGrpSpPr/>
          <p:nvPr/>
        </p:nvGrpSpPr>
        <p:grpSpPr>
          <a:xfrm>
            <a:off x="0" y="-28624"/>
            <a:ext cx="9144039" cy="4318075"/>
            <a:chOff x="0" y="-28624"/>
            <a:chExt cx="9144039" cy="4318075"/>
          </a:xfrm>
        </p:grpSpPr>
        <p:sp>
          <p:nvSpPr>
            <p:cNvPr id="3210" name="Google Shape;3210;p5"/>
            <p:cNvSpPr/>
            <p:nvPr/>
          </p:nvSpPr>
          <p:spPr>
            <a:xfrm>
              <a:off x="0" y="400206"/>
              <a:ext cx="4571109" cy="3889244"/>
            </a:xfrm>
            <a:custGeom>
              <a:avLst/>
              <a:gdLst/>
              <a:ahLst/>
              <a:cxnLst/>
              <a:rect l="l" t="t" r="r" b="b"/>
              <a:pathLst>
                <a:path w="60663" h="51614" extrusionOk="0">
                  <a:moveTo>
                    <a:pt x="1" y="0"/>
                  </a:moveTo>
                  <a:lnTo>
                    <a:pt x="1" y="9978"/>
                  </a:lnTo>
                  <a:lnTo>
                    <a:pt x="60663" y="51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"/>
            <p:cNvSpPr/>
            <p:nvPr/>
          </p:nvSpPr>
          <p:spPr>
            <a:xfrm>
              <a:off x="4571122" y="-28624"/>
              <a:ext cx="4572917" cy="4318075"/>
            </a:xfrm>
            <a:custGeom>
              <a:avLst/>
              <a:gdLst/>
              <a:ahLst/>
              <a:cxnLst/>
              <a:rect l="l" t="t" r="r" b="b"/>
              <a:pathLst>
                <a:path w="60687" h="57305" extrusionOk="0">
                  <a:moveTo>
                    <a:pt x="54638" y="0"/>
                  </a:moveTo>
                  <a:lnTo>
                    <a:pt x="0" y="57305"/>
                  </a:lnTo>
                  <a:lnTo>
                    <a:pt x="60686" y="5691"/>
                  </a:lnTo>
                  <a:lnTo>
                    <a:pt x="606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2" name="Google Shape;3212;p5"/>
          <p:cNvSpPr txBox="1">
            <a:spLocks noGrp="1"/>
          </p:cNvSpPr>
          <p:nvPr>
            <p:ph type="title"/>
          </p:nvPr>
        </p:nvSpPr>
        <p:spPr>
          <a:xfrm>
            <a:off x="1349100" y="54000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3" name="Google Shape;3213;p5"/>
          <p:cNvSpPr txBox="1">
            <a:spLocks noGrp="1"/>
          </p:cNvSpPr>
          <p:nvPr>
            <p:ph type="body" idx="1"/>
          </p:nvPr>
        </p:nvSpPr>
        <p:spPr>
          <a:xfrm>
            <a:off x="1076400" y="962025"/>
            <a:ext cx="69912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216" name="Google Shape;3216;p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1" name="Google Shape;3231;p6"/>
          <p:cNvSpPr txBox="1">
            <a:spLocks noGrp="1"/>
          </p:cNvSpPr>
          <p:nvPr>
            <p:ph type="subTitle" idx="1"/>
          </p:nvPr>
        </p:nvSpPr>
        <p:spPr>
          <a:xfrm>
            <a:off x="16744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2" name="Google Shape;3232;p6"/>
          <p:cNvSpPr txBox="1">
            <a:spLocks noGrp="1"/>
          </p:cNvSpPr>
          <p:nvPr>
            <p:ph type="subTitle" idx="2"/>
          </p:nvPr>
        </p:nvSpPr>
        <p:spPr>
          <a:xfrm>
            <a:off x="16744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3" name="Google Shape;3233;p6"/>
          <p:cNvSpPr txBox="1">
            <a:spLocks noGrp="1"/>
          </p:cNvSpPr>
          <p:nvPr>
            <p:ph type="subTitle" idx="3"/>
          </p:nvPr>
        </p:nvSpPr>
        <p:spPr>
          <a:xfrm>
            <a:off x="52216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4" name="Google Shape;3234;p6"/>
          <p:cNvSpPr txBox="1">
            <a:spLocks noGrp="1"/>
          </p:cNvSpPr>
          <p:nvPr>
            <p:ph type="subTitle" idx="4"/>
          </p:nvPr>
        </p:nvSpPr>
        <p:spPr>
          <a:xfrm>
            <a:off x="52216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5" name="Google Shape;3235;p6"/>
          <p:cNvSpPr txBox="1">
            <a:spLocks noGrp="1"/>
          </p:cNvSpPr>
          <p:nvPr>
            <p:ph type="title"/>
          </p:nvPr>
        </p:nvSpPr>
        <p:spPr>
          <a:xfrm>
            <a:off x="1805550" y="540000"/>
            <a:ext cx="5532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4" name="Google Shape;3254;p8"/>
          <p:cNvSpPr txBox="1">
            <a:spLocks noGrp="1"/>
          </p:cNvSpPr>
          <p:nvPr>
            <p:ph type="title"/>
          </p:nvPr>
        </p:nvSpPr>
        <p:spPr>
          <a:xfrm>
            <a:off x="4572075" y="540000"/>
            <a:ext cx="38520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8"/>
          <p:cNvSpPr txBox="1">
            <a:spLocks noGrp="1"/>
          </p:cNvSpPr>
          <p:nvPr>
            <p:ph type="subTitle" idx="1"/>
          </p:nvPr>
        </p:nvSpPr>
        <p:spPr>
          <a:xfrm>
            <a:off x="5490625" y="2853150"/>
            <a:ext cx="21390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9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3258" name="Google Shape;3258;p9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8" name="Google Shape;3288;p9"/>
          <p:cNvSpPr txBox="1">
            <a:spLocks noGrp="1"/>
          </p:cNvSpPr>
          <p:nvPr>
            <p:ph type="title"/>
          </p:nvPr>
        </p:nvSpPr>
        <p:spPr>
          <a:xfrm>
            <a:off x="3098550" y="1581225"/>
            <a:ext cx="29469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9" name="Google Shape;3289;p9"/>
          <p:cNvSpPr txBox="1">
            <a:spLocks noGrp="1"/>
          </p:cNvSpPr>
          <p:nvPr>
            <p:ph type="subTitle" idx="1"/>
          </p:nvPr>
        </p:nvSpPr>
        <p:spPr>
          <a:xfrm>
            <a:off x="2547900" y="2304400"/>
            <a:ext cx="4048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8" r:id="rId13"/>
    <p:sldLayoutId id="2147483674" r:id="rId14"/>
    <p:sldLayoutId id="2147483682" r:id="rId15"/>
    <p:sldLayoutId id="2147483684" r:id="rId16"/>
    <p:sldLayoutId id="214748368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rdwall.net/play/11344/110/91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rdwall.net/play/11409/551/19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ordwall.net/play/11411/364/984" TargetMode="External"/><Relationship Id="rId4" Type="http://schemas.openxmlformats.org/officeDocument/2006/relationships/hyperlink" Target="https://wordwall.net/play/11410/204/57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34268677-d7f3-4325-92ea-26fd5951855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1" name="Google Shape;10211;p42"/>
          <p:cNvSpPr txBox="1">
            <a:spLocks noGrp="1"/>
          </p:cNvSpPr>
          <p:nvPr>
            <p:ph type="title"/>
          </p:nvPr>
        </p:nvSpPr>
        <p:spPr>
          <a:xfrm>
            <a:off x="99588" y="179892"/>
            <a:ext cx="8944824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</a:pPr>
            <a:r>
              <a:rPr lang="ar-SA" sz="3600" dirty="0">
                <a:solidFill>
                  <a:schemeClr val="dk1"/>
                </a:solidFill>
              </a:rPr>
              <a:t>ماهي الأدوات المستخدمة في رسم تلك الرسومات الأثرية؟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3" name="صورة 2" descr="صورة تحتوي على وادي, أخدود, الطبيعة, صخرة&#10;&#10;تم إنشاء الوصف تلقائياً">
            <a:extLst>
              <a:ext uri="{FF2B5EF4-FFF2-40B4-BE49-F238E27FC236}">
                <a16:creationId xmlns:a16="http://schemas.microsoft.com/office/drawing/2014/main" id="{70E81FE8-B3F4-1844-AD82-281C633A3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292"/>
            <a:ext cx="4343400" cy="4247207"/>
          </a:xfrm>
          <a:prstGeom prst="rect">
            <a:avLst/>
          </a:prstGeom>
        </p:spPr>
      </p:pic>
      <p:pic>
        <p:nvPicPr>
          <p:cNvPr id="6" name="صورة 5" descr="صورة تحتوي على صخرة, خارجي, جبل, أرض&#10;&#10;تم إنشاء الوصف تلقائياً">
            <a:extLst>
              <a:ext uri="{FF2B5EF4-FFF2-40B4-BE49-F238E27FC236}">
                <a16:creationId xmlns:a16="http://schemas.microsoft.com/office/drawing/2014/main" id="{F833BE89-F332-AE48-AF1E-1605FBD71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896293"/>
            <a:ext cx="4800599" cy="42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0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" name="Google Shape;10455;p50"/>
          <p:cNvSpPr/>
          <p:nvPr/>
        </p:nvSpPr>
        <p:spPr>
          <a:xfrm>
            <a:off x="4938975" y="2487400"/>
            <a:ext cx="3242325" cy="1967725"/>
          </a:xfrm>
          <a:custGeom>
            <a:avLst/>
            <a:gdLst/>
            <a:ahLst/>
            <a:cxnLst/>
            <a:rect l="l" t="t" r="r" b="b"/>
            <a:pathLst>
              <a:path w="129693" h="78709" extrusionOk="0">
                <a:moveTo>
                  <a:pt x="0" y="441"/>
                </a:moveTo>
                <a:lnTo>
                  <a:pt x="129693" y="0"/>
                </a:lnTo>
                <a:lnTo>
                  <a:pt x="129025" y="76159"/>
                </a:lnTo>
                <a:lnTo>
                  <a:pt x="9201" y="7870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456" name="Google Shape;10456;p50"/>
          <p:cNvPicPr preferRelativeResize="0"/>
          <p:nvPr/>
        </p:nvPicPr>
        <p:blipFill rotWithShape="1">
          <a:blip r:embed="rId3">
            <a:alphaModFix/>
          </a:blip>
          <a:srcRect t="12591" b="12591"/>
          <a:stretch/>
        </p:blipFill>
        <p:spPr>
          <a:xfrm rot="-699181">
            <a:off x="586175" y="707789"/>
            <a:ext cx="3448784" cy="3880283"/>
          </a:xfrm>
          <a:prstGeom prst="roundRect">
            <a:avLst>
              <a:gd name="adj" fmla="val 35833"/>
            </a:avLst>
          </a:prstGeom>
          <a:noFill/>
          <a:ln>
            <a:noFill/>
          </a:ln>
        </p:spPr>
      </p:pic>
      <p:sp>
        <p:nvSpPr>
          <p:cNvPr id="10457" name="Google Shape;10457;p50"/>
          <p:cNvSpPr txBox="1">
            <a:spLocks noGrp="1"/>
          </p:cNvSpPr>
          <p:nvPr>
            <p:ph type="title"/>
          </p:nvPr>
        </p:nvSpPr>
        <p:spPr>
          <a:xfrm>
            <a:off x="4752706" y="1091794"/>
            <a:ext cx="3852000" cy="1022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solidFill>
                  <a:schemeClr val="dk1"/>
                </a:solidFill>
                <a:latin typeface="Beirut" pitchFamily="2" charset="-78"/>
                <a:cs typeface="Beirut" pitchFamily="2" charset="-78"/>
                <a:hlinkClick r:id="rId4"/>
              </a:rPr>
              <a:t>نشاط</a:t>
            </a:r>
            <a:endParaRPr sz="6000"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0458" name="Google Shape;10458;p50"/>
          <p:cNvSpPr txBox="1">
            <a:spLocks noGrp="1"/>
          </p:cNvSpPr>
          <p:nvPr>
            <p:ph type="subTitle" idx="1"/>
          </p:nvPr>
        </p:nvSpPr>
        <p:spPr>
          <a:xfrm>
            <a:off x="5399595" y="2767617"/>
            <a:ext cx="2558222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None/>
            </a:pPr>
            <a:r>
              <a:rPr lang="ar-SA" sz="3200" dirty="0">
                <a:solidFill>
                  <a:schemeClr val="dk1"/>
                </a:solidFill>
              </a:rPr>
              <a:t>أنواع التصميم والرسم بالحاسب (٩٧-١٠٠)</a:t>
            </a: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34B29-FB44-904B-B448-E2B9A81D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24" y="230006"/>
            <a:ext cx="7976102" cy="841800"/>
          </a:xfrm>
        </p:spPr>
        <p:txBody>
          <a:bodyPr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</a:pPr>
            <a:r>
              <a:rPr lang="ar-SA" dirty="0"/>
              <a:t>فسري المعلومات التالية المرفقة بالصورة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04B577B7-A5F5-5B45-ACBA-973B0D2FA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283" y="2272050"/>
            <a:ext cx="3387643" cy="599400"/>
          </a:xfrm>
        </p:spPr>
        <p:txBody>
          <a:bodyPr/>
          <a:lstStyle/>
          <a:p>
            <a:pPr marL="457200" marR="0" indent="-330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</a:pPr>
            <a:r>
              <a:rPr lang="ar-SA" sz="2400" dirty="0"/>
              <a:t>النوع: </a:t>
            </a:r>
            <a:r>
              <a:rPr lang="en-US" sz="2400" dirty="0"/>
              <a:t>JPEG</a:t>
            </a:r>
          </a:p>
          <a:p>
            <a:pPr marL="457200" marR="0" indent="-330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</a:pPr>
            <a:r>
              <a:rPr lang="ar-SA" sz="2400" dirty="0"/>
              <a:t>الحجم: </a:t>
            </a:r>
            <a:r>
              <a:rPr lang="en-US" sz="2400" dirty="0"/>
              <a:t>64KB</a:t>
            </a:r>
          </a:p>
          <a:p>
            <a:pPr algn="r" rtl="1"/>
            <a:r>
              <a:rPr lang="ar-SA" sz="2400" dirty="0"/>
              <a:t>الأبعاد:</a:t>
            </a:r>
            <a:r>
              <a:rPr lang="en-US" sz="2400" dirty="0"/>
              <a:t> 411 x 730 Pixel </a:t>
            </a:r>
            <a:endParaRPr lang="ar-SA" sz="2400" dirty="0"/>
          </a:p>
        </p:txBody>
      </p:sp>
      <p:pic>
        <p:nvPicPr>
          <p:cNvPr id="6" name="صورة 5" descr="صورة تحتوي على نص, كمبيوتر محمول, داخلي, شخص&#10;&#10;تم إنشاء الوصف تلقائياً">
            <a:extLst>
              <a:ext uri="{FF2B5EF4-FFF2-40B4-BE49-F238E27FC236}">
                <a16:creationId xmlns:a16="http://schemas.microsoft.com/office/drawing/2014/main" id="{CF215B59-C199-C743-A1DE-022DE7DC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7" y="1270000"/>
            <a:ext cx="46355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Google Shape;10300;p46"/>
          <p:cNvSpPr txBox="1">
            <a:spLocks noGrp="1"/>
          </p:cNvSpPr>
          <p:nvPr>
            <p:ph type="subTitle" idx="1"/>
          </p:nvPr>
        </p:nvSpPr>
        <p:spPr>
          <a:xfrm>
            <a:off x="1054674" y="1342775"/>
            <a:ext cx="2655698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2800" dirty="0">
                <a:solidFill>
                  <a:schemeClr val="accent1"/>
                </a:solidFill>
              </a:rPr>
              <a:t>تقنية الرسوم المتجهة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10302" name="Google Shape;10302;p46"/>
          <p:cNvSpPr txBox="1">
            <a:spLocks noGrp="1"/>
          </p:cNvSpPr>
          <p:nvPr>
            <p:ph type="subTitle" idx="3"/>
          </p:nvPr>
        </p:nvSpPr>
        <p:spPr>
          <a:xfrm>
            <a:off x="5080716" y="1304075"/>
            <a:ext cx="2560882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2800" dirty="0">
                <a:solidFill>
                  <a:schemeClr val="accent1"/>
                </a:solidFill>
              </a:rPr>
              <a:t>تقنية الرسوم النقطية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10304" name="Google Shape;10304;p46"/>
          <p:cNvSpPr txBox="1">
            <a:spLocks noGrp="1"/>
          </p:cNvSpPr>
          <p:nvPr>
            <p:ph type="title"/>
          </p:nvPr>
        </p:nvSpPr>
        <p:spPr>
          <a:xfrm>
            <a:off x="1672082" y="389763"/>
            <a:ext cx="5532600" cy="92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Beirut" pitchFamily="2" charset="-78"/>
                <a:cs typeface="Beirut" pitchFamily="2" charset="-78"/>
              </a:rPr>
              <a:t>تقنيات الرسم بالحاسب</a:t>
            </a:r>
            <a:endParaRPr sz="4400"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  <p:grpSp>
        <p:nvGrpSpPr>
          <p:cNvPr id="10305" name="Google Shape;10305;p46"/>
          <p:cNvGrpSpPr/>
          <p:nvPr/>
        </p:nvGrpSpPr>
        <p:grpSpPr>
          <a:xfrm>
            <a:off x="7423140" y="256867"/>
            <a:ext cx="1612936" cy="1275484"/>
            <a:chOff x="7317151" y="256871"/>
            <a:chExt cx="1719181" cy="1359501"/>
          </a:xfrm>
        </p:grpSpPr>
        <p:sp>
          <p:nvSpPr>
            <p:cNvPr id="10306" name="Google Shape;10306;p46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46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46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46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46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311" name="Google Shape;10311;p46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312" name="Google Shape;10312;p46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46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4" name="Google Shape;10314;p46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315" name="Google Shape;10315;p46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46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649E441-6EDE-5341-B2FB-774C22641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078"/>
          <a:stretch/>
        </p:blipFill>
        <p:spPr>
          <a:xfrm>
            <a:off x="4629071" y="2102584"/>
            <a:ext cx="4335047" cy="154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B85EB08-0F6E-544E-B9F2-83E3468D1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82" y="2102584"/>
            <a:ext cx="4335047" cy="154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2" name="Google Shape;10302;p46"/>
          <p:cNvSpPr txBox="1">
            <a:spLocks noGrp="1"/>
          </p:cNvSpPr>
          <p:nvPr>
            <p:ph type="subTitle" idx="3"/>
          </p:nvPr>
        </p:nvSpPr>
        <p:spPr>
          <a:xfrm>
            <a:off x="3157941" y="1244403"/>
            <a:ext cx="2560882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2800" dirty="0">
                <a:solidFill>
                  <a:schemeClr val="accent1"/>
                </a:solidFill>
              </a:rPr>
              <a:t>تقنية الرسوم النقطية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10304" name="Google Shape;10304;p46"/>
          <p:cNvSpPr txBox="1">
            <a:spLocks noGrp="1"/>
          </p:cNvSpPr>
          <p:nvPr>
            <p:ph type="title"/>
          </p:nvPr>
        </p:nvSpPr>
        <p:spPr>
          <a:xfrm>
            <a:off x="1672082" y="389763"/>
            <a:ext cx="5532600" cy="92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Beirut" pitchFamily="2" charset="-78"/>
                <a:cs typeface="Beirut" pitchFamily="2" charset="-78"/>
              </a:rPr>
              <a:t>تقنيات الرسم بالحاسب</a:t>
            </a:r>
            <a:endParaRPr sz="4400"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  <p:grpSp>
        <p:nvGrpSpPr>
          <p:cNvPr id="10305" name="Google Shape;10305;p46"/>
          <p:cNvGrpSpPr/>
          <p:nvPr/>
        </p:nvGrpSpPr>
        <p:grpSpPr>
          <a:xfrm>
            <a:off x="7423140" y="256867"/>
            <a:ext cx="1612936" cy="1275484"/>
            <a:chOff x="7317151" y="256871"/>
            <a:chExt cx="1719181" cy="1359501"/>
          </a:xfrm>
        </p:grpSpPr>
        <p:sp>
          <p:nvSpPr>
            <p:cNvPr id="10306" name="Google Shape;10306;p46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46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46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46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46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311" name="Google Shape;10311;p46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312" name="Google Shape;10312;p46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46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4" name="Google Shape;10314;p46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315" name="Google Shape;10315;p46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46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0BCD1C5F-D129-1F40-995F-BB7FA616A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3" t="5694" r="2395" b="5260"/>
          <a:stretch/>
        </p:blipFill>
        <p:spPr>
          <a:xfrm>
            <a:off x="1563021" y="2014161"/>
            <a:ext cx="5824187" cy="28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0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2" name="Google Shape;10302;p46"/>
          <p:cNvSpPr txBox="1">
            <a:spLocks noGrp="1"/>
          </p:cNvSpPr>
          <p:nvPr>
            <p:ph type="subTitle" idx="3"/>
          </p:nvPr>
        </p:nvSpPr>
        <p:spPr>
          <a:xfrm>
            <a:off x="3157941" y="1244403"/>
            <a:ext cx="2781132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2800" dirty="0">
                <a:solidFill>
                  <a:schemeClr val="accent1"/>
                </a:solidFill>
              </a:rPr>
              <a:t>تقنية الرسوم المتجهة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10304" name="Google Shape;10304;p46"/>
          <p:cNvSpPr txBox="1">
            <a:spLocks noGrp="1"/>
          </p:cNvSpPr>
          <p:nvPr>
            <p:ph type="title"/>
          </p:nvPr>
        </p:nvSpPr>
        <p:spPr>
          <a:xfrm>
            <a:off x="1672082" y="389763"/>
            <a:ext cx="5532600" cy="92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Beirut" pitchFamily="2" charset="-78"/>
                <a:cs typeface="Beirut" pitchFamily="2" charset="-78"/>
              </a:rPr>
              <a:t>تقنيات الرسم بالحاسب</a:t>
            </a:r>
            <a:endParaRPr sz="4400"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  <p:grpSp>
        <p:nvGrpSpPr>
          <p:cNvPr id="10305" name="Google Shape;10305;p46"/>
          <p:cNvGrpSpPr/>
          <p:nvPr/>
        </p:nvGrpSpPr>
        <p:grpSpPr>
          <a:xfrm>
            <a:off x="7423140" y="256867"/>
            <a:ext cx="1612936" cy="1275484"/>
            <a:chOff x="7317151" y="256871"/>
            <a:chExt cx="1719181" cy="1359501"/>
          </a:xfrm>
        </p:grpSpPr>
        <p:sp>
          <p:nvSpPr>
            <p:cNvPr id="10306" name="Google Shape;10306;p46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46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46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46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46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311" name="Google Shape;10311;p46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312" name="Google Shape;10312;p46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46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4" name="Google Shape;10314;p46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315" name="Google Shape;10315;p46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46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70405FC-1073-3F43-9586-49A970890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3" t="8796" r="13188" b="3564"/>
          <a:stretch/>
        </p:blipFill>
        <p:spPr>
          <a:xfrm>
            <a:off x="3096285" y="1937441"/>
            <a:ext cx="2951429" cy="29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42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4" name="Google Shape;10304;p46"/>
          <p:cNvSpPr txBox="1">
            <a:spLocks noGrp="1"/>
          </p:cNvSpPr>
          <p:nvPr>
            <p:ph type="title"/>
          </p:nvPr>
        </p:nvSpPr>
        <p:spPr>
          <a:xfrm>
            <a:off x="1181696" y="389763"/>
            <a:ext cx="6022986" cy="92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Beirut" pitchFamily="2" charset="-78"/>
                <a:cs typeface="Beirut" pitchFamily="2" charset="-78"/>
              </a:rPr>
              <a:t>مقارنة بين تقنيات الرسم بالحاسب (١٠١)</a:t>
            </a:r>
            <a:endParaRPr sz="4400"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  <p:grpSp>
        <p:nvGrpSpPr>
          <p:cNvPr id="10305" name="Google Shape;10305;p46"/>
          <p:cNvGrpSpPr/>
          <p:nvPr/>
        </p:nvGrpSpPr>
        <p:grpSpPr>
          <a:xfrm>
            <a:off x="7423140" y="256867"/>
            <a:ext cx="1612936" cy="1275484"/>
            <a:chOff x="7317151" y="256871"/>
            <a:chExt cx="1719181" cy="1359501"/>
          </a:xfrm>
        </p:grpSpPr>
        <p:sp>
          <p:nvSpPr>
            <p:cNvPr id="10306" name="Google Shape;10306;p46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46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46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46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46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311" name="Google Shape;10311;p46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312" name="Google Shape;10312;p46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46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4" name="Google Shape;10314;p46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315" name="Google Shape;10315;p46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46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714F0331-C154-1A4C-9403-8E0C9B7DE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56383"/>
              </p:ext>
            </p:extLst>
          </p:nvPr>
        </p:nvGraphicFramePr>
        <p:xfrm>
          <a:off x="1092451" y="1819467"/>
          <a:ext cx="6959097" cy="237744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2319699">
                  <a:extLst>
                    <a:ext uri="{9D8B030D-6E8A-4147-A177-3AD203B41FA5}">
                      <a16:colId xmlns:a16="http://schemas.microsoft.com/office/drawing/2014/main" val="1136187430"/>
                    </a:ext>
                  </a:extLst>
                </a:gridCol>
                <a:gridCol w="2319699">
                  <a:extLst>
                    <a:ext uri="{9D8B030D-6E8A-4147-A177-3AD203B41FA5}">
                      <a16:colId xmlns:a16="http://schemas.microsoft.com/office/drawing/2014/main" val="2035023744"/>
                    </a:ext>
                  </a:extLst>
                </a:gridCol>
                <a:gridCol w="2319699">
                  <a:extLst>
                    <a:ext uri="{9D8B030D-6E8A-4147-A177-3AD203B41FA5}">
                      <a16:colId xmlns:a16="http://schemas.microsoft.com/office/drawing/2014/main" val="1884620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وجه المقارنة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تقنية الرسم النقطية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تقنية الرسم المتجهة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44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/>
                        <a:t>جودة الصورة عند التكبير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40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/>
                        <a:t>تعديل الصورة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5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/>
                        <a:t>التحويل بين التقنيتين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0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/>
                        <a:t>حجم الصورة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15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/>
                        <a:t>البرامج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ar-S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0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9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4" name="Google Shape;10304;p46"/>
          <p:cNvSpPr txBox="1">
            <a:spLocks noGrp="1"/>
          </p:cNvSpPr>
          <p:nvPr>
            <p:ph type="title"/>
          </p:nvPr>
        </p:nvSpPr>
        <p:spPr>
          <a:xfrm>
            <a:off x="1181696" y="389763"/>
            <a:ext cx="6022986" cy="92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Beirut" pitchFamily="2" charset="-78"/>
                <a:cs typeface="Beirut" pitchFamily="2" charset="-78"/>
              </a:rPr>
              <a:t>مقارنة بين تقنيات الرسم بالحاسب</a:t>
            </a:r>
            <a:endParaRPr sz="4400"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  <p:grpSp>
        <p:nvGrpSpPr>
          <p:cNvPr id="10305" name="Google Shape;10305;p46"/>
          <p:cNvGrpSpPr/>
          <p:nvPr/>
        </p:nvGrpSpPr>
        <p:grpSpPr>
          <a:xfrm>
            <a:off x="7423140" y="256867"/>
            <a:ext cx="1612936" cy="1275484"/>
            <a:chOff x="7317151" y="256871"/>
            <a:chExt cx="1719181" cy="1359501"/>
          </a:xfrm>
        </p:grpSpPr>
        <p:sp>
          <p:nvSpPr>
            <p:cNvPr id="10306" name="Google Shape;10306;p46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46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46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46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46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311" name="Google Shape;10311;p46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312" name="Google Shape;10312;p46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46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4" name="Google Shape;10314;p46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315" name="Google Shape;10315;p46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46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714F0331-C154-1A4C-9403-8E0C9B7DE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38789"/>
              </p:ext>
            </p:extLst>
          </p:nvPr>
        </p:nvGraphicFramePr>
        <p:xfrm>
          <a:off x="807308" y="1491007"/>
          <a:ext cx="7535499" cy="268224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2511833">
                  <a:extLst>
                    <a:ext uri="{9D8B030D-6E8A-4147-A177-3AD203B41FA5}">
                      <a16:colId xmlns:a16="http://schemas.microsoft.com/office/drawing/2014/main" val="1136187430"/>
                    </a:ext>
                  </a:extLst>
                </a:gridCol>
                <a:gridCol w="2511833">
                  <a:extLst>
                    <a:ext uri="{9D8B030D-6E8A-4147-A177-3AD203B41FA5}">
                      <a16:colId xmlns:a16="http://schemas.microsoft.com/office/drawing/2014/main" val="2035023744"/>
                    </a:ext>
                  </a:extLst>
                </a:gridCol>
                <a:gridCol w="2511833">
                  <a:extLst>
                    <a:ext uri="{9D8B030D-6E8A-4147-A177-3AD203B41FA5}">
                      <a16:colId xmlns:a16="http://schemas.microsoft.com/office/drawing/2014/main" val="1884620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وجه المقارنة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تقنية الرسم النقطية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تقنية الرسم المتجهة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44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>
                          <a:solidFill>
                            <a:srgbClr val="00B0F0"/>
                          </a:solidFill>
                        </a:rPr>
                        <a:t>جودة الصورة عند التكبير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تقل الجودة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لا تتأثر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40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>
                          <a:solidFill>
                            <a:srgbClr val="00B0F0"/>
                          </a:solidFill>
                        </a:rPr>
                        <a:t>تعديل الصورة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سهلة التعديل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صعبة التعديل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5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>
                          <a:solidFill>
                            <a:srgbClr val="00B0F0"/>
                          </a:solidFill>
                        </a:rPr>
                        <a:t>التحويل بين التقنيتين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صعوبة التحويل إلى المتجهة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سهولة التحويل إلى النقطية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0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>
                          <a:solidFill>
                            <a:srgbClr val="00B0F0"/>
                          </a:solidFill>
                        </a:rPr>
                        <a:t>حجم الصورة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أكبر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dirty="0"/>
                        <a:t>أقل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15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dirty="0">
                          <a:solidFill>
                            <a:srgbClr val="00B0F0"/>
                          </a:solidFill>
                        </a:rPr>
                        <a:t>البرامج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dirty="0"/>
                        <a:t>Photoshop, Gimp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dirty="0"/>
                        <a:t>Illustrator, Corel Draw, Inkscape</a:t>
                      </a:r>
                      <a:endParaRPr lang="ar-S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0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35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" name="Google Shape;10455;p50"/>
          <p:cNvSpPr/>
          <p:nvPr/>
        </p:nvSpPr>
        <p:spPr>
          <a:xfrm>
            <a:off x="4938975" y="2487400"/>
            <a:ext cx="3242325" cy="1967725"/>
          </a:xfrm>
          <a:custGeom>
            <a:avLst/>
            <a:gdLst/>
            <a:ahLst/>
            <a:cxnLst/>
            <a:rect l="l" t="t" r="r" b="b"/>
            <a:pathLst>
              <a:path w="129693" h="78709" extrusionOk="0">
                <a:moveTo>
                  <a:pt x="0" y="441"/>
                </a:moveTo>
                <a:lnTo>
                  <a:pt x="129693" y="0"/>
                </a:lnTo>
                <a:lnTo>
                  <a:pt x="129025" y="76159"/>
                </a:lnTo>
                <a:lnTo>
                  <a:pt x="9201" y="7870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456" name="Google Shape;10456;p50"/>
          <p:cNvPicPr preferRelativeResize="0"/>
          <p:nvPr/>
        </p:nvPicPr>
        <p:blipFill rotWithShape="1">
          <a:blip r:embed="rId3">
            <a:alphaModFix/>
          </a:blip>
          <a:srcRect t="12591" b="12591"/>
          <a:stretch/>
        </p:blipFill>
        <p:spPr>
          <a:xfrm rot="-699181">
            <a:off x="586175" y="707789"/>
            <a:ext cx="3448784" cy="3880283"/>
          </a:xfrm>
          <a:prstGeom prst="roundRect">
            <a:avLst>
              <a:gd name="adj" fmla="val 35833"/>
            </a:avLst>
          </a:prstGeom>
          <a:noFill/>
          <a:ln>
            <a:noFill/>
          </a:ln>
        </p:spPr>
      </p:pic>
      <p:sp>
        <p:nvSpPr>
          <p:cNvPr id="10457" name="Google Shape;10457;p50"/>
          <p:cNvSpPr txBox="1">
            <a:spLocks noGrp="1"/>
          </p:cNvSpPr>
          <p:nvPr>
            <p:ph type="title"/>
          </p:nvPr>
        </p:nvSpPr>
        <p:spPr>
          <a:xfrm>
            <a:off x="4752706" y="1091794"/>
            <a:ext cx="3852000" cy="1022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solidFill>
                  <a:schemeClr val="dk1"/>
                </a:solidFill>
                <a:latin typeface="Beirut" pitchFamily="2" charset="-78"/>
                <a:cs typeface="Beirut" pitchFamily="2" charset="-78"/>
                <a:hlinkClick r:id="rId4"/>
              </a:rPr>
              <a:t>نشاط</a:t>
            </a:r>
            <a:endParaRPr sz="6000"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0458" name="Google Shape;10458;p50"/>
          <p:cNvSpPr txBox="1">
            <a:spLocks noGrp="1"/>
          </p:cNvSpPr>
          <p:nvPr>
            <p:ph type="subTitle" idx="1"/>
          </p:nvPr>
        </p:nvSpPr>
        <p:spPr>
          <a:xfrm>
            <a:off x="5281026" y="2794771"/>
            <a:ext cx="2558222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None/>
            </a:pPr>
            <a:r>
              <a:rPr lang="en-US" sz="3200" dirty="0"/>
              <a:t> </a:t>
            </a:r>
            <a:r>
              <a:rPr lang="ar-SA" sz="3200" dirty="0" err="1"/>
              <a:t>إمتداد</a:t>
            </a:r>
            <a:r>
              <a:rPr lang="ar-SA" sz="3200" dirty="0"/>
              <a:t> ملفات الرسم والتصميم بالحاسب (١٠٢)</a:t>
            </a:r>
            <a:endParaRPr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0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" name="Google Shape;10455;p50"/>
          <p:cNvSpPr/>
          <p:nvPr/>
        </p:nvSpPr>
        <p:spPr>
          <a:xfrm>
            <a:off x="4938975" y="2487400"/>
            <a:ext cx="3242325" cy="1967725"/>
          </a:xfrm>
          <a:custGeom>
            <a:avLst/>
            <a:gdLst/>
            <a:ahLst/>
            <a:cxnLst/>
            <a:rect l="l" t="t" r="r" b="b"/>
            <a:pathLst>
              <a:path w="129693" h="78709" extrusionOk="0">
                <a:moveTo>
                  <a:pt x="0" y="441"/>
                </a:moveTo>
                <a:lnTo>
                  <a:pt x="129693" y="0"/>
                </a:lnTo>
                <a:lnTo>
                  <a:pt x="129025" y="76159"/>
                </a:lnTo>
                <a:lnTo>
                  <a:pt x="9201" y="7870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456" name="Google Shape;10456;p50"/>
          <p:cNvPicPr preferRelativeResize="0"/>
          <p:nvPr/>
        </p:nvPicPr>
        <p:blipFill rotWithShape="1">
          <a:blip r:embed="rId3">
            <a:alphaModFix/>
          </a:blip>
          <a:srcRect t="12591" b="12591"/>
          <a:stretch/>
        </p:blipFill>
        <p:spPr>
          <a:xfrm rot="-699181">
            <a:off x="586175" y="707789"/>
            <a:ext cx="3448784" cy="3880283"/>
          </a:xfrm>
          <a:prstGeom prst="roundRect">
            <a:avLst>
              <a:gd name="adj" fmla="val 35833"/>
            </a:avLst>
          </a:prstGeom>
          <a:noFill/>
          <a:ln>
            <a:noFill/>
          </a:ln>
        </p:spPr>
      </p:pic>
      <p:sp>
        <p:nvSpPr>
          <p:cNvPr id="10457" name="Google Shape;10457;p50"/>
          <p:cNvSpPr txBox="1">
            <a:spLocks noGrp="1"/>
          </p:cNvSpPr>
          <p:nvPr>
            <p:ph type="title"/>
          </p:nvPr>
        </p:nvSpPr>
        <p:spPr>
          <a:xfrm>
            <a:off x="4752706" y="399477"/>
            <a:ext cx="3852000" cy="1022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solidFill>
                  <a:schemeClr val="dk1"/>
                </a:solidFill>
                <a:latin typeface="Beirut" pitchFamily="2" charset="-78"/>
                <a:cs typeface="Beirut" pitchFamily="2" charset="-78"/>
                <a:hlinkClick r:id="rId4"/>
              </a:rPr>
              <a:t>نشاط</a:t>
            </a:r>
            <a:r>
              <a:rPr lang="ar-SA" sz="6000" dirty="0">
                <a:solidFill>
                  <a:schemeClr val="dk1"/>
                </a:solidFill>
                <a:latin typeface="Beirut" pitchFamily="2" charset="-78"/>
                <a:cs typeface="Beirut" pitchFamily="2" charset="-78"/>
              </a:rPr>
              <a:t>١</a:t>
            </a:r>
            <a:br>
              <a:rPr lang="ar-SA" sz="6000" dirty="0">
                <a:solidFill>
                  <a:schemeClr val="dk1"/>
                </a:solidFill>
                <a:latin typeface="Beirut" pitchFamily="2" charset="-78"/>
                <a:cs typeface="Beirut" pitchFamily="2" charset="-78"/>
              </a:rPr>
            </a:br>
            <a:r>
              <a:rPr lang="ar-SA" sz="6000" dirty="0">
                <a:solidFill>
                  <a:schemeClr val="dk1"/>
                </a:solidFill>
                <a:latin typeface="Beirut" pitchFamily="2" charset="-78"/>
                <a:cs typeface="Beirut" pitchFamily="2" charset="-78"/>
                <a:hlinkClick r:id="rId5"/>
              </a:rPr>
              <a:t>نشاط٢</a:t>
            </a:r>
            <a:endParaRPr sz="6000"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0458" name="Google Shape;10458;p50"/>
          <p:cNvSpPr txBox="1">
            <a:spLocks noGrp="1"/>
          </p:cNvSpPr>
          <p:nvPr>
            <p:ph type="subTitle" idx="1"/>
          </p:nvPr>
        </p:nvSpPr>
        <p:spPr>
          <a:xfrm>
            <a:off x="5281026" y="2888062"/>
            <a:ext cx="2558222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None/>
            </a:pPr>
            <a:r>
              <a:rPr lang="en-US" sz="3200" dirty="0"/>
              <a:t> </a:t>
            </a:r>
            <a:r>
              <a:rPr lang="ar-SA" sz="3200" dirty="0"/>
              <a:t>برامج الرسم بالحاسب (١٠٣-١٠٤)</a:t>
            </a:r>
            <a:endParaRPr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2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" name="Google Shape;10492;p52"/>
          <p:cNvSpPr/>
          <p:nvPr/>
        </p:nvSpPr>
        <p:spPr>
          <a:xfrm>
            <a:off x="1034301" y="230850"/>
            <a:ext cx="7075151" cy="4803949"/>
          </a:xfrm>
          <a:custGeom>
            <a:avLst/>
            <a:gdLst/>
            <a:ahLst/>
            <a:cxnLst/>
            <a:rect l="l" t="t" r="r" b="b"/>
            <a:pathLst>
              <a:path w="311064" h="211209" extrusionOk="0">
                <a:moveTo>
                  <a:pt x="0" y="38988"/>
                </a:moveTo>
                <a:lnTo>
                  <a:pt x="43476" y="88354"/>
                </a:lnTo>
                <a:lnTo>
                  <a:pt x="5609" y="108550"/>
                </a:lnTo>
                <a:lnTo>
                  <a:pt x="55537" y="118086"/>
                </a:lnTo>
                <a:lnTo>
                  <a:pt x="35061" y="173624"/>
                </a:lnTo>
                <a:lnTo>
                  <a:pt x="88354" y="130428"/>
                </a:lnTo>
                <a:lnTo>
                  <a:pt x="93403" y="156794"/>
                </a:lnTo>
                <a:lnTo>
                  <a:pt x="78817" y="194941"/>
                </a:lnTo>
                <a:lnTo>
                  <a:pt x="97049" y="194941"/>
                </a:lnTo>
                <a:lnTo>
                  <a:pt x="88915" y="211209"/>
                </a:lnTo>
                <a:lnTo>
                  <a:pt x="122294" y="180355"/>
                </a:lnTo>
                <a:lnTo>
                  <a:pt x="102659" y="180075"/>
                </a:lnTo>
                <a:lnTo>
                  <a:pt x="121733" y="157636"/>
                </a:lnTo>
                <a:lnTo>
                  <a:pt x="148379" y="189892"/>
                </a:lnTo>
                <a:lnTo>
                  <a:pt x="161001" y="155953"/>
                </a:lnTo>
                <a:lnTo>
                  <a:pt x="174745" y="171941"/>
                </a:lnTo>
                <a:lnTo>
                  <a:pt x="186806" y="153148"/>
                </a:lnTo>
                <a:lnTo>
                  <a:pt x="219063" y="187648"/>
                </a:lnTo>
                <a:lnTo>
                  <a:pt x="230563" y="148660"/>
                </a:lnTo>
                <a:lnTo>
                  <a:pt x="267027" y="162684"/>
                </a:lnTo>
                <a:lnTo>
                  <a:pt x="253002" y="118086"/>
                </a:lnTo>
                <a:lnTo>
                  <a:pt x="311064" y="102379"/>
                </a:lnTo>
                <a:lnTo>
                  <a:pt x="243466" y="83025"/>
                </a:lnTo>
                <a:lnTo>
                  <a:pt x="259734" y="43195"/>
                </a:lnTo>
                <a:lnTo>
                  <a:pt x="224112" y="61147"/>
                </a:lnTo>
                <a:lnTo>
                  <a:pt x="219624" y="5610"/>
                </a:lnTo>
                <a:lnTo>
                  <a:pt x="181477" y="35622"/>
                </a:lnTo>
                <a:lnTo>
                  <a:pt x="164648" y="12061"/>
                </a:lnTo>
                <a:lnTo>
                  <a:pt x="150062" y="40110"/>
                </a:lnTo>
                <a:lnTo>
                  <a:pt x="123696" y="0"/>
                </a:lnTo>
                <a:lnTo>
                  <a:pt x="106306" y="51891"/>
                </a:lnTo>
                <a:lnTo>
                  <a:pt x="82464" y="33378"/>
                </a:lnTo>
                <a:lnTo>
                  <a:pt x="79098" y="5890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93" name="Google Shape;10493;p52"/>
          <p:cNvSpPr txBox="1">
            <a:spLocks noGrp="1"/>
          </p:cNvSpPr>
          <p:nvPr>
            <p:ph type="title"/>
          </p:nvPr>
        </p:nvSpPr>
        <p:spPr>
          <a:xfrm>
            <a:off x="2705876" y="2571111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حل أسئلة الكتاب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494" name="Google Shape;10494;p52"/>
          <p:cNvSpPr txBox="1">
            <a:spLocks noGrp="1"/>
          </p:cNvSpPr>
          <p:nvPr>
            <p:ph type="title" idx="2"/>
          </p:nvPr>
        </p:nvSpPr>
        <p:spPr>
          <a:xfrm>
            <a:off x="3123010" y="1487424"/>
            <a:ext cx="2767144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Beirut" pitchFamily="2" charset="-78"/>
                <a:cs typeface="Beirut" pitchFamily="2" charset="-78"/>
              </a:rPr>
              <a:t>التطبيق</a:t>
            </a:r>
            <a:endParaRPr dirty="0">
              <a:solidFill>
                <a:schemeClr val="accent1"/>
              </a:solidFill>
              <a:latin typeface="Beirut" pitchFamily="2" charset="-78"/>
              <a:cs typeface="Beirut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1" name="Google Shape;10201;p41"/>
          <p:cNvGrpSpPr/>
          <p:nvPr/>
        </p:nvGrpSpPr>
        <p:grpSpPr>
          <a:xfrm rot="218129">
            <a:off x="-759667" y="815663"/>
            <a:ext cx="8786966" cy="2912780"/>
            <a:chOff x="3197875" y="3466725"/>
            <a:chExt cx="4366521" cy="1278779"/>
          </a:xfrm>
        </p:grpSpPr>
        <p:sp>
          <p:nvSpPr>
            <p:cNvPr id="10202" name="Google Shape;10202;p41"/>
            <p:cNvSpPr/>
            <p:nvPr/>
          </p:nvSpPr>
          <p:spPr>
            <a:xfrm>
              <a:off x="3197875" y="3466725"/>
              <a:ext cx="4366521" cy="1278779"/>
            </a:xfrm>
            <a:custGeom>
              <a:avLst/>
              <a:gdLst/>
              <a:ahLst/>
              <a:cxnLst/>
              <a:rect l="l" t="t" r="r" b="b"/>
              <a:pathLst>
                <a:path w="135375" h="39649" extrusionOk="0">
                  <a:moveTo>
                    <a:pt x="135374" y="1"/>
                  </a:moveTo>
                  <a:lnTo>
                    <a:pt x="47256" y="5085"/>
                  </a:lnTo>
                  <a:lnTo>
                    <a:pt x="49447" y="21158"/>
                  </a:lnTo>
                  <a:lnTo>
                    <a:pt x="49447" y="21158"/>
                  </a:lnTo>
                  <a:lnTo>
                    <a:pt x="18217" y="17265"/>
                  </a:lnTo>
                  <a:lnTo>
                    <a:pt x="25051" y="27171"/>
                  </a:lnTo>
                  <a:lnTo>
                    <a:pt x="0" y="28397"/>
                  </a:lnTo>
                  <a:lnTo>
                    <a:pt x="39898" y="37577"/>
                  </a:lnTo>
                  <a:lnTo>
                    <a:pt x="36076" y="26706"/>
                  </a:lnTo>
                  <a:lnTo>
                    <a:pt x="50661" y="28135"/>
                  </a:lnTo>
                  <a:lnTo>
                    <a:pt x="52078" y="39649"/>
                  </a:lnTo>
                  <a:lnTo>
                    <a:pt x="131195" y="34529"/>
                  </a:lnTo>
                  <a:lnTo>
                    <a:pt x="135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1"/>
            <p:cNvSpPr/>
            <p:nvPr/>
          </p:nvSpPr>
          <p:spPr>
            <a:xfrm>
              <a:off x="3336506" y="3502076"/>
              <a:ext cx="4173732" cy="1194278"/>
            </a:xfrm>
            <a:custGeom>
              <a:avLst/>
              <a:gdLst/>
              <a:ahLst/>
              <a:cxnLst/>
              <a:rect l="l" t="t" r="r" b="b"/>
              <a:pathLst>
                <a:path w="129398" h="37029" extrusionOk="0">
                  <a:moveTo>
                    <a:pt x="129398" y="0"/>
                  </a:moveTo>
                  <a:lnTo>
                    <a:pt x="44173" y="4834"/>
                  </a:lnTo>
                  <a:lnTo>
                    <a:pt x="46637" y="21074"/>
                  </a:lnTo>
                  <a:lnTo>
                    <a:pt x="16217" y="17252"/>
                  </a:lnTo>
                  <a:lnTo>
                    <a:pt x="16217" y="17252"/>
                  </a:lnTo>
                  <a:lnTo>
                    <a:pt x="23015" y="26956"/>
                  </a:lnTo>
                  <a:lnTo>
                    <a:pt x="1" y="27396"/>
                  </a:lnTo>
                  <a:lnTo>
                    <a:pt x="33731" y="34171"/>
                  </a:lnTo>
                  <a:lnTo>
                    <a:pt x="29826" y="24253"/>
                  </a:lnTo>
                  <a:lnTo>
                    <a:pt x="47852" y="26313"/>
                  </a:lnTo>
                  <a:lnTo>
                    <a:pt x="49054" y="37029"/>
                  </a:lnTo>
                  <a:lnTo>
                    <a:pt x="125421" y="31849"/>
                  </a:lnTo>
                  <a:lnTo>
                    <a:pt x="1293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4" name="Google Shape;10204;p41"/>
          <p:cNvSpPr txBox="1">
            <a:spLocks noGrp="1"/>
          </p:cNvSpPr>
          <p:nvPr>
            <p:ph type="ctrTitle"/>
          </p:nvPr>
        </p:nvSpPr>
        <p:spPr>
          <a:xfrm>
            <a:off x="2136906" y="1671958"/>
            <a:ext cx="5973900" cy="11796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dk1"/>
                </a:solidFill>
              </a:rPr>
              <a:t>التصميم بالحاسب الآلي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" name="Google Shape;10492;p52"/>
          <p:cNvSpPr/>
          <p:nvPr/>
        </p:nvSpPr>
        <p:spPr>
          <a:xfrm>
            <a:off x="1034301" y="230850"/>
            <a:ext cx="7075151" cy="4803949"/>
          </a:xfrm>
          <a:custGeom>
            <a:avLst/>
            <a:gdLst/>
            <a:ahLst/>
            <a:cxnLst/>
            <a:rect l="l" t="t" r="r" b="b"/>
            <a:pathLst>
              <a:path w="311064" h="211209" extrusionOk="0">
                <a:moveTo>
                  <a:pt x="0" y="38988"/>
                </a:moveTo>
                <a:lnTo>
                  <a:pt x="43476" y="88354"/>
                </a:lnTo>
                <a:lnTo>
                  <a:pt x="5609" y="108550"/>
                </a:lnTo>
                <a:lnTo>
                  <a:pt x="55537" y="118086"/>
                </a:lnTo>
                <a:lnTo>
                  <a:pt x="35061" y="173624"/>
                </a:lnTo>
                <a:lnTo>
                  <a:pt x="88354" y="130428"/>
                </a:lnTo>
                <a:lnTo>
                  <a:pt x="93403" y="156794"/>
                </a:lnTo>
                <a:lnTo>
                  <a:pt x="78817" y="194941"/>
                </a:lnTo>
                <a:lnTo>
                  <a:pt x="97049" y="194941"/>
                </a:lnTo>
                <a:lnTo>
                  <a:pt x="88915" y="211209"/>
                </a:lnTo>
                <a:lnTo>
                  <a:pt x="122294" y="180355"/>
                </a:lnTo>
                <a:lnTo>
                  <a:pt x="102659" y="180075"/>
                </a:lnTo>
                <a:lnTo>
                  <a:pt x="121733" y="157636"/>
                </a:lnTo>
                <a:lnTo>
                  <a:pt x="148379" y="189892"/>
                </a:lnTo>
                <a:lnTo>
                  <a:pt x="161001" y="155953"/>
                </a:lnTo>
                <a:lnTo>
                  <a:pt x="174745" y="171941"/>
                </a:lnTo>
                <a:lnTo>
                  <a:pt x="186806" y="153148"/>
                </a:lnTo>
                <a:lnTo>
                  <a:pt x="219063" y="187648"/>
                </a:lnTo>
                <a:lnTo>
                  <a:pt x="230563" y="148660"/>
                </a:lnTo>
                <a:lnTo>
                  <a:pt x="267027" y="162684"/>
                </a:lnTo>
                <a:lnTo>
                  <a:pt x="253002" y="118086"/>
                </a:lnTo>
                <a:lnTo>
                  <a:pt x="311064" y="102379"/>
                </a:lnTo>
                <a:lnTo>
                  <a:pt x="243466" y="83025"/>
                </a:lnTo>
                <a:lnTo>
                  <a:pt x="259734" y="43195"/>
                </a:lnTo>
                <a:lnTo>
                  <a:pt x="224112" y="61147"/>
                </a:lnTo>
                <a:lnTo>
                  <a:pt x="219624" y="5610"/>
                </a:lnTo>
                <a:lnTo>
                  <a:pt x="181477" y="35622"/>
                </a:lnTo>
                <a:lnTo>
                  <a:pt x="164648" y="12061"/>
                </a:lnTo>
                <a:lnTo>
                  <a:pt x="150062" y="40110"/>
                </a:lnTo>
                <a:lnTo>
                  <a:pt x="123696" y="0"/>
                </a:lnTo>
                <a:lnTo>
                  <a:pt x="106306" y="51891"/>
                </a:lnTo>
                <a:lnTo>
                  <a:pt x="82464" y="33378"/>
                </a:lnTo>
                <a:lnTo>
                  <a:pt x="79098" y="5890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94" name="Google Shape;10494;p52"/>
          <p:cNvSpPr txBox="1">
            <a:spLocks noGrp="1"/>
          </p:cNvSpPr>
          <p:nvPr>
            <p:ph type="title" idx="2"/>
          </p:nvPr>
        </p:nvSpPr>
        <p:spPr>
          <a:xfrm>
            <a:off x="3188304" y="2252280"/>
            <a:ext cx="2767144" cy="761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Beirut" pitchFamily="2" charset="-78"/>
                <a:cs typeface="Beirut" pitchFamily="2" charset="-78"/>
                <a:hlinkClick r:id="rId3"/>
              </a:rPr>
              <a:t>مراجعة</a:t>
            </a:r>
            <a:endParaRPr dirty="0">
              <a:solidFill>
                <a:schemeClr val="accent1"/>
              </a:solidFill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9544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3" name="Google Shape;10443;p49"/>
          <p:cNvSpPr/>
          <p:nvPr/>
        </p:nvSpPr>
        <p:spPr>
          <a:xfrm>
            <a:off x="1348875" y="494075"/>
            <a:ext cx="6446250" cy="4155408"/>
          </a:xfrm>
          <a:prstGeom prst="irregularSeal1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44" name="Google Shape;10444;p49"/>
          <p:cNvGrpSpPr/>
          <p:nvPr/>
        </p:nvGrpSpPr>
        <p:grpSpPr>
          <a:xfrm rot="2700000">
            <a:off x="-323869" y="-123814"/>
            <a:ext cx="1638312" cy="1514693"/>
            <a:chOff x="0" y="25"/>
            <a:chExt cx="1638328" cy="1771501"/>
          </a:xfrm>
        </p:grpSpPr>
        <p:sp>
          <p:nvSpPr>
            <p:cNvPr id="10445" name="Google Shape;10445;p49"/>
            <p:cNvSpPr/>
            <p:nvPr/>
          </p:nvSpPr>
          <p:spPr>
            <a:xfrm>
              <a:off x="419100" y="25"/>
              <a:ext cx="1085981" cy="1352407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49"/>
            <p:cNvSpPr/>
            <p:nvPr/>
          </p:nvSpPr>
          <p:spPr>
            <a:xfrm>
              <a:off x="0" y="25"/>
              <a:ext cx="1638328" cy="1771501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7" name="Google Shape;10447;p49"/>
          <p:cNvGrpSpPr/>
          <p:nvPr/>
        </p:nvGrpSpPr>
        <p:grpSpPr>
          <a:xfrm rot="2700000">
            <a:off x="7819876" y="3728930"/>
            <a:ext cx="1638312" cy="1514693"/>
            <a:chOff x="7505675" y="3372000"/>
            <a:chExt cx="1638328" cy="1771501"/>
          </a:xfrm>
        </p:grpSpPr>
        <p:sp>
          <p:nvSpPr>
            <p:cNvPr id="10448" name="Google Shape;10448;p49"/>
            <p:cNvSpPr/>
            <p:nvPr/>
          </p:nvSpPr>
          <p:spPr>
            <a:xfrm rot="10800000">
              <a:off x="7638922" y="3791094"/>
              <a:ext cx="1085981" cy="1352407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49"/>
            <p:cNvSpPr/>
            <p:nvPr/>
          </p:nvSpPr>
          <p:spPr>
            <a:xfrm rot="10800000">
              <a:off x="7505675" y="3372000"/>
              <a:ext cx="1638328" cy="1771501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0" name="Google Shape;10450;p49"/>
          <p:cNvSpPr txBox="1">
            <a:spLocks noGrp="1"/>
          </p:cNvSpPr>
          <p:nvPr>
            <p:ph type="ctrTitle"/>
          </p:nvPr>
        </p:nvSpPr>
        <p:spPr>
          <a:xfrm>
            <a:off x="2672850" y="2115475"/>
            <a:ext cx="3798300" cy="9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Beirut" pitchFamily="2" charset="-78"/>
                <a:cs typeface="Beirut" pitchFamily="2" charset="-78"/>
              </a:rPr>
              <a:t>شكراً يا رائعات</a:t>
            </a:r>
            <a:br>
              <a:rPr lang="ar-SA" dirty="0">
                <a:latin typeface="Beirut" pitchFamily="2" charset="-78"/>
                <a:cs typeface="Beirut" pitchFamily="2" charset="-78"/>
              </a:rPr>
            </a:br>
            <a:r>
              <a:rPr lang="ar-SA" dirty="0" err="1">
                <a:latin typeface="Beirut" pitchFamily="2" charset="-78"/>
                <a:cs typeface="Beirut" pitchFamily="2" charset="-78"/>
              </a:rPr>
              <a:t>أ</a:t>
            </a:r>
            <a:r>
              <a:rPr lang="ar-SA" dirty="0">
                <a:latin typeface="Beirut" pitchFamily="2" charset="-78"/>
                <a:cs typeface="Beirut" pitchFamily="2" charset="-78"/>
              </a:rPr>
              <a:t>/ غدير الحارثي</a:t>
            </a:r>
            <a:endParaRPr dirty="0">
              <a:solidFill>
                <a:schemeClr val="dk1"/>
              </a:solidFill>
              <a:latin typeface="Beirut" pitchFamily="2" charset="-78"/>
              <a:cs typeface="Beirut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0" name="Google Shape;10210;p42"/>
          <p:cNvSpPr/>
          <p:nvPr/>
        </p:nvSpPr>
        <p:spPr>
          <a:xfrm>
            <a:off x="716575" y="257925"/>
            <a:ext cx="7722575" cy="4627625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11" name="Google Shape;10211;p42"/>
          <p:cNvSpPr txBox="1">
            <a:spLocks noGrp="1"/>
          </p:cNvSpPr>
          <p:nvPr>
            <p:ph type="title"/>
          </p:nvPr>
        </p:nvSpPr>
        <p:spPr>
          <a:xfrm>
            <a:off x="1349100" y="54000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</a:pPr>
            <a:r>
              <a:rPr lang="ar-SA" dirty="0"/>
              <a:t>بعد دراستك لهذه الوحدة سوف تحقق الأهداف التالية: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3C72E2E-F979-4A49-B77E-41350A9C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30" y="1299675"/>
            <a:ext cx="6600939" cy="3090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oogle Shape;10241;p44"/>
          <p:cNvGrpSpPr/>
          <p:nvPr/>
        </p:nvGrpSpPr>
        <p:grpSpPr>
          <a:xfrm>
            <a:off x="-301348" y="-182324"/>
            <a:ext cx="9622411" cy="5555721"/>
            <a:chOff x="-200026" y="-123825"/>
            <a:chExt cx="9419883" cy="5438787"/>
          </a:xfrm>
        </p:grpSpPr>
        <p:grpSp>
          <p:nvGrpSpPr>
            <p:cNvPr id="10242" name="Google Shape;10242;p44"/>
            <p:cNvGrpSpPr/>
            <p:nvPr/>
          </p:nvGrpSpPr>
          <p:grpSpPr>
            <a:xfrm>
              <a:off x="-200026" y="-123825"/>
              <a:ext cx="9419883" cy="5438787"/>
              <a:chOff x="-239051" y="-123825"/>
              <a:chExt cx="9419883" cy="5438787"/>
            </a:xfrm>
          </p:grpSpPr>
          <p:sp>
            <p:nvSpPr>
              <p:cNvPr id="10243" name="Google Shape;10243;p44"/>
              <p:cNvSpPr/>
              <p:nvPr/>
            </p:nvSpPr>
            <p:spPr>
              <a:xfrm>
                <a:off x="8483162" y="419383"/>
                <a:ext cx="321683" cy="31093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42" extrusionOk="0">
                    <a:moveTo>
                      <a:pt x="2787" y="1"/>
                    </a:moveTo>
                    <a:lnTo>
                      <a:pt x="1715" y="632"/>
                    </a:lnTo>
                    <a:lnTo>
                      <a:pt x="596" y="108"/>
                    </a:lnTo>
                    <a:lnTo>
                      <a:pt x="846" y="1323"/>
                    </a:lnTo>
                    <a:lnTo>
                      <a:pt x="1" y="2227"/>
                    </a:lnTo>
                    <a:lnTo>
                      <a:pt x="1239" y="2358"/>
                    </a:lnTo>
                    <a:lnTo>
                      <a:pt x="1834" y="3442"/>
                    </a:lnTo>
                    <a:lnTo>
                      <a:pt x="2334" y="2299"/>
                    </a:lnTo>
                    <a:lnTo>
                      <a:pt x="3561" y="2073"/>
                    </a:lnTo>
                    <a:lnTo>
                      <a:pt x="2632" y="1239"/>
                    </a:ln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4" name="Google Shape;10244;p44"/>
              <p:cNvSpPr/>
              <p:nvPr/>
            </p:nvSpPr>
            <p:spPr>
              <a:xfrm>
                <a:off x="7794720" y="3723653"/>
                <a:ext cx="419606" cy="40235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454" extrusionOk="0">
                    <a:moveTo>
                      <a:pt x="953" y="1"/>
                    </a:moveTo>
                    <a:lnTo>
                      <a:pt x="1191" y="1608"/>
                    </a:lnTo>
                    <a:lnTo>
                      <a:pt x="1" y="2715"/>
                    </a:lnTo>
                    <a:lnTo>
                      <a:pt x="1584" y="2977"/>
                    </a:lnTo>
                    <a:lnTo>
                      <a:pt x="2287" y="4454"/>
                    </a:lnTo>
                    <a:lnTo>
                      <a:pt x="3037" y="3013"/>
                    </a:lnTo>
                    <a:lnTo>
                      <a:pt x="4644" y="2810"/>
                    </a:lnTo>
                    <a:lnTo>
                      <a:pt x="3513" y="1656"/>
                    </a:lnTo>
                    <a:lnTo>
                      <a:pt x="3823" y="60"/>
                    </a:lnTo>
                    <a:lnTo>
                      <a:pt x="2370" y="786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5" name="Google Shape;10245;p44"/>
              <p:cNvSpPr/>
              <p:nvPr/>
            </p:nvSpPr>
            <p:spPr>
              <a:xfrm>
                <a:off x="2000975" y="87900"/>
                <a:ext cx="407682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45" extrusionOk="0">
                    <a:moveTo>
                      <a:pt x="2977" y="1"/>
                    </a:moveTo>
                    <a:lnTo>
                      <a:pt x="1774" y="1084"/>
                    </a:lnTo>
                    <a:lnTo>
                      <a:pt x="179" y="715"/>
                    </a:lnTo>
                    <a:lnTo>
                      <a:pt x="845" y="2192"/>
                    </a:lnTo>
                    <a:lnTo>
                      <a:pt x="0" y="3573"/>
                    </a:lnTo>
                    <a:lnTo>
                      <a:pt x="1607" y="3406"/>
                    </a:lnTo>
                    <a:lnTo>
                      <a:pt x="2667" y="4644"/>
                    </a:lnTo>
                    <a:lnTo>
                      <a:pt x="3001" y="3049"/>
                    </a:lnTo>
                    <a:lnTo>
                      <a:pt x="4513" y="2442"/>
                    </a:lnTo>
                    <a:lnTo>
                      <a:pt x="3096" y="1620"/>
                    </a:lnTo>
                    <a:lnTo>
                      <a:pt x="2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6" name="Google Shape;10246;p44"/>
              <p:cNvSpPr/>
              <p:nvPr/>
            </p:nvSpPr>
            <p:spPr>
              <a:xfrm>
                <a:off x="2331566" y="4670288"/>
                <a:ext cx="406688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4645" extrusionOk="0">
                    <a:moveTo>
                      <a:pt x="2966" y="1"/>
                    </a:moveTo>
                    <a:lnTo>
                      <a:pt x="1751" y="1084"/>
                    </a:lnTo>
                    <a:lnTo>
                      <a:pt x="180" y="715"/>
                    </a:lnTo>
                    <a:lnTo>
                      <a:pt x="846" y="2203"/>
                    </a:lnTo>
                    <a:lnTo>
                      <a:pt x="1" y="3584"/>
                    </a:lnTo>
                    <a:lnTo>
                      <a:pt x="1620" y="3406"/>
                    </a:lnTo>
                    <a:lnTo>
                      <a:pt x="2680" y="4644"/>
                    </a:lnTo>
                    <a:lnTo>
                      <a:pt x="3001" y="3049"/>
                    </a:lnTo>
                    <a:lnTo>
                      <a:pt x="4501" y="2406"/>
                    </a:lnTo>
                    <a:lnTo>
                      <a:pt x="3097" y="1608"/>
                    </a:lnTo>
                    <a:lnTo>
                      <a:pt x="2966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7" name="Google Shape;10247;p44"/>
              <p:cNvSpPr/>
              <p:nvPr/>
            </p:nvSpPr>
            <p:spPr>
              <a:xfrm>
                <a:off x="4509262" y="4734336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8" name="Google Shape;10248;p44"/>
              <p:cNvSpPr/>
              <p:nvPr/>
            </p:nvSpPr>
            <p:spPr>
              <a:xfrm>
                <a:off x="4570024" y="4049609"/>
                <a:ext cx="184013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25" extrusionOk="0">
                    <a:moveTo>
                      <a:pt x="1501" y="1"/>
                    </a:moveTo>
                    <a:lnTo>
                      <a:pt x="906" y="406"/>
                    </a:lnTo>
                    <a:lnTo>
                      <a:pt x="239" y="144"/>
                    </a:lnTo>
                    <a:lnTo>
                      <a:pt x="441" y="846"/>
                    </a:lnTo>
                    <a:lnTo>
                      <a:pt x="1" y="1394"/>
                    </a:lnTo>
                    <a:lnTo>
                      <a:pt x="715" y="1418"/>
                    </a:lnTo>
                    <a:lnTo>
                      <a:pt x="1108" y="2025"/>
                    </a:lnTo>
                    <a:lnTo>
                      <a:pt x="1358" y="1334"/>
                    </a:lnTo>
                    <a:lnTo>
                      <a:pt x="2037" y="1144"/>
                    </a:lnTo>
                    <a:lnTo>
                      <a:pt x="1477" y="715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rgbClr val="F6F61A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9" name="Google Shape;10249;p44"/>
              <p:cNvSpPr/>
              <p:nvPr/>
            </p:nvSpPr>
            <p:spPr>
              <a:xfrm>
                <a:off x="6356114" y="211243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50" name="Google Shape;10250;p44"/>
              <p:cNvGrpSpPr/>
              <p:nvPr/>
            </p:nvGrpSpPr>
            <p:grpSpPr>
              <a:xfrm>
                <a:off x="-239051" y="-123825"/>
                <a:ext cx="9419883" cy="5438787"/>
                <a:chOff x="-239051" y="-123825"/>
                <a:chExt cx="9419883" cy="5438787"/>
              </a:xfrm>
            </p:grpSpPr>
            <p:sp>
              <p:nvSpPr>
                <p:cNvPr id="10251" name="Google Shape;10251;p44"/>
                <p:cNvSpPr/>
                <p:nvPr/>
              </p:nvSpPr>
              <p:spPr>
                <a:xfrm>
                  <a:off x="5309500" y="3031099"/>
                  <a:ext cx="3300182" cy="2283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5" h="18871" extrusionOk="0">
                      <a:moveTo>
                        <a:pt x="0" y="1"/>
                      </a:moveTo>
                      <a:lnTo>
                        <a:pt x="27480" y="18765"/>
                      </a:lnTo>
                      <a:cubicBezTo>
                        <a:pt x="27480" y="18789"/>
                        <a:pt x="27492" y="18789"/>
                        <a:pt x="27492" y="18789"/>
                      </a:cubicBezTo>
                      <a:cubicBezTo>
                        <a:pt x="27576" y="18844"/>
                        <a:pt x="27673" y="18870"/>
                        <a:pt x="27769" y="18870"/>
                      </a:cubicBezTo>
                      <a:cubicBezTo>
                        <a:pt x="27944" y="18870"/>
                        <a:pt x="28118" y="18783"/>
                        <a:pt x="28218" y="18622"/>
                      </a:cubicBezTo>
                      <a:cubicBezTo>
                        <a:pt x="28385" y="18384"/>
                        <a:pt x="28313" y="18051"/>
                        <a:pt x="28063" y="1789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2" name="Google Shape;10252;p44"/>
                <p:cNvSpPr/>
                <p:nvPr/>
              </p:nvSpPr>
              <p:spPr>
                <a:xfrm>
                  <a:off x="6274627" y="-123824"/>
                  <a:ext cx="2530211" cy="156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3" h="12907" extrusionOk="0">
                      <a:moveTo>
                        <a:pt x="19153" y="1"/>
                      </a:moveTo>
                      <a:cubicBezTo>
                        <a:pt x="19046" y="1"/>
                        <a:pt x="18939" y="31"/>
                        <a:pt x="18848" y="95"/>
                      </a:cubicBezTo>
                      <a:lnTo>
                        <a:pt x="0" y="12906"/>
                      </a:lnTo>
                      <a:lnTo>
                        <a:pt x="19443" y="988"/>
                      </a:lnTo>
                      <a:lnTo>
                        <a:pt x="19455" y="965"/>
                      </a:lnTo>
                      <a:cubicBezTo>
                        <a:pt x="19693" y="798"/>
                        <a:pt x="19753" y="464"/>
                        <a:pt x="19586" y="226"/>
                      </a:cubicBezTo>
                      <a:cubicBezTo>
                        <a:pt x="19491" y="80"/>
                        <a:pt x="19323" y="1"/>
                        <a:pt x="191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3" name="Google Shape;10253;p44"/>
                <p:cNvSpPr/>
                <p:nvPr/>
              </p:nvSpPr>
              <p:spPr>
                <a:xfrm>
                  <a:off x="660863" y="1101753"/>
                  <a:ext cx="2545410" cy="95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6" h="8506" extrusionOk="0">
                      <a:moveTo>
                        <a:pt x="589" y="0"/>
                      </a:moveTo>
                      <a:cubicBezTo>
                        <a:pt x="373" y="0"/>
                        <a:pt x="160" y="143"/>
                        <a:pt x="84" y="362"/>
                      </a:cubicBezTo>
                      <a:cubicBezTo>
                        <a:pt x="1" y="636"/>
                        <a:pt x="143" y="945"/>
                        <a:pt x="429" y="1040"/>
                      </a:cubicBezTo>
                      <a:lnTo>
                        <a:pt x="22765" y="8506"/>
                      </a:lnTo>
                      <a:lnTo>
                        <a:pt x="798" y="40"/>
                      </a:lnTo>
                      <a:cubicBezTo>
                        <a:pt x="798" y="40"/>
                        <a:pt x="786" y="40"/>
                        <a:pt x="751" y="28"/>
                      </a:cubicBezTo>
                      <a:cubicBezTo>
                        <a:pt x="698" y="9"/>
                        <a:pt x="643" y="0"/>
                        <a:pt x="5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4" name="Google Shape;10254;p44"/>
                <p:cNvSpPr/>
                <p:nvPr/>
              </p:nvSpPr>
              <p:spPr>
                <a:xfrm>
                  <a:off x="-239051" y="2838124"/>
                  <a:ext cx="3521104" cy="85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6" h="5548" extrusionOk="0">
                      <a:moveTo>
                        <a:pt x="23206" y="0"/>
                      </a:moveTo>
                      <a:lnTo>
                        <a:pt x="310" y="4858"/>
                      </a:lnTo>
                      <a:cubicBezTo>
                        <a:pt x="108" y="4894"/>
                        <a:pt x="1" y="5096"/>
                        <a:pt x="48" y="5275"/>
                      </a:cubicBezTo>
                      <a:cubicBezTo>
                        <a:pt x="79" y="5437"/>
                        <a:pt x="230" y="5547"/>
                        <a:pt x="391" y="5547"/>
                      </a:cubicBezTo>
                      <a:cubicBezTo>
                        <a:pt x="420" y="5547"/>
                        <a:pt x="448" y="5544"/>
                        <a:pt x="477" y="5537"/>
                      </a:cubicBezTo>
                      <a:lnTo>
                        <a:pt x="2320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5" name="Google Shape;10255;p44"/>
                <p:cNvSpPr/>
                <p:nvPr/>
              </p:nvSpPr>
              <p:spPr>
                <a:xfrm>
                  <a:off x="683448" y="3351995"/>
                  <a:ext cx="963892" cy="29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1" h="2625" extrusionOk="0">
                      <a:moveTo>
                        <a:pt x="8621" y="0"/>
                      </a:moveTo>
                      <a:lnTo>
                        <a:pt x="334" y="1929"/>
                      </a:lnTo>
                      <a:cubicBezTo>
                        <a:pt x="322" y="1929"/>
                        <a:pt x="322" y="1941"/>
                        <a:pt x="287" y="1941"/>
                      </a:cubicBezTo>
                      <a:cubicBezTo>
                        <a:pt x="108" y="2000"/>
                        <a:pt x="1" y="2203"/>
                        <a:pt x="60" y="2381"/>
                      </a:cubicBezTo>
                      <a:cubicBezTo>
                        <a:pt x="109" y="2526"/>
                        <a:pt x="251" y="2624"/>
                        <a:pt x="405" y="2624"/>
                      </a:cubicBezTo>
                      <a:cubicBezTo>
                        <a:pt x="441" y="2624"/>
                        <a:pt x="477" y="2619"/>
                        <a:pt x="513" y="2608"/>
                      </a:cubicBezTo>
                      <a:lnTo>
                        <a:pt x="86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6" name="Google Shape;10256;p44"/>
                <p:cNvSpPr/>
                <p:nvPr/>
              </p:nvSpPr>
              <p:spPr>
                <a:xfrm>
                  <a:off x="-172372" y="1737375"/>
                  <a:ext cx="3216203" cy="50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5" h="4488" extrusionOk="0">
                      <a:moveTo>
                        <a:pt x="377" y="1"/>
                      </a:moveTo>
                      <a:cubicBezTo>
                        <a:pt x="204" y="1"/>
                        <a:pt x="69" y="119"/>
                        <a:pt x="48" y="273"/>
                      </a:cubicBezTo>
                      <a:cubicBezTo>
                        <a:pt x="1" y="475"/>
                        <a:pt x="132" y="666"/>
                        <a:pt x="322" y="689"/>
                      </a:cubicBezTo>
                      <a:lnTo>
                        <a:pt x="21075" y="4487"/>
                      </a:lnTo>
                      <a:lnTo>
                        <a:pt x="465" y="11"/>
                      </a:lnTo>
                      <a:cubicBezTo>
                        <a:pt x="435" y="4"/>
                        <a:pt x="405" y="1"/>
                        <a:pt x="3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7" name="Google Shape;10257;p44"/>
                <p:cNvSpPr/>
                <p:nvPr/>
              </p:nvSpPr>
              <p:spPr>
                <a:xfrm>
                  <a:off x="1151600" y="3347975"/>
                  <a:ext cx="2394114" cy="192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15868" extrusionOk="0">
                      <a:moveTo>
                        <a:pt x="20217" y="0"/>
                      </a:moveTo>
                      <a:lnTo>
                        <a:pt x="179" y="15217"/>
                      </a:lnTo>
                      <a:cubicBezTo>
                        <a:pt x="24" y="15359"/>
                        <a:pt x="1" y="15574"/>
                        <a:pt x="120" y="15729"/>
                      </a:cubicBezTo>
                      <a:cubicBezTo>
                        <a:pt x="193" y="15822"/>
                        <a:pt x="297" y="15867"/>
                        <a:pt x="399" y="15867"/>
                      </a:cubicBezTo>
                      <a:cubicBezTo>
                        <a:pt x="479" y="15867"/>
                        <a:pt x="557" y="15840"/>
                        <a:pt x="620" y="15788"/>
                      </a:cubicBezTo>
                      <a:lnTo>
                        <a:pt x="202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8" name="Google Shape;10258;p44"/>
                <p:cNvSpPr/>
                <p:nvPr/>
              </p:nvSpPr>
              <p:spPr>
                <a:xfrm>
                  <a:off x="3303325" y="3217500"/>
                  <a:ext cx="963891" cy="205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17226" extrusionOk="0">
                      <a:moveTo>
                        <a:pt x="8192" y="1"/>
                      </a:moveTo>
                      <a:lnTo>
                        <a:pt x="131" y="16443"/>
                      </a:lnTo>
                      <a:cubicBezTo>
                        <a:pt x="131" y="16467"/>
                        <a:pt x="131" y="16467"/>
                        <a:pt x="119" y="16479"/>
                      </a:cubicBezTo>
                      <a:cubicBezTo>
                        <a:pt x="0" y="16753"/>
                        <a:pt x="131" y="17062"/>
                        <a:pt x="405" y="17181"/>
                      </a:cubicBezTo>
                      <a:cubicBezTo>
                        <a:pt x="471" y="17211"/>
                        <a:pt x="540" y="17225"/>
                        <a:pt x="610" y="17225"/>
                      </a:cubicBezTo>
                      <a:cubicBezTo>
                        <a:pt x="816" y="17225"/>
                        <a:pt x="1018" y="17100"/>
                        <a:pt x="1107" y="16896"/>
                      </a:cubicBezTo>
                      <a:lnTo>
                        <a:pt x="819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9" name="Google Shape;10259;p44"/>
                <p:cNvSpPr/>
                <p:nvPr/>
              </p:nvSpPr>
              <p:spPr>
                <a:xfrm>
                  <a:off x="7878717" y="639652"/>
                  <a:ext cx="584418" cy="30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" h="2733" extrusionOk="0">
                      <a:moveTo>
                        <a:pt x="4814" y="0"/>
                      </a:moveTo>
                      <a:cubicBezTo>
                        <a:pt x="4751" y="0"/>
                        <a:pt x="4688" y="18"/>
                        <a:pt x="4632" y="54"/>
                      </a:cubicBezTo>
                      <a:lnTo>
                        <a:pt x="0" y="2733"/>
                      </a:lnTo>
                      <a:lnTo>
                        <a:pt x="4941" y="685"/>
                      </a:lnTo>
                      <a:cubicBezTo>
                        <a:pt x="4965" y="685"/>
                        <a:pt x="4977" y="685"/>
                        <a:pt x="4989" y="673"/>
                      </a:cubicBezTo>
                      <a:cubicBezTo>
                        <a:pt x="5168" y="566"/>
                        <a:pt x="5227" y="351"/>
                        <a:pt x="5120" y="185"/>
                      </a:cubicBezTo>
                      <a:cubicBezTo>
                        <a:pt x="5057" y="66"/>
                        <a:pt x="4936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0" name="Google Shape;10260;p44"/>
                <p:cNvSpPr/>
                <p:nvPr/>
              </p:nvSpPr>
              <p:spPr>
                <a:xfrm>
                  <a:off x="5100399" y="-123825"/>
                  <a:ext cx="915921" cy="170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1" h="13960" extrusionOk="0">
                      <a:moveTo>
                        <a:pt x="7278" y="0"/>
                      </a:moveTo>
                      <a:cubicBezTo>
                        <a:pt x="7143" y="0"/>
                        <a:pt x="7014" y="67"/>
                        <a:pt x="6954" y="196"/>
                      </a:cubicBezTo>
                      <a:lnTo>
                        <a:pt x="1" y="13960"/>
                      </a:lnTo>
                      <a:lnTo>
                        <a:pt x="7573" y="542"/>
                      </a:lnTo>
                      <a:cubicBezTo>
                        <a:pt x="7680" y="363"/>
                        <a:pt x="7597" y="137"/>
                        <a:pt x="7430" y="30"/>
                      </a:cubicBezTo>
                      <a:cubicBezTo>
                        <a:pt x="7381" y="10"/>
                        <a:pt x="7329" y="0"/>
                        <a:pt x="72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1" name="Google Shape;10261;p44"/>
                <p:cNvSpPr/>
                <p:nvPr/>
              </p:nvSpPr>
              <p:spPr>
                <a:xfrm>
                  <a:off x="4783650" y="-85975"/>
                  <a:ext cx="709654" cy="205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" h="17586" extrusionOk="0">
                      <a:moveTo>
                        <a:pt x="5974" y="0"/>
                      </a:moveTo>
                      <a:cubicBezTo>
                        <a:pt x="5752" y="0"/>
                        <a:pt x="5542" y="138"/>
                        <a:pt x="5465" y="369"/>
                      </a:cubicBezTo>
                      <a:lnTo>
                        <a:pt x="0" y="17586"/>
                      </a:lnTo>
                      <a:lnTo>
                        <a:pt x="6465" y="727"/>
                      </a:lnTo>
                      <a:cubicBezTo>
                        <a:pt x="6477" y="715"/>
                        <a:pt x="6477" y="703"/>
                        <a:pt x="6477" y="703"/>
                      </a:cubicBezTo>
                      <a:cubicBezTo>
                        <a:pt x="6561" y="417"/>
                        <a:pt x="6418" y="119"/>
                        <a:pt x="6132" y="24"/>
                      </a:cubicBezTo>
                      <a:cubicBezTo>
                        <a:pt x="6080" y="8"/>
                        <a:pt x="6026" y="0"/>
                        <a:pt x="59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2" name="Google Shape;10262;p44"/>
                <p:cNvSpPr/>
                <p:nvPr/>
              </p:nvSpPr>
              <p:spPr>
                <a:xfrm>
                  <a:off x="3043825" y="-85975"/>
                  <a:ext cx="1057026" cy="1844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1" h="15719" extrusionOk="0">
                      <a:moveTo>
                        <a:pt x="598" y="0"/>
                      </a:moveTo>
                      <a:cubicBezTo>
                        <a:pt x="504" y="0"/>
                        <a:pt x="409" y="24"/>
                        <a:pt x="322" y="74"/>
                      </a:cubicBezTo>
                      <a:cubicBezTo>
                        <a:pt x="72" y="228"/>
                        <a:pt x="1" y="550"/>
                        <a:pt x="155" y="812"/>
                      </a:cubicBezTo>
                      <a:lnTo>
                        <a:pt x="9430" y="15718"/>
                      </a:lnTo>
                      <a:lnTo>
                        <a:pt x="1060" y="264"/>
                      </a:lnTo>
                      <a:cubicBezTo>
                        <a:pt x="1060" y="252"/>
                        <a:pt x="1060" y="252"/>
                        <a:pt x="1048" y="240"/>
                      </a:cubicBezTo>
                      <a:cubicBezTo>
                        <a:pt x="947" y="85"/>
                        <a:pt x="775" y="0"/>
                        <a:pt x="5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3" name="Google Shape;10263;p44"/>
                <p:cNvSpPr/>
                <p:nvPr/>
              </p:nvSpPr>
              <p:spPr>
                <a:xfrm>
                  <a:off x="5711453" y="870200"/>
                  <a:ext cx="3469367" cy="118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8" h="10637" extrusionOk="0">
                      <a:moveTo>
                        <a:pt x="24170" y="0"/>
                      </a:moveTo>
                      <a:cubicBezTo>
                        <a:pt x="24122" y="0"/>
                        <a:pt x="24074" y="9"/>
                        <a:pt x="24028" y="28"/>
                      </a:cubicBezTo>
                      <a:lnTo>
                        <a:pt x="1" y="10636"/>
                      </a:lnTo>
                      <a:lnTo>
                        <a:pt x="24313" y="683"/>
                      </a:lnTo>
                      <a:cubicBezTo>
                        <a:pt x="24492" y="587"/>
                        <a:pt x="24587" y="385"/>
                        <a:pt x="24492" y="206"/>
                      </a:cubicBezTo>
                      <a:cubicBezTo>
                        <a:pt x="24439" y="74"/>
                        <a:pt x="24307" y="0"/>
                        <a:pt x="24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4" name="Google Shape;10264;p44"/>
                <p:cNvSpPr/>
                <p:nvPr/>
              </p:nvSpPr>
              <p:spPr>
                <a:xfrm>
                  <a:off x="5261525" y="-85975"/>
                  <a:ext cx="2952817" cy="215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9" h="18355" extrusionOk="0">
                      <a:moveTo>
                        <a:pt x="26247" y="0"/>
                      </a:moveTo>
                      <a:cubicBezTo>
                        <a:pt x="26178" y="0"/>
                        <a:pt x="26110" y="21"/>
                        <a:pt x="26051" y="66"/>
                      </a:cubicBezTo>
                      <a:lnTo>
                        <a:pt x="1" y="18354"/>
                      </a:lnTo>
                      <a:lnTo>
                        <a:pt x="26444" y="662"/>
                      </a:lnTo>
                      <a:cubicBezTo>
                        <a:pt x="26611" y="543"/>
                        <a:pt x="26659" y="316"/>
                        <a:pt x="26540" y="162"/>
                      </a:cubicBezTo>
                      <a:cubicBezTo>
                        <a:pt x="26473" y="58"/>
                        <a:pt x="26360" y="0"/>
                        <a:pt x="262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5" name="Google Shape;10265;p44"/>
                <p:cNvSpPr/>
                <p:nvPr/>
              </p:nvSpPr>
              <p:spPr>
                <a:xfrm>
                  <a:off x="2738249" y="-56350"/>
                  <a:ext cx="872651" cy="118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" h="9939" extrusionOk="0">
                      <a:moveTo>
                        <a:pt x="402" y="1"/>
                      </a:moveTo>
                      <a:cubicBezTo>
                        <a:pt x="330" y="1"/>
                        <a:pt x="256" y="22"/>
                        <a:pt x="191" y="68"/>
                      </a:cubicBezTo>
                      <a:cubicBezTo>
                        <a:pt x="48" y="175"/>
                        <a:pt x="1" y="402"/>
                        <a:pt x="120" y="556"/>
                      </a:cubicBezTo>
                      <a:lnTo>
                        <a:pt x="6978" y="9938"/>
                      </a:lnTo>
                      <a:lnTo>
                        <a:pt x="703" y="163"/>
                      </a:lnTo>
                      <a:cubicBezTo>
                        <a:pt x="703" y="140"/>
                        <a:pt x="703" y="140"/>
                        <a:pt x="679" y="140"/>
                      </a:cubicBezTo>
                      <a:cubicBezTo>
                        <a:pt x="621" y="52"/>
                        <a:pt x="514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6" name="Google Shape;10266;p44"/>
                <p:cNvSpPr/>
                <p:nvPr/>
              </p:nvSpPr>
              <p:spPr>
                <a:xfrm>
                  <a:off x="6898947" y="3988293"/>
                  <a:ext cx="1561615" cy="979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7" h="8759" extrusionOk="0">
                      <a:moveTo>
                        <a:pt x="0" y="0"/>
                      </a:moveTo>
                      <a:lnTo>
                        <a:pt x="13371" y="8704"/>
                      </a:lnTo>
                      <a:cubicBezTo>
                        <a:pt x="13433" y="8741"/>
                        <a:pt x="13498" y="8758"/>
                        <a:pt x="13561" y="8758"/>
                      </a:cubicBezTo>
                      <a:cubicBezTo>
                        <a:pt x="13679" y="8758"/>
                        <a:pt x="13789" y="8698"/>
                        <a:pt x="13859" y="8597"/>
                      </a:cubicBezTo>
                      <a:cubicBezTo>
                        <a:pt x="13966" y="8418"/>
                        <a:pt x="13907" y="8216"/>
                        <a:pt x="13740" y="81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7" name="Google Shape;10267;p44"/>
                <p:cNvSpPr/>
                <p:nvPr/>
              </p:nvSpPr>
              <p:spPr>
                <a:xfrm>
                  <a:off x="5750125" y="3931050"/>
                  <a:ext cx="1148817" cy="13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10840" extrusionOk="0">
                      <a:moveTo>
                        <a:pt x="0" y="0"/>
                      </a:moveTo>
                      <a:lnTo>
                        <a:pt x="8335" y="10633"/>
                      </a:lnTo>
                      <a:cubicBezTo>
                        <a:pt x="8358" y="10644"/>
                        <a:pt x="8370" y="10644"/>
                        <a:pt x="8370" y="10680"/>
                      </a:cubicBezTo>
                      <a:cubicBezTo>
                        <a:pt x="8482" y="10786"/>
                        <a:pt x="8624" y="10840"/>
                        <a:pt x="8765" y="10840"/>
                      </a:cubicBezTo>
                      <a:cubicBezTo>
                        <a:pt x="8895" y="10840"/>
                        <a:pt x="9024" y="10795"/>
                        <a:pt x="9132" y="10704"/>
                      </a:cubicBezTo>
                      <a:cubicBezTo>
                        <a:pt x="9335" y="10502"/>
                        <a:pt x="9358" y="10168"/>
                        <a:pt x="9156" y="994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8" name="Google Shape;10268;p44"/>
                <p:cNvSpPr/>
                <p:nvPr/>
              </p:nvSpPr>
              <p:spPr>
                <a:xfrm>
                  <a:off x="3171504" y="4479464"/>
                  <a:ext cx="360915" cy="63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5657" extrusionOk="0">
                      <a:moveTo>
                        <a:pt x="3227" y="1"/>
                      </a:moveTo>
                      <a:lnTo>
                        <a:pt x="96" y="5251"/>
                      </a:lnTo>
                      <a:cubicBezTo>
                        <a:pt x="96" y="5263"/>
                        <a:pt x="72" y="5263"/>
                        <a:pt x="72" y="5263"/>
                      </a:cubicBezTo>
                      <a:cubicBezTo>
                        <a:pt x="1" y="5394"/>
                        <a:pt x="60" y="5561"/>
                        <a:pt x="191" y="5620"/>
                      </a:cubicBezTo>
                      <a:cubicBezTo>
                        <a:pt x="234" y="5645"/>
                        <a:pt x="277" y="5656"/>
                        <a:pt x="319" y="5656"/>
                      </a:cubicBezTo>
                      <a:cubicBezTo>
                        <a:pt x="417" y="5656"/>
                        <a:pt x="507" y="5594"/>
                        <a:pt x="548" y="5501"/>
                      </a:cubicBezTo>
                      <a:lnTo>
                        <a:pt x="322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9" name="Google Shape;10269;p44"/>
                <p:cNvSpPr/>
                <p:nvPr/>
              </p:nvSpPr>
              <p:spPr>
                <a:xfrm>
                  <a:off x="5517224" y="2673450"/>
                  <a:ext cx="3663608" cy="43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7" h="3852" extrusionOk="0">
                      <a:moveTo>
                        <a:pt x="0" y="0"/>
                      </a:moveTo>
                      <a:lnTo>
                        <a:pt x="25706" y="3846"/>
                      </a:lnTo>
                      <a:cubicBezTo>
                        <a:pt x="25706" y="3846"/>
                        <a:pt x="25711" y="3851"/>
                        <a:pt x="25718" y="3851"/>
                      </a:cubicBezTo>
                      <a:cubicBezTo>
                        <a:pt x="25722" y="3851"/>
                        <a:pt x="25726" y="3850"/>
                        <a:pt x="25730" y="3846"/>
                      </a:cubicBezTo>
                      <a:cubicBezTo>
                        <a:pt x="25745" y="3847"/>
                        <a:pt x="25760" y="3848"/>
                        <a:pt x="25775" y="3848"/>
                      </a:cubicBezTo>
                      <a:cubicBezTo>
                        <a:pt x="26043" y="3848"/>
                        <a:pt x="26279" y="3652"/>
                        <a:pt x="26313" y="3370"/>
                      </a:cubicBezTo>
                      <a:cubicBezTo>
                        <a:pt x="26337" y="3084"/>
                        <a:pt x="26135" y="2822"/>
                        <a:pt x="25837" y="278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0" name="Google Shape;10270;p44"/>
                <p:cNvSpPr/>
                <p:nvPr/>
              </p:nvSpPr>
              <p:spPr>
                <a:xfrm>
                  <a:off x="7351544" y="2766234"/>
                  <a:ext cx="1103652" cy="12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1" h="1144" extrusionOk="0">
                      <a:moveTo>
                        <a:pt x="0" y="0"/>
                      </a:moveTo>
                      <a:lnTo>
                        <a:pt x="9466" y="1120"/>
                      </a:lnTo>
                      <a:cubicBezTo>
                        <a:pt x="9478" y="1143"/>
                        <a:pt x="9478" y="1143"/>
                        <a:pt x="9502" y="1143"/>
                      </a:cubicBezTo>
                      <a:cubicBezTo>
                        <a:pt x="9692" y="1143"/>
                        <a:pt x="9847" y="989"/>
                        <a:pt x="9871" y="798"/>
                      </a:cubicBezTo>
                      <a:cubicBezTo>
                        <a:pt x="9871" y="596"/>
                        <a:pt x="9716" y="441"/>
                        <a:pt x="9525" y="4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1" name="Google Shape;10271;p44"/>
                <p:cNvSpPr/>
                <p:nvPr/>
              </p:nvSpPr>
              <p:spPr>
                <a:xfrm>
                  <a:off x="5008626" y="3696700"/>
                  <a:ext cx="666930" cy="1568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12741" extrusionOk="0">
                      <a:moveTo>
                        <a:pt x="0" y="1"/>
                      </a:moveTo>
                      <a:lnTo>
                        <a:pt x="4346" y="12502"/>
                      </a:lnTo>
                      <a:cubicBezTo>
                        <a:pt x="4346" y="12514"/>
                        <a:pt x="4346" y="12514"/>
                        <a:pt x="4358" y="12514"/>
                      </a:cubicBezTo>
                      <a:cubicBezTo>
                        <a:pt x="4413" y="12652"/>
                        <a:pt x="4554" y="12741"/>
                        <a:pt x="4697" y="12741"/>
                      </a:cubicBezTo>
                      <a:cubicBezTo>
                        <a:pt x="4739" y="12741"/>
                        <a:pt x="4782" y="12733"/>
                        <a:pt x="4822" y="12717"/>
                      </a:cubicBezTo>
                      <a:cubicBezTo>
                        <a:pt x="5001" y="12633"/>
                        <a:pt x="5096" y="12431"/>
                        <a:pt x="5013" y="1225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2" name="Google Shape;10272;p44"/>
                <p:cNvSpPr/>
                <p:nvPr/>
              </p:nvSpPr>
              <p:spPr>
                <a:xfrm>
                  <a:off x="261102" y="3469049"/>
                  <a:ext cx="2821308" cy="1774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2" h="13394" extrusionOk="0">
                      <a:moveTo>
                        <a:pt x="21432" y="1"/>
                      </a:moveTo>
                      <a:lnTo>
                        <a:pt x="215" y="12741"/>
                      </a:lnTo>
                      <a:cubicBezTo>
                        <a:pt x="36" y="12860"/>
                        <a:pt x="1" y="13062"/>
                        <a:pt x="96" y="13229"/>
                      </a:cubicBezTo>
                      <a:cubicBezTo>
                        <a:pt x="164" y="13335"/>
                        <a:pt x="281" y="13393"/>
                        <a:pt x="401" y="13393"/>
                      </a:cubicBezTo>
                      <a:cubicBezTo>
                        <a:pt x="468" y="13393"/>
                        <a:pt x="536" y="13375"/>
                        <a:pt x="596" y="13336"/>
                      </a:cubicBezTo>
                      <a:lnTo>
                        <a:pt x="2143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3" name="Google Shape;10273;p44"/>
                <p:cNvSpPr/>
                <p:nvPr/>
              </p:nvSpPr>
              <p:spPr>
                <a:xfrm>
                  <a:off x="5675548" y="625676"/>
                  <a:ext cx="709642" cy="828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7406" extrusionOk="0">
                      <a:moveTo>
                        <a:pt x="5656" y="0"/>
                      </a:moveTo>
                      <a:lnTo>
                        <a:pt x="0" y="7406"/>
                      </a:lnTo>
                      <a:lnTo>
                        <a:pt x="6346" y="548"/>
                      </a:lnTo>
                      <a:lnTo>
                        <a:pt x="565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4" name="Google Shape;10274;p44"/>
                <p:cNvSpPr/>
                <p:nvPr/>
              </p:nvSpPr>
              <p:spPr>
                <a:xfrm>
                  <a:off x="6470277" y="3169525"/>
                  <a:ext cx="1252803" cy="65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5" h="5847" extrusionOk="0">
                      <a:moveTo>
                        <a:pt x="0" y="1"/>
                      </a:moveTo>
                      <a:lnTo>
                        <a:pt x="10716" y="5847"/>
                      </a:lnTo>
                      <a:lnTo>
                        <a:pt x="11204" y="47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5" name="Google Shape;10275;p44"/>
                <p:cNvSpPr/>
                <p:nvPr/>
              </p:nvSpPr>
              <p:spPr>
                <a:xfrm>
                  <a:off x="2334176" y="412682"/>
                  <a:ext cx="986589" cy="103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4" h="9228" extrusionOk="0">
                      <a:moveTo>
                        <a:pt x="834" y="0"/>
                      </a:moveTo>
                      <a:lnTo>
                        <a:pt x="1" y="810"/>
                      </a:lnTo>
                      <a:lnTo>
                        <a:pt x="8823" y="9227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6" name="Google Shape;10276;p44"/>
                <p:cNvSpPr/>
                <p:nvPr/>
              </p:nvSpPr>
              <p:spPr>
                <a:xfrm>
                  <a:off x="1213305" y="3447814"/>
                  <a:ext cx="1240840" cy="67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013" extrusionOk="0">
                      <a:moveTo>
                        <a:pt x="11097" y="0"/>
                      </a:moveTo>
                      <a:lnTo>
                        <a:pt x="1" y="4965"/>
                      </a:lnTo>
                      <a:lnTo>
                        <a:pt x="525" y="6013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7" name="Google Shape;10277;p44"/>
                <p:cNvSpPr/>
                <p:nvPr/>
              </p:nvSpPr>
              <p:spPr>
                <a:xfrm>
                  <a:off x="2724273" y="3876485"/>
                  <a:ext cx="704275" cy="756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" h="6763" extrusionOk="0">
                      <a:moveTo>
                        <a:pt x="6299" y="0"/>
                      </a:moveTo>
                      <a:lnTo>
                        <a:pt x="0" y="6191"/>
                      </a:lnTo>
                      <a:lnTo>
                        <a:pt x="619" y="6763"/>
                      </a:lnTo>
                      <a:lnTo>
                        <a:pt x="62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8" name="Google Shape;10278;p44"/>
                <p:cNvSpPr/>
                <p:nvPr/>
              </p:nvSpPr>
              <p:spPr>
                <a:xfrm>
                  <a:off x="4639874" y="3994889"/>
                  <a:ext cx="57357" cy="6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383" extrusionOk="0">
                      <a:moveTo>
                        <a:pt x="131" y="1"/>
                      </a:moveTo>
                      <a:lnTo>
                        <a:pt x="0" y="5382"/>
                      </a:lnTo>
                      <a:lnTo>
                        <a:pt x="512" y="5371"/>
                      </a:ln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9" name="Google Shape;10279;p44"/>
                <p:cNvSpPr/>
                <p:nvPr/>
              </p:nvSpPr>
              <p:spPr>
                <a:xfrm>
                  <a:off x="2131804" y="753472"/>
                  <a:ext cx="4737955" cy="355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31838" extrusionOk="0">
                      <a:moveTo>
                        <a:pt x="18860" y="1084"/>
                      </a:moveTo>
                      <a:cubicBezTo>
                        <a:pt x="22563" y="1084"/>
                        <a:pt x="25718" y="4013"/>
                        <a:pt x="26373" y="8084"/>
                      </a:cubicBezTo>
                      <a:cubicBezTo>
                        <a:pt x="26445" y="7739"/>
                        <a:pt x="26838" y="6513"/>
                        <a:pt x="25849" y="4548"/>
                      </a:cubicBezTo>
                      <a:cubicBezTo>
                        <a:pt x="26266" y="4358"/>
                        <a:pt x="26635" y="4286"/>
                        <a:pt x="26981" y="4286"/>
                      </a:cubicBezTo>
                      <a:cubicBezTo>
                        <a:pt x="28183" y="4286"/>
                        <a:pt x="28945" y="5287"/>
                        <a:pt x="29302" y="6132"/>
                      </a:cubicBezTo>
                      <a:cubicBezTo>
                        <a:pt x="30255" y="5834"/>
                        <a:pt x="31088" y="5715"/>
                        <a:pt x="31850" y="5715"/>
                      </a:cubicBezTo>
                      <a:cubicBezTo>
                        <a:pt x="36041" y="5715"/>
                        <a:pt x="37279" y="9787"/>
                        <a:pt x="36720" y="12561"/>
                      </a:cubicBezTo>
                      <a:cubicBezTo>
                        <a:pt x="37017" y="12145"/>
                        <a:pt x="37434" y="11216"/>
                        <a:pt x="37375" y="10299"/>
                      </a:cubicBezTo>
                      <a:lnTo>
                        <a:pt x="37375" y="10299"/>
                      </a:lnTo>
                      <a:cubicBezTo>
                        <a:pt x="37922" y="10537"/>
                        <a:pt x="41328" y="11490"/>
                        <a:pt x="41185" y="15062"/>
                      </a:cubicBezTo>
                      <a:cubicBezTo>
                        <a:pt x="41042" y="18110"/>
                        <a:pt x="38922" y="19514"/>
                        <a:pt x="38089" y="19550"/>
                      </a:cubicBezTo>
                      <a:cubicBezTo>
                        <a:pt x="37803" y="18681"/>
                        <a:pt x="37327" y="18110"/>
                        <a:pt x="36934" y="17812"/>
                      </a:cubicBezTo>
                      <a:lnTo>
                        <a:pt x="36934" y="17812"/>
                      </a:lnTo>
                      <a:cubicBezTo>
                        <a:pt x="37625" y="19181"/>
                        <a:pt x="39184" y="25122"/>
                        <a:pt x="32231" y="26372"/>
                      </a:cubicBezTo>
                      <a:cubicBezTo>
                        <a:pt x="32922" y="24289"/>
                        <a:pt x="32160" y="22562"/>
                        <a:pt x="31517" y="21824"/>
                      </a:cubicBezTo>
                      <a:lnTo>
                        <a:pt x="31517" y="21824"/>
                      </a:lnTo>
                      <a:cubicBezTo>
                        <a:pt x="32517" y="25730"/>
                        <a:pt x="30195" y="30361"/>
                        <a:pt x="25611" y="30718"/>
                      </a:cubicBezTo>
                      <a:cubicBezTo>
                        <a:pt x="25266" y="30754"/>
                        <a:pt x="24945" y="30766"/>
                        <a:pt x="24635" y="30766"/>
                      </a:cubicBezTo>
                      <a:cubicBezTo>
                        <a:pt x="19075" y="30766"/>
                        <a:pt x="16360" y="26968"/>
                        <a:pt x="16682" y="24706"/>
                      </a:cubicBezTo>
                      <a:lnTo>
                        <a:pt x="16682" y="24706"/>
                      </a:lnTo>
                      <a:cubicBezTo>
                        <a:pt x="16610" y="25051"/>
                        <a:pt x="16146" y="26670"/>
                        <a:pt x="17372" y="28182"/>
                      </a:cubicBezTo>
                      <a:cubicBezTo>
                        <a:pt x="16848" y="28468"/>
                        <a:pt x="16336" y="28587"/>
                        <a:pt x="15908" y="28587"/>
                      </a:cubicBezTo>
                      <a:cubicBezTo>
                        <a:pt x="14610" y="28587"/>
                        <a:pt x="13753" y="27575"/>
                        <a:pt x="13753" y="26658"/>
                      </a:cubicBezTo>
                      <a:cubicBezTo>
                        <a:pt x="12872" y="26861"/>
                        <a:pt x="12098" y="26968"/>
                        <a:pt x="11419" y="26968"/>
                      </a:cubicBezTo>
                      <a:cubicBezTo>
                        <a:pt x="6478" y="26968"/>
                        <a:pt x="6014" y="22039"/>
                        <a:pt x="6359" y="20229"/>
                      </a:cubicBezTo>
                      <a:lnTo>
                        <a:pt x="6359" y="20229"/>
                      </a:lnTo>
                      <a:cubicBezTo>
                        <a:pt x="5859" y="21074"/>
                        <a:pt x="5823" y="21574"/>
                        <a:pt x="5954" y="22503"/>
                      </a:cubicBezTo>
                      <a:cubicBezTo>
                        <a:pt x="5478" y="22324"/>
                        <a:pt x="1096" y="21908"/>
                        <a:pt x="1096" y="16264"/>
                      </a:cubicBezTo>
                      <a:cubicBezTo>
                        <a:pt x="1096" y="12014"/>
                        <a:pt x="4549" y="10775"/>
                        <a:pt x="7049" y="10775"/>
                      </a:cubicBezTo>
                      <a:cubicBezTo>
                        <a:pt x="7811" y="10775"/>
                        <a:pt x="8466" y="10882"/>
                        <a:pt x="8931" y="11061"/>
                      </a:cubicBezTo>
                      <a:cubicBezTo>
                        <a:pt x="8478" y="10418"/>
                        <a:pt x="7669" y="10120"/>
                        <a:pt x="6609" y="10120"/>
                      </a:cubicBezTo>
                      <a:cubicBezTo>
                        <a:pt x="6478" y="10120"/>
                        <a:pt x="6323" y="10120"/>
                        <a:pt x="6180" y="10132"/>
                      </a:cubicBezTo>
                      <a:cubicBezTo>
                        <a:pt x="6359" y="6977"/>
                        <a:pt x="8621" y="6418"/>
                        <a:pt x="10252" y="6418"/>
                      </a:cubicBezTo>
                      <a:cubicBezTo>
                        <a:pt x="10467" y="6418"/>
                        <a:pt x="10657" y="6430"/>
                        <a:pt x="10848" y="6441"/>
                      </a:cubicBezTo>
                      <a:cubicBezTo>
                        <a:pt x="10609" y="7453"/>
                        <a:pt x="11038" y="10656"/>
                        <a:pt x="11562" y="11002"/>
                      </a:cubicBezTo>
                      <a:cubicBezTo>
                        <a:pt x="10562" y="7084"/>
                        <a:pt x="12455" y="2667"/>
                        <a:pt x="16872" y="1393"/>
                      </a:cubicBezTo>
                      <a:cubicBezTo>
                        <a:pt x="17527" y="1179"/>
                        <a:pt x="18206" y="1084"/>
                        <a:pt x="18860" y="1084"/>
                      </a:cubicBezTo>
                      <a:close/>
                      <a:moveTo>
                        <a:pt x="18860" y="0"/>
                      </a:moveTo>
                      <a:cubicBezTo>
                        <a:pt x="18087" y="0"/>
                        <a:pt x="17313" y="107"/>
                        <a:pt x="16551" y="322"/>
                      </a:cubicBezTo>
                      <a:cubicBezTo>
                        <a:pt x="14181" y="1000"/>
                        <a:pt x="12288" y="2548"/>
                        <a:pt x="11193" y="4691"/>
                      </a:cubicBezTo>
                      <a:cubicBezTo>
                        <a:pt x="11086" y="4894"/>
                        <a:pt x="10979" y="5108"/>
                        <a:pt x="10895" y="5322"/>
                      </a:cubicBezTo>
                      <a:cubicBezTo>
                        <a:pt x="10669" y="5310"/>
                        <a:pt x="10443" y="5298"/>
                        <a:pt x="10240" y="5298"/>
                      </a:cubicBezTo>
                      <a:cubicBezTo>
                        <a:pt x="7192" y="5298"/>
                        <a:pt x="5311" y="6965"/>
                        <a:pt x="5085" y="9882"/>
                      </a:cubicBezTo>
                      <a:cubicBezTo>
                        <a:pt x="2335" y="10525"/>
                        <a:pt x="1" y="12561"/>
                        <a:pt x="1" y="16252"/>
                      </a:cubicBezTo>
                      <a:cubicBezTo>
                        <a:pt x="1" y="18967"/>
                        <a:pt x="953" y="22431"/>
                        <a:pt x="5442" y="23491"/>
                      </a:cubicBezTo>
                      <a:lnTo>
                        <a:pt x="5466" y="23491"/>
                      </a:lnTo>
                      <a:cubicBezTo>
                        <a:pt x="5704" y="24360"/>
                        <a:pt x="6085" y="25253"/>
                        <a:pt x="6740" y="26027"/>
                      </a:cubicBezTo>
                      <a:cubicBezTo>
                        <a:pt x="7847" y="27361"/>
                        <a:pt x="9466" y="28039"/>
                        <a:pt x="11419" y="28039"/>
                      </a:cubicBezTo>
                      <a:cubicBezTo>
                        <a:pt x="11907" y="28039"/>
                        <a:pt x="12443" y="27992"/>
                        <a:pt x="12979" y="27908"/>
                      </a:cubicBezTo>
                      <a:cubicBezTo>
                        <a:pt x="13479" y="28885"/>
                        <a:pt x="14538" y="29659"/>
                        <a:pt x="15908" y="29659"/>
                      </a:cubicBezTo>
                      <a:cubicBezTo>
                        <a:pt x="16479" y="29659"/>
                        <a:pt x="17051" y="29528"/>
                        <a:pt x="17622" y="29266"/>
                      </a:cubicBezTo>
                      <a:cubicBezTo>
                        <a:pt x="18813" y="30397"/>
                        <a:pt x="21027" y="31837"/>
                        <a:pt x="24647" y="31837"/>
                      </a:cubicBezTo>
                      <a:cubicBezTo>
                        <a:pt x="24992" y="31837"/>
                        <a:pt x="25361" y="31825"/>
                        <a:pt x="25718" y="31790"/>
                      </a:cubicBezTo>
                      <a:cubicBezTo>
                        <a:pt x="27981" y="31611"/>
                        <a:pt x="29957" y="30516"/>
                        <a:pt x="31279" y="28670"/>
                      </a:cubicBezTo>
                      <a:cubicBezTo>
                        <a:pt x="31541" y="28301"/>
                        <a:pt x="31779" y="27920"/>
                        <a:pt x="31969" y="27515"/>
                      </a:cubicBezTo>
                      <a:lnTo>
                        <a:pt x="32445" y="27432"/>
                      </a:lnTo>
                      <a:cubicBezTo>
                        <a:pt x="35196" y="26944"/>
                        <a:pt x="37077" y="25718"/>
                        <a:pt x="38041" y="23801"/>
                      </a:cubicBezTo>
                      <a:cubicBezTo>
                        <a:pt x="38577" y="22717"/>
                        <a:pt x="38744" y="21586"/>
                        <a:pt x="38696" y="20538"/>
                      </a:cubicBezTo>
                      <a:cubicBezTo>
                        <a:pt x="40077" y="20110"/>
                        <a:pt x="42149" y="18371"/>
                        <a:pt x="42292" y="15109"/>
                      </a:cubicBezTo>
                      <a:cubicBezTo>
                        <a:pt x="42375" y="13395"/>
                        <a:pt x="41756" y="11906"/>
                        <a:pt x="40530" y="10799"/>
                      </a:cubicBezTo>
                      <a:cubicBezTo>
                        <a:pt x="39577" y="9942"/>
                        <a:pt x="38506" y="9537"/>
                        <a:pt x="37982" y="9347"/>
                      </a:cubicBezTo>
                      <a:cubicBezTo>
                        <a:pt x="37922" y="9311"/>
                        <a:pt x="37863" y="9299"/>
                        <a:pt x="37827" y="9287"/>
                      </a:cubicBezTo>
                      <a:lnTo>
                        <a:pt x="37708" y="9239"/>
                      </a:lnTo>
                      <a:cubicBezTo>
                        <a:pt x="37458" y="8275"/>
                        <a:pt x="37041" y="7382"/>
                        <a:pt x="36458" y="6680"/>
                      </a:cubicBezTo>
                      <a:cubicBezTo>
                        <a:pt x="35363" y="5322"/>
                        <a:pt x="33779" y="4608"/>
                        <a:pt x="31874" y="4608"/>
                      </a:cubicBezTo>
                      <a:cubicBezTo>
                        <a:pt x="31255" y="4608"/>
                        <a:pt x="30588" y="4691"/>
                        <a:pt x="29898" y="4846"/>
                      </a:cubicBezTo>
                      <a:cubicBezTo>
                        <a:pt x="29195" y="3798"/>
                        <a:pt x="28171" y="3179"/>
                        <a:pt x="27016" y="3179"/>
                      </a:cubicBezTo>
                      <a:cubicBezTo>
                        <a:pt x="26552" y="3179"/>
                        <a:pt x="26088" y="3274"/>
                        <a:pt x="25611" y="3465"/>
                      </a:cubicBezTo>
                      <a:cubicBezTo>
                        <a:pt x="23992" y="1334"/>
                        <a:pt x="21551" y="0"/>
                        <a:pt x="188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80" name="Google Shape;10280;p44"/>
              <p:cNvSpPr/>
              <p:nvPr/>
            </p:nvSpPr>
            <p:spPr>
              <a:xfrm>
                <a:off x="332187" y="945223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44"/>
              <p:cNvSpPr/>
              <p:nvPr/>
            </p:nvSpPr>
            <p:spPr>
              <a:xfrm>
                <a:off x="720002" y="3959268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2" name="Google Shape;10282;p44"/>
            <p:cNvSpPr/>
            <p:nvPr/>
          </p:nvSpPr>
          <p:spPr>
            <a:xfrm>
              <a:off x="2209810" y="753462"/>
              <a:ext cx="4698974" cy="3569401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44"/>
            <p:cNvSpPr/>
            <p:nvPr/>
          </p:nvSpPr>
          <p:spPr>
            <a:xfrm>
              <a:off x="2251675" y="827900"/>
              <a:ext cx="4580485" cy="3404620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4" name="Google Shape;10284;p44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ماهي أهمية برامج التصميم والرسم بالحاسب؟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" name="Google Shape;10321;p47"/>
          <p:cNvSpPr/>
          <p:nvPr/>
        </p:nvSpPr>
        <p:spPr>
          <a:xfrm>
            <a:off x="334978" y="1203300"/>
            <a:ext cx="4733571" cy="3659055"/>
          </a:xfrm>
          <a:custGeom>
            <a:avLst/>
            <a:gdLst/>
            <a:ahLst/>
            <a:cxnLst/>
            <a:rect l="l" t="t" r="r" b="b"/>
            <a:pathLst>
              <a:path w="336799" h="190874" extrusionOk="0">
                <a:moveTo>
                  <a:pt x="9183" y="7227"/>
                </a:moveTo>
                <a:lnTo>
                  <a:pt x="336799" y="0"/>
                </a:lnTo>
                <a:lnTo>
                  <a:pt x="335280" y="184404"/>
                </a:lnTo>
                <a:lnTo>
                  <a:pt x="0" y="190874"/>
                </a:lnTo>
                <a:lnTo>
                  <a:pt x="712" y="17629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322" name="Google Shape;10322;p47"/>
          <p:cNvGrpSpPr/>
          <p:nvPr/>
        </p:nvGrpSpPr>
        <p:grpSpPr>
          <a:xfrm>
            <a:off x="5295377" y="1770347"/>
            <a:ext cx="3195294" cy="2799842"/>
            <a:chOff x="5095533" y="2011914"/>
            <a:chExt cx="2944158" cy="2579786"/>
          </a:xfrm>
        </p:grpSpPr>
        <p:sp>
          <p:nvSpPr>
            <p:cNvPr id="10323" name="Google Shape;10323;p47"/>
            <p:cNvSpPr/>
            <p:nvPr/>
          </p:nvSpPr>
          <p:spPr>
            <a:xfrm>
              <a:off x="6648090" y="4267656"/>
              <a:ext cx="426587" cy="234687"/>
            </a:xfrm>
            <a:custGeom>
              <a:avLst/>
              <a:gdLst/>
              <a:ahLst/>
              <a:cxnLst/>
              <a:rect l="l" t="t" r="r" b="b"/>
              <a:pathLst>
                <a:path w="22532" h="12396" extrusionOk="0">
                  <a:moveTo>
                    <a:pt x="11991" y="1"/>
                  </a:moveTo>
                  <a:cubicBezTo>
                    <a:pt x="11991" y="1"/>
                    <a:pt x="8388" y="4070"/>
                    <a:pt x="6420" y="6439"/>
                  </a:cubicBezTo>
                  <a:cubicBezTo>
                    <a:pt x="4452" y="8807"/>
                    <a:pt x="249" y="10075"/>
                    <a:pt x="116" y="11175"/>
                  </a:cubicBezTo>
                  <a:cubicBezTo>
                    <a:pt x="0" y="11937"/>
                    <a:pt x="1259" y="12395"/>
                    <a:pt x="3139" y="12395"/>
                  </a:cubicBezTo>
                  <a:cubicBezTo>
                    <a:pt x="3976" y="12395"/>
                    <a:pt x="4936" y="12305"/>
                    <a:pt x="5953" y="12109"/>
                  </a:cubicBezTo>
                  <a:cubicBezTo>
                    <a:pt x="9289" y="11476"/>
                    <a:pt x="10323" y="9574"/>
                    <a:pt x="12591" y="9274"/>
                  </a:cubicBezTo>
                  <a:cubicBezTo>
                    <a:pt x="14826" y="8974"/>
                    <a:pt x="16494" y="9141"/>
                    <a:pt x="19063" y="8040"/>
                  </a:cubicBezTo>
                  <a:cubicBezTo>
                    <a:pt x="21598" y="6906"/>
                    <a:pt x="22532" y="5838"/>
                    <a:pt x="21898" y="4237"/>
                  </a:cubicBezTo>
                  <a:cubicBezTo>
                    <a:pt x="21298" y="2669"/>
                    <a:pt x="19496" y="167"/>
                    <a:pt x="19496" y="167"/>
                  </a:cubicBezTo>
                  <a:lnTo>
                    <a:pt x="11991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47"/>
            <p:cNvSpPr/>
            <p:nvPr/>
          </p:nvSpPr>
          <p:spPr>
            <a:xfrm>
              <a:off x="6935070" y="4270193"/>
              <a:ext cx="139589" cy="163577"/>
            </a:xfrm>
            <a:custGeom>
              <a:avLst/>
              <a:gdLst/>
              <a:ahLst/>
              <a:cxnLst/>
              <a:rect l="l" t="t" r="r" b="b"/>
              <a:pathLst>
                <a:path w="7373" h="8640" extrusionOk="0">
                  <a:moveTo>
                    <a:pt x="2670" y="0"/>
                  </a:moveTo>
                  <a:lnTo>
                    <a:pt x="1736" y="1001"/>
                  </a:lnTo>
                  <a:cubicBezTo>
                    <a:pt x="1602" y="1268"/>
                    <a:pt x="1502" y="1501"/>
                    <a:pt x="1402" y="1801"/>
                  </a:cubicBezTo>
                  <a:cubicBezTo>
                    <a:pt x="835" y="3236"/>
                    <a:pt x="1" y="6305"/>
                    <a:pt x="1569" y="8640"/>
                  </a:cubicBezTo>
                  <a:cubicBezTo>
                    <a:pt x="2369" y="8473"/>
                    <a:pt x="3137" y="8206"/>
                    <a:pt x="3904" y="7906"/>
                  </a:cubicBezTo>
                  <a:cubicBezTo>
                    <a:pt x="6472" y="6772"/>
                    <a:pt x="7373" y="5671"/>
                    <a:pt x="6772" y="4103"/>
                  </a:cubicBezTo>
                  <a:cubicBezTo>
                    <a:pt x="6172" y="2535"/>
                    <a:pt x="4337" y="33"/>
                    <a:pt x="4337" y="33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47"/>
            <p:cNvSpPr/>
            <p:nvPr/>
          </p:nvSpPr>
          <p:spPr>
            <a:xfrm>
              <a:off x="6435567" y="3585315"/>
              <a:ext cx="605651" cy="739087"/>
            </a:xfrm>
            <a:custGeom>
              <a:avLst/>
              <a:gdLst/>
              <a:ahLst/>
              <a:cxnLst/>
              <a:rect l="l" t="t" r="r" b="b"/>
              <a:pathLst>
                <a:path w="31990" h="39038" extrusionOk="0">
                  <a:moveTo>
                    <a:pt x="6156" y="0"/>
                  </a:moveTo>
                  <a:cubicBezTo>
                    <a:pt x="3207" y="0"/>
                    <a:pt x="589" y="793"/>
                    <a:pt x="334" y="3754"/>
                  </a:cubicBezTo>
                  <a:cubicBezTo>
                    <a:pt x="0" y="7623"/>
                    <a:pt x="5838" y="14728"/>
                    <a:pt x="12276" y="22968"/>
                  </a:cubicBezTo>
                  <a:cubicBezTo>
                    <a:pt x="18747" y="31207"/>
                    <a:pt x="20849" y="37044"/>
                    <a:pt x="23751" y="38479"/>
                  </a:cubicBezTo>
                  <a:cubicBezTo>
                    <a:pt x="24575" y="38886"/>
                    <a:pt x="25348" y="39038"/>
                    <a:pt x="26059" y="39038"/>
                  </a:cubicBezTo>
                  <a:cubicBezTo>
                    <a:pt x="27850" y="39038"/>
                    <a:pt x="29243" y="38074"/>
                    <a:pt x="30055" y="37812"/>
                  </a:cubicBezTo>
                  <a:cubicBezTo>
                    <a:pt x="31189" y="37478"/>
                    <a:pt x="31990" y="36210"/>
                    <a:pt x="31523" y="35410"/>
                  </a:cubicBezTo>
                  <a:cubicBezTo>
                    <a:pt x="31023" y="34609"/>
                    <a:pt x="22650" y="23134"/>
                    <a:pt x="22150" y="18298"/>
                  </a:cubicBezTo>
                  <a:cubicBezTo>
                    <a:pt x="21649" y="13461"/>
                    <a:pt x="17613" y="3921"/>
                    <a:pt x="17613" y="3921"/>
                  </a:cubicBezTo>
                  <a:cubicBezTo>
                    <a:pt x="17613" y="3921"/>
                    <a:pt x="12776" y="685"/>
                    <a:pt x="8907" y="185"/>
                  </a:cubicBezTo>
                  <a:cubicBezTo>
                    <a:pt x="7998" y="75"/>
                    <a:pt x="7062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47"/>
            <p:cNvSpPr/>
            <p:nvPr/>
          </p:nvSpPr>
          <p:spPr>
            <a:xfrm>
              <a:off x="6441890" y="4329543"/>
              <a:ext cx="507770" cy="214108"/>
            </a:xfrm>
            <a:custGeom>
              <a:avLst/>
              <a:gdLst/>
              <a:ahLst/>
              <a:cxnLst/>
              <a:rect l="l" t="t" r="r" b="b"/>
              <a:pathLst>
                <a:path w="26820" h="11309" extrusionOk="0">
                  <a:moveTo>
                    <a:pt x="23917" y="1"/>
                  </a:moveTo>
                  <a:lnTo>
                    <a:pt x="13243" y="635"/>
                  </a:lnTo>
                  <a:cubicBezTo>
                    <a:pt x="13243" y="635"/>
                    <a:pt x="9207" y="4838"/>
                    <a:pt x="7772" y="5471"/>
                  </a:cubicBezTo>
                  <a:cubicBezTo>
                    <a:pt x="6305" y="6138"/>
                    <a:pt x="0" y="8240"/>
                    <a:pt x="0" y="9374"/>
                  </a:cubicBezTo>
                  <a:cubicBezTo>
                    <a:pt x="0" y="10508"/>
                    <a:pt x="5971" y="11309"/>
                    <a:pt x="8406" y="11309"/>
                  </a:cubicBezTo>
                  <a:cubicBezTo>
                    <a:pt x="10841" y="11309"/>
                    <a:pt x="15511" y="9508"/>
                    <a:pt x="16979" y="9041"/>
                  </a:cubicBezTo>
                  <a:cubicBezTo>
                    <a:pt x="18447" y="8540"/>
                    <a:pt x="23250" y="7740"/>
                    <a:pt x="25051" y="6439"/>
                  </a:cubicBezTo>
                  <a:cubicBezTo>
                    <a:pt x="26819" y="5171"/>
                    <a:pt x="23917" y="1"/>
                    <a:pt x="23917" y="1"/>
                  </a:cubicBez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47"/>
            <p:cNvSpPr/>
            <p:nvPr/>
          </p:nvSpPr>
          <p:spPr>
            <a:xfrm>
              <a:off x="6441890" y="4457102"/>
              <a:ext cx="121263" cy="84022"/>
            </a:xfrm>
            <a:custGeom>
              <a:avLst/>
              <a:gdLst/>
              <a:ahLst/>
              <a:cxnLst/>
              <a:rect l="l" t="t" r="r" b="b"/>
              <a:pathLst>
                <a:path w="6405" h="4438" extrusionOk="0">
                  <a:moveTo>
                    <a:pt x="4570" y="1"/>
                  </a:moveTo>
                  <a:cubicBezTo>
                    <a:pt x="2402" y="835"/>
                    <a:pt x="33" y="1902"/>
                    <a:pt x="33" y="2603"/>
                  </a:cubicBezTo>
                  <a:cubicBezTo>
                    <a:pt x="0" y="3503"/>
                    <a:pt x="3669" y="4171"/>
                    <a:pt x="6405" y="4437"/>
                  </a:cubicBezTo>
                  <a:cubicBezTo>
                    <a:pt x="6238" y="3270"/>
                    <a:pt x="5871" y="2169"/>
                    <a:pt x="5337" y="1135"/>
                  </a:cubicBezTo>
                  <a:cubicBezTo>
                    <a:pt x="5137" y="735"/>
                    <a:pt x="4870" y="334"/>
                    <a:pt x="4570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47"/>
            <p:cNvSpPr/>
            <p:nvPr/>
          </p:nvSpPr>
          <p:spPr>
            <a:xfrm>
              <a:off x="6823299" y="4328918"/>
              <a:ext cx="126337" cy="153486"/>
            </a:xfrm>
            <a:custGeom>
              <a:avLst/>
              <a:gdLst/>
              <a:ahLst/>
              <a:cxnLst/>
              <a:rect l="l" t="t" r="r" b="b"/>
              <a:pathLst>
                <a:path w="6673" h="8107" extrusionOk="0">
                  <a:moveTo>
                    <a:pt x="3770" y="0"/>
                  </a:moveTo>
                  <a:lnTo>
                    <a:pt x="1001" y="167"/>
                  </a:lnTo>
                  <a:cubicBezTo>
                    <a:pt x="701" y="801"/>
                    <a:pt x="501" y="1435"/>
                    <a:pt x="368" y="2102"/>
                  </a:cubicBezTo>
                  <a:cubicBezTo>
                    <a:pt x="1" y="4137"/>
                    <a:pt x="268" y="6472"/>
                    <a:pt x="568" y="8106"/>
                  </a:cubicBezTo>
                  <a:cubicBezTo>
                    <a:pt x="2236" y="7706"/>
                    <a:pt x="3970" y="7139"/>
                    <a:pt x="4904" y="6472"/>
                  </a:cubicBezTo>
                  <a:cubicBezTo>
                    <a:pt x="6672" y="5171"/>
                    <a:pt x="3770" y="0"/>
                    <a:pt x="3770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47"/>
            <p:cNvSpPr/>
            <p:nvPr/>
          </p:nvSpPr>
          <p:spPr>
            <a:xfrm>
              <a:off x="6270751" y="3501733"/>
              <a:ext cx="651751" cy="863814"/>
            </a:xfrm>
            <a:custGeom>
              <a:avLst/>
              <a:gdLst/>
              <a:ahLst/>
              <a:cxnLst/>
              <a:rect l="l" t="t" r="r" b="b"/>
              <a:pathLst>
                <a:path w="34425" h="45626" extrusionOk="0">
                  <a:moveTo>
                    <a:pt x="10473" y="0"/>
                  </a:moveTo>
                  <a:cubicBezTo>
                    <a:pt x="5786" y="0"/>
                    <a:pt x="0" y="3244"/>
                    <a:pt x="0" y="6101"/>
                  </a:cubicBezTo>
                  <a:cubicBezTo>
                    <a:pt x="0" y="6101"/>
                    <a:pt x="100" y="9503"/>
                    <a:pt x="3236" y="14307"/>
                  </a:cubicBezTo>
                  <a:cubicBezTo>
                    <a:pt x="6371" y="19110"/>
                    <a:pt x="21182" y="39792"/>
                    <a:pt x="21182" y="39792"/>
                  </a:cubicBezTo>
                  <a:cubicBezTo>
                    <a:pt x="21182" y="39792"/>
                    <a:pt x="21182" y="43428"/>
                    <a:pt x="21416" y="44128"/>
                  </a:cubicBezTo>
                  <a:cubicBezTo>
                    <a:pt x="21592" y="44614"/>
                    <a:pt x="26606" y="45626"/>
                    <a:pt x="30189" y="45626"/>
                  </a:cubicBezTo>
                  <a:cubicBezTo>
                    <a:pt x="32019" y="45626"/>
                    <a:pt x="33476" y="45361"/>
                    <a:pt x="33724" y="44628"/>
                  </a:cubicBezTo>
                  <a:cubicBezTo>
                    <a:pt x="34425" y="42460"/>
                    <a:pt x="30822" y="37890"/>
                    <a:pt x="30822" y="37890"/>
                  </a:cubicBezTo>
                  <a:lnTo>
                    <a:pt x="19981" y="7535"/>
                  </a:lnTo>
                  <a:cubicBezTo>
                    <a:pt x="19981" y="7535"/>
                    <a:pt x="16612" y="797"/>
                    <a:pt x="11809" y="96"/>
                  </a:cubicBezTo>
                  <a:cubicBezTo>
                    <a:pt x="11378" y="31"/>
                    <a:pt x="10931" y="0"/>
                    <a:pt x="10473" y="0"/>
                  </a:cubicBez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47"/>
            <p:cNvSpPr/>
            <p:nvPr/>
          </p:nvSpPr>
          <p:spPr>
            <a:xfrm>
              <a:off x="7479421" y="2222601"/>
              <a:ext cx="560269" cy="1501499"/>
            </a:xfrm>
            <a:custGeom>
              <a:avLst/>
              <a:gdLst/>
              <a:ahLst/>
              <a:cxnLst/>
              <a:rect l="l" t="t" r="r" b="b"/>
              <a:pathLst>
                <a:path w="29593" h="79308" extrusionOk="0">
                  <a:moveTo>
                    <a:pt x="27652" y="0"/>
                  </a:moveTo>
                  <a:cubicBezTo>
                    <a:pt x="27531" y="0"/>
                    <a:pt x="27454" y="15"/>
                    <a:pt x="27454" y="15"/>
                  </a:cubicBezTo>
                  <a:lnTo>
                    <a:pt x="15579" y="148"/>
                  </a:lnTo>
                  <a:cubicBezTo>
                    <a:pt x="15579" y="148"/>
                    <a:pt x="15512" y="141"/>
                    <a:pt x="15407" y="141"/>
                  </a:cubicBezTo>
                  <a:cubicBezTo>
                    <a:pt x="15080" y="141"/>
                    <a:pt x="14380" y="217"/>
                    <a:pt x="14178" y="849"/>
                  </a:cubicBezTo>
                  <a:cubicBezTo>
                    <a:pt x="14178" y="849"/>
                    <a:pt x="11209" y="8354"/>
                    <a:pt x="11042" y="11090"/>
                  </a:cubicBezTo>
                  <a:cubicBezTo>
                    <a:pt x="10909" y="13792"/>
                    <a:pt x="11609" y="13358"/>
                    <a:pt x="10475" y="16894"/>
                  </a:cubicBezTo>
                  <a:cubicBezTo>
                    <a:pt x="9341" y="20430"/>
                    <a:pt x="6072" y="28802"/>
                    <a:pt x="4237" y="35607"/>
                  </a:cubicBezTo>
                  <a:cubicBezTo>
                    <a:pt x="1735" y="44780"/>
                    <a:pt x="1102" y="54487"/>
                    <a:pt x="935" y="63927"/>
                  </a:cubicBezTo>
                  <a:cubicBezTo>
                    <a:pt x="935" y="65462"/>
                    <a:pt x="1" y="78505"/>
                    <a:pt x="2369" y="78505"/>
                  </a:cubicBezTo>
                  <a:cubicBezTo>
                    <a:pt x="3507" y="78505"/>
                    <a:pt x="8249" y="79308"/>
                    <a:pt x="12091" y="79308"/>
                  </a:cubicBezTo>
                  <a:cubicBezTo>
                    <a:pt x="14892" y="79308"/>
                    <a:pt x="17215" y="78881"/>
                    <a:pt x="17313" y="77404"/>
                  </a:cubicBezTo>
                  <a:cubicBezTo>
                    <a:pt x="18180" y="63527"/>
                    <a:pt x="15679" y="49984"/>
                    <a:pt x="20482" y="36474"/>
                  </a:cubicBezTo>
                  <a:cubicBezTo>
                    <a:pt x="22350" y="31237"/>
                    <a:pt x="24518" y="25700"/>
                    <a:pt x="26086" y="20196"/>
                  </a:cubicBezTo>
                  <a:cubicBezTo>
                    <a:pt x="27687" y="14726"/>
                    <a:pt x="27954" y="9022"/>
                    <a:pt x="29022" y="3417"/>
                  </a:cubicBezTo>
                  <a:cubicBezTo>
                    <a:pt x="29593" y="289"/>
                    <a:pt x="28189" y="0"/>
                    <a:pt x="27652" y="0"/>
                  </a:cubicBez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47"/>
            <p:cNvSpPr/>
            <p:nvPr/>
          </p:nvSpPr>
          <p:spPr>
            <a:xfrm>
              <a:off x="7680869" y="2222582"/>
              <a:ext cx="349892" cy="385466"/>
            </a:xfrm>
            <a:custGeom>
              <a:avLst/>
              <a:gdLst/>
              <a:ahLst/>
              <a:cxnLst/>
              <a:rect l="l" t="t" r="r" b="b"/>
              <a:pathLst>
                <a:path w="18481" h="20360" extrusionOk="0">
                  <a:moveTo>
                    <a:pt x="17018" y="0"/>
                  </a:moveTo>
                  <a:cubicBezTo>
                    <a:pt x="16893" y="0"/>
                    <a:pt x="16813" y="16"/>
                    <a:pt x="16813" y="16"/>
                  </a:cubicBezTo>
                  <a:lnTo>
                    <a:pt x="4938" y="149"/>
                  </a:lnTo>
                  <a:cubicBezTo>
                    <a:pt x="4938" y="149"/>
                    <a:pt x="4871" y="142"/>
                    <a:pt x="4766" y="142"/>
                  </a:cubicBezTo>
                  <a:cubicBezTo>
                    <a:pt x="4439" y="142"/>
                    <a:pt x="3739" y="218"/>
                    <a:pt x="3537" y="850"/>
                  </a:cubicBezTo>
                  <a:cubicBezTo>
                    <a:pt x="3537" y="850"/>
                    <a:pt x="1068" y="7121"/>
                    <a:pt x="501" y="10257"/>
                  </a:cubicBezTo>
                  <a:cubicBezTo>
                    <a:pt x="134" y="11624"/>
                    <a:pt x="1" y="13059"/>
                    <a:pt x="134" y="14493"/>
                  </a:cubicBezTo>
                  <a:cubicBezTo>
                    <a:pt x="401" y="16962"/>
                    <a:pt x="1102" y="19163"/>
                    <a:pt x="4637" y="20064"/>
                  </a:cubicBezTo>
                  <a:cubicBezTo>
                    <a:pt x="5452" y="20261"/>
                    <a:pt x="6319" y="20359"/>
                    <a:pt x="7180" y="20359"/>
                  </a:cubicBezTo>
                  <a:cubicBezTo>
                    <a:pt x="9527" y="20359"/>
                    <a:pt x="11827" y="19627"/>
                    <a:pt x="12877" y="18162"/>
                  </a:cubicBezTo>
                  <a:cubicBezTo>
                    <a:pt x="14344" y="17062"/>
                    <a:pt x="14044" y="15127"/>
                    <a:pt x="14945" y="13192"/>
                  </a:cubicBezTo>
                  <a:cubicBezTo>
                    <a:pt x="16379" y="10223"/>
                    <a:pt x="16946" y="5387"/>
                    <a:pt x="18080" y="2551"/>
                  </a:cubicBezTo>
                  <a:cubicBezTo>
                    <a:pt x="18214" y="2284"/>
                    <a:pt x="18347" y="1984"/>
                    <a:pt x="18481" y="1717"/>
                  </a:cubicBezTo>
                  <a:cubicBezTo>
                    <a:pt x="18352" y="178"/>
                    <a:pt x="17435" y="0"/>
                    <a:pt x="17018" y="0"/>
                  </a:cubicBezTo>
                  <a:close/>
                </a:path>
              </a:pathLst>
            </a:custGeom>
            <a:solidFill>
              <a:schemeClr val="accent2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47"/>
            <p:cNvSpPr/>
            <p:nvPr/>
          </p:nvSpPr>
          <p:spPr>
            <a:xfrm>
              <a:off x="7763599" y="2224134"/>
              <a:ext cx="273480" cy="1487924"/>
            </a:xfrm>
            <a:custGeom>
              <a:avLst/>
              <a:gdLst/>
              <a:ahLst/>
              <a:cxnLst/>
              <a:rect l="l" t="t" r="r" b="b"/>
              <a:pathLst>
                <a:path w="14445" h="78591" extrusionOk="0">
                  <a:moveTo>
                    <a:pt x="13177" y="1"/>
                  </a:moveTo>
                  <a:lnTo>
                    <a:pt x="13177" y="34"/>
                  </a:lnTo>
                  <a:cubicBezTo>
                    <a:pt x="11876" y="2302"/>
                    <a:pt x="10842" y="4704"/>
                    <a:pt x="10141" y="7206"/>
                  </a:cubicBezTo>
                  <a:cubicBezTo>
                    <a:pt x="9007" y="11342"/>
                    <a:pt x="9674" y="12476"/>
                    <a:pt x="8540" y="19615"/>
                  </a:cubicBezTo>
                  <a:cubicBezTo>
                    <a:pt x="7372" y="26753"/>
                    <a:pt x="3236" y="34826"/>
                    <a:pt x="1635" y="42198"/>
                  </a:cubicBezTo>
                  <a:cubicBezTo>
                    <a:pt x="1" y="49570"/>
                    <a:pt x="701" y="75588"/>
                    <a:pt x="935" y="76722"/>
                  </a:cubicBezTo>
                  <a:cubicBezTo>
                    <a:pt x="1035" y="77356"/>
                    <a:pt x="1068" y="77957"/>
                    <a:pt x="1035" y="78590"/>
                  </a:cubicBezTo>
                  <a:cubicBezTo>
                    <a:pt x="1802" y="78290"/>
                    <a:pt x="2269" y="77890"/>
                    <a:pt x="2302" y="77356"/>
                  </a:cubicBezTo>
                  <a:cubicBezTo>
                    <a:pt x="3169" y="63480"/>
                    <a:pt x="668" y="49903"/>
                    <a:pt x="5504" y="36427"/>
                  </a:cubicBezTo>
                  <a:cubicBezTo>
                    <a:pt x="7372" y="31156"/>
                    <a:pt x="9507" y="25619"/>
                    <a:pt x="11108" y="20149"/>
                  </a:cubicBezTo>
                  <a:cubicBezTo>
                    <a:pt x="12676" y="14678"/>
                    <a:pt x="12976" y="8974"/>
                    <a:pt x="14011" y="3336"/>
                  </a:cubicBezTo>
                  <a:cubicBezTo>
                    <a:pt x="14444" y="1001"/>
                    <a:pt x="13744" y="268"/>
                    <a:pt x="13177" y="1"/>
                  </a:cubicBezTo>
                  <a:close/>
                </a:path>
              </a:pathLst>
            </a:custGeom>
            <a:solidFill>
              <a:schemeClr val="accent2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47"/>
            <p:cNvSpPr/>
            <p:nvPr/>
          </p:nvSpPr>
          <p:spPr>
            <a:xfrm>
              <a:off x="6767736" y="3826878"/>
              <a:ext cx="943520" cy="756126"/>
            </a:xfrm>
            <a:custGeom>
              <a:avLst/>
              <a:gdLst/>
              <a:ahLst/>
              <a:cxnLst/>
              <a:rect l="l" t="t" r="r" b="b"/>
              <a:pathLst>
                <a:path w="49836" h="39938" extrusionOk="0">
                  <a:moveTo>
                    <a:pt x="19848" y="0"/>
                  </a:moveTo>
                  <a:lnTo>
                    <a:pt x="19848" y="11108"/>
                  </a:lnTo>
                  <a:lnTo>
                    <a:pt x="22383" y="11108"/>
                  </a:lnTo>
                  <a:lnTo>
                    <a:pt x="22383" y="29021"/>
                  </a:lnTo>
                  <a:lnTo>
                    <a:pt x="0" y="36160"/>
                  </a:lnTo>
                  <a:lnTo>
                    <a:pt x="0" y="37928"/>
                  </a:lnTo>
                  <a:cubicBezTo>
                    <a:pt x="0" y="39028"/>
                    <a:pt x="901" y="39929"/>
                    <a:pt x="2035" y="39929"/>
                  </a:cubicBezTo>
                  <a:cubicBezTo>
                    <a:pt x="3136" y="39929"/>
                    <a:pt x="4037" y="39028"/>
                    <a:pt x="4037" y="37928"/>
                  </a:cubicBezTo>
                  <a:lnTo>
                    <a:pt x="4037" y="37661"/>
                  </a:lnTo>
                  <a:lnTo>
                    <a:pt x="22750" y="35492"/>
                  </a:lnTo>
                  <a:lnTo>
                    <a:pt x="22750" y="38161"/>
                  </a:lnTo>
                  <a:cubicBezTo>
                    <a:pt x="22750" y="39345"/>
                    <a:pt x="23642" y="39937"/>
                    <a:pt x="24535" y="39937"/>
                  </a:cubicBezTo>
                  <a:cubicBezTo>
                    <a:pt x="25427" y="39937"/>
                    <a:pt x="26319" y="39345"/>
                    <a:pt x="26319" y="38161"/>
                  </a:cubicBezTo>
                  <a:lnTo>
                    <a:pt x="26319" y="35392"/>
                  </a:lnTo>
                  <a:lnTo>
                    <a:pt x="45766" y="37661"/>
                  </a:lnTo>
                  <a:lnTo>
                    <a:pt x="45766" y="37928"/>
                  </a:lnTo>
                  <a:cubicBezTo>
                    <a:pt x="45833" y="39212"/>
                    <a:pt x="46817" y="39854"/>
                    <a:pt x="47801" y="39854"/>
                  </a:cubicBezTo>
                  <a:cubicBezTo>
                    <a:pt x="48785" y="39854"/>
                    <a:pt x="49769" y="39212"/>
                    <a:pt x="49836" y="37928"/>
                  </a:cubicBezTo>
                  <a:lnTo>
                    <a:pt x="49836" y="36160"/>
                  </a:lnTo>
                  <a:lnTo>
                    <a:pt x="26786" y="28821"/>
                  </a:lnTo>
                  <a:lnTo>
                    <a:pt x="26686" y="28721"/>
                  </a:lnTo>
                  <a:lnTo>
                    <a:pt x="26686" y="11108"/>
                  </a:lnTo>
                  <a:lnTo>
                    <a:pt x="29188" y="11108"/>
                  </a:lnTo>
                  <a:lnTo>
                    <a:pt x="29188" y="0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47"/>
            <p:cNvSpPr/>
            <p:nvPr/>
          </p:nvSpPr>
          <p:spPr>
            <a:xfrm>
              <a:off x="7191457" y="4039060"/>
              <a:ext cx="81504" cy="331565"/>
            </a:xfrm>
            <a:custGeom>
              <a:avLst/>
              <a:gdLst/>
              <a:ahLst/>
              <a:cxnLst/>
              <a:rect l="l" t="t" r="r" b="b"/>
              <a:pathLst>
                <a:path w="4305" h="17513" extrusionOk="0">
                  <a:moveTo>
                    <a:pt x="1" y="0"/>
                  </a:moveTo>
                  <a:lnTo>
                    <a:pt x="1" y="17513"/>
                  </a:lnTo>
                  <a:lnTo>
                    <a:pt x="4304" y="17513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47"/>
            <p:cNvSpPr/>
            <p:nvPr/>
          </p:nvSpPr>
          <p:spPr>
            <a:xfrm>
              <a:off x="6679327" y="3680994"/>
              <a:ext cx="1149411" cy="184440"/>
            </a:xfrm>
            <a:custGeom>
              <a:avLst/>
              <a:gdLst/>
              <a:ahLst/>
              <a:cxnLst/>
              <a:rect l="l" t="t" r="r" b="b"/>
              <a:pathLst>
                <a:path w="60711" h="9742" extrusionOk="0">
                  <a:moveTo>
                    <a:pt x="1668" y="1"/>
                  </a:moveTo>
                  <a:cubicBezTo>
                    <a:pt x="768" y="1"/>
                    <a:pt x="0" y="735"/>
                    <a:pt x="0" y="1669"/>
                  </a:cubicBezTo>
                  <a:lnTo>
                    <a:pt x="0" y="8073"/>
                  </a:lnTo>
                  <a:cubicBezTo>
                    <a:pt x="0" y="9007"/>
                    <a:pt x="768" y="9741"/>
                    <a:pt x="1668" y="9741"/>
                  </a:cubicBezTo>
                  <a:lnTo>
                    <a:pt x="59042" y="9741"/>
                  </a:lnTo>
                  <a:cubicBezTo>
                    <a:pt x="59976" y="9741"/>
                    <a:pt x="60710" y="9007"/>
                    <a:pt x="60710" y="8073"/>
                  </a:cubicBezTo>
                  <a:lnTo>
                    <a:pt x="60710" y="1669"/>
                  </a:lnTo>
                  <a:cubicBezTo>
                    <a:pt x="60710" y="735"/>
                    <a:pt x="59976" y="1"/>
                    <a:pt x="59042" y="1"/>
                  </a:cubicBezTo>
                  <a:close/>
                </a:path>
              </a:pathLst>
            </a:custGeom>
            <a:solidFill>
              <a:schemeClr val="accent2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47"/>
            <p:cNvSpPr/>
            <p:nvPr/>
          </p:nvSpPr>
          <p:spPr>
            <a:xfrm>
              <a:off x="6650267" y="2278865"/>
              <a:ext cx="369468" cy="465683"/>
            </a:xfrm>
            <a:custGeom>
              <a:avLst/>
              <a:gdLst/>
              <a:ahLst/>
              <a:cxnLst/>
              <a:rect l="l" t="t" r="r" b="b"/>
              <a:pathLst>
                <a:path w="19515" h="24597" extrusionOk="0">
                  <a:moveTo>
                    <a:pt x="12615" y="1"/>
                  </a:moveTo>
                  <a:cubicBezTo>
                    <a:pt x="8609" y="1"/>
                    <a:pt x="520" y="4777"/>
                    <a:pt x="301" y="7317"/>
                  </a:cubicBezTo>
                  <a:cubicBezTo>
                    <a:pt x="1" y="10453"/>
                    <a:pt x="1369" y="17091"/>
                    <a:pt x="4204" y="18859"/>
                  </a:cubicBezTo>
                  <a:cubicBezTo>
                    <a:pt x="4204" y="18859"/>
                    <a:pt x="7606" y="19926"/>
                    <a:pt x="8774" y="20293"/>
                  </a:cubicBezTo>
                  <a:cubicBezTo>
                    <a:pt x="9941" y="20693"/>
                    <a:pt x="13844" y="24596"/>
                    <a:pt x="13844" y="24596"/>
                  </a:cubicBezTo>
                  <a:cubicBezTo>
                    <a:pt x="13844" y="24596"/>
                    <a:pt x="18547" y="12888"/>
                    <a:pt x="18914" y="11820"/>
                  </a:cubicBezTo>
                  <a:cubicBezTo>
                    <a:pt x="19315" y="10753"/>
                    <a:pt x="19515" y="10052"/>
                    <a:pt x="19515" y="10052"/>
                  </a:cubicBezTo>
                  <a:lnTo>
                    <a:pt x="19515" y="10052"/>
                  </a:lnTo>
                  <a:cubicBezTo>
                    <a:pt x="19163" y="10173"/>
                    <a:pt x="18802" y="10231"/>
                    <a:pt x="18445" y="10231"/>
                  </a:cubicBezTo>
                  <a:cubicBezTo>
                    <a:pt x="17514" y="10231"/>
                    <a:pt x="16615" y="9832"/>
                    <a:pt x="16012" y="9085"/>
                  </a:cubicBezTo>
                  <a:cubicBezTo>
                    <a:pt x="14344" y="7317"/>
                    <a:pt x="16479" y="3815"/>
                    <a:pt x="14545" y="779"/>
                  </a:cubicBezTo>
                  <a:cubicBezTo>
                    <a:pt x="14188" y="235"/>
                    <a:pt x="13501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47"/>
            <p:cNvSpPr/>
            <p:nvPr/>
          </p:nvSpPr>
          <p:spPr>
            <a:xfrm>
              <a:off x="6530299" y="2151589"/>
              <a:ext cx="249474" cy="393398"/>
            </a:xfrm>
            <a:custGeom>
              <a:avLst/>
              <a:gdLst/>
              <a:ahLst/>
              <a:cxnLst/>
              <a:rect l="l" t="t" r="r" b="b"/>
              <a:pathLst>
                <a:path w="13177" h="20779" extrusionOk="0">
                  <a:moveTo>
                    <a:pt x="8025" y="1"/>
                  </a:moveTo>
                  <a:cubicBezTo>
                    <a:pt x="7564" y="1"/>
                    <a:pt x="7069" y="65"/>
                    <a:pt x="6538" y="197"/>
                  </a:cubicBezTo>
                  <a:cubicBezTo>
                    <a:pt x="3002" y="1031"/>
                    <a:pt x="300" y="5200"/>
                    <a:pt x="467" y="7602"/>
                  </a:cubicBezTo>
                  <a:cubicBezTo>
                    <a:pt x="467" y="7602"/>
                    <a:pt x="667" y="10237"/>
                    <a:pt x="1368" y="11338"/>
                  </a:cubicBezTo>
                  <a:cubicBezTo>
                    <a:pt x="2035" y="12406"/>
                    <a:pt x="2735" y="14340"/>
                    <a:pt x="2235" y="15241"/>
                  </a:cubicBezTo>
                  <a:cubicBezTo>
                    <a:pt x="1735" y="16108"/>
                    <a:pt x="0" y="17076"/>
                    <a:pt x="300" y="18043"/>
                  </a:cubicBezTo>
                  <a:cubicBezTo>
                    <a:pt x="567" y="19044"/>
                    <a:pt x="2935" y="19411"/>
                    <a:pt x="2935" y="19411"/>
                  </a:cubicBezTo>
                  <a:lnTo>
                    <a:pt x="3503" y="20778"/>
                  </a:lnTo>
                  <a:cubicBezTo>
                    <a:pt x="3503" y="20778"/>
                    <a:pt x="4729" y="20078"/>
                    <a:pt x="6063" y="20078"/>
                  </a:cubicBezTo>
                  <a:cubicBezTo>
                    <a:pt x="6376" y="20078"/>
                    <a:pt x="6695" y="20116"/>
                    <a:pt x="7005" y="20211"/>
                  </a:cubicBezTo>
                  <a:cubicBezTo>
                    <a:pt x="7375" y="20315"/>
                    <a:pt x="7812" y="20367"/>
                    <a:pt x="8276" y="20367"/>
                  </a:cubicBezTo>
                  <a:cubicBezTo>
                    <a:pt x="9903" y="20367"/>
                    <a:pt x="11856" y="19719"/>
                    <a:pt x="12376" y="18343"/>
                  </a:cubicBezTo>
                  <a:cubicBezTo>
                    <a:pt x="13076" y="16609"/>
                    <a:pt x="13176" y="10137"/>
                    <a:pt x="12576" y="5767"/>
                  </a:cubicBezTo>
                  <a:cubicBezTo>
                    <a:pt x="12095" y="2032"/>
                    <a:pt x="10605" y="1"/>
                    <a:pt x="8025" y="1"/>
                  </a:cubicBez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47"/>
            <p:cNvSpPr/>
            <p:nvPr/>
          </p:nvSpPr>
          <p:spPr>
            <a:xfrm>
              <a:off x="6594704" y="2334655"/>
              <a:ext cx="35385" cy="53693"/>
            </a:xfrm>
            <a:custGeom>
              <a:avLst/>
              <a:gdLst/>
              <a:ahLst/>
              <a:cxnLst/>
              <a:rect l="l" t="t" r="r" b="b"/>
              <a:pathLst>
                <a:path w="1869" h="2836" fill="none" extrusionOk="0">
                  <a:moveTo>
                    <a:pt x="0" y="2836"/>
                  </a:moveTo>
                  <a:cubicBezTo>
                    <a:pt x="0" y="2836"/>
                    <a:pt x="0" y="300"/>
                    <a:pt x="1868" y="0"/>
                  </a:cubicBezTo>
                </a:path>
              </a:pathLst>
            </a:custGeom>
            <a:solidFill>
              <a:schemeClr val="dk1"/>
            </a:solidFill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47"/>
            <p:cNvSpPr/>
            <p:nvPr/>
          </p:nvSpPr>
          <p:spPr>
            <a:xfrm>
              <a:off x="6607956" y="2385315"/>
              <a:ext cx="25294" cy="38717"/>
            </a:xfrm>
            <a:custGeom>
              <a:avLst/>
              <a:gdLst/>
              <a:ahLst/>
              <a:cxnLst/>
              <a:rect l="l" t="t" r="r" b="b"/>
              <a:pathLst>
                <a:path w="1336" h="2045" extrusionOk="0">
                  <a:moveTo>
                    <a:pt x="399" y="0"/>
                  </a:moveTo>
                  <a:cubicBezTo>
                    <a:pt x="365" y="0"/>
                    <a:pt x="332" y="9"/>
                    <a:pt x="301" y="26"/>
                  </a:cubicBezTo>
                  <a:cubicBezTo>
                    <a:pt x="34" y="126"/>
                    <a:pt x="1" y="627"/>
                    <a:pt x="234" y="1194"/>
                  </a:cubicBezTo>
                  <a:cubicBezTo>
                    <a:pt x="412" y="1698"/>
                    <a:pt x="722" y="2044"/>
                    <a:pt x="977" y="2044"/>
                  </a:cubicBezTo>
                  <a:cubicBezTo>
                    <a:pt x="1008" y="2044"/>
                    <a:pt x="1039" y="2039"/>
                    <a:pt x="1068" y="2028"/>
                  </a:cubicBezTo>
                  <a:cubicBezTo>
                    <a:pt x="1302" y="1928"/>
                    <a:pt x="1335" y="1394"/>
                    <a:pt x="1135" y="860"/>
                  </a:cubicBezTo>
                  <a:cubicBezTo>
                    <a:pt x="932" y="367"/>
                    <a:pt x="628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47"/>
            <p:cNvSpPr/>
            <p:nvPr/>
          </p:nvSpPr>
          <p:spPr>
            <a:xfrm>
              <a:off x="6675540" y="2304971"/>
              <a:ext cx="27793" cy="25919"/>
            </a:xfrm>
            <a:custGeom>
              <a:avLst/>
              <a:gdLst/>
              <a:ahLst/>
              <a:cxnLst/>
              <a:rect l="l" t="t" r="r" b="b"/>
              <a:pathLst>
                <a:path w="1468" h="1369" fill="none" extrusionOk="0">
                  <a:moveTo>
                    <a:pt x="601" y="0"/>
                  </a:moveTo>
                  <a:cubicBezTo>
                    <a:pt x="601" y="0"/>
                    <a:pt x="1468" y="968"/>
                    <a:pt x="0" y="1368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47"/>
            <p:cNvSpPr/>
            <p:nvPr/>
          </p:nvSpPr>
          <p:spPr>
            <a:xfrm>
              <a:off x="6703313" y="2304971"/>
              <a:ext cx="22132" cy="27812"/>
            </a:xfrm>
            <a:custGeom>
              <a:avLst/>
              <a:gdLst/>
              <a:ahLst/>
              <a:cxnLst/>
              <a:rect l="l" t="t" r="r" b="b"/>
              <a:pathLst>
                <a:path w="1169" h="1469" fill="none" extrusionOk="0">
                  <a:moveTo>
                    <a:pt x="301" y="0"/>
                  </a:moveTo>
                  <a:cubicBezTo>
                    <a:pt x="301" y="0"/>
                    <a:pt x="1" y="1468"/>
                    <a:pt x="1168" y="1468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47"/>
            <p:cNvSpPr/>
            <p:nvPr/>
          </p:nvSpPr>
          <p:spPr>
            <a:xfrm>
              <a:off x="6679327" y="2330869"/>
              <a:ext cx="18327" cy="24006"/>
            </a:xfrm>
            <a:custGeom>
              <a:avLst/>
              <a:gdLst/>
              <a:ahLst/>
              <a:cxnLst/>
              <a:rect l="l" t="t" r="r" b="b"/>
              <a:pathLst>
                <a:path w="968" h="1268" fill="none" extrusionOk="0">
                  <a:moveTo>
                    <a:pt x="0" y="801"/>
                  </a:moveTo>
                  <a:cubicBezTo>
                    <a:pt x="0" y="801"/>
                    <a:pt x="968" y="0"/>
                    <a:pt x="868" y="1268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47"/>
            <p:cNvSpPr/>
            <p:nvPr/>
          </p:nvSpPr>
          <p:spPr>
            <a:xfrm>
              <a:off x="6709011" y="2346014"/>
              <a:ext cx="18327" cy="6967"/>
            </a:xfrm>
            <a:custGeom>
              <a:avLst/>
              <a:gdLst/>
              <a:ahLst/>
              <a:cxnLst/>
              <a:rect l="l" t="t" r="r" b="b"/>
              <a:pathLst>
                <a:path w="968" h="368" fill="none" extrusionOk="0">
                  <a:moveTo>
                    <a:pt x="967" y="101"/>
                  </a:moveTo>
                  <a:cubicBezTo>
                    <a:pt x="967" y="101"/>
                    <a:pt x="0" y="1"/>
                    <a:pt x="0" y="368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47"/>
            <p:cNvSpPr/>
            <p:nvPr/>
          </p:nvSpPr>
          <p:spPr>
            <a:xfrm>
              <a:off x="6418056" y="2028328"/>
              <a:ext cx="609286" cy="669548"/>
            </a:xfrm>
            <a:custGeom>
              <a:avLst/>
              <a:gdLst/>
              <a:ahLst/>
              <a:cxnLst/>
              <a:rect l="l" t="t" r="r" b="b"/>
              <a:pathLst>
                <a:path w="32182" h="35365" extrusionOk="0">
                  <a:moveTo>
                    <a:pt x="21523" y="0"/>
                  </a:moveTo>
                  <a:cubicBezTo>
                    <a:pt x="20338" y="0"/>
                    <a:pt x="19125" y="139"/>
                    <a:pt x="17938" y="370"/>
                  </a:cubicBezTo>
                  <a:cubicBezTo>
                    <a:pt x="15869" y="770"/>
                    <a:pt x="13868" y="1437"/>
                    <a:pt x="11967" y="2305"/>
                  </a:cubicBezTo>
                  <a:cubicBezTo>
                    <a:pt x="8698" y="3841"/>
                    <a:pt x="6870" y="6210"/>
                    <a:pt x="4036" y="6210"/>
                  </a:cubicBezTo>
                  <a:cubicBezTo>
                    <a:pt x="3978" y="6210"/>
                    <a:pt x="3920" y="6209"/>
                    <a:pt x="3861" y="6207"/>
                  </a:cubicBezTo>
                  <a:cubicBezTo>
                    <a:pt x="3782" y="6206"/>
                    <a:pt x="3705" y="6205"/>
                    <a:pt x="3629" y="6205"/>
                  </a:cubicBezTo>
                  <a:cubicBezTo>
                    <a:pt x="906" y="6205"/>
                    <a:pt x="1" y="7361"/>
                    <a:pt x="1526" y="9243"/>
                  </a:cubicBezTo>
                  <a:cubicBezTo>
                    <a:pt x="2829" y="10878"/>
                    <a:pt x="4869" y="11017"/>
                    <a:pt x="5521" y="11017"/>
                  </a:cubicBezTo>
                  <a:cubicBezTo>
                    <a:pt x="5654" y="11017"/>
                    <a:pt x="5729" y="11011"/>
                    <a:pt x="5729" y="11011"/>
                  </a:cubicBezTo>
                  <a:lnTo>
                    <a:pt x="5729" y="11011"/>
                  </a:lnTo>
                  <a:cubicBezTo>
                    <a:pt x="5729" y="11011"/>
                    <a:pt x="3394" y="13246"/>
                    <a:pt x="3761" y="14714"/>
                  </a:cubicBezTo>
                  <a:cubicBezTo>
                    <a:pt x="3938" y="15364"/>
                    <a:pt x="4364" y="15667"/>
                    <a:pt x="4885" y="15667"/>
                  </a:cubicBezTo>
                  <a:cubicBezTo>
                    <a:pt x="5540" y="15667"/>
                    <a:pt x="6346" y="15187"/>
                    <a:pt x="6996" y="14313"/>
                  </a:cubicBezTo>
                  <a:cubicBezTo>
                    <a:pt x="8164" y="12745"/>
                    <a:pt x="9131" y="10611"/>
                    <a:pt x="11867" y="10044"/>
                  </a:cubicBezTo>
                  <a:cubicBezTo>
                    <a:pt x="14602" y="9443"/>
                    <a:pt x="15469" y="9443"/>
                    <a:pt x="15469" y="9443"/>
                  </a:cubicBezTo>
                  <a:lnTo>
                    <a:pt x="15469" y="9443"/>
                  </a:lnTo>
                  <a:cubicBezTo>
                    <a:pt x="15469" y="9443"/>
                    <a:pt x="12367" y="11878"/>
                    <a:pt x="12767" y="12846"/>
                  </a:cubicBezTo>
                  <a:cubicBezTo>
                    <a:pt x="13134" y="13846"/>
                    <a:pt x="15769" y="13746"/>
                    <a:pt x="16937" y="14914"/>
                  </a:cubicBezTo>
                  <a:cubicBezTo>
                    <a:pt x="18104" y="16081"/>
                    <a:pt x="17137" y="24087"/>
                    <a:pt x="16170" y="25154"/>
                  </a:cubicBezTo>
                  <a:cubicBezTo>
                    <a:pt x="15649" y="25729"/>
                    <a:pt x="15013" y="25878"/>
                    <a:pt x="14277" y="25878"/>
                  </a:cubicBezTo>
                  <a:cubicBezTo>
                    <a:pt x="13644" y="25878"/>
                    <a:pt x="12938" y="25768"/>
                    <a:pt x="12167" y="25721"/>
                  </a:cubicBezTo>
                  <a:cubicBezTo>
                    <a:pt x="12006" y="25712"/>
                    <a:pt x="11847" y="25707"/>
                    <a:pt x="11691" y="25707"/>
                  </a:cubicBezTo>
                  <a:cubicBezTo>
                    <a:pt x="10233" y="25707"/>
                    <a:pt x="9070" y="26144"/>
                    <a:pt x="9432" y="27289"/>
                  </a:cubicBezTo>
                  <a:cubicBezTo>
                    <a:pt x="9832" y="28557"/>
                    <a:pt x="11300" y="34828"/>
                    <a:pt x="12467" y="35228"/>
                  </a:cubicBezTo>
                  <a:cubicBezTo>
                    <a:pt x="12693" y="35306"/>
                    <a:pt x="13043" y="35364"/>
                    <a:pt x="13495" y="35364"/>
                  </a:cubicBezTo>
                  <a:cubicBezTo>
                    <a:pt x="15383" y="35364"/>
                    <a:pt x="19047" y="34342"/>
                    <a:pt x="22841" y="29391"/>
                  </a:cubicBezTo>
                  <a:cubicBezTo>
                    <a:pt x="24142" y="27656"/>
                    <a:pt x="21840" y="21252"/>
                    <a:pt x="21840" y="19884"/>
                  </a:cubicBezTo>
                  <a:cubicBezTo>
                    <a:pt x="21840" y="18516"/>
                    <a:pt x="21707" y="17082"/>
                    <a:pt x="22041" y="15748"/>
                  </a:cubicBezTo>
                  <a:cubicBezTo>
                    <a:pt x="22241" y="14980"/>
                    <a:pt x="22908" y="14213"/>
                    <a:pt x="23775" y="14213"/>
                  </a:cubicBezTo>
                  <a:cubicBezTo>
                    <a:pt x="24943" y="14213"/>
                    <a:pt x="25310" y="15314"/>
                    <a:pt x="25543" y="16281"/>
                  </a:cubicBezTo>
                  <a:cubicBezTo>
                    <a:pt x="26010" y="18450"/>
                    <a:pt x="24476" y="20284"/>
                    <a:pt x="24742" y="20584"/>
                  </a:cubicBezTo>
                  <a:cubicBezTo>
                    <a:pt x="25043" y="20885"/>
                    <a:pt x="27011" y="22619"/>
                    <a:pt x="28645" y="23220"/>
                  </a:cubicBezTo>
                  <a:cubicBezTo>
                    <a:pt x="28747" y="23254"/>
                    <a:pt x="28843" y="23271"/>
                    <a:pt x="28935" y="23271"/>
                  </a:cubicBezTo>
                  <a:cubicBezTo>
                    <a:pt x="30351" y="23271"/>
                    <a:pt x="30660" y="19314"/>
                    <a:pt x="31381" y="16181"/>
                  </a:cubicBezTo>
                  <a:cubicBezTo>
                    <a:pt x="32181" y="12879"/>
                    <a:pt x="32181" y="6441"/>
                    <a:pt x="28278" y="2438"/>
                  </a:cubicBezTo>
                  <a:cubicBezTo>
                    <a:pt x="26542" y="656"/>
                    <a:pt x="24100" y="0"/>
                    <a:pt x="21523" y="0"/>
                  </a:cubicBez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47"/>
            <p:cNvSpPr/>
            <p:nvPr/>
          </p:nvSpPr>
          <p:spPr>
            <a:xfrm>
              <a:off x="6632585" y="2546743"/>
              <a:ext cx="41084" cy="47558"/>
            </a:xfrm>
            <a:custGeom>
              <a:avLst/>
              <a:gdLst/>
              <a:ahLst/>
              <a:cxnLst/>
              <a:rect l="l" t="t" r="r" b="b"/>
              <a:pathLst>
                <a:path w="2170" h="2512" extrusionOk="0">
                  <a:moveTo>
                    <a:pt x="844" y="1"/>
                  </a:moveTo>
                  <a:cubicBezTo>
                    <a:pt x="772" y="1"/>
                    <a:pt x="701" y="13"/>
                    <a:pt x="635" y="39"/>
                  </a:cubicBezTo>
                  <a:cubicBezTo>
                    <a:pt x="168" y="205"/>
                    <a:pt x="1" y="906"/>
                    <a:pt x="268" y="1573"/>
                  </a:cubicBezTo>
                  <a:cubicBezTo>
                    <a:pt x="494" y="2138"/>
                    <a:pt x="935" y="2512"/>
                    <a:pt x="1348" y="2512"/>
                  </a:cubicBezTo>
                  <a:cubicBezTo>
                    <a:pt x="1423" y="2512"/>
                    <a:pt x="1497" y="2499"/>
                    <a:pt x="1569" y="2474"/>
                  </a:cubicBezTo>
                  <a:cubicBezTo>
                    <a:pt x="2036" y="2307"/>
                    <a:pt x="2169" y="1606"/>
                    <a:pt x="1936" y="939"/>
                  </a:cubicBezTo>
                  <a:cubicBezTo>
                    <a:pt x="1710" y="374"/>
                    <a:pt x="1245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47"/>
            <p:cNvSpPr/>
            <p:nvPr/>
          </p:nvSpPr>
          <p:spPr>
            <a:xfrm>
              <a:off x="6749410" y="2277502"/>
              <a:ext cx="221056" cy="200855"/>
            </a:xfrm>
            <a:custGeom>
              <a:avLst/>
              <a:gdLst/>
              <a:ahLst/>
              <a:cxnLst/>
              <a:rect l="l" t="t" r="r" b="b"/>
              <a:pathLst>
                <a:path w="11676" h="10609" extrusionOk="0">
                  <a:moveTo>
                    <a:pt x="5826" y="0"/>
                  </a:moveTo>
                  <a:cubicBezTo>
                    <a:pt x="4462" y="0"/>
                    <a:pt x="3103" y="517"/>
                    <a:pt x="2069" y="1552"/>
                  </a:cubicBezTo>
                  <a:cubicBezTo>
                    <a:pt x="1" y="3620"/>
                    <a:pt x="1" y="6989"/>
                    <a:pt x="2069" y="9057"/>
                  </a:cubicBezTo>
                  <a:cubicBezTo>
                    <a:pt x="3103" y="10091"/>
                    <a:pt x="4462" y="10608"/>
                    <a:pt x="5826" y="10608"/>
                  </a:cubicBezTo>
                  <a:cubicBezTo>
                    <a:pt x="7189" y="10608"/>
                    <a:pt x="8557" y="10091"/>
                    <a:pt x="9608" y="9057"/>
                  </a:cubicBezTo>
                  <a:cubicBezTo>
                    <a:pt x="11676" y="6989"/>
                    <a:pt x="11676" y="3620"/>
                    <a:pt x="9608" y="1552"/>
                  </a:cubicBezTo>
                  <a:cubicBezTo>
                    <a:pt x="8557" y="517"/>
                    <a:pt x="7189" y="0"/>
                    <a:pt x="5826" y="0"/>
                  </a:cubicBez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47"/>
            <p:cNvSpPr/>
            <p:nvPr/>
          </p:nvSpPr>
          <p:spPr>
            <a:xfrm>
              <a:off x="6796152" y="2011914"/>
              <a:ext cx="84647" cy="320887"/>
            </a:xfrm>
            <a:custGeom>
              <a:avLst/>
              <a:gdLst/>
              <a:ahLst/>
              <a:cxnLst/>
              <a:rect l="l" t="t" r="r" b="b"/>
              <a:pathLst>
                <a:path w="4471" h="16949" extrusionOk="0">
                  <a:moveTo>
                    <a:pt x="3887" y="0"/>
                  </a:moveTo>
                  <a:cubicBezTo>
                    <a:pt x="3871" y="0"/>
                    <a:pt x="3854" y="1"/>
                    <a:pt x="3836" y="3"/>
                  </a:cubicBezTo>
                  <a:lnTo>
                    <a:pt x="634" y="136"/>
                  </a:lnTo>
                  <a:cubicBezTo>
                    <a:pt x="301" y="136"/>
                    <a:pt x="0" y="470"/>
                    <a:pt x="67" y="803"/>
                  </a:cubicBezTo>
                  <a:lnTo>
                    <a:pt x="2135" y="16948"/>
                  </a:lnTo>
                  <a:lnTo>
                    <a:pt x="4270" y="16848"/>
                  </a:lnTo>
                  <a:lnTo>
                    <a:pt x="4470" y="603"/>
                  </a:lnTo>
                  <a:cubicBezTo>
                    <a:pt x="4470" y="287"/>
                    <a:pt x="4200" y="0"/>
                    <a:pt x="3887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47"/>
            <p:cNvSpPr/>
            <p:nvPr/>
          </p:nvSpPr>
          <p:spPr>
            <a:xfrm>
              <a:off x="6798045" y="2316330"/>
              <a:ext cx="123800" cy="123800"/>
            </a:xfrm>
            <a:custGeom>
              <a:avLst/>
              <a:gdLst/>
              <a:ahLst/>
              <a:cxnLst/>
              <a:rect l="l" t="t" r="r" b="b"/>
              <a:pathLst>
                <a:path w="6539" h="6539" extrusionOk="0">
                  <a:moveTo>
                    <a:pt x="3269" y="1"/>
                  </a:moveTo>
                  <a:cubicBezTo>
                    <a:pt x="1468" y="1"/>
                    <a:pt x="0" y="1435"/>
                    <a:pt x="0" y="3270"/>
                  </a:cubicBezTo>
                  <a:cubicBezTo>
                    <a:pt x="0" y="5071"/>
                    <a:pt x="1468" y="6539"/>
                    <a:pt x="3269" y="6539"/>
                  </a:cubicBezTo>
                  <a:cubicBezTo>
                    <a:pt x="5071" y="6539"/>
                    <a:pt x="6538" y="5071"/>
                    <a:pt x="6538" y="3270"/>
                  </a:cubicBezTo>
                  <a:cubicBezTo>
                    <a:pt x="6538" y="1435"/>
                    <a:pt x="5071" y="1"/>
                    <a:pt x="3269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47"/>
            <p:cNvSpPr/>
            <p:nvPr/>
          </p:nvSpPr>
          <p:spPr>
            <a:xfrm>
              <a:off x="6061087" y="3195386"/>
              <a:ext cx="203373" cy="89683"/>
            </a:xfrm>
            <a:custGeom>
              <a:avLst/>
              <a:gdLst/>
              <a:ahLst/>
              <a:cxnLst/>
              <a:rect l="l" t="t" r="r" b="b"/>
              <a:pathLst>
                <a:path w="10742" h="4737" extrusionOk="0">
                  <a:moveTo>
                    <a:pt x="3637" y="0"/>
                  </a:moveTo>
                  <a:cubicBezTo>
                    <a:pt x="1635" y="0"/>
                    <a:pt x="1" y="1601"/>
                    <a:pt x="1" y="3603"/>
                  </a:cubicBezTo>
                  <a:lnTo>
                    <a:pt x="1" y="4737"/>
                  </a:lnTo>
                  <a:lnTo>
                    <a:pt x="10742" y="4737"/>
                  </a:lnTo>
                  <a:lnTo>
                    <a:pt x="10742" y="3603"/>
                  </a:lnTo>
                  <a:cubicBezTo>
                    <a:pt x="10742" y="1601"/>
                    <a:pt x="9107" y="0"/>
                    <a:pt x="7106" y="0"/>
                  </a:cubicBez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47"/>
            <p:cNvSpPr/>
            <p:nvPr/>
          </p:nvSpPr>
          <p:spPr>
            <a:xfrm>
              <a:off x="6061087" y="3038143"/>
              <a:ext cx="922070" cy="245176"/>
            </a:xfrm>
            <a:custGeom>
              <a:avLst/>
              <a:gdLst/>
              <a:ahLst/>
              <a:cxnLst/>
              <a:rect l="l" t="t" r="r" b="b"/>
              <a:pathLst>
                <a:path w="48703" h="12950" extrusionOk="0">
                  <a:moveTo>
                    <a:pt x="37728" y="0"/>
                  </a:moveTo>
                  <a:cubicBezTo>
                    <a:pt x="37728" y="0"/>
                    <a:pt x="17213" y="6071"/>
                    <a:pt x="15745" y="6071"/>
                  </a:cubicBezTo>
                  <a:cubicBezTo>
                    <a:pt x="15267" y="6071"/>
                    <a:pt x="14493" y="6086"/>
                    <a:pt x="13573" y="6086"/>
                  </a:cubicBezTo>
                  <a:cubicBezTo>
                    <a:pt x="11735" y="6086"/>
                    <a:pt x="9318" y="6027"/>
                    <a:pt x="7539" y="5671"/>
                  </a:cubicBezTo>
                  <a:cubicBezTo>
                    <a:pt x="6116" y="5383"/>
                    <a:pt x="4877" y="5133"/>
                    <a:pt x="3876" y="5133"/>
                  </a:cubicBezTo>
                  <a:cubicBezTo>
                    <a:pt x="3024" y="5133"/>
                    <a:pt x="2344" y="5314"/>
                    <a:pt x="1869" y="5804"/>
                  </a:cubicBezTo>
                  <a:cubicBezTo>
                    <a:pt x="801" y="6872"/>
                    <a:pt x="1" y="10441"/>
                    <a:pt x="1" y="10441"/>
                  </a:cubicBezTo>
                  <a:cubicBezTo>
                    <a:pt x="90" y="10446"/>
                    <a:pt x="179" y="10449"/>
                    <a:pt x="267" y="10449"/>
                  </a:cubicBezTo>
                  <a:cubicBezTo>
                    <a:pt x="736" y="10449"/>
                    <a:pt x="1181" y="10371"/>
                    <a:pt x="1602" y="10174"/>
                  </a:cubicBezTo>
                  <a:cubicBezTo>
                    <a:pt x="2669" y="9774"/>
                    <a:pt x="3303" y="7406"/>
                    <a:pt x="3303" y="7406"/>
                  </a:cubicBezTo>
                  <a:cubicBezTo>
                    <a:pt x="3303" y="7406"/>
                    <a:pt x="3579" y="7379"/>
                    <a:pt x="3993" y="7379"/>
                  </a:cubicBezTo>
                  <a:cubicBezTo>
                    <a:pt x="4900" y="7379"/>
                    <a:pt x="6471" y="7505"/>
                    <a:pt x="7273" y="8306"/>
                  </a:cubicBezTo>
                  <a:cubicBezTo>
                    <a:pt x="8473" y="9507"/>
                    <a:pt x="8340" y="9640"/>
                    <a:pt x="7539" y="10441"/>
                  </a:cubicBezTo>
                  <a:cubicBezTo>
                    <a:pt x="6772" y="11242"/>
                    <a:pt x="4370" y="11375"/>
                    <a:pt x="3837" y="12276"/>
                  </a:cubicBezTo>
                  <a:cubicBezTo>
                    <a:pt x="3533" y="12806"/>
                    <a:pt x="4006" y="12949"/>
                    <a:pt x="4617" y="12949"/>
                  </a:cubicBezTo>
                  <a:cubicBezTo>
                    <a:pt x="5082" y="12949"/>
                    <a:pt x="5626" y="12867"/>
                    <a:pt x="5972" y="12809"/>
                  </a:cubicBezTo>
                  <a:cubicBezTo>
                    <a:pt x="6772" y="12676"/>
                    <a:pt x="8874" y="12543"/>
                    <a:pt x="10208" y="11875"/>
                  </a:cubicBezTo>
                  <a:cubicBezTo>
                    <a:pt x="11676" y="11175"/>
                    <a:pt x="13243" y="10541"/>
                    <a:pt x="14845" y="10074"/>
                  </a:cubicBezTo>
                  <a:cubicBezTo>
                    <a:pt x="15478" y="9941"/>
                    <a:pt x="28454" y="9407"/>
                    <a:pt x="32557" y="9407"/>
                  </a:cubicBezTo>
                  <a:cubicBezTo>
                    <a:pt x="36660" y="9407"/>
                    <a:pt x="41964" y="8340"/>
                    <a:pt x="44599" y="7539"/>
                  </a:cubicBezTo>
                  <a:cubicBezTo>
                    <a:pt x="46100" y="7139"/>
                    <a:pt x="47501" y="6405"/>
                    <a:pt x="48702" y="5437"/>
                  </a:cubicBezTo>
                  <a:cubicBezTo>
                    <a:pt x="48702" y="5437"/>
                    <a:pt x="39429" y="0"/>
                    <a:pt x="37728" y="0"/>
                  </a:cubicBez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47"/>
            <p:cNvSpPr/>
            <p:nvPr/>
          </p:nvSpPr>
          <p:spPr>
            <a:xfrm>
              <a:off x="6068035" y="3100654"/>
              <a:ext cx="73912" cy="29080"/>
            </a:xfrm>
            <a:custGeom>
              <a:avLst/>
              <a:gdLst/>
              <a:ahLst/>
              <a:cxnLst/>
              <a:rect l="l" t="t" r="r" b="b"/>
              <a:pathLst>
                <a:path w="3904" h="1536" fill="none" extrusionOk="0">
                  <a:moveTo>
                    <a:pt x="1" y="1535"/>
                  </a:moveTo>
                  <a:cubicBezTo>
                    <a:pt x="1" y="1535"/>
                    <a:pt x="1969" y="1"/>
                    <a:pt x="3903" y="1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47"/>
            <p:cNvSpPr/>
            <p:nvPr/>
          </p:nvSpPr>
          <p:spPr>
            <a:xfrm>
              <a:off x="6059818" y="3072238"/>
              <a:ext cx="78343" cy="32867"/>
            </a:xfrm>
            <a:custGeom>
              <a:avLst/>
              <a:gdLst/>
              <a:ahLst/>
              <a:cxnLst/>
              <a:rect l="l" t="t" r="r" b="b"/>
              <a:pathLst>
                <a:path w="4138" h="1736" fill="none" extrusionOk="0">
                  <a:moveTo>
                    <a:pt x="1" y="1735"/>
                  </a:moveTo>
                  <a:cubicBezTo>
                    <a:pt x="1135" y="734"/>
                    <a:pt x="2603" y="101"/>
                    <a:pt x="4137" y="1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47"/>
            <p:cNvSpPr/>
            <p:nvPr/>
          </p:nvSpPr>
          <p:spPr>
            <a:xfrm>
              <a:off x="6775308" y="2776058"/>
              <a:ext cx="320773" cy="397261"/>
            </a:xfrm>
            <a:custGeom>
              <a:avLst/>
              <a:gdLst/>
              <a:ahLst/>
              <a:cxnLst/>
              <a:rect l="l" t="t" r="r" b="b"/>
              <a:pathLst>
                <a:path w="16943" h="20983" extrusionOk="0">
                  <a:moveTo>
                    <a:pt x="11078" y="1"/>
                  </a:moveTo>
                  <a:cubicBezTo>
                    <a:pt x="10700" y="1"/>
                    <a:pt x="10348" y="147"/>
                    <a:pt x="10041" y="468"/>
                  </a:cubicBezTo>
                  <a:lnTo>
                    <a:pt x="4904" y="11076"/>
                  </a:lnTo>
                  <a:cubicBezTo>
                    <a:pt x="4904" y="11076"/>
                    <a:pt x="4691" y="11033"/>
                    <a:pt x="4417" y="11033"/>
                  </a:cubicBezTo>
                  <a:cubicBezTo>
                    <a:pt x="4007" y="11033"/>
                    <a:pt x="3463" y="11129"/>
                    <a:pt x="3303" y="11609"/>
                  </a:cubicBezTo>
                  <a:cubicBezTo>
                    <a:pt x="3103" y="12110"/>
                    <a:pt x="2803" y="12577"/>
                    <a:pt x="2369" y="12910"/>
                  </a:cubicBezTo>
                  <a:lnTo>
                    <a:pt x="1" y="13844"/>
                  </a:lnTo>
                  <a:cubicBezTo>
                    <a:pt x="1" y="13844"/>
                    <a:pt x="2236" y="15545"/>
                    <a:pt x="5171" y="18081"/>
                  </a:cubicBezTo>
                  <a:cubicBezTo>
                    <a:pt x="8073" y="20582"/>
                    <a:pt x="10175" y="20983"/>
                    <a:pt x="10175" y="20983"/>
                  </a:cubicBezTo>
                  <a:cubicBezTo>
                    <a:pt x="10175" y="20983"/>
                    <a:pt x="15478" y="16079"/>
                    <a:pt x="16279" y="10675"/>
                  </a:cubicBezTo>
                  <a:cubicBezTo>
                    <a:pt x="16942" y="5974"/>
                    <a:pt x="13491" y="1"/>
                    <a:pt x="11078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47"/>
            <p:cNvSpPr/>
            <p:nvPr/>
          </p:nvSpPr>
          <p:spPr>
            <a:xfrm>
              <a:off x="6248015" y="3347575"/>
              <a:ext cx="1307933" cy="391013"/>
            </a:xfrm>
            <a:custGeom>
              <a:avLst/>
              <a:gdLst/>
              <a:ahLst/>
              <a:cxnLst/>
              <a:rect l="l" t="t" r="r" b="b"/>
              <a:pathLst>
                <a:path w="69084" h="20653" extrusionOk="0">
                  <a:moveTo>
                    <a:pt x="38828" y="0"/>
                  </a:moveTo>
                  <a:lnTo>
                    <a:pt x="36426" y="3069"/>
                  </a:lnTo>
                  <a:cubicBezTo>
                    <a:pt x="36426" y="3069"/>
                    <a:pt x="35877" y="3045"/>
                    <a:pt x="34846" y="3045"/>
                  </a:cubicBezTo>
                  <a:cubicBezTo>
                    <a:pt x="31710" y="3045"/>
                    <a:pt x="24119" y="3271"/>
                    <a:pt x="13977" y="5104"/>
                  </a:cubicBezTo>
                  <a:cubicBezTo>
                    <a:pt x="467" y="7506"/>
                    <a:pt x="0" y="12809"/>
                    <a:pt x="1935" y="16412"/>
                  </a:cubicBezTo>
                  <a:lnTo>
                    <a:pt x="13477" y="15945"/>
                  </a:lnTo>
                  <a:cubicBezTo>
                    <a:pt x="13477" y="15945"/>
                    <a:pt x="26719" y="18814"/>
                    <a:pt x="35159" y="19781"/>
                  </a:cubicBezTo>
                  <a:cubicBezTo>
                    <a:pt x="39774" y="20312"/>
                    <a:pt x="46741" y="20652"/>
                    <a:pt x="52683" y="20652"/>
                  </a:cubicBezTo>
                  <a:cubicBezTo>
                    <a:pt x="57565" y="20652"/>
                    <a:pt x="61754" y="20423"/>
                    <a:pt x="63379" y="19881"/>
                  </a:cubicBezTo>
                  <a:cubicBezTo>
                    <a:pt x="66982" y="18647"/>
                    <a:pt x="67449" y="16179"/>
                    <a:pt x="67882" y="13276"/>
                  </a:cubicBezTo>
                  <a:cubicBezTo>
                    <a:pt x="68349" y="10374"/>
                    <a:pt x="69083" y="4837"/>
                    <a:pt x="68616" y="4137"/>
                  </a:cubicBezTo>
                  <a:cubicBezTo>
                    <a:pt x="68149" y="3403"/>
                    <a:pt x="38828" y="0"/>
                    <a:pt x="38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47"/>
            <p:cNvSpPr/>
            <p:nvPr/>
          </p:nvSpPr>
          <p:spPr>
            <a:xfrm>
              <a:off x="6248015" y="3347575"/>
              <a:ext cx="1307933" cy="399135"/>
            </a:xfrm>
            <a:custGeom>
              <a:avLst/>
              <a:gdLst/>
              <a:ahLst/>
              <a:cxnLst/>
              <a:rect l="l" t="t" r="r" b="b"/>
              <a:pathLst>
                <a:path w="69084" h="21082" fill="none" extrusionOk="0">
                  <a:moveTo>
                    <a:pt x="1935" y="16412"/>
                  </a:moveTo>
                  <a:cubicBezTo>
                    <a:pt x="0" y="12809"/>
                    <a:pt x="467" y="7506"/>
                    <a:pt x="13977" y="5104"/>
                  </a:cubicBezTo>
                  <a:cubicBezTo>
                    <a:pt x="27453" y="2669"/>
                    <a:pt x="36426" y="3069"/>
                    <a:pt x="36426" y="3069"/>
                  </a:cubicBezTo>
                  <a:lnTo>
                    <a:pt x="38828" y="0"/>
                  </a:lnTo>
                  <a:cubicBezTo>
                    <a:pt x="38828" y="0"/>
                    <a:pt x="68149" y="3403"/>
                    <a:pt x="68616" y="4137"/>
                  </a:cubicBezTo>
                  <a:cubicBezTo>
                    <a:pt x="69083" y="4837"/>
                    <a:pt x="68349" y="10374"/>
                    <a:pt x="67882" y="13276"/>
                  </a:cubicBezTo>
                  <a:cubicBezTo>
                    <a:pt x="67449" y="16179"/>
                    <a:pt x="66982" y="18647"/>
                    <a:pt x="63379" y="19881"/>
                  </a:cubicBezTo>
                  <a:cubicBezTo>
                    <a:pt x="59776" y="21082"/>
                    <a:pt x="43565" y="20748"/>
                    <a:pt x="35159" y="19781"/>
                  </a:cubicBezTo>
                  <a:cubicBezTo>
                    <a:pt x="26719" y="18814"/>
                    <a:pt x="13477" y="15945"/>
                    <a:pt x="13477" y="15945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47"/>
            <p:cNvSpPr/>
            <p:nvPr/>
          </p:nvSpPr>
          <p:spPr>
            <a:xfrm>
              <a:off x="6439353" y="3742255"/>
              <a:ext cx="30974" cy="33492"/>
            </a:xfrm>
            <a:custGeom>
              <a:avLst/>
              <a:gdLst/>
              <a:ahLst/>
              <a:cxnLst/>
              <a:rect l="l" t="t" r="r" b="b"/>
              <a:pathLst>
                <a:path w="1636" h="1769" fill="none" extrusionOk="0">
                  <a:moveTo>
                    <a:pt x="1" y="1"/>
                  </a:moveTo>
                  <a:cubicBezTo>
                    <a:pt x="501" y="634"/>
                    <a:pt x="1068" y="1201"/>
                    <a:pt x="1635" y="1768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47"/>
            <p:cNvSpPr/>
            <p:nvPr/>
          </p:nvSpPr>
          <p:spPr>
            <a:xfrm>
              <a:off x="6386308" y="3581226"/>
              <a:ext cx="775551" cy="114958"/>
            </a:xfrm>
            <a:custGeom>
              <a:avLst/>
              <a:gdLst/>
              <a:ahLst/>
              <a:cxnLst/>
              <a:rect l="l" t="t" r="r" b="b"/>
              <a:pathLst>
                <a:path w="40964" h="6072" fill="none" extrusionOk="0">
                  <a:moveTo>
                    <a:pt x="40963" y="567"/>
                  </a:moveTo>
                  <a:cubicBezTo>
                    <a:pt x="31323" y="401"/>
                    <a:pt x="12143" y="567"/>
                    <a:pt x="8340" y="567"/>
                  </a:cubicBezTo>
                  <a:cubicBezTo>
                    <a:pt x="3336" y="567"/>
                    <a:pt x="1" y="0"/>
                    <a:pt x="267" y="3336"/>
                  </a:cubicBezTo>
                  <a:cubicBezTo>
                    <a:pt x="401" y="4304"/>
                    <a:pt x="701" y="5204"/>
                    <a:pt x="1168" y="6071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47"/>
            <p:cNvSpPr/>
            <p:nvPr/>
          </p:nvSpPr>
          <p:spPr>
            <a:xfrm>
              <a:off x="7216086" y="3475759"/>
              <a:ext cx="296218" cy="179385"/>
            </a:xfrm>
            <a:custGeom>
              <a:avLst/>
              <a:gdLst/>
              <a:ahLst/>
              <a:cxnLst/>
              <a:rect l="l" t="t" r="r" b="b"/>
              <a:pathLst>
                <a:path w="15646" h="9475" fill="none" extrusionOk="0">
                  <a:moveTo>
                    <a:pt x="13144" y="1"/>
                  </a:moveTo>
                  <a:cubicBezTo>
                    <a:pt x="13144" y="1"/>
                    <a:pt x="12043" y="1669"/>
                    <a:pt x="12310" y="2503"/>
                  </a:cubicBezTo>
                  <a:cubicBezTo>
                    <a:pt x="12610" y="3336"/>
                    <a:pt x="15645" y="4170"/>
                    <a:pt x="13711" y="5305"/>
                  </a:cubicBezTo>
                  <a:cubicBezTo>
                    <a:pt x="11776" y="6405"/>
                    <a:pt x="8974" y="5305"/>
                    <a:pt x="8974" y="6672"/>
                  </a:cubicBezTo>
                  <a:cubicBezTo>
                    <a:pt x="8974" y="8073"/>
                    <a:pt x="10375" y="9474"/>
                    <a:pt x="8440" y="9474"/>
                  </a:cubicBezTo>
                  <a:cubicBezTo>
                    <a:pt x="6472" y="9474"/>
                    <a:pt x="3970" y="6972"/>
                    <a:pt x="2603" y="6405"/>
                  </a:cubicBezTo>
                  <a:cubicBezTo>
                    <a:pt x="1735" y="6272"/>
                    <a:pt x="868" y="6172"/>
                    <a:pt x="1" y="6205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47"/>
            <p:cNvSpPr/>
            <p:nvPr/>
          </p:nvSpPr>
          <p:spPr>
            <a:xfrm>
              <a:off x="6976757" y="3415141"/>
              <a:ext cx="324636" cy="137052"/>
            </a:xfrm>
            <a:custGeom>
              <a:avLst/>
              <a:gdLst/>
              <a:ahLst/>
              <a:cxnLst/>
              <a:rect l="l" t="t" r="r" b="b"/>
              <a:pathLst>
                <a:path w="17147" h="7239" fill="none" extrusionOk="0">
                  <a:moveTo>
                    <a:pt x="1" y="0"/>
                  </a:moveTo>
                  <a:cubicBezTo>
                    <a:pt x="1" y="0"/>
                    <a:pt x="11642" y="2569"/>
                    <a:pt x="17146" y="7239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47"/>
            <p:cNvSpPr/>
            <p:nvPr/>
          </p:nvSpPr>
          <p:spPr>
            <a:xfrm>
              <a:off x="7032320" y="3420820"/>
              <a:ext cx="390956" cy="156004"/>
            </a:xfrm>
            <a:custGeom>
              <a:avLst/>
              <a:gdLst/>
              <a:ahLst/>
              <a:cxnLst/>
              <a:rect l="l" t="t" r="r" b="b"/>
              <a:pathLst>
                <a:path w="20650" h="8240" fill="none" extrusionOk="0">
                  <a:moveTo>
                    <a:pt x="1" y="1"/>
                  </a:moveTo>
                  <a:cubicBezTo>
                    <a:pt x="1" y="1"/>
                    <a:pt x="14678" y="2436"/>
                    <a:pt x="20649" y="824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47"/>
            <p:cNvSpPr/>
            <p:nvPr/>
          </p:nvSpPr>
          <p:spPr>
            <a:xfrm>
              <a:off x="6863718" y="2454453"/>
              <a:ext cx="713661" cy="1007872"/>
            </a:xfrm>
            <a:custGeom>
              <a:avLst/>
              <a:gdLst/>
              <a:ahLst/>
              <a:cxnLst/>
              <a:rect l="l" t="t" r="r" b="b"/>
              <a:pathLst>
                <a:path w="37695" h="53235" extrusionOk="0">
                  <a:moveTo>
                    <a:pt x="9005" y="1"/>
                  </a:moveTo>
                  <a:cubicBezTo>
                    <a:pt x="8247" y="1"/>
                    <a:pt x="7712" y="148"/>
                    <a:pt x="7406" y="377"/>
                  </a:cubicBezTo>
                  <a:cubicBezTo>
                    <a:pt x="7406" y="377"/>
                    <a:pt x="2636" y="11652"/>
                    <a:pt x="1335" y="17856"/>
                  </a:cubicBezTo>
                  <a:cubicBezTo>
                    <a:pt x="1" y="24061"/>
                    <a:pt x="2536" y="26996"/>
                    <a:pt x="3570" y="30032"/>
                  </a:cubicBezTo>
                  <a:cubicBezTo>
                    <a:pt x="4637" y="33067"/>
                    <a:pt x="8073" y="40873"/>
                    <a:pt x="8073" y="40873"/>
                  </a:cubicBezTo>
                  <a:cubicBezTo>
                    <a:pt x="8073" y="40873"/>
                    <a:pt x="5438" y="44309"/>
                    <a:pt x="5138" y="46410"/>
                  </a:cubicBezTo>
                  <a:cubicBezTo>
                    <a:pt x="4871" y="48545"/>
                    <a:pt x="5538" y="48278"/>
                    <a:pt x="14678" y="50913"/>
                  </a:cubicBezTo>
                  <a:cubicBezTo>
                    <a:pt x="20088" y="52475"/>
                    <a:pt x="25673" y="53235"/>
                    <a:pt x="31282" y="53235"/>
                  </a:cubicBezTo>
                  <a:cubicBezTo>
                    <a:pt x="32140" y="53235"/>
                    <a:pt x="32999" y="53217"/>
                    <a:pt x="33858" y="53182"/>
                  </a:cubicBezTo>
                  <a:cubicBezTo>
                    <a:pt x="35726" y="53048"/>
                    <a:pt x="36794" y="51580"/>
                    <a:pt x="37160" y="50513"/>
                  </a:cubicBezTo>
                  <a:cubicBezTo>
                    <a:pt x="37561" y="49446"/>
                    <a:pt x="37694" y="38871"/>
                    <a:pt x="36260" y="30799"/>
                  </a:cubicBezTo>
                  <a:cubicBezTo>
                    <a:pt x="34792" y="22726"/>
                    <a:pt x="29221" y="10951"/>
                    <a:pt x="21282" y="5414"/>
                  </a:cubicBezTo>
                  <a:cubicBezTo>
                    <a:pt x="15365" y="1262"/>
                    <a:pt x="11226" y="1"/>
                    <a:pt x="9005" y="1"/>
                  </a:cubicBez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47"/>
            <p:cNvSpPr/>
            <p:nvPr/>
          </p:nvSpPr>
          <p:spPr>
            <a:xfrm>
              <a:off x="6873827" y="2454528"/>
              <a:ext cx="193263" cy="497149"/>
            </a:xfrm>
            <a:custGeom>
              <a:avLst/>
              <a:gdLst/>
              <a:ahLst/>
              <a:cxnLst/>
              <a:rect l="l" t="t" r="r" b="b"/>
              <a:pathLst>
                <a:path w="10208" h="26259" extrusionOk="0">
                  <a:moveTo>
                    <a:pt x="8474" y="1"/>
                  </a:moveTo>
                  <a:cubicBezTo>
                    <a:pt x="7715" y="1"/>
                    <a:pt x="7176" y="150"/>
                    <a:pt x="6872" y="373"/>
                  </a:cubicBezTo>
                  <a:cubicBezTo>
                    <a:pt x="6872" y="373"/>
                    <a:pt x="2102" y="11648"/>
                    <a:pt x="801" y="17852"/>
                  </a:cubicBezTo>
                  <a:cubicBezTo>
                    <a:pt x="0" y="21588"/>
                    <a:pt x="601" y="24157"/>
                    <a:pt x="1435" y="26258"/>
                  </a:cubicBezTo>
                  <a:lnTo>
                    <a:pt x="10208" y="206"/>
                  </a:lnTo>
                  <a:cubicBezTo>
                    <a:pt x="9541" y="63"/>
                    <a:pt x="8962" y="1"/>
                    <a:pt x="8474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47"/>
            <p:cNvSpPr/>
            <p:nvPr/>
          </p:nvSpPr>
          <p:spPr>
            <a:xfrm>
              <a:off x="7418178" y="2899206"/>
              <a:ext cx="29061" cy="1912"/>
            </a:xfrm>
            <a:custGeom>
              <a:avLst/>
              <a:gdLst/>
              <a:ahLst/>
              <a:cxnLst/>
              <a:rect l="l" t="t" r="r" b="b"/>
              <a:pathLst>
                <a:path w="1535" h="101" fill="none" extrusionOk="0">
                  <a:moveTo>
                    <a:pt x="0" y="1"/>
                  </a:moveTo>
                  <a:cubicBezTo>
                    <a:pt x="501" y="67"/>
                    <a:pt x="1034" y="101"/>
                    <a:pt x="1535" y="67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47"/>
            <p:cNvSpPr/>
            <p:nvPr/>
          </p:nvSpPr>
          <p:spPr>
            <a:xfrm>
              <a:off x="7223034" y="2788704"/>
              <a:ext cx="156648" cy="101686"/>
            </a:xfrm>
            <a:custGeom>
              <a:avLst/>
              <a:gdLst/>
              <a:ahLst/>
              <a:cxnLst/>
              <a:rect l="l" t="t" r="r" b="b"/>
              <a:pathLst>
                <a:path w="8274" h="5371" fill="none" extrusionOk="0">
                  <a:moveTo>
                    <a:pt x="1" y="0"/>
                  </a:moveTo>
                  <a:cubicBezTo>
                    <a:pt x="1" y="0"/>
                    <a:pt x="3770" y="3903"/>
                    <a:pt x="8273" y="5371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47"/>
            <p:cNvSpPr/>
            <p:nvPr/>
          </p:nvSpPr>
          <p:spPr>
            <a:xfrm>
              <a:off x="7257148" y="2897313"/>
              <a:ext cx="193888" cy="126318"/>
            </a:xfrm>
            <a:custGeom>
              <a:avLst/>
              <a:gdLst/>
              <a:ahLst/>
              <a:cxnLst/>
              <a:rect l="l" t="t" r="r" b="b"/>
              <a:pathLst>
                <a:path w="10241" h="6672" fill="none" extrusionOk="0">
                  <a:moveTo>
                    <a:pt x="0" y="1"/>
                  </a:moveTo>
                  <a:cubicBezTo>
                    <a:pt x="0" y="1"/>
                    <a:pt x="4303" y="5705"/>
                    <a:pt x="10241" y="6672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47"/>
            <p:cNvSpPr/>
            <p:nvPr/>
          </p:nvSpPr>
          <p:spPr>
            <a:xfrm>
              <a:off x="7197155" y="2759020"/>
              <a:ext cx="149056" cy="23382"/>
            </a:xfrm>
            <a:custGeom>
              <a:avLst/>
              <a:gdLst/>
              <a:ahLst/>
              <a:cxnLst/>
              <a:rect l="l" t="t" r="r" b="b"/>
              <a:pathLst>
                <a:path w="7873" h="1235" fill="none" extrusionOk="0">
                  <a:moveTo>
                    <a:pt x="0" y="0"/>
                  </a:moveTo>
                  <a:cubicBezTo>
                    <a:pt x="2502" y="968"/>
                    <a:pt x="5237" y="1235"/>
                    <a:pt x="7872" y="768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47"/>
            <p:cNvSpPr/>
            <p:nvPr/>
          </p:nvSpPr>
          <p:spPr>
            <a:xfrm>
              <a:off x="7340503" y="3265470"/>
              <a:ext cx="39796" cy="37922"/>
            </a:xfrm>
            <a:custGeom>
              <a:avLst/>
              <a:gdLst/>
              <a:ahLst/>
              <a:cxnLst/>
              <a:rect l="l" t="t" r="r" b="b"/>
              <a:pathLst>
                <a:path w="2102" h="2003" fill="none" extrusionOk="0">
                  <a:moveTo>
                    <a:pt x="0" y="1"/>
                  </a:moveTo>
                  <a:cubicBezTo>
                    <a:pt x="734" y="635"/>
                    <a:pt x="1435" y="1302"/>
                    <a:pt x="2102" y="2002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47"/>
            <p:cNvSpPr/>
            <p:nvPr/>
          </p:nvSpPr>
          <p:spPr>
            <a:xfrm>
              <a:off x="7137786" y="3169488"/>
              <a:ext cx="178742" cy="77699"/>
            </a:xfrm>
            <a:custGeom>
              <a:avLst/>
              <a:gdLst/>
              <a:ahLst/>
              <a:cxnLst/>
              <a:rect l="l" t="t" r="r" b="b"/>
              <a:pathLst>
                <a:path w="9441" h="4104" fill="none" extrusionOk="0">
                  <a:moveTo>
                    <a:pt x="1" y="1"/>
                  </a:moveTo>
                  <a:cubicBezTo>
                    <a:pt x="3403" y="668"/>
                    <a:pt x="6605" y="2069"/>
                    <a:pt x="9441" y="4103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47"/>
            <p:cNvSpPr/>
            <p:nvPr/>
          </p:nvSpPr>
          <p:spPr>
            <a:xfrm>
              <a:off x="6209489" y="2999428"/>
              <a:ext cx="1067320" cy="233892"/>
            </a:xfrm>
            <a:custGeom>
              <a:avLst/>
              <a:gdLst/>
              <a:ahLst/>
              <a:cxnLst/>
              <a:rect l="l" t="t" r="r" b="b"/>
              <a:pathLst>
                <a:path w="56375" h="12354" extrusionOk="0">
                  <a:moveTo>
                    <a:pt x="5019" y="0"/>
                  </a:moveTo>
                  <a:cubicBezTo>
                    <a:pt x="3642" y="0"/>
                    <a:pt x="1138" y="261"/>
                    <a:pt x="868" y="711"/>
                  </a:cubicBezTo>
                  <a:cubicBezTo>
                    <a:pt x="601" y="1245"/>
                    <a:pt x="1902" y="1545"/>
                    <a:pt x="1902" y="1545"/>
                  </a:cubicBezTo>
                  <a:lnTo>
                    <a:pt x="4837" y="1678"/>
                  </a:lnTo>
                  <a:cubicBezTo>
                    <a:pt x="5605" y="1712"/>
                    <a:pt x="7373" y="4047"/>
                    <a:pt x="7373" y="4047"/>
                  </a:cubicBezTo>
                  <a:cubicBezTo>
                    <a:pt x="7373" y="4047"/>
                    <a:pt x="4470" y="3513"/>
                    <a:pt x="3403" y="3480"/>
                  </a:cubicBezTo>
                  <a:cubicBezTo>
                    <a:pt x="3382" y="3478"/>
                    <a:pt x="3361" y="3478"/>
                    <a:pt x="3340" y="3478"/>
                  </a:cubicBezTo>
                  <a:cubicBezTo>
                    <a:pt x="2277" y="3478"/>
                    <a:pt x="33" y="5055"/>
                    <a:pt x="1" y="5414"/>
                  </a:cubicBezTo>
                  <a:cubicBezTo>
                    <a:pt x="1" y="5815"/>
                    <a:pt x="634" y="5981"/>
                    <a:pt x="1302" y="6015"/>
                  </a:cubicBezTo>
                  <a:cubicBezTo>
                    <a:pt x="1313" y="6015"/>
                    <a:pt x="1325" y="6016"/>
                    <a:pt x="1337" y="6016"/>
                  </a:cubicBezTo>
                  <a:cubicBezTo>
                    <a:pt x="2033" y="6016"/>
                    <a:pt x="3870" y="5081"/>
                    <a:pt x="3870" y="5081"/>
                  </a:cubicBezTo>
                  <a:lnTo>
                    <a:pt x="7006" y="6148"/>
                  </a:lnTo>
                  <a:cubicBezTo>
                    <a:pt x="7006" y="6148"/>
                    <a:pt x="4003" y="7482"/>
                    <a:pt x="3570" y="8517"/>
                  </a:cubicBezTo>
                  <a:cubicBezTo>
                    <a:pt x="3136" y="9551"/>
                    <a:pt x="2669" y="10852"/>
                    <a:pt x="2669" y="10852"/>
                  </a:cubicBezTo>
                  <a:cubicBezTo>
                    <a:pt x="2669" y="10852"/>
                    <a:pt x="2733" y="11278"/>
                    <a:pt x="3305" y="11278"/>
                  </a:cubicBezTo>
                  <a:cubicBezTo>
                    <a:pt x="3448" y="11278"/>
                    <a:pt x="3623" y="11252"/>
                    <a:pt x="3837" y="11185"/>
                  </a:cubicBezTo>
                  <a:cubicBezTo>
                    <a:pt x="4904" y="10818"/>
                    <a:pt x="5404" y="9117"/>
                    <a:pt x="5404" y="9117"/>
                  </a:cubicBezTo>
                  <a:lnTo>
                    <a:pt x="8607" y="8216"/>
                  </a:lnTo>
                  <a:lnTo>
                    <a:pt x="8607" y="8216"/>
                  </a:lnTo>
                  <a:cubicBezTo>
                    <a:pt x="8607" y="8216"/>
                    <a:pt x="6439" y="9517"/>
                    <a:pt x="6272" y="10184"/>
                  </a:cubicBezTo>
                  <a:cubicBezTo>
                    <a:pt x="6105" y="10818"/>
                    <a:pt x="5638" y="12319"/>
                    <a:pt x="6172" y="12353"/>
                  </a:cubicBezTo>
                  <a:cubicBezTo>
                    <a:pt x="6176" y="12353"/>
                    <a:pt x="6181" y="12353"/>
                    <a:pt x="6186" y="12353"/>
                  </a:cubicBezTo>
                  <a:cubicBezTo>
                    <a:pt x="6729" y="12353"/>
                    <a:pt x="8106" y="10451"/>
                    <a:pt x="8106" y="10451"/>
                  </a:cubicBezTo>
                  <a:lnTo>
                    <a:pt x="10541" y="9784"/>
                  </a:lnTo>
                  <a:lnTo>
                    <a:pt x="13844" y="9918"/>
                  </a:lnTo>
                  <a:cubicBezTo>
                    <a:pt x="13986" y="9923"/>
                    <a:pt x="14127" y="9926"/>
                    <a:pt x="14269" y="9926"/>
                  </a:cubicBezTo>
                  <a:cubicBezTo>
                    <a:pt x="14928" y="9926"/>
                    <a:pt x="15587" y="9866"/>
                    <a:pt x="16246" y="9784"/>
                  </a:cubicBezTo>
                  <a:cubicBezTo>
                    <a:pt x="23017" y="10985"/>
                    <a:pt x="29889" y="11819"/>
                    <a:pt x="36760" y="12219"/>
                  </a:cubicBezTo>
                  <a:cubicBezTo>
                    <a:pt x="37927" y="12276"/>
                    <a:pt x="39011" y="12303"/>
                    <a:pt x="40020" y="12303"/>
                  </a:cubicBezTo>
                  <a:cubicBezTo>
                    <a:pt x="47845" y="12303"/>
                    <a:pt x="51187" y="10674"/>
                    <a:pt x="53639" y="8783"/>
                  </a:cubicBezTo>
                  <a:cubicBezTo>
                    <a:pt x="56374" y="6649"/>
                    <a:pt x="50403" y="1612"/>
                    <a:pt x="48168" y="1512"/>
                  </a:cubicBezTo>
                  <a:cubicBezTo>
                    <a:pt x="47715" y="1485"/>
                    <a:pt x="47208" y="1474"/>
                    <a:pt x="46687" y="1474"/>
                  </a:cubicBezTo>
                  <a:cubicBezTo>
                    <a:pt x="44603" y="1474"/>
                    <a:pt x="42297" y="1645"/>
                    <a:pt x="42297" y="1645"/>
                  </a:cubicBezTo>
                  <a:cubicBezTo>
                    <a:pt x="38895" y="2913"/>
                    <a:pt x="35326" y="3813"/>
                    <a:pt x="31723" y="4314"/>
                  </a:cubicBezTo>
                  <a:cubicBezTo>
                    <a:pt x="26437" y="4958"/>
                    <a:pt x="17444" y="5416"/>
                    <a:pt x="16363" y="5416"/>
                  </a:cubicBezTo>
                  <a:cubicBezTo>
                    <a:pt x="16325" y="5416"/>
                    <a:pt x="16297" y="5415"/>
                    <a:pt x="16279" y="5414"/>
                  </a:cubicBezTo>
                  <a:cubicBezTo>
                    <a:pt x="15745" y="5381"/>
                    <a:pt x="9407" y="2446"/>
                    <a:pt x="9407" y="2446"/>
                  </a:cubicBezTo>
                  <a:cubicBezTo>
                    <a:pt x="9407" y="2446"/>
                    <a:pt x="6605" y="44"/>
                    <a:pt x="5438" y="10"/>
                  </a:cubicBezTo>
                  <a:cubicBezTo>
                    <a:pt x="5316" y="4"/>
                    <a:pt x="5175" y="0"/>
                    <a:pt x="5019" y="0"/>
                  </a:cubicBez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47"/>
            <p:cNvSpPr/>
            <p:nvPr/>
          </p:nvSpPr>
          <p:spPr>
            <a:xfrm>
              <a:off x="6981187" y="2551210"/>
              <a:ext cx="329047" cy="632724"/>
            </a:xfrm>
            <a:custGeom>
              <a:avLst/>
              <a:gdLst/>
              <a:ahLst/>
              <a:cxnLst/>
              <a:rect l="l" t="t" r="r" b="b"/>
              <a:pathLst>
                <a:path w="17380" h="33420" extrusionOk="0">
                  <a:moveTo>
                    <a:pt x="6693" y="1"/>
                  </a:moveTo>
                  <a:cubicBezTo>
                    <a:pt x="6662" y="1"/>
                    <a:pt x="6633" y="2"/>
                    <a:pt x="6605" y="3"/>
                  </a:cubicBezTo>
                  <a:lnTo>
                    <a:pt x="3903" y="1037"/>
                  </a:lnTo>
                  <a:cubicBezTo>
                    <a:pt x="3903" y="1037"/>
                    <a:pt x="434" y="3939"/>
                    <a:pt x="234" y="8676"/>
                  </a:cubicBezTo>
                  <a:cubicBezTo>
                    <a:pt x="0" y="13446"/>
                    <a:pt x="2202" y="22953"/>
                    <a:pt x="2202" y="22953"/>
                  </a:cubicBezTo>
                  <a:lnTo>
                    <a:pt x="1835" y="24520"/>
                  </a:lnTo>
                  <a:lnTo>
                    <a:pt x="200" y="25521"/>
                  </a:lnTo>
                  <a:cubicBezTo>
                    <a:pt x="200" y="25521"/>
                    <a:pt x="1534" y="28090"/>
                    <a:pt x="6471" y="30425"/>
                  </a:cubicBezTo>
                  <a:cubicBezTo>
                    <a:pt x="10551" y="32395"/>
                    <a:pt x="14239" y="33419"/>
                    <a:pt x="15843" y="33419"/>
                  </a:cubicBezTo>
                  <a:cubicBezTo>
                    <a:pt x="16166" y="33419"/>
                    <a:pt x="16405" y="33377"/>
                    <a:pt x="16545" y="33293"/>
                  </a:cubicBezTo>
                  <a:cubicBezTo>
                    <a:pt x="17379" y="32826"/>
                    <a:pt x="16145" y="27723"/>
                    <a:pt x="16312" y="21385"/>
                  </a:cubicBezTo>
                  <a:cubicBezTo>
                    <a:pt x="16412" y="15881"/>
                    <a:pt x="15645" y="10377"/>
                    <a:pt x="14043" y="5106"/>
                  </a:cubicBezTo>
                  <a:cubicBezTo>
                    <a:pt x="12898" y="1671"/>
                    <a:pt x="8256" y="1"/>
                    <a:pt x="6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47"/>
            <p:cNvSpPr/>
            <p:nvPr/>
          </p:nvSpPr>
          <p:spPr>
            <a:xfrm>
              <a:off x="6981187" y="2549999"/>
              <a:ext cx="329047" cy="641017"/>
            </a:xfrm>
            <a:custGeom>
              <a:avLst/>
              <a:gdLst/>
              <a:ahLst/>
              <a:cxnLst/>
              <a:rect l="l" t="t" r="r" b="b"/>
              <a:pathLst>
                <a:path w="17380" h="33858" fill="none" extrusionOk="0">
                  <a:moveTo>
                    <a:pt x="3903" y="1101"/>
                  </a:moveTo>
                  <a:cubicBezTo>
                    <a:pt x="3903" y="1101"/>
                    <a:pt x="434" y="4003"/>
                    <a:pt x="234" y="8740"/>
                  </a:cubicBezTo>
                  <a:cubicBezTo>
                    <a:pt x="0" y="13510"/>
                    <a:pt x="2202" y="23017"/>
                    <a:pt x="2202" y="23017"/>
                  </a:cubicBezTo>
                  <a:lnTo>
                    <a:pt x="1835" y="24584"/>
                  </a:lnTo>
                  <a:lnTo>
                    <a:pt x="200" y="25585"/>
                  </a:lnTo>
                  <a:cubicBezTo>
                    <a:pt x="200" y="25585"/>
                    <a:pt x="1534" y="28154"/>
                    <a:pt x="6471" y="30489"/>
                  </a:cubicBezTo>
                  <a:cubicBezTo>
                    <a:pt x="11375" y="32857"/>
                    <a:pt x="15711" y="33858"/>
                    <a:pt x="16545" y="33357"/>
                  </a:cubicBezTo>
                  <a:cubicBezTo>
                    <a:pt x="17379" y="32890"/>
                    <a:pt x="16145" y="27787"/>
                    <a:pt x="16312" y="21449"/>
                  </a:cubicBezTo>
                  <a:cubicBezTo>
                    <a:pt x="16412" y="15945"/>
                    <a:pt x="15645" y="10441"/>
                    <a:pt x="14043" y="5170"/>
                  </a:cubicBezTo>
                  <a:cubicBezTo>
                    <a:pt x="12876" y="1668"/>
                    <a:pt x="8072" y="0"/>
                    <a:pt x="6605" y="67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47"/>
            <p:cNvSpPr/>
            <p:nvPr/>
          </p:nvSpPr>
          <p:spPr>
            <a:xfrm>
              <a:off x="7015907" y="3015406"/>
              <a:ext cx="134534" cy="73912"/>
            </a:xfrm>
            <a:custGeom>
              <a:avLst/>
              <a:gdLst/>
              <a:ahLst/>
              <a:cxnLst/>
              <a:rect l="l" t="t" r="r" b="b"/>
              <a:pathLst>
                <a:path w="7106" h="3904" fill="none" extrusionOk="0">
                  <a:moveTo>
                    <a:pt x="1" y="0"/>
                  </a:moveTo>
                  <a:cubicBezTo>
                    <a:pt x="1" y="0"/>
                    <a:pt x="3937" y="3503"/>
                    <a:pt x="7106" y="3903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47"/>
            <p:cNvSpPr/>
            <p:nvPr/>
          </p:nvSpPr>
          <p:spPr>
            <a:xfrm>
              <a:off x="6352213" y="2981311"/>
              <a:ext cx="90327" cy="49906"/>
            </a:xfrm>
            <a:custGeom>
              <a:avLst/>
              <a:gdLst/>
              <a:ahLst/>
              <a:cxnLst/>
              <a:rect l="l" t="t" r="r" b="b"/>
              <a:pathLst>
                <a:path w="4771" h="2636" fill="none" extrusionOk="0">
                  <a:moveTo>
                    <a:pt x="0" y="0"/>
                  </a:moveTo>
                  <a:lnTo>
                    <a:pt x="4770" y="2635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47"/>
            <p:cNvSpPr/>
            <p:nvPr/>
          </p:nvSpPr>
          <p:spPr>
            <a:xfrm>
              <a:off x="6376842" y="2961092"/>
              <a:ext cx="82110" cy="44851"/>
            </a:xfrm>
            <a:custGeom>
              <a:avLst/>
              <a:gdLst/>
              <a:ahLst/>
              <a:cxnLst/>
              <a:rect l="l" t="t" r="r" b="b"/>
              <a:pathLst>
                <a:path w="4337" h="2369" fill="none" extrusionOk="0">
                  <a:moveTo>
                    <a:pt x="0" y="1"/>
                  </a:moveTo>
                  <a:lnTo>
                    <a:pt x="4337" y="2369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47"/>
            <p:cNvSpPr/>
            <p:nvPr/>
          </p:nvSpPr>
          <p:spPr>
            <a:xfrm>
              <a:off x="5428970" y="2693385"/>
              <a:ext cx="532401" cy="631512"/>
            </a:xfrm>
            <a:custGeom>
              <a:avLst/>
              <a:gdLst/>
              <a:ahLst/>
              <a:cxnLst/>
              <a:rect l="l" t="t" r="r" b="b"/>
              <a:pathLst>
                <a:path w="28121" h="33356" extrusionOk="0">
                  <a:moveTo>
                    <a:pt x="9250" y="0"/>
                  </a:moveTo>
                  <a:cubicBezTo>
                    <a:pt x="8683" y="0"/>
                    <a:pt x="8125" y="321"/>
                    <a:pt x="7939" y="1066"/>
                  </a:cubicBezTo>
                  <a:lnTo>
                    <a:pt x="1101" y="25617"/>
                  </a:lnTo>
                  <a:cubicBezTo>
                    <a:pt x="0" y="29519"/>
                    <a:pt x="2936" y="33355"/>
                    <a:pt x="6972" y="33355"/>
                  </a:cubicBezTo>
                  <a:lnTo>
                    <a:pt x="26286" y="33355"/>
                  </a:lnTo>
                  <a:cubicBezTo>
                    <a:pt x="28120" y="33355"/>
                    <a:pt x="28120" y="30553"/>
                    <a:pt x="26286" y="30553"/>
                  </a:cubicBezTo>
                  <a:lnTo>
                    <a:pt x="6972" y="30553"/>
                  </a:lnTo>
                  <a:cubicBezTo>
                    <a:pt x="4770" y="30553"/>
                    <a:pt x="3202" y="28485"/>
                    <a:pt x="3770" y="26384"/>
                  </a:cubicBezTo>
                  <a:lnTo>
                    <a:pt x="10641" y="1833"/>
                  </a:lnTo>
                  <a:cubicBezTo>
                    <a:pt x="10982" y="730"/>
                    <a:pt x="10105" y="0"/>
                    <a:pt x="9250" y="0"/>
                  </a:cubicBez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47"/>
            <p:cNvSpPr/>
            <p:nvPr/>
          </p:nvSpPr>
          <p:spPr>
            <a:xfrm>
              <a:off x="5606413" y="2106684"/>
              <a:ext cx="210946" cy="1079948"/>
            </a:xfrm>
            <a:custGeom>
              <a:avLst/>
              <a:gdLst/>
              <a:ahLst/>
              <a:cxnLst/>
              <a:rect l="l" t="t" r="r" b="b"/>
              <a:pathLst>
                <a:path w="11142" h="57042" extrusionOk="0">
                  <a:moveTo>
                    <a:pt x="4370" y="0"/>
                  </a:moveTo>
                  <a:lnTo>
                    <a:pt x="1" y="534"/>
                  </a:lnTo>
                  <a:lnTo>
                    <a:pt x="6772" y="57041"/>
                  </a:lnTo>
                  <a:lnTo>
                    <a:pt x="11142" y="56507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47"/>
            <p:cNvSpPr/>
            <p:nvPr/>
          </p:nvSpPr>
          <p:spPr>
            <a:xfrm>
              <a:off x="5844494" y="3165702"/>
              <a:ext cx="168007" cy="57479"/>
            </a:xfrm>
            <a:custGeom>
              <a:avLst/>
              <a:gdLst/>
              <a:ahLst/>
              <a:cxnLst/>
              <a:rect l="l" t="t" r="r" b="b"/>
              <a:pathLst>
                <a:path w="8874" h="3036" fill="none" extrusionOk="0">
                  <a:moveTo>
                    <a:pt x="0" y="0"/>
                  </a:moveTo>
                  <a:lnTo>
                    <a:pt x="8873" y="3036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47"/>
            <p:cNvSpPr/>
            <p:nvPr/>
          </p:nvSpPr>
          <p:spPr>
            <a:xfrm>
              <a:off x="5459279" y="2116794"/>
              <a:ext cx="275373" cy="1069838"/>
            </a:xfrm>
            <a:custGeom>
              <a:avLst/>
              <a:gdLst/>
              <a:ahLst/>
              <a:cxnLst/>
              <a:rect l="l" t="t" r="r" b="b"/>
              <a:pathLst>
                <a:path w="14545" h="56508" extrusionOk="0">
                  <a:moveTo>
                    <a:pt x="7773" y="0"/>
                  </a:moveTo>
                  <a:cubicBezTo>
                    <a:pt x="7772" y="1"/>
                    <a:pt x="1" y="27687"/>
                    <a:pt x="14544" y="56507"/>
                  </a:cubicBezTo>
                  <a:lnTo>
                    <a:pt x="7773" y="0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47"/>
            <p:cNvSpPr/>
            <p:nvPr/>
          </p:nvSpPr>
          <p:spPr>
            <a:xfrm>
              <a:off x="6153926" y="3233268"/>
              <a:ext cx="48013" cy="20864"/>
            </a:xfrm>
            <a:custGeom>
              <a:avLst/>
              <a:gdLst/>
              <a:ahLst/>
              <a:cxnLst/>
              <a:rect l="l" t="t" r="r" b="b"/>
              <a:pathLst>
                <a:path w="2536" h="1102" extrusionOk="0">
                  <a:moveTo>
                    <a:pt x="0" y="1"/>
                  </a:moveTo>
                  <a:lnTo>
                    <a:pt x="0" y="1101"/>
                  </a:lnTo>
                  <a:lnTo>
                    <a:pt x="2535" y="1101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47"/>
            <p:cNvSpPr/>
            <p:nvPr/>
          </p:nvSpPr>
          <p:spPr>
            <a:xfrm>
              <a:off x="6216437" y="3233268"/>
              <a:ext cx="48013" cy="20864"/>
            </a:xfrm>
            <a:custGeom>
              <a:avLst/>
              <a:gdLst/>
              <a:ahLst/>
              <a:cxnLst/>
              <a:rect l="l" t="t" r="r" b="b"/>
              <a:pathLst>
                <a:path w="2536" h="1102" extrusionOk="0">
                  <a:moveTo>
                    <a:pt x="1" y="1"/>
                  </a:moveTo>
                  <a:lnTo>
                    <a:pt x="1" y="1101"/>
                  </a:lnTo>
                  <a:lnTo>
                    <a:pt x="2536" y="1101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47"/>
            <p:cNvSpPr/>
            <p:nvPr/>
          </p:nvSpPr>
          <p:spPr>
            <a:xfrm>
              <a:off x="6278324" y="3233268"/>
              <a:ext cx="48657" cy="20864"/>
            </a:xfrm>
            <a:custGeom>
              <a:avLst/>
              <a:gdLst/>
              <a:ahLst/>
              <a:cxnLst/>
              <a:rect l="l" t="t" r="r" b="b"/>
              <a:pathLst>
                <a:path w="2570" h="1102" extrusionOk="0">
                  <a:moveTo>
                    <a:pt x="1" y="1"/>
                  </a:moveTo>
                  <a:lnTo>
                    <a:pt x="1" y="1101"/>
                  </a:lnTo>
                  <a:lnTo>
                    <a:pt x="2569" y="1101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47"/>
            <p:cNvSpPr/>
            <p:nvPr/>
          </p:nvSpPr>
          <p:spPr>
            <a:xfrm>
              <a:off x="6340835" y="3233268"/>
              <a:ext cx="48657" cy="20864"/>
            </a:xfrm>
            <a:custGeom>
              <a:avLst/>
              <a:gdLst/>
              <a:ahLst/>
              <a:cxnLst/>
              <a:rect l="l" t="t" r="r" b="b"/>
              <a:pathLst>
                <a:path w="2570" h="1102" extrusionOk="0">
                  <a:moveTo>
                    <a:pt x="1" y="1"/>
                  </a:moveTo>
                  <a:lnTo>
                    <a:pt x="1" y="1101"/>
                  </a:lnTo>
                  <a:lnTo>
                    <a:pt x="2569" y="1101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47"/>
            <p:cNvSpPr/>
            <p:nvPr/>
          </p:nvSpPr>
          <p:spPr>
            <a:xfrm>
              <a:off x="6402721" y="3233268"/>
              <a:ext cx="48657" cy="20864"/>
            </a:xfrm>
            <a:custGeom>
              <a:avLst/>
              <a:gdLst/>
              <a:ahLst/>
              <a:cxnLst/>
              <a:rect l="l" t="t" r="r" b="b"/>
              <a:pathLst>
                <a:path w="2570" h="1102" extrusionOk="0">
                  <a:moveTo>
                    <a:pt x="1" y="1"/>
                  </a:moveTo>
                  <a:lnTo>
                    <a:pt x="1" y="1101"/>
                  </a:lnTo>
                  <a:lnTo>
                    <a:pt x="2569" y="1101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47"/>
            <p:cNvSpPr/>
            <p:nvPr/>
          </p:nvSpPr>
          <p:spPr>
            <a:xfrm>
              <a:off x="6465251" y="3233268"/>
              <a:ext cx="48638" cy="20864"/>
            </a:xfrm>
            <a:custGeom>
              <a:avLst/>
              <a:gdLst/>
              <a:ahLst/>
              <a:cxnLst/>
              <a:rect l="l" t="t" r="r" b="b"/>
              <a:pathLst>
                <a:path w="2569" h="1102" extrusionOk="0">
                  <a:moveTo>
                    <a:pt x="0" y="1"/>
                  </a:moveTo>
                  <a:lnTo>
                    <a:pt x="0" y="1101"/>
                  </a:lnTo>
                  <a:lnTo>
                    <a:pt x="2569" y="1101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47"/>
            <p:cNvSpPr/>
            <p:nvPr/>
          </p:nvSpPr>
          <p:spPr>
            <a:xfrm>
              <a:off x="6527763" y="3233268"/>
              <a:ext cx="48013" cy="20864"/>
            </a:xfrm>
            <a:custGeom>
              <a:avLst/>
              <a:gdLst/>
              <a:ahLst/>
              <a:cxnLst/>
              <a:rect l="l" t="t" r="r" b="b"/>
              <a:pathLst>
                <a:path w="2536" h="1102" extrusionOk="0">
                  <a:moveTo>
                    <a:pt x="1" y="1"/>
                  </a:moveTo>
                  <a:lnTo>
                    <a:pt x="1" y="1101"/>
                  </a:lnTo>
                  <a:lnTo>
                    <a:pt x="2536" y="1101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47"/>
            <p:cNvSpPr/>
            <p:nvPr/>
          </p:nvSpPr>
          <p:spPr>
            <a:xfrm>
              <a:off x="6589649" y="3233268"/>
              <a:ext cx="48657" cy="20864"/>
            </a:xfrm>
            <a:custGeom>
              <a:avLst/>
              <a:gdLst/>
              <a:ahLst/>
              <a:cxnLst/>
              <a:rect l="l" t="t" r="r" b="b"/>
              <a:pathLst>
                <a:path w="2570" h="1102" extrusionOk="0">
                  <a:moveTo>
                    <a:pt x="1" y="1"/>
                  </a:moveTo>
                  <a:lnTo>
                    <a:pt x="1" y="1101"/>
                  </a:lnTo>
                  <a:lnTo>
                    <a:pt x="2569" y="1101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47"/>
            <p:cNvSpPr/>
            <p:nvPr/>
          </p:nvSpPr>
          <p:spPr>
            <a:xfrm>
              <a:off x="6126135" y="3249057"/>
              <a:ext cx="573446" cy="39815"/>
            </a:xfrm>
            <a:custGeom>
              <a:avLst/>
              <a:gdLst/>
              <a:ahLst/>
              <a:cxnLst/>
              <a:rect l="l" t="t" r="r" b="b"/>
              <a:pathLst>
                <a:path w="30289" h="2103" extrusionOk="0">
                  <a:moveTo>
                    <a:pt x="0" y="1"/>
                  </a:moveTo>
                  <a:lnTo>
                    <a:pt x="0" y="2102"/>
                  </a:lnTo>
                  <a:lnTo>
                    <a:pt x="30289" y="2102"/>
                  </a:lnTo>
                  <a:lnTo>
                    <a:pt x="30289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47"/>
            <p:cNvSpPr/>
            <p:nvPr/>
          </p:nvSpPr>
          <p:spPr>
            <a:xfrm>
              <a:off x="5207303" y="3428393"/>
              <a:ext cx="78967" cy="1163307"/>
            </a:xfrm>
            <a:custGeom>
              <a:avLst/>
              <a:gdLst/>
              <a:ahLst/>
              <a:cxnLst/>
              <a:rect l="l" t="t" r="r" b="b"/>
              <a:pathLst>
                <a:path w="4171" h="61445" extrusionOk="0">
                  <a:moveTo>
                    <a:pt x="1" y="1"/>
                  </a:moveTo>
                  <a:lnTo>
                    <a:pt x="601" y="61445"/>
                  </a:lnTo>
                  <a:lnTo>
                    <a:pt x="3603" y="61445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47"/>
            <p:cNvSpPr/>
            <p:nvPr/>
          </p:nvSpPr>
          <p:spPr>
            <a:xfrm>
              <a:off x="6744375" y="3428393"/>
              <a:ext cx="78949" cy="1163307"/>
            </a:xfrm>
            <a:custGeom>
              <a:avLst/>
              <a:gdLst/>
              <a:ahLst/>
              <a:cxnLst/>
              <a:rect l="l" t="t" r="r" b="b"/>
              <a:pathLst>
                <a:path w="4170" h="61445" extrusionOk="0">
                  <a:moveTo>
                    <a:pt x="0" y="1"/>
                  </a:moveTo>
                  <a:lnTo>
                    <a:pt x="567" y="61445"/>
                  </a:lnTo>
                  <a:lnTo>
                    <a:pt x="3569" y="61445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47"/>
            <p:cNvSpPr/>
            <p:nvPr/>
          </p:nvSpPr>
          <p:spPr>
            <a:xfrm>
              <a:off x="5175726" y="3322302"/>
              <a:ext cx="1680543" cy="195175"/>
            </a:xfrm>
            <a:custGeom>
              <a:avLst/>
              <a:gdLst/>
              <a:ahLst/>
              <a:cxnLst/>
              <a:rect l="l" t="t" r="r" b="b"/>
              <a:pathLst>
                <a:path w="88765" h="10309" extrusionOk="0">
                  <a:moveTo>
                    <a:pt x="1" y="1"/>
                  </a:moveTo>
                  <a:lnTo>
                    <a:pt x="1" y="10308"/>
                  </a:lnTo>
                  <a:lnTo>
                    <a:pt x="88764" y="10308"/>
                  </a:lnTo>
                  <a:lnTo>
                    <a:pt x="88764" y="1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47"/>
            <p:cNvSpPr/>
            <p:nvPr/>
          </p:nvSpPr>
          <p:spPr>
            <a:xfrm>
              <a:off x="5177638" y="3372205"/>
              <a:ext cx="1675469" cy="57479"/>
            </a:xfrm>
            <a:custGeom>
              <a:avLst/>
              <a:gdLst/>
              <a:ahLst/>
              <a:cxnLst/>
              <a:rect l="l" t="t" r="r" b="b"/>
              <a:pathLst>
                <a:path w="88497" h="3036" extrusionOk="0">
                  <a:moveTo>
                    <a:pt x="0" y="0"/>
                  </a:moveTo>
                  <a:lnTo>
                    <a:pt x="0" y="3036"/>
                  </a:lnTo>
                  <a:lnTo>
                    <a:pt x="88497" y="3036"/>
                  </a:lnTo>
                  <a:lnTo>
                    <a:pt x="88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47"/>
            <p:cNvSpPr/>
            <p:nvPr/>
          </p:nvSpPr>
          <p:spPr>
            <a:xfrm>
              <a:off x="5095533" y="3288207"/>
              <a:ext cx="1787266" cy="90971"/>
            </a:xfrm>
            <a:custGeom>
              <a:avLst/>
              <a:gdLst/>
              <a:ahLst/>
              <a:cxnLst/>
              <a:rect l="l" t="t" r="r" b="b"/>
              <a:pathLst>
                <a:path w="94402" h="4805" extrusionOk="0">
                  <a:moveTo>
                    <a:pt x="1" y="1"/>
                  </a:moveTo>
                  <a:lnTo>
                    <a:pt x="1" y="4804"/>
                  </a:lnTo>
                  <a:lnTo>
                    <a:pt x="94401" y="4804"/>
                  </a:lnTo>
                  <a:lnTo>
                    <a:pt x="94401" y="1"/>
                  </a:lnTo>
                  <a:close/>
                </a:path>
              </a:pathLst>
            </a:custGeom>
            <a:solidFill>
              <a:schemeClr val="lt1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47"/>
            <p:cNvSpPr/>
            <p:nvPr/>
          </p:nvSpPr>
          <p:spPr>
            <a:xfrm>
              <a:off x="5166260" y="3066862"/>
              <a:ext cx="569660" cy="1240041"/>
            </a:xfrm>
            <a:custGeom>
              <a:avLst/>
              <a:gdLst/>
              <a:ahLst/>
              <a:cxnLst/>
              <a:rect l="l" t="t" r="r" b="b"/>
              <a:pathLst>
                <a:path w="30089" h="65498" extrusionOk="0">
                  <a:moveTo>
                    <a:pt x="7734" y="1"/>
                  </a:moveTo>
                  <a:cubicBezTo>
                    <a:pt x="7549" y="1"/>
                    <a:pt x="7362" y="28"/>
                    <a:pt x="7172" y="84"/>
                  </a:cubicBezTo>
                  <a:cubicBezTo>
                    <a:pt x="1" y="2186"/>
                    <a:pt x="9040" y="34642"/>
                    <a:pt x="9040" y="34642"/>
                  </a:cubicBezTo>
                  <a:cubicBezTo>
                    <a:pt x="9040" y="34642"/>
                    <a:pt x="7064" y="32995"/>
                    <a:pt x="5450" y="32995"/>
                  </a:cubicBezTo>
                  <a:cubicBezTo>
                    <a:pt x="4158" y="32995"/>
                    <a:pt x="3099" y="34049"/>
                    <a:pt x="3470" y="37845"/>
                  </a:cubicBezTo>
                  <a:cubicBezTo>
                    <a:pt x="4304" y="46351"/>
                    <a:pt x="13043" y="60428"/>
                    <a:pt x="13043" y="60428"/>
                  </a:cubicBezTo>
                  <a:lnTo>
                    <a:pt x="23951" y="65498"/>
                  </a:lnTo>
                  <a:cubicBezTo>
                    <a:pt x="23951" y="65498"/>
                    <a:pt x="30089" y="56458"/>
                    <a:pt x="29555" y="52188"/>
                  </a:cubicBezTo>
                  <a:cubicBezTo>
                    <a:pt x="29422" y="51194"/>
                    <a:pt x="28998" y="50813"/>
                    <a:pt x="28428" y="50813"/>
                  </a:cubicBezTo>
                  <a:cubicBezTo>
                    <a:pt x="26569" y="50813"/>
                    <a:pt x="23150" y="54857"/>
                    <a:pt x="23150" y="54857"/>
                  </a:cubicBezTo>
                  <a:cubicBezTo>
                    <a:pt x="23150" y="54857"/>
                    <a:pt x="28488" y="32241"/>
                    <a:pt x="26086" y="28004"/>
                  </a:cubicBezTo>
                  <a:cubicBezTo>
                    <a:pt x="25760" y="27424"/>
                    <a:pt x="25385" y="27174"/>
                    <a:pt x="24980" y="27174"/>
                  </a:cubicBezTo>
                  <a:cubicBezTo>
                    <a:pt x="22408" y="27174"/>
                    <a:pt x="18647" y="37311"/>
                    <a:pt x="18647" y="37311"/>
                  </a:cubicBezTo>
                  <a:cubicBezTo>
                    <a:pt x="18647" y="37311"/>
                    <a:pt x="14568" y="1"/>
                    <a:pt x="7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47"/>
            <p:cNvSpPr/>
            <p:nvPr/>
          </p:nvSpPr>
          <p:spPr>
            <a:xfrm>
              <a:off x="5317824" y="4170406"/>
              <a:ext cx="407352" cy="418105"/>
            </a:xfrm>
            <a:custGeom>
              <a:avLst/>
              <a:gdLst/>
              <a:ahLst/>
              <a:cxnLst/>
              <a:rect l="l" t="t" r="r" b="b"/>
              <a:pathLst>
                <a:path w="21516" h="22084" extrusionOk="0">
                  <a:moveTo>
                    <a:pt x="0" y="1"/>
                  </a:moveTo>
                  <a:lnTo>
                    <a:pt x="2669" y="22083"/>
                  </a:lnTo>
                  <a:lnTo>
                    <a:pt x="18847" y="22083"/>
                  </a:lnTo>
                  <a:lnTo>
                    <a:pt x="215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47"/>
            <p:cNvSpPr/>
            <p:nvPr/>
          </p:nvSpPr>
          <p:spPr>
            <a:xfrm>
              <a:off x="5221843" y="3274311"/>
              <a:ext cx="503339" cy="956792"/>
            </a:xfrm>
            <a:custGeom>
              <a:avLst/>
              <a:gdLst/>
              <a:ahLst/>
              <a:cxnLst/>
              <a:rect l="l" t="t" r="r" b="b"/>
              <a:pathLst>
                <a:path w="26586" h="50537" fill="none" extrusionOk="0">
                  <a:moveTo>
                    <a:pt x="21816" y="50270"/>
                  </a:moveTo>
                  <a:cubicBezTo>
                    <a:pt x="21816" y="50270"/>
                    <a:pt x="26586" y="42831"/>
                    <a:pt x="26319" y="37761"/>
                  </a:cubicBezTo>
                  <a:cubicBezTo>
                    <a:pt x="26052" y="32691"/>
                    <a:pt x="22349" y="41230"/>
                    <a:pt x="22349" y="41230"/>
                  </a:cubicBezTo>
                  <a:cubicBezTo>
                    <a:pt x="22349" y="41230"/>
                    <a:pt x="25552" y="24218"/>
                    <a:pt x="21816" y="21016"/>
                  </a:cubicBezTo>
                  <a:cubicBezTo>
                    <a:pt x="18080" y="17814"/>
                    <a:pt x="17279" y="36427"/>
                    <a:pt x="17279" y="36427"/>
                  </a:cubicBezTo>
                  <a:cubicBezTo>
                    <a:pt x="17279" y="36427"/>
                    <a:pt x="9040" y="1"/>
                    <a:pt x="4537" y="8007"/>
                  </a:cubicBezTo>
                  <a:cubicBezTo>
                    <a:pt x="0" y="16012"/>
                    <a:pt x="10641" y="35960"/>
                    <a:pt x="10641" y="35960"/>
                  </a:cubicBezTo>
                  <a:cubicBezTo>
                    <a:pt x="10641" y="35960"/>
                    <a:pt x="7172" y="29288"/>
                    <a:pt x="6638" y="35693"/>
                  </a:cubicBezTo>
                  <a:cubicBezTo>
                    <a:pt x="6104" y="42064"/>
                    <a:pt x="8773" y="50537"/>
                    <a:pt x="8773" y="50537"/>
                  </a:cubicBez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6" name="Google Shape;10396;p47"/>
          <p:cNvSpPr txBox="1">
            <a:spLocks noGrp="1"/>
          </p:cNvSpPr>
          <p:nvPr>
            <p:ph type="title"/>
          </p:nvPr>
        </p:nvSpPr>
        <p:spPr>
          <a:xfrm>
            <a:off x="744636" y="350185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ar-SA" sz="3600" dirty="0"/>
              <a:t>أهمية برامج التصميم والرسم بالحاسب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3EEE9A-AE67-554F-8F44-06900013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7" y="1984971"/>
            <a:ext cx="4420067" cy="222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EB9360E-0EC5-5D45-A15D-CA5B01DBC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48405"/>
              </p:ext>
            </p:extLst>
          </p:nvPr>
        </p:nvGraphicFramePr>
        <p:xfrm>
          <a:off x="852170" y="3008271"/>
          <a:ext cx="7439660" cy="3857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270">
                  <a:extLst>
                    <a:ext uri="{9D8B030D-6E8A-4147-A177-3AD203B41FA5}">
                      <a16:colId xmlns:a16="http://schemas.microsoft.com/office/drawing/2014/main" val="960890984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403841313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05226054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153576041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08807007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583053908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239353482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460873692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851262029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509858693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331566576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14768539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4027200253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35365729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076657843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76874568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501636238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799567093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87738693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00378344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41102508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923113691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529353241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156600592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46651619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645944119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420435439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5826518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57709758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6864288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939095742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93311665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883200706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421518203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573540315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900163605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410217086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901041718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75148017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074505909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11041282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55443138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232911851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037530834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8313210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423604955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751624732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721158537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342152154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952760052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881166114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4203493952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548184733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85547178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1772517946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58756066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430097633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3503688195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257453661"/>
                  </a:ext>
                </a:extLst>
              </a:tr>
            </a:tbl>
          </a:graphicData>
        </a:graphic>
      </p:graphicFrame>
      <p:pic>
        <p:nvPicPr>
          <p:cNvPr id="16" name="رسم 15" descr="القدرة">
            <a:extLst>
              <a:ext uri="{FF2B5EF4-FFF2-40B4-BE49-F238E27FC236}">
                <a16:creationId xmlns:a16="http://schemas.microsoft.com/office/drawing/2014/main" id="{4CB93C56-75CF-ED43-950C-3F50E30AE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0915" y="1734804"/>
            <a:ext cx="1114425" cy="1175335"/>
          </a:xfrm>
          <a:prstGeom prst="rect">
            <a:avLst/>
          </a:prstGeom>
        </p:spPr>
      </p:pic>
      <p:sp>
        <p:nvSpPr>
          <p:cNvPr id="17" name="انفجار 2 16">
            <a:extLst>
              <a:ext uri="{FF2B5EF4-FFF2-40B4-BE49-F238E27FC236}">
                <a16:creationId xmlns:a16="http://schemas.microsoft.com/office/drawing/2014/main" id="{FF9BA5F6-6B00-BE42-A1FA-241C5D5C1673}"/>
              </a:ext>
            </a:extLst>
          </p:cNvPr>
          <p:cNvSpPr/>
          <p:nvPr/>
        </p:nvSpPr>
        <p:spPr>
          <a:xfrm>
            <a:off x="3328492" y="1967022"/>
            <a:ext cx="2842460" cy="2490255"/>
          </a:xfrm>
          <a:prstGeom prst="irregularSeal2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257175"/>
            <a:r>
              <a:rPr lang="ar-SA" sz="2475" dirty="0"/>
              <a:t>انتهى الوقت</a:t>
            </a:r>
          </a:p>
        </p:txBody>
      </p:sp>
      <p:pic>
        <p:nvPicPr>
          <p:cNvPr id="19" name="رسم 18" descr="تسويق">
            <a:extLst>
              <a:ext uri="{FF2B5EF4-FFF2-40B4-BE49-F238E27FC236}">
                <a16:creationId xmlns:a16="http://schemas.microsoft.com/office/drawing/2014/main" id="{0CD03579-2896-5C4D-97BC-5F7169EE9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6467" y="774064"/>
            <a:ext cx="1538388" cy="1585208"/>
          </a:xfrm>
          <a:prstGeom prst="rect">
            <a:avLst/>
          </a:prstGeom>
        </p:spPr>
      </p:pic>
      <p:sp>
        <p:nvSpPr>
          <p:cNvPr id="20" name="وسيلة شرح على شكل سحابة 19">
            <a:extLst>
              <a:ext uri="{FF2B5EF4-FFF2-40B4-BE49-F238E27FC236}">
                <a16:creationId xmlns:a16="http://schemas.microsoft.com/office/drawing/2014/main" id="{D877F0C4-DD08-444B-B176-B7974B3B13A4}"/>
              </a:ext>
            </a:extLst>
          </p:cNvPr>
          <p:cNvSpPr/>
          <p:nvPr/>
        </p:nvSpPr>
        <p:spPr>
          <a:xfrm>
            <a:off x="4165935" y="686223"/>
            <a:ext cx="3383882" cy="1256125"/>
          </a:xfrm>
          <a:prstGeom prst="cloudCallout">
            <a:avLst>
              <a:gd name="adj1" fmla="val -62128"/>
              <a:gd name="adj2" fmla="val -6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257175"/>
            <a:r>
              <a:rPr lang="ar-SA" sz="1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في دقيقة وحدة اكتبي مفهوم الرسم والتصميم بالحاسب...</a:t>
            </a:r>
          </a:p>
        </p:txBody>
      </p:sp>
    </p:spTree>
    <p:extLst>
      <p:ext uri="{BB962C8B-B14F-4D97-AF65-F5344CB8AC3E}">
        <p14:creationId xmlns:p14="http://schemas.microsoft.com/office/powerpoint/2010/main" val="9941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" name="Google Shape;10291;p45"/>
          <p:cNvSpPr/>
          <p:nvPr/>
        </p:nvSpPr>
        <p:spPr>
          <a:xfrm>
            <a:off x="-247624" y="-797801"/>
            <a:ext cx="9639270" cy="6739146"/>
          </a:xfrm>
          <a:prstGeom prst="irregularSeal1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CA3E351-612D-4542-A423-0DE8F3A8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55" y="1623202"/>
            <a:ext cx="7474689" cy="189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1" name="Google Shape;10211;p42"/>
          <p:cNvSpPr txBox="1">
            <a:spLocks noGrp="1"/>
          </p:cNvSpPr>
          <p:nvPr>
            <p:ph type="title"/>
          </p:nvPr>
        </p:nvSpPr>
        <p:spPr>
          <a:xfrm>
            <a:off x="30487" y="-63607"/>
            <a:ext cx="8944824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ar-SA" dirty="0" err="1">
                <a:solidFill>
                  <a:schemeClr val="dk1"/>
                </a:solidFill>
              </a:rPr>
              <a:t>اسنتتجي</a:t>
            </a:r>
            <a:r>
              <a:rPr lang="ar-SA" dirty="0">
                <a:solidFill>
                  <a:schemeClr val="dk1"/>
                </a:solidFill>
              </a:rPr>
              <a:t> من خلال الصور </a:t>
            </a:r>
            <a:r>
              <a:rPr lang="en" dirty="0" err="1"/>
              <a:t>م</a:t>
            </a:r>
            <a:r>
              <a:rPr lang="ar-SA" dirty="0" err="1"/>
              <a:t>جالات</a:t>
            </a:r>
            <a:r>
              <a:rPr lang="ar-SA" dirty="0"/>
              <a:t> استخدام الرسم والتصميم بالحاسب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7" name="صورة 6" descr="صورة تحتوي على سماء, شخص, رجل&#10;&#10;تم إنشاء الوصف تلقائياً">
            <a:extLst>
              <a:ext uri="{FF2B5EF4-FFF2-40B4-BE49-F238E27FC236}">
                <a16:creationId xmlns:a16="http://schemas.microsoft.com/office/drawing/2014/main" id="{2B193906-F6E7-9940-AC0A-E1DE720CD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29" y="606987"/>
            <a:ext cx="3810000" cy="246890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8D5541E-4F19-814F-AE60-5D765E047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694" y="2736455"/>
            <a:ext cx="2711305" cy="2413819"/>
          </a:xfrm>
          <a:prstGeom prst="rect">
            <a:avLst/>
          </a:prstGeom>
        </p:spPr>
      </p:pic>
      <p:pic>
        <p:nvPicPr>
          <p:cNvPr id="11" name="صورة 10" descr="صورة تحتوي على نص, داخلي, شخص&#10;&#10;تم إنشاء الوصف تلقائياً">
            <a:extLst>
              <a:ext uri="{FF2B5EF4-FFF2-40B4-BE49-F238E27FC236}">
                <a16:creationId xmlns:a16="http://schemas.microsoft.com/office/drawing/2014/main" id="{4BF7CEA7-E776-2947-91C7-870812B19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539999"/>
            <a:ext cx="4568946" cy="2603501"/>
          </a:xfrm>
          <a:prstGeom prst="rect">
            <a:avLst/>
          </a:prstGeom>
        </p:spPr>
      </p:pic>
      <p:pic>
        <p:nvPicPr>
          <p:cNvPr id="13" name="صورة 12" descr="صورة تحتوي على نص, كمبيوتر محمول, داخلي, شخص&#10;&#10;تم إنشاء الوصف تلقائياً">
            <a:extLst>
              <a:ext uri="{FF2B5EF4-FFF2-40B4-BE49-F238E27FC236}">
                <a16:creationId xmlns:a16="http://schemas.microsoft.com/office/drawing/2014/main" id="{DFDDBABA-2CDC-5745-BCC2-9B74C09D0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6987"/>
            <a:ext cx="2967000" cy="1935504"/>
          </a:xfrm>
          <a:prstGeom prst="rect">
            <a:avLst/>
          </a:prstGeom>
        </p:spPr>
      </p:pic>
      <p:pic>
        <p:nvPicPr>
          <p:cNvPr id="15" name="صورة 14" descr="صورة تحتوي على نص, عشب&#10;&#10;تم إنشاء الوصف تلقائياً">
            <a:extLst>
              <a:ext uri="{FF2B5EF4-FFF2-40B4-BE49-F238E27FC236}">
                <a16:creationId xmlns:a16="http://schemas.microsoft.com/office/drawing/2014/main" id="{38C226D7-5CB0-0F4F-86EE-C2875C32B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606987"/>
            <a:ext cx="3810000" cy="2413819"/>
          </a:xfrm>
          <a:prstGeom prst="rect">
            <a:avLst/>
          </a:prstGeom>
        </p:spPr>
      </p:pic>
      <p:pic>
        <p:nvPicPr>
          <p:cNvPr id="4" name="صورة 3" descr="صورة تحتوي على نص, سماء, خارجي, علامة&#10;&#10;تم إنشاء الوصف تلقائياً">
            <a:extLst>
              <a:ext uri="{FF2B5EF4-FFF2-40B4-BE49-F238E27FC236}">
                <a16:creationId xmlns:a16="http://schemas.microsoft.com/office/drawing/2014/main" id="{933E3A2D-0E5C-2348-ADAD-88247BC4A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594" y="3130974"/>
            <a:ext cx="35941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7" name="Google Shape;10217;p43"/>
          <p:cNvSpPr/>
          <p:nvPr/>
        </p:nvSpPr>
        <p:spPr>
          <a:xfrm>
            <a:off x="417250" y="1190625"/>
            <a:ext cx="8147675" cy="3691280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18" name="Google Shape;10218;p43"/>
          <p:cNvSpPr txBox="1">
            <a:spLocks noGrp="1"/>
          </p:cNvSpPr>
          <p:nvPr>
            <p:ph type="title"/>
          </p:nvPr>
        </p:nvSpPr>
        <p:spPr>
          <a:xfrm>
            <a:off x="1336200" y="391292"/>
            <a:ext cx="650265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م</a:t>
            </a:r>
            <a:r>
              <a:rPr lang="ar-SA" sz="3600" dirty="0" err="1"/>
              <a:t>جالات</a:t>
            </a:r>
            <a:r>
              <a:rPr lang="ar-SA" sz="3600" dirty="0"/>
              <a:t> استخدام الرسم والتصميم بالحاسب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10219" name="Google Shape;10219;p43"/>
          <p:cNvSpPr txBox="1">
            <a:spLocks noGrp="1"/>
          </p:cNvSpPr>
          <p:nvPr>
            <p:ph type="title" idx="2"/>
          </p:nvPr>
        </p:nvSpPr>
        <p:spPr>
          <a:xfrm>
            <a:off x="14859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03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220" name="Google Shape;10220;p43"/>
          <p:cNvSpPr txBox="1">
            <a:spLocks noGrp="1"/>
          </p:cNvSpPr>
          <p:nvPr>
            <p:ph type="subTitle" idx="1"/>
          </p:nvPr>
        </p:nvSpPr>
        <p:spPr>
          <a:xfrm>
            <a:off x="12382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3200" dirty="0">
                <a:solidFill>
                  <a:schemeClr val="dk1"/>
                </a:solidFill>
              </a:rPr>
              <a:t>العسكري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22" name="Google Shape;10222;p43"/>
          <p:cNvSpPr txBox="1">
            <a:spLocks noGrp="1"/>
          </p:cNvSpPr>
          <p:nvPr>
            <p:ph type="title" idx="4"/>
          </p:nvPr>
        </p:nvSpPr>
        <p:spPr>
          <a:xfrm>
            <a:off x="393375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223" name="Google Shape;10223;p43"/>
          <p:cNvSpPr txBox="1">
            <a:spLocks noGrp="1"/>
          </p:cNvSpPr>
          <p:nvPr>
            <p:ph type="subTitle" idx="5"/>
          </p:nvPr>
        </p:nvSpPr>
        <p:spPr>
          <a:xfrm>
            <a:off x="368610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3200" dirty="0">
                <a:solidFill>
                  <a:schemeClr val="dk1"/>
                </a:solidFill>
              </a:rPr>
              <a:t>الطبي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25" name="Google Shape;10225;p43"/>
          <p:cNvSpPr txBox="1">
            <a:spLocks noGrp="1"/>
          </p:cNvSpPr>
          <p:nvPr>
            <p:ph type="title" idx="7"/>
          </p:nvPr>
        </p:nvSpPr>
        <p:spPr>
          <a:xfrm>
            <a:off x="63816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226" name="Google Shape;10226;p43"/>
          <p:cNvSpPr txBox="1">
            <a:spLocks noGrp="1"/>
          </p:cNvSpPr>
          <p:nvPr>
            <p:ph type="subTitle" idx="8"/>
          </p:nvPr>
        </p:nvSpPr>
        <p:spPr>
          <a:xfrm>
            <a:off x="61339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3200" dirty="0">
                <a:solidFill>
                  <a:schemeClr val="dk1"/>
                </a:solidFill>
              </a:rPr>
              <a:t>التعليمي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28" name="Google Shape;10228;p43"/>
          <p:cNvSpPr txBox="1">
            <a:spLocks noGrp="1"/>
          </p:cNvSpPr>
          <p:nvPr>
            <p:ph type="title" idx="13"/>
          </p:nvPr>
        </p:nvSpPr>
        <p:spPr>
          <a:xfrm>
            <a:off x="14859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06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229" name="Google Shape;10229;p43"/>
          <p:cNvSpPr txBox="1">
            <a:spLocks noGrp="1"/>
          </p:cNvSpPr>
          <p:nvPr>
            <p:ph type="subTitle" idx="14"/>
          </p:nvPr>
        </p:nvSpPr>
        <p:spPr>
          <a:xfrm>
            <a:off x="905347" y="3699325"/>
            <a:ext cx="2600003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3200" dirty="0">
                <a:solidFill>
                  <a:schemeClr val="dk1"/>
                </a:solidFill>
              </a:rPr>
              <a:t>الجغرافيا والطقس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0231" name="Google Shape;10231;p43"/>
          <p:cNvSpPr txBox="1">
            <a:spLocks noGrp="1"/>
          </p:cNvSpPr>
          <p:nvPr>
            <p:ph type="title" idx="16"/>
          </p:nvPr>
        </p:nvSpPr>
        <p:spPr>
          <a:xfrm>
            <a:off x="393375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05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232" name="Google Shape;10232;p43"/>
          <p:cNvSpPr txBox="1">
            <a:spLocks noGrp="1"/>
          </p:cNvSpPr>
          <p:nvPr>
            <p:ph type="subTitle" idx="17"/>
          </p:nvPr>
        </p:nvSpPr>
        <p:spPr>
          <a:xfrm>
            <a:off x="368610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3200" dirty="0">
                <a:solidFill>
                  <a:schemeClr val="dk1"/>
                </a:solidFill>
              </a:rPr>
              <a:t>الإعلام والاعلان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34" name="Google Shape;10234;p43"/>
          <p:cNvSpPr txBox="1">
            <a:spLocks noGrp="1"/>
          </p:cNvSpPr>
          <p:nvPr>
            <p:ph type="title" idx="19"/>
          </p:nvPr>
        </p:nvSpPr>
        <p:spPr>
          <a:xfrm>
            <a:off x="63816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04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235" name="Google Shape;10235;p43"/>
          <p:cNvSpPr txBox="1">
            <a:spLocks noGrp="1"/>
          </p:cNvSpPr>
          <p:nvPr>
            <p:ph type="subTitle" idx="20"/>
          </p:nvPr>
        </p:nvSpPr>
        <p:spPr>
          <a:xfrm>
            <a:off x="61339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3200" dirty="0">
                <a:solidFill>
                  <a:schemeClr val="dk1"/>
                </a:solidFill>
              </a:rPr>
              <a:t>الصناعي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16213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233</Words>
  <Application>Microsoft Macintosh PowerPoint</Application>
  <PresentationFormat>عرض على الشاشة (16:9)</PresentationFormat>
  <Paragraphs>70</Paragraphs>
  <Slides>21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Slackey</vt:lpstr>
      <vt:lpstr>Architects Daughter</vt:lpstr>
      <vt:lpstr>Beirut</vt:lpstr>
      <vt:lpstr>Arial</vt:lpstr>
      <vt:lpstr>Comic Style by Slidesgo</vt:lpstr>
      <vt:lpstr>ماهي الأدوات المستخدمة في رسم تلك الرسومات الأثرية؟</vt:lpstr>
      <vt:lpstr>التصميم بالحاسب الآلي</vt:lpstr>
      <vt:lpstr>بعد دراستك لهذه الوحدة سوف تحقق الأهداف التالية:</vt:lpstr>
      <vt:lpstr>ماهي أهمية برامج التصميم والرسم بالحاسب؟</vt:lpstr>
      <vt:lpstr>أهمية برامج التصميم والرسم بالحاسب</vt:lpstr>
      <vt:lpstr>عرض تقديمي في PowerPoint</vt:lpstr>
      <vt:lpstr>عرض تقديمي في PowerPoint</vt:lpstr>
      <vt:lpstr>اسنتتجي من خلال الصور مجالات استخدام الرسم والتصميم بالحاسب</vt:lpstr>
      <vt:lpstr>مجالات استخدام الرسم والتصميم بالحاسب</vt:lpstr>
      <vt:lpstr>نشاط</vt:lpstr>
      <vt:lpstr>فسري المعلومات التالية المرفقة بالصورة</vt:lpstr>
      <vt:lpstr>تقنيات الرسم بالحاسب</vt:lpstr>
      <vt:lpstr>تقنيات الرسم بالحاسب</vt:lpstr>
      <vt:lpstr>تقنيات الرسم بالحاسب</vt:lpstr>
      <vt:lpstr>مقارنة بين تقنيات الرسم بالحاسب (١٠١)</vt:lpstr>
      <vt:lpstr>مقارنة بين تقنيات الرسم بالحاسب</vt:lpstr>
      <vt:lpstr>نشاط</vt:lpstr>
      <vt:lpstr>نشاط١ نشاط٢</vt:lpstr>
      <vt:lpstr>حل أسئلة الكتاب</vt:lpstr>
      <vt:lpstr>مراجعة</vt:lpstr>
      <vt:lpstr>شكراً يا رائعات أ/ غدير الحارثي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التصميم بالحاسب الآلي</dc:title>
  <dc:subject/>
  <dc:creator/>
  <cp:keywords/>
  <dc:description/>
  <cp:lastModifiedBy>Ghadeer Al-harthi</cp:lastModifiedBy>
  <cp:revision>26</cp:revision>
  <dcterms:modified xsi:type="dcterms:W3CDTF">2021-02-24T07:34:14Z</dcterms:modified>
  <cp:category/>
</cp:coreProperties>
</file>